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7" r:id="rId2"/>
    <p:sldId id="300" r:id="rId3"/>
    <p:sldId id="290" r:id="rId4"/>
    <p:sldId id="258" r:id="rId5"/>
    <p:sldId id="259" r:id="rId6"/>
    <p:sldId id="273" r:id="rId7"/>
    <p:sldId id="301" r:id="rId8"/>
    <p:sldId id="294" r:id="rId9"/>
    <p:sldId id="261" r:id="rId10"/>
    <p:sldId id="275" r:id="rId11"/>
    <p:sldId id="276" r:id="rId12"/>
    <p:sldId id="262" r:id="rId13"/>
    <p:sldId id="277" r:id="rId14"/>
    <p:sldId id="278" r:id="rId15"/>
    <p:sldId id="263" r:id="rId16"/>
    <p:sldId id="279" r:id="rId17"/>
    <p:sldId id="280" r:id="rId18"/>
    <p:sldId id="264" r:id="rId19"/>
    <p:sldId id="265" r:id="rId20"/>
    <p:sldId id="302" r:id="rId21"/>
    <p:sldId id="267" r:id="rId22"/>
    <p:sldId id="285" r:id="rId23"/>
    <p:sldId id="286" r:id="rId24"/>
    <p:sldId id="282" r:id="rId25"/>
    <p:sldId id="287" r:id="rId26"/>
    <p:sldId id="283" r:id="rId27"/>
    <p:sldId id="269" r:id="rId28"/>
    <p:sldId id="270" r:id="rId29"/>
    <p:sldId id="303" r:id="rId30"/>
    <p:sldId id="272" r:id="rId31"/>
  </p:sldIdLst>
  <p:sldSz cx="9144000" cy="5143500" type="screen16x9"/>
  <p:notesSz cx="6858000" cy="91440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6" d="100"/>
          <a:sy n="96" d="100"/>
        </p:scale>
        <p:origin x="660"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911EC7-79AC-4114-9FE5-0D5CB4625A65}" type="datetimeFigureOut">
              <a:rPr lang="en-US" smtClean="0"/>
              <a:t>9/20/2021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20AE79-8FEE-4E8F-A51D-0AD1D2C7D4E5}" type="slidenum">
              <a:rPr lang="en-US" smtClean="0"/>
              <a:t>‹#›</a:t>
            </a:fld>
            <a:endParaRPr lang="en-US"/>
          </a:p>
        </p:txBody>
      </p:sp>
    </p:spTree>
    <p:extLst>
      <p:ext uri="{BB962C8B-B14F-4D97-AF65-F5344CB8AC3E}">
        <p14:creationId xmlns:p14="http://schemas.microsoft.com/office/powerpoint/2010/main" val="944715036"/>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488601-3B9D-4E0C-B898-6919C3848A03}" type="slidenum">
              <a:rPr lang="en-US" smtClean="0"/>
              <a:t>1</a:t>
            </a:fld>
            <a:endParaRPr lang="en-US"/>
          </a:p>
        </p:txBody>
      </p:sp>
    </p:spTree>
    <p:extLst>
      <p:ext uri="{BB962C8B-B14F-4D97-AF65-F5344CB8AC3E}">
        <p14:creationId xmlns:p14="http://schemas.microsoft.com/office/powerpoint/2010/main" val="2055826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0DB4F8-01F2-46C4-97AA-7288CF8E2933}" type="slidenum">
              <a:rPr lang="en-US" smtClean="0"/>
              <a:t>18</a:t>
            </a:fld>
            <a:endParaRPr lang="en-US"/>
          </a:p>
        </p:txBody>
      </p:sp>
    </p:spTree>
    <p:extLst>
      <p:ext uri="{BB962C8B-B14F-4D97-AF65-F5344CB8AC3E}">
        <p14:creationId xmlns:p14="http://schemas.microsoft.com/office/powerpoint/2010/main" val="3582490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489027E6-072F-4B38-B380-035981A59633}"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440189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08831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717365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027E6-072F-4B38-B380-035981A59633}"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1716449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9027E6-072F-4B38-B380-035981A59633}"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90007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9027E6-072F-4B38-B380-035981A59633}" type="datetimeFigureOut">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803359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9027E6-072F-4B38-B380-035981A59633}" type="datetimeFigureOut">
              <a:rPr lang="en-US" smtClean="0"/>
              <a:t>9/20/2021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08107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9027E6-072F-4B38-B380-035981A59633}" type="datetimeFigureOut">
              <a:rPr lang="en-US" smtClean="0"/>
              <a:t>9/20/2021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3574053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9027E6-072F-4B38-B380-035981A59633}" type="datetimeFigureOut">
              <a:rPr lang="en-US" smtClean="0"/>
              <a:t>9/20/2021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1189886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489027E6-072F-4B38-B380-035981A59633}" type="datetimeFigureOut">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957528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489027E6-072F-4B38-B380-035981A59633}" type="datetimeFigureOut">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EEBC-EB5B-44FF-9B3D-D0F5F18507B2}" type="slidenum">
              <a:rPr lang="en-US" smtClean="0"/>
              <a:t>‹#›</a:t>
            </a:fld>
            <a:endParaRPr lang="en-US"/>
          </a:p>
        </p:txBody>
      </p:sp>
    </p:spTree>
    <p:extLst>
      <p:ext uri="{BB962C8B-B14F-4D97-AF65-F5344CB8AC3E}">
        <p14:creationId xmlns:p14="http://schemas.microsoft.com/office/powerpoint/2010/main" val="299539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489027E6-072F-4B38-B380-035981A59633}" type="datetimeFigureOut">
              <a:rPr lang="en-US" smtClean="0"/>
              <a:t>9/20/2021</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DADAEEBC-EB5B-44FF-9B3D-D0F5F18507B2}" type="slidenum">
              <a:rPr lang="en-US" smtClean="0"/>
              <a:t>‹#›</a:t>
            </a:fld>
            <a:endParaRPr lang="en-US"/>
          </a:p>
        </p:txBody>
      </p:sp>
    </p:spTree>
    <p:extLst>
      <p:ext uri="{BB962C8B-B14F-4D97-AF65-F5344CB8AC3E}">
        <p14:creationId xmlns:p14="http://schemas.microsoft.com/office/powerpoint/2010/main" val="1291014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slide" Target="slide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audio" Target="tuoi1994.mid" TargetMode="Externa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audio" Target="file:///G:\thieu_nhi_the_gioi_lien_hoan-nhieu_nghe_si.mp3" TargetMode="Externa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21" name="Picture 6" descr="F:\HINH ANH\HinhDong\Hoa\h14.gif"/>
          <p:cNvPicPr>
            <a:picLocks noChangeAspect="1" noChangeArrowheads="1" noCrop="1"/>
          </p:cNvPicPr>
          <p:nvPr/>
        </p:nvPicPr>
        <p:blipFill>
          <a:blip r:embed="rId3"/>
          <a:srcRect/>
          <a:stretch>
            <a:fillRect/>
          </a:stretch>
        </p:blipFill>
        <p:spPr bwMode="auto">
          <a:xfrm rot="17343245">
            <a:off x="200051" y="1635044"/>
            <a:ext cx="853751" cy="1031664"/>
          </a:xfrm>
          <a:prstGeom prst="rect">
            <a:avLst/>
          </a:prstGeom>
          <a:noFill/>
          <a:ln w="9525">
            <a:noFill/>
            <a:miter lim="800000"/>
            <a:headEnd/>
            <a:tailEnd/>
          </a:ln>
        </p:spPr>
      </p:pic>
      <p:pic>
        <p:nvPicPr>
          <p:cNvPr id="38923" name="Picture 6" descr="F:\HINH ANH\HinhDong\Hoa\h14.gif"/>
          <p:cNvPicPr>
            <a:picLocks noChangeAspect="1" noChangeArrowheads="1" noCrop="1"/>
          </p:cNvPicPr>
          <p:nvPr/>
        </p:nvPicPr>
        <p:blipFill>
          <a:blip r:embed="rId3"/>
          <a:srcRect/>
          <a:stretch>
            <a:fillRect/>
          </a:stretch>
        </p:blipFill>
        <p:spPr bwMode="auto">
          <a:xfrm rot="17205616">
            <a:off x="8102341" y="1651953"/>
            <a:ext cx="852488" cy="1028700"/>
          </a:xfrm>
          <a:prstGeom prst="rect">
            <a:avLst/>
          </a:prstGeom>
          <a:noFill/>
          <a:ln w="9525">
            <a:noFill/>
            <a:miter lim="800000"/>
            <a:headEnd/>
            <a:tailEnd/>
          </a:ln>
        </p:spPr>
      </p:pic>
      <p:sp>
        <p:nvSpPr>
          <p:cNvPr id="2" name="Rectangle 1"/>
          <p:cNvSpPr/>
          <p:nvPr/>
        </p:nvSpPr>
        <p:spPr>
          <a:xfrm>
            <a:off x="1473784" y="2166302"/>
            <a:ext cx="6245177" cy="530915"/>
          </a:xfrm>
          <a:prstGeom prst="rect">
            <a:avLst/>
          </a:prstGeom>
        </p:spPr>
        <p:txBody>
          <a:bodyPr wrap="square" lIns="68580" tIns="34290" rIns="68580" bIns="34290">
            <a:spAutoFit/>
          </a:bodyPr>
          <a:lstStyle/>
          <a:p>
            <a:pPr algn="ctr"/>
            <a:r>
              <a:rPr lang="en-US" altLang="en-US" sz="3000" b="1" dirty="0" err="1">
                <a:solidFill>
                  <a:srgbClr val="0000FF"/>
                </a:solidFill>
                <a:latin typeface="Times New Roman" panose="02020603050405020304" pitchFamily="18" charset="0"/>
                <a:cs typeface="Times New Roman" panose="02020603050405020304" pitchFamily="18" charset="0"/>
              </a:rPr>
              <a:t>Luyện</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từ</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và</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câu</a:t>
            </a:r>
            <a:r>
              <a:rPr lang="en-US" altLang="en-US" sz="3000" b="1" dirty="0">
                <a:solidFill>
                  <a:srgbClr val="0000FF"/>
                </a:solidFill>
                <a:latin typeface="Times New Roman" panose="02020603050405020304" pitchFamily="18" charset="0"/>
                <a:cs typeface="Times New Roman" panose="02020603050405020304" pitchFamily="18" charset="0"/>
              </a:rPr>
              <a:t> -  Trang 22</a:t>
            </a:r>
          </a:p>
        </p:txBody>
      </p:sp>
      <p:sp>
        <p:nvSpPr>
          <p:cNvPr id="3" name="Rectangle 2"/>
          <p:cNvSpPr/>
          <p:nvPr/>
        </p:nvSpPr>
        <p:spPr>
          <a:xfrm>
            <a:off x="1123775" y="485095"/>
            <a:ext cx="6919456" cy="5143500"/>
          </a:xfrm>
          <a:custGeom>
            <a:avLst/>
            <a:gdLst>
              <a:gd name="connsiteX0" fmla="*/ 0 w 10448694"/>
              <a:gd name="connsiteY0" fmla="*/ 0 h 707886"/>
              <a:gd name="connsiteX1" fmla="*/ 10448694 w 10448694"/>
              <a:gd name="connsiteY1" fmla="*/ 0 h 707886"/>
              <a:gd name="connsiteX2" fmla="*/ 10448694 w 10448694"/>
              <a:gd name="connsiteY2" fmla="*/ 707886 h 707886"/>
              <a:gd name="connsiteX3" fmla="*/ 0 w 10448694"/>
              <a:gd name="connsiteY3" fmla="*/ 707886 h 707886"/>
              <a:gd name="connsiteX4" fmla="*/ 0 w 10448694"/>
              <a:gd name="connsiteY4" fmla="*/ 0 h 707886"/>
              <a:gd name="connsiteX0" fmla="*/ 0 w 10448694"/>
              <a:gd name="connsiteY0" fmla="*/ 436445 h 1144358"/>
              <a:gd name="connsiteX1" fmla="*/ 10448694 w 10448694"/>
              <a:gd name="connsiteY1" fmla="*/ 436445 h 1144358"/>
              <a:gd name="connsiteX2" fmla="*/ 10448694 w 10448694"/>
              <a:gd name="connsiteY2" fmla="*/ 1144331 h 1144358"/>
              <a:gd name="connsiteX3" fmla="*/ 4708259 w 10448694"/>
              <a:gd name="connsiteY3" fmla="*/ 27 h 1144358"/>
              <a:gd name="connsiteX4" fmla="*/ 0 w 10448694"/>
              <a:gd name="connsiteY4" fmla="*/ 1144331 h 1144358"/>
              <a:gd name="connsiteX5" fmla="*/ 0 w 10448694"/>
              <a:gd name="connsiteY5" fmla="*/ 436445 h 1144358"/>
              <a:gd name="connsiteX0" fmla="*/ 0 w 10448694"/>
              <a:gd name="connsiteY0" fmla="*/ 755094 h 1463001"/>
              <a:gd name="connsiteX1" fmla="*/ 10448694 w 10448694"/>
              <a:gd name="connsiteY1" fmla="*/ 755094 h 1463001"/>
              <a:gd name="connsiteX2" fmla="*/ 10448694 w 10448694"/>
              <a:gd name="connsiteY2" fmla="*/ 1462980 h 1463001"/>
              <a:gd name="connsiteX3" fmla="*/ 4666695 w 10448694"/>
              <a:gd name="connsiteY3" fmla="*/ 21 h 1463001"/>
              <a:gd name="connsiteX4" fmla="*/ 0 w 10448694"/>
              <a:gd name="connsiteY4" fmla="*/ 1462980 h 1463001"/>
              <a:gd name="connsiteX5" fmla="*/ 0 w 10448694"/>
              <a:gd name="connsiteY5" fmla="*/ 755094 h 1463001"/>
              <a:gd name="connsiteX0" fmla="*/ 0 w 10448694"/>
              <a:gd name="connsiteY0" fmla="*/ 0 h 707886"/>
              <a:gd name="connsiteX1" fmla="*/ 10448694 w 10448694"/>
              <a:gd name="connsiteY1" fmla="*/ 0 h 707886"/>
              <a:gd name="connsiteX2" fmla="*/ 10448694 w 10448694"/>
              <a:gd name="connsiteY2" fmla="*/ 707886 h 707886"/>
              <a:gd name="connsiteX3" fmla="*/ 4722113 w 10448694"/>
              <a:gd name="connsiteY3" fmla="*/ 671945 h 707886"/>
              <a:gd name="connsiteX4" fmla="*/ 0 w 10448694"/>
              <a:gd name="connsiteY4" fmla="*/ 707886 h 707886"/>
              <a:gd name="connsiteX5" fmla="*/ 0 w 10448694"/>
              <a:gd name="connsiteY5"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48694" h="707886">
                <a:moveTo>
                  <a:pt x="0" y="0"/>
                </a:moveTo>
                <a:lnTo>
                  <a:pt x="10448694" y="0"/>
                </a:lnTo>
                <a:lnTo>
                  <a:pt x="10448694" y="707886"/>
                </a:lnTo>
                <a:lnTo>
                  <a:pt x="4722113" y="671945"/>
                </a:lnTo>
                <a:lnTo>
                  <a:pt x="0" y="707886"/>
                </a:lnTo>
                <a:lnTo>
                  <a:pt x="0" y="0"/>
                </a:lnTo>
                <a:close/>
              </a:path>
            </a:pathLst>
          </a:custGeom>
          <a:noFill/>
          <a:effectLst>
            <a:outerShdw blurRad="152400" dist="317500" dir="5400000" sx="90000" sy="-19000" rotWithShape="0">
              <a:prstClr val="black">
                <a:alpha val="15000"/>
              </a:prstClr>
            </a:outerShdw>
          </a:effectLst>
          <a:scene3d>
            <a:camera prst="orthographicFront">
              <a:rot lat="0" lon="0" rev="0"/>
            </a:camera>
            <a:lightRig rig="threePt" dir="t"/>
          </a:scene3d>
          <a:sp3d>
            <a:bevelT w="19050"/>
          </a:sp3d>
        </p:spPr>
        <p:txBody>
          <a:bodyPr wrap="none" lIns="68580" tIns="34290" rIns="68580" bIns="34290">
            <a:prstTxWarp prst="textArchUp">
              <a:avLst/>
            </a:prstTxWarp>
            <a:spAutoFit/>
            <a:sp3d/>
          </a:bodyPr>
          <a:lstStyle/>
          <a:p>
            <a:pPr algn="ctr"/>
            <a:r>
              <a:rPr lang="en-US" sz="3000" b="1" dirty="0">
                <a:ln w="19050">
                  <a:solidFill>
                    <a:schemeClr val="tx1"/>
                  </a:solidFill>
                  <a:prstDash val="solid"/>
                </a:ln>
                <a:solidFill>
                  <a:srgbClr val="FF3399"/>
                </a:solidFill>
                <a:effectLst>
                  <a:outerShdw blurRad="63500" dir="2000400" sy="-30000" kx="-800400" algn="bl" rotWithShape="0">
                    <a:srgbClr val="FF3399">
                      <a:alpha val="20000"/>
                    </a:srgbClr>
                  </a:outerShdw>
                </a:effectLst>
                <a:latin typeface="Arial" panose="020B0604020202020204" pitchFamily="34" charset="0"/>
                <a:cs typeface="Arial" panose="020B0604020202020204" pitchFamily="34" charset="0"/>
              </a:rPr>
              <a:t>CHÀO MỪNG CÁC EM ĐẾN VỚI TIẾT HỌC</a:t>
            </a:r>
          </a:p>
        </p:txBody>
      </p:sp>
      <p:pic>
        <p:nvPicPr>
          <p:cNvPr id="13" name="Picture 12"/>
          <p:cNvPicPr>
            <a:picLocks noChangeAspect="1"/>
          </p:cNvPicPr>
          <p:nvPr/>
        </p:nvPicPr>
        <p:blipFill>
          <a:blip r:embed="rId4"/>
          <a:stretch>
            <a:fillRect/>
          </a:stretch>
        </p:blipFill>
        <p:spPr>
          <a:xfrm>
            <a:off x="3619815" y="875692"/>
            <a:ext cx="1618628" cy="1133954"/>
          </a:xfrm>
          <a:prstGeom prst="rect">
            <a:avLst/>
          </a:prstGeom>
        </p:spPr>
      </p:pic>
      <p:pic>
        <p:nvPicPr>
          <p:cNvPr id="5" name="Picture 4"/>
          <p:cNvPicPr>
            <a:picLocks noChangeAspect="1"/>
          </p:cNvPicPr>
          <p:nvPr/>
        </p:nvPicPr>
        <p:blipFill>
          <a:blip r:embed="rId5"/>
          <a:stretch>
            <a:fillRect/>
          </a:stretch>
        </p:blipFill>
        <p:spPr>
          <a:xfrm>
            <a:off x="1425558" y="3740726"/>
            <a:ext cx="6858595" cy="1402773"/>
          </a:xfrm>
          <a:prstGeom prst="rect">
            <a:avLst/>
          </a:prstGeom>
        </p:spPr>
      </p:pic>
      <p:sp>
        <p:nvSpPr>
          <p:cNvPr id="6" name="Rectangle 5"/>
          <p:cNvSpPr/>
          <p:nvPr/>
        </p:nvSpPr>
        <p:spPr>
          <a:xfrm>
            <a:off x="2268065" y="2965465"/>
            <a:ext cx="4532331" cy="777136"/>
          </a:xfrm>
          <a:prstGeom prst="rect">
            <a:avLst/>
          </a:prstGeom>
          <a:noFill/>
        </p:spPr>
        <p:txBody>
          <a:bodyPr wrap="none" lIns="68580" tIns="34290" rIns="68580" bIns="34290">
            <a:spAutoFit/>
          </a:bodyPr>
          <a:lstStyle/>
          <a:p>
            <a:pPr algn="ctr"/>
            <a:r>
              <a:rPr lang="en-US" sz="4600" b="1" dirty="0">
                <a:ln w="12700">
                  <a:solidFill>
                    <a:srgbClr val="FFFF00"/>
                  </a:solidFill>
                  <a:prstDash val="solid"/>
                </a:ln>
                <a:solidFill>
                  <a:srgbClr val="FF0000"/>
                </a:solidFill>
                <a:effectLst>
                  <a:outerShdw dist="38100" dir="2640000" algn="bl" rotWithShape="0">
                    <a:schemeClr val="accent1"/>
                  </a:outerShdw>
                </a:effectLst>
                <a:latin typeface="Arial" panose="020B0604020202020204" pitchFamily="34" charset="0"/>
                <a:cs typeface="Arial" panose="020B0604020202020204" pitchFamily="34" charset="0"/>
              </a:rPr>
              <a:t>DẤU HAI CHẤM</a:t>
            </a:r>
          </a:p>
        </p:txBody>
      </p:sp>
    </p:spTree>
    <p:extLst>
      <p:ext uri="{BB962C8B-B14F-4D97-AF65-F5344CB8AC3E}">
        <p14:creationId xmlns:p14="http://schemas.microsoft.com/office/powerpoint/2010/main" val="3070692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587" y="190274"/>
            <a:ext cx="8681156" cy="2654573"/>
          </a:xfrm>
          <a:prstGeom prst="rect">
            <a:avLst/>
          </a:prstGeom>
          <a:ln>
            <a:solidFill>
              <a:srgbClr val="FFFF00"/>
            </a:solidFill>
          </a:ln>
        </p:spPr>
        <p:txBody>
          <a:bodyPr wrap="square" lIns="68580" tIns="34290" rIns="68580" bIns="34290">
            <a:spAutoFit/>
          </a:bodyPr>
          <a:lstStyle/>
          <a:p>
            <a:pPr algn="just"/>
            <a:r>
              <a:rPr lang="vi-VN" sz="2500" dirty="0">
                <a:latin typeface="Arial" panose="020B0604020202020204" pitchFamily="34" charset="0"/>
                <a:cs typeface="Arial" panose="020B0604020202020204" pitchFamily="34" charset="0"/>
              </a:rPr>
              <a:t>        Chủ tịch Hồ Chí Minh nói : </a:t>
            </a:r>
            <a:r>
              <a:rPr lang="vi-VN" sz="2500" dirty="0">
                <a:solidFill>
                  <a:srgbClr val="FF0000"/>
                </a:solidFill>
                <a:latin typeface="Arial" panose="020B0604020202020204" pitchFamily="34" charset="0"/>
                <a:cs typeface="Arial" panose="020B0604020202020204" pitchFamily="34" charset="0"/>
              </a:rPr>
              <a:t>“Tôi chỉ có một sự ham muốn, ham muốn tột bậc, là làm sao cho nước ta hoàn toàn độc lập, dân ta được hoàn toàn tự do, đồng bào ai cũng có cơm ăn, áo mặc, ai cũng được học hành”.</a:t>
            </a:r>
            <a:r>
              <a:rPr lang="vi-VN" sz="2500" dirty="0">
                <a:latin typeface="Arial" panose="020B0604020202020204" pitchFamily="34" charset="0"/>
                <a:cs typeface="Arial" panose="020B0604020202020204" pitchFamily="34" charset="0"/>
              </a:rPr>
              <a:t> Nguyện vọng đó chi phối mọi ý nghĩ và hành động trong suốt cuộc đời của Người.</a:t>
            </a:r>
          </a:p>
          <a:p>
            <a:pPr algn="r"/>
            <a:r>
              <a:rPr lang="vi-VN" sz="1800" i="1" dirty="0">
                <a:solidFill>
                  <a:srgbClr val="00B050"/>
                </a:solidFill>
                <a:latin typeface="Arial" panose="020B0604020202020204" pitchFamily="34" charset="0"/>
                <a:cs typeface="Arial" panose="020B0604020202020204" pitchFamily="34" charset="0"/>
              </a:rPr>
              <a:t>(Theo Trường Chinh)</a:t>
            </a:r>
            <a:endParaRPr lang="en-US" sz="1800" i="1" dirty="0">
              <a:solidFill>
                <a:srgbClr val="00B050"/>
              </a:solidFill>
              <a:latin typeface="Arial" panose="020B0604020202020204" pitchFamily="34" charset="0"/>
              <a:cs typeface="Arial" panose="020B0604020202020204" pitchFamily="34" charset="0"/>
            </a:endParaRPr>
          </a:p>
        </p:txBody>
      </p:sp>
      <p:sp>
        <p:nvSpPr>
          <p:cNvPr id="3" name="Rectangle 2"/>
          <p:cNvSpPr/>
          <p:nvPr/>
        </p:nvSpPr>
        <p:spPr>
          <a:xfrm>
            <a:off x="464930" y="2780017"/>
            <a:ext cx="8597734" cy="2118529"/>
          </a:xfrm>
          <a:prstGeom prst="rect">
            <a:avLst/>
          </a:prstGeom>
        </p:spPr>
        <p:txBody>
          <a:bodyPr wrap="square">
            <a:spAutoFit/>
          </a:bodyPr>
          <a:lstStyle/>
          <a:p>
            <a:pPr algn="just">
              <a:lnSpc>
                <a:spcPct val="150000"/>
              </a:lnSpc>
            </a:pPr>
            <a:r>
              <a:rPr lang="vi-VN" sz="1800" dirty="0">
                <a:solidFill>
                  <a:srgbClr val="7030A0"/>
                </a:solidFill>
                <a:latin typeface="Arial" panose="020B0604020202020204" pitchFamily="34" charset="0"/>
                <a:cs typeface="Arial" panose="020B0604020202020204" pitchFamily="34" charset="0"/>
              </a:rPr>
              <a:t>         Phần đằng sau dấu hai chấm có ý nghĩa gì ?</a:t>
            </a:r>
          </a:p>
          <a:p>
            <a:pPr algn="just">
              <a:lnSpc>
                <a:spcPct val="150000"/>
              </a:lnSpc>
            </a:pPr>
            <a:r>
              <a:rPr lang="vi-VN" sz="1800" dirty="0">
                <a:solidFill>
                  <a:srgbClr val="7030A0"/>
                </a:solidFill>
                <a:latin typeface="Arial" panose="020B0604020202020204" pitchFamily="34" charset="0"/>
                <a:cs typeface="Arial" panose="020B0604020202020204" pitchFamily="34" charset="0"/>
              </a:rPr>
              <a:t>A. Không có ý nghĩa gì.</a:t>
            </a:r>
          </a:p>
          <a:p>
            <a:pPr algn="just">
              <a:lnSpc>
                <a:spcPct val="150000"/>
              </a:lnSpc>
            </a:pPr>
            <a:r>
              <a:rPr lang="vi-VN" sz="1800" dirty="0">
                <a:solidFill>
                  <a:srgbClr val="7030A0"/>
                </a:solidFill>
                <a:latin typeface="Arial" panose="020B0604020202020204" pitchFamily="34" charset="0"/>
                <a:cs typeface="Arial" panose="020B0604020202020204" pitchFamily="34" charset="0"/>
              </a:rPr>
              <a:t>B. Lời nói của chủ tịch Hồ Chí Minh.</a:t>
            </a:r>
          </a:p>
          <a:p>
            <a:pPr algn="just">
              <a:lnSpc>
                <a:spcPct val="150000"/>
              </a:lnSpc>
            </a:pPr>
            <a:r>
              <a:rPr lang="vi-VN" sz="1800" dirty="0">
                <a:solidFill>
                  <a:srgbClr val="7030A0"/>
                </a:solidFill>
                <a:latin typeface="Arial" panose="020B0604020202020204" pitchFamily="34" charset="0"/>
                <a:cs typeface="Arial" panose="020B0604020202020204" pitchFamily="34" charset="0"/>
              </a:rPr>
              <a:t>C. Liệt kê những nguyện vọng của chủ tịch Hồ Chí Minh.</a:t>
            </a:r>
          </a:p>
          <a:p>
            <a:pPr algn="just">
              <a:lnSpc>
                <a:spcPct val="150000"/>
              </a:lnSpc>
            </a:pPr>
            <a:r>
              <a:rPr lang="vi-VN" sz="1800" dirty="0">
                <a:solidFill>
                  <a:srgbClr val="7030A0"/>
                </a:solidFill>
                <a:latin typeface="Arial" panose="020B0604020202020204" pitchFamily="34" charset="0"/>
                <a:cs typeface="Arial" panose="020B0604020202020204" pitchFamily="34" charset="0"/>
              </a:rPr>
              <a:t>D. Phần thừa ra trong câu.</a:t>
            </a:r>
          </a:p>
        </p:txBody>
      </p:sp>
      <p:sp>
        <p:nvSpPr>
          <p:cNvPr id="6" name="Rounded Rectangle 31">
            <a:extLst>
              <a:ext uri="{FF2B5EF4-FFF2-40B4-BE49-F238E27FC236}">
                <a16:creationId xmlns:a16="http://schemas.microsoft.com/office/drawing/2014/main" id="{E56232A7-4CFC-424D-9066-2B5CA8E5CFA8}"/>
              </a:ext>
            </a:extLst>
          </p:cNvPr>
          <p:cNvSpPr/>
          <p:nvPr/>
        </p:nvSpPr>
        <p:spPr>
          <a:xfrm>
            <a:off x="464930" y="2824274"/>
            <a:ext cx="482529" cy="414525"/>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latin typeface="Arial" panose="020B0604020202020204" pitchFamily="34" charset="0"/>
                <a:cs typeface="Arial" panose="020B0604020202020204" pitchFamily="34" charset="0"/>
              </a:rPr>
              <a:t>?</a:t>
            </a:r>
          </a:p>
        </p:txBody>
      </p:sp>
      <p:sp>
        <p:nvSpPr>
          <p:cNvPr id="8" name="Oval 7"/>
          <p:cNvSpPr/>
          <p:nvPr/>
        </p:nvSpPr>
        <p:spPr>
          <a:xfrm>
            <a:off x="350848" y="3619171"/>
            <a:ext cx="482529" cy="5050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84884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6" presetClass="entr" presetSubtype="21" fill="hold" grpId="0"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587" y="404024"/>
            <a:ext cx="8681156" cy="2746906"/>
          </a:xfrm>
          <a:prstGeom prst="rect">
            <a:avLst/>
          </a:prstGeom>
          <a:ln>
            <a:solidFill>
              <a:srgbClr val="FFFF00"/>
            </a:solidFill>
          </a:ln>
        </p:spPr>
        <p:txBody>
          <a:bodyPr wrap="square" lIns="68580" tIns="34290" rIns="68580" bIns="34290">
            <a:spAutoFit/>
          </a:bodyPr>
          <a:lstStyle/>
          <a:p>
            <a:pPr algn="just"/>
            <a:r>
              <a:rPr lang="vi-VN" sz="2600" dirty="0">
                <a:latin typeface="Arial" panose="020B0604020202020204" pitchFamily="34" charset="0"/>
                <a:cs typeface="Arial" panose="020B0604020202020204" pitchFamily="34" charset="0"/>
              </a:rPr>
              <a:t>        Chủ tịch Hồ Chí Minh nói :   “ Tôi chỉ có một sự ham muốn, ham muốn tột bậc, là làm sao cho nước ta hoàn toàn độc lập, dân ta được hoàn toàn tự do, đồng bào ai cũng có cơm ăn, áo mặc, ai cũng được học hành”. Nguyện vọng đó chi phối mọi ý nghĩ và hành động trong suốt cuộc đời của Người.</a:t>
            </a:r>
          </a:p>
          <a:p>
            <a:pPr algn="r"/>
            <a:r>
              <a:rPr lang="vi-VN" sz="1800" i="1" dirty="0">
                <a:solidFill>
                  <a:srgbClr val="00B050"/>
                </a:solidFill>
                <a:latin typeface="Arial" panose="020B0604020202020204" pitchFamily="34" charset="0"/>
                <a:cs typeface="Arial" panose="020B0604020202020204" pitchFamily="34" charset="0"/>
              </a:rPr>
              <a:t>(Theo Trường Chinh)</a:t>
            </a:r>
            <a:endParaRPr lang="en-US" sz="1800" i="1" dirty="0">
              <a:solidFill>
                <a:srgbClr val="00B050"/>
              </a:solidFill>
              <a:latin typeface="Arial" panose="020B0604020202020204" pitchFamily="34" charset="0"/>
              <a:cs typeface="Arial" panose="020B0604020202020204" pitchFamily="34" charset="0"/>
            </a:endParaRPr>
          </a:p>
        </p:txBody>
      </p:sp>
      <p:sp>
        <p:nvSpPr>
          <p:cNvPr id="3" name="Rectangle 2"/>
          <p:cNvSpPr/>
          <p:nvPr/>
        </p:nvSpPr>
        <p:spPr>
          <a:xfrm>
            <a:off x="285009" y="3323257"/>
            <a:ext cx="8597734" cy="1131848"/>
          </a:xfrm>
          <a:prstGeom prst="rect">
            <a:avLst/>
          </a:prstGeom>
        </p:spPr>
        <p:txBody>
          <a:bodyPr wrap="square">
            <a:spAutoFit/>
          </a:bodyPr>
          <a:lstStyle/>
          <a:p>
            <a:pPr algn="just">
              <a:lnSpc>
                <a:spcPct val="150000"/>
              </a:lnSpc>
            </a:pPr>
            <a:r>
              <a:rPr lang="vi-VN" sz="2400" b="1" dirty="0">
                <a:solidFill>
                  <a:srgbClr val="7030A0"/>
                </a:solidFill>
                <a:latin typeface="Arial" panose="020B0604020202020204" pitchFamily="34" charset="0"/>
                <a:cs typeface="Arial" panose="020B0604020202020204" pitchFamily="34" charset="0"/>
              </a:rPr>
              <a:t>           Dấu hai chấm: báo hiệu bộ phận đứng sau là lời nói của nhân vật, dùng phối hợp với dấu ngoặc kép.</a:t>
            </a:r>
          </a:p>
        </p:txBody>
      </p:sp>
      <p:sp>
        <p:nvSpPr>
          <p:cNvPr id="4" name="Right Arrow 3"/>
          <p:cNvSpPr/>
          <p:nvPr/>
        </p:nvSpPr>
        <p:spPr>
          <a:xfrm>
            <a:off x="451262" y="3443839"/>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
        <p:nvSpPr>
          <p:cNvPr id="7" name="Rectangle 6"/>
          <p:cNvSpPr/>
          <p:nvPr/>
        </p:nvSpPr>
        <p:spPr>
          <a:xfrm>
            <a:off x="4826283" y="451524"/>
            <a:ext cx="636365" cy="461665"/>
          </a:xfrm>
          <a:prstGeom prst="rect">
            <a:avLst/>
          </a:prstGeom>
          <a:solidFill>
            <a:schemeClr val="bg1"/>
          </a:solidFill>
        </p:spPr>
        <p:txBody>
          <a:bodyPr wrap="square">
            <a:spAutoFit/>
          </a:bodyPr>
          <a:lstStyle/>
          <a:p>
            <a:r>
              <a:rPr lang="vi-VN" sz="2400" b="1" dirty="0">
                <a:solidFill>
                  <a:srgbClr val="FF0000"/>
                </a:solidFill>
                <a:latin typeface="Arial" panose="020B0604020202020204" pitchFamily="34" charset="0"/>
                <a:cs typeface="Arial" panose="020B0604020202020204" pitchFamily="34" charset="0"/>
              </a:rPr>
              <a:t>: “</a:t>
            </a:r>
            <a:endParaRPr lang="vi-VN" sz="2400" b="1" dirty="0">
              <a:solidFill>
                <a:srgbClr val="FF0000"/>
              </a:solidFill>
            </a:endParaRPr>
          </a:p>
        </p:txBody>
      </p:sp>
      <p:sp>
        <p:nvSpPr>
          <p:cNvPr id="9" name="Rectangle 8"/>
          <p:cNvSpPr/>
          <p:nvPr/>
        </p:nvSpPr>
        <p:spPr>
          <a:xfrm>
            <a:off x="8618247" y="1592810"/>
            <a:ext cx="351378" cy="492443"/>
          </a:xfrm>
          <a:prstGeom prst="rect">
            <a:avLst/>
          </a:prstGeom>
          <a:solidFill>
            <a:schemeClr val="bg1"/>
          </a:solidFill>
        </p:spPr>
        <p:txBody>
          <a:bodyPr wrap="none">
            <a:spAutoFit/>
          </a:bodyPr>
          <a:lstStyle/>
          <a:p>
            <a:r>
              <a:rPr lang="vi-VN" sz="2600" b="1" dirty="0">
                <a:solidFill>
                  <a:srgbClr val="FF0000"/>
                </a:solidFill>
                <a:latin typeface="Arial" panose="020B0604020202020204" pitchFamily="34" charset="0"/>
                <a:cs typeface="Arial" panose="020B0604020202020204" pitchFamily="34" charset="0"/>
              </a:rPr>
              <a:t>”</a:t>
            </a:r>
            <a:endParaRPr lang="vi-VN" sz="2600" b="1" dirty="0">
              <a:solidFill>
                <a:srgbClr val="FF0000"/>
              </a:solidFill>
            </a:endParaRPr>
          </a:p>
        </p:txBody>
      </p:sp>
    </p:spTree>
    <p:extLst>
      <p:ext uri="{BB962C8B-B14F-4D97-AF65-F5344CB8AC3E}">
        <p14:creationId xmlns:p14="http://schemas.microsoft.com/office/powerpoint/2010/main" val="100817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999"/>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7"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_0001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977" y="2024399"/>
            <a:ext cx="68580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3"/>
          <p:cNvSpPr txBox="1">
            <a:spLocks noChangeArrowheads="1"/>
          </p:cNvSpPr>
          <p:nvPr/>
        </p:nvSpPr>
        <p:spPr bwMode="auto">
          <a:xfrm>
            <a:off x="670560" y="611340"/>
            <a:ext cx="8081551" cy="2061142"/>
          </a:xfrm>
          <a:prstGeom prst="rect">
            <a:avLst/>
          </a:prstGeom>
          <a:noFill/>
          <a:ln w="9525">
            <a:noFill/>
            <a:miter lim="800000"/>
            <a:headEnd/>
            <a:tailEnd/>
          </a:ln>
        </p:spPr>
        <p:txBody>
          <a:bodyPr wrap="square" lIns="68580" tIns="34290" rIns="68580" bIns="34290">
            <a:spAutoFit/>
          </a:bodyPr>
          <a:lstStyle/>
          <a:p>
            <a:pPr algn="just">
              <a:lnSpc>
                <a:spcPct val="150000"/>
              </a:lnSpc>
              <a:defRPr/>
            </a:pPr>
            <a:r>
              <a:rPr lang="en-US" sz="3000" dirty="0">
                <a:latin typeface="Arial" panose="020B0604020202020204" pitchFamily="34" charset="0"/>
                <a:cs typeface="Arial" panose="020B0604020202020204" pitchFamily="34" charset="0"/>
              </a:rPr>
              <a:t>b) </a:t>
            </a:r>
            <a:r>
              <a:rPr lang="en-US" sz="3000" dirty="0" err="1">
                <a:latin typeface="Arial" panose="020B0604020202020204" pitchFamily="34" charset="0"/>
                <a:cs typeface="Arial" panose="020B0604020202020204" pitchFamily="34" charset="0"/>
              </a:rPr>
              <a:t>Tôi</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xoè</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cả</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hai</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càng</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ra</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bảo</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Nhà</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Trò</a:t>
            </a:r>
            <a:r>
              <a:rPr lang="en-US" sz="3000" dirty="0">
                <a:latin typeface="Arial" panose="020B0604020202020204" pitchFamily="34" charset="0"/>
                <a:cs typeface="Arial" panose="020B0604020202020204" pitchFamily="34" charset="0"/>
              </a:rPr>
              <a:t>  : </a:t>
            </a:r>
          </a:p>
          <a:p>
            <a:pPr algn="just">
              <a:lnSpc>
                <a:spcPct val="150000"/>
              </a:lnSpc>
              <a:defRPr/>
            </a:pPr>
            <a:r>
              <a:rPr lang="vi-VN" sz="3000" dirty="0">
                <a:latin typeface="Arial" panose="020B0604020202020204" pitchFamily="34" charset="0"/>
                <a:cs typeface="Arial" panose="020B0604020202020204" pitchFamily="34" charset="0"/>
              </a:rPr>
              <a:t>- Em đừng sợ. Hãy trở về cùng với tôi đây. </a:t>
            </a:r>
          </a:p>
          <a:p>
            <a:pPr>
              <a:lnSpc>
                <a:spcPct val="150000"/>
              </a:lnSpc>
              <a:defRPr/>
            </a:pPr>
            <a:r>
              <a:rPr lang="en-US" sz="3000" dirty="0">
                <a:latin typeface="Arial" panose="020B0604020202020204" pitchFamily="34" charset="0"/>
                <a:cs typeface="Arial" panose="020B0604020202020204" pitchFamily="34" charset="0"/>
              </a:rPr>
              <a:t>                                                   </a:t>
            </a:r>
            <a:r>
              <a:rPr lang="en-US" sz="1800" i="1" dirty="0" err="1">
                <a:solidFill>
                  <a:srgbClr val="C00000"/>
                </a:solidFill>
                <a:latin typeface="Arial" panose="020B0604020202020204" pitchFamily="34" charset="0"/>
                <a:cs typeface="Arial" panose="020B0604020202020204" pitchFamily="34" charset="0"/>
              </a:rPr>
              <a:t>Tô</a:t>
            </a:r>
            <a:r>
              <a:rPr lang="en-US" sz="1800" i="1" dirty="0">
                <a:solidFill>
                  <a:srgbClr val="C00000"/>
                </a:solidFill>
                <a:latin typeface="Arial" panose="020B0604020202020204" pitchFamily="34" charset="0"/>
                <a:cs typeface="Arial" panose="020B0604020202020204" pitchFamily="34" charset="0"/>
              </a:rPr>
              <a:t> </a:t>
            </a:r>
            <a:r>
              <a:rPr lang="en-US" sz="1800" i="1" dirty="0" err="1">
                <a:solidFill>
                  <a:srgbClr val="C00000"/>
                </a:solidFill>
                <a:latin typeface="Arial" panose="020B0604020202020204" pitchFamily="34" charset="0"/>
                <a:cs typeface="Arial" panose="020B0604020202020204" pitchFamily="34" charset="0"/>
              </a:rPr>
              <a:t>Hoài</a:t>
            </a:r>
            <a:r>
              <a:rPr lang="en-US" sz="1800" i="1" dirty="0">
                <a:solidFill>
                  <a:srgbClr val="C00000"/>
                </a:solidFill>
                <a:latin typeface="Arial" panose="020B0604020202020204" pitchFamily="34" charset="0"/>
                <a:cs typeface="Arial" panose="020B0604020202020204" pitchFamily="34" charset="0"/>
              </a:rPr>
              <a:t> </a:t>
            </a:r>
          </a:p>
        </p:txBody>
      </p:sp>
      <p:sp>
        <p:nvSpPr>
          <p:cNvPr id="10244" name="AutoShape 4">
            <a:hlinkClick r:id="rId3" action="ppaction://hlinksldjump" highlightClick="1"/>
          </p:cNvPr>
          <p:cNvSpPr>
            <a:spLocks noChangeArrowheads="1"/>
          </p:cNvSpPr>
          <p:nvPr/>
        </p:nvSpPr>
        <p:spPr bwMode="auto">
          <a:xfrm>
            <a:off x="1286277" y="4424699"/>
            <a:ext cx="457200" cy="342900"/>
          </a:xfrm>
          <a:prstGeom prst="actionButtonHom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NI-Bodon" pitchFamily="2" charset="0"/>
            </a:endParaRPr>
          </a:p>
        </p:txBody>
      </p:sp>
      <p:sp>
        <p:nvSpPr>
          <p:cNvPr id="10245" name="AutoShape 5">
            <a:hlinkClick r:id="rId4" action="ppaction://hlinksldjump" highlightClick="1"/>
          </p:cNvPr>
          <p:cNvSpPr>
            <a:spLocks noChangeArrowheads="1"/>
          </p:cNvSpPr>
          <p:nvPr/>
        </p:nvSpPr>
        <p:spPr bwMode="auto">
          <a:xfrm>
            <a:off x="7515627" y="4367549"/>
            <a:ext cx="400050" cy="285750"/>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VNI-Bodon" pitchFamily="2" charset="0"/>
            </a:endParaRPr>
          </a:p>
        </p:txBody>
      </p:sp>
      <p:sp>
        <p:nvSpPr>
          <p:cNvPr id="6" name="Oval 5"/>
          <p:cNvSpPr/>
          <p:nvPr/>
        </p:nvSpPr>
        <p:spPr>
          <a:xfrm>
            <a:off x="7375356" y="718568"/>
            <a:ext cx="296883" cy="6945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7694503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426720" y="611340"/>
            <a:ext cx="8325391" cy="2061142"/>
          </a:xfrm>
          <a:prstGeom prst="rect">
            <a:avLst/>
          </a:prstGeom>
          <a:noFill/>
          <a:ln w="9525">
            <a:noFill/>
            <a:miter lim="800000"/>
            <a:headEnd/>
            <a:tailEnd/>
          </a:ln>
        </p:spPr>
        <p:txBody>
          <a:bodyPr wrap="square" lIns="68580" tIns="34290" rIns="68580" bIns="34290">
            <a:spAutoFit/>
          </a:bodyPr>
          <a:lstStyle/>
          <a:p>
            <a:pPr algn="just">
              <a:lnSpc>
                <a:spcPct val="150000"/>
              </a:lnSpc>
              <a:defRPr/>
            </a:pPr>
            <a:r>
              <a:rPr lang="en-US" sz="3000" dirty="0">
                <a:latin typeface="Arial" panose="020B0604020202020204" pitchFamily="34" charset="0"/>
                <a:cs typeface="Arial" panose="020B0604020202020204" pitchFamily="34" charset="0"/>
              </a:rPr>
              <a:t>b) </a:t>
            </a:r>
            <a:r>
              <a:rPr lang="en-US" sz="3000" dirty="0" err="1">
                <a:latin typeface="Arial" panose="020B0604020202020204" pitchFamily="34" charset="0"/>
                <a:cs typeface="Arial" panose="020B0604020202020204" pitchFamily="34" charset="0"/>
              </a:rPr>
              <a:t>Tôi</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xoè</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cả</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hai</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càng</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ra</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bảo</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Nhà</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Trò</a:t>
            </a:r>
            <a:r>
              <a:rPr lang="en-US" sz="3000" dirty="0">
                <a:latin typeface="Arial" panose="020B0604020202020204" pitchFamily="34" charset="0"/>
                <a:cs typeface="Arial" panose="020B0604020202020204" pitchFamily="34" charset="0"/>
              </a:rPr>
              <a:t>  : </a:t>
            </a:r>
          </a:p>
          <a:p>
            <a:pPr algn="just">
              <a:lnSpc>
                <a:spcPct val="150000"/>
              </a:lnSpc>
              <a:defRPr/>
            </a:pPr>
            <a:r>
              <a:rPr lang="vi-VN" sz="3000" dirty="0">
                <a:latin typeface="Arial" panose="020B0604020202020204" pitchFamily="34" charset="0"/>
                <a:cs typeface="Arial" panose="020B0604020202020204" pitchFamily="34" charset="0"/>
              </a:rPr>
              <a:t>- Em đừng sợ. Hãy trở về cùng với tôi đây. </a:t>
            </a:r>
          </a:p>
          <a:p>
            <a:pPr>
              <a:lnSpc>
                <a:spcPct val="150000"/>
              </a:lnSpc>
              <a:defRPr/>
            </a:pPr>
            <a:r>
              <a:rPr lang="en-US" sz="3000" dirty="0">
                <a:latin typeface="Arial" panose="020B0604020202020204" pitchFamily="34" charset="0"/>
                <a:cs typeface="Arial" panose="020B0604020202020204" pitchFamily="34" charset="0"/>
              </a:rPr>
              <a:t>                                                            </a:t>
            </a:r>
            <a:r>
              <a:rPr lang="en-US" sz="1800" i="1" dirty="0" err="1">
                <a:solidFill>
                  <a:srgbClr val="C00000"/>
                </a:solidFill>
                <a:latin typeface="Arial" panose="020B0604020202020204" pitchFamily="34" charset="0"/>
                <a:cs typeface="Arial" panose="020B0604020202020204" pitchFamily="34" charset="0"/>
              </a:rPr>
              <a:t>Tô</a:t>
            </a:r>
            <a:r>
              <a:rPr lang="en-US" sz="1800" i="1" dirty="0">
                <a:solidFill>
                  <a:srgbClr val="C00000"/>
                </a:solidFill>
                <a:latin typeface="Arial" panose="020B0604020202020204" pitchFamily="34" charset="0"/>
                <a:cs typeface="Arial" panose="020B0604020202020204" pitchFamily="34" charset="0"/>
              </a:rPr>
              <a:t> </a:t>
            </a:r>
            <a:r>
              <a:rPr lang="en-US" sz="1800" i="1" dirty="0" err="1">
                <a:solidFill>
                  <a:srgbClr val="C00000"/>
                </a:solidFill>
                <a:latin typeface="Arial" panose="020B0604020202020204" pitchFamily="34" charset="0"/>
                <a:cs typeface="Arial" panose="020B0604020202020204" pitchFamily="34" charset="0"/>
              </a:rPr>
              <a:t>Hoài</a:t>
            </a:r>
            <a:r>
              <a:rPr lang="en-US" sz="1800" i="1" dirty="0">
                <a:solidFill>
                  <a:srgbClr val="C00000"/>
                </a:solidFill>
                <a:latin typeface="Arial" panose="020B0604020202020204" pitchFamily="34" charset="0"/>
                <a:cs typeface="Arial" panose="020B0604020202020204" pitchFamily="34" charset="0"/>
              </a:rPr>
              <a:t> </a:t>
            </a:r>
          </a:p>
        </p:txBody>
      </p:sp>
      <p:sp>
        <p:nvSpPr>
          <p:cNvPr id="6" name="Oval 5"/>
          <p:cNvSpPr/>
          <p:nvPr/>
        </p:nvSpPr>
        <p:spPr>
          <a:xfrm>
            <a:off x="7165302" y="718568"/>
            <a:ext cx="296883" cy="6945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p:cNvSpPr/>
          <p:nvPr/>
        </p:nvSpPr>
        <p:spPr>
          <a:xfrm>
            <a:off x="798692" y="3060891"/>
            <a:ext cx="4135503" cy="1131848"/>
          </a:xfrm>
          <a:prstGeom prst="rect">
            <a:avLst/>
          </a:prstGeom>
          <a:ln>
            <a:solidFill>
              <a:schemeClr val="tx1"/>
            </a:solidFill>
          </a:ln>
        </p:spPr>
        <p:txBody>
          <a:bodyPr wrap="square">
            <a:spAutoFit/>
          </a:bodyPr>
          <a:lstStyle/>
          <a:p>
            <a:pPr algn="ctr">
              <a:lnSpc>
                <a:spcPct val="150000"/>
              </a:lnSpc>
            </a:pPr>
            <a:r>
              <a:rPr lang="vi-VN" sz="2400" dirty="0"/>
              <a:t>Câu được trích phía sau dấu hai chấm mang ý nghĩa gì?</a:t>
            </a:r>
            <a:r>
              <a:rPr lang="vi-VN" sz="2400" dirty="0">
                <a:solidFill>
                  <a:srgbClr val="7030A0"/>
                </a:solidFill>
                <a:latin typeface="Arial" panose="020B0604020202020204" pitchFamily="34" charset="0"/>
                <a:cs typeface="Arial" panose="020B0604020202020204" pitchFamily="34" charset="0"/>
              </a:rPr>
              <a:t> </a:t>
            </a:r>
          </a:p>
        </p:txBody>
      </p:sp>
      <p:sp>
        <p:nvSpPr>
          <p:cNvPr id="8" name="Rounded Rectangle 31">
            <a:extLst>
              <a:ext uri="{FF2B5EF4-FFF2-40B4-BE49-F238E27FC236}">
                <a16:creationId xmlns:a16="http://schemas.microsoft.com/office/drawing/2014/main" id="{E56232A7-4CFC-424D-9066-2B5CA8E5CFA8}"/>
              </a:ext>
            </a:extLst>
          </p:cNvPr>
          <p:cNvSpPr/>
          <p:nvPr/>
        </p:nvSpPr>
        <p:spPr>
          <a:xfrm>
            <a:off x="42853" y="3072766"/>
            <a:ext cx="717176" cy="1131848"/>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latin typeface="Arial" panose="020B0604020202020204" pitchFamily="34" charset="0"/>
                <a:cs typeface="Arial" panose="020B0604020202020204" pitchFamily="34" charset="0"/>
              </a:rPr>
              <a:t>?</a:t>
            </a:r>
          </a:p>
        </p:txBody>
      </p:sp>
      <p:sp>
        <p:nvSpPr>
          <p:cNvPr id="9" name="Rectangle 8"/>
          <p:cNvSpPr/>
          <p:nvPr/>
        </p:nvSpPr>
        <p:spPr>
          <a:xfrm>
            <a:off x="5876302" y="2754242"/>
            <a:ext cx="3053934" cy="646331"/>
          </a:xfrm>
          <a:prstGeom prst="rect">
            <a:avLst/>
          </a:prstGeom>
          <a:ln>
            <a:solidFill>
              <a:schemeClr val="tx1"/>
            </a:solidFill>
          </a:ln>
        </p:spPr>
        <p:txBody>
          <a:bodyPr wrap="square">
            <a:spAutoFit/>
          </a:bodyPr>
          <a:lstStyle/>
          <a:p>
            <a:pPr algn="ctr">
              <a:lnSpc>
                <a:spcPct val="150000"/>
              </a:lnSpc>
            </a:pPr>
            <a:r>
              <a:rPr lang="vi-VN" sz="2400" dirty="0"/>
              <a:t>Lời nói của Nhà Trò</a:t>
            </a:r>
            <a:endParaRPr lang="vi-VN" sz="2400" dirty="0">
              <a:solidFill>
                <a:srgbClr val="7030A0"/>
              </a:solidFill>
              <a:latin typeface="Arial" panose="020B0604020202020204" pitchFamily="34" charset="0"/>
              <a:cs typeface="Arial" panose="020B0604020202020204" pitchFamily="34" charset="0"/>
            </a:endParaRPr>
          </a:p>
        </p:txBody>
      </p:sp>
      <p:sp>
        <p:nvSpPr>
          <p:cNvPr id="10" name="Rectangle 9"/>
          <p:cNvSpPr/>
          <p:nvPr/>
        </p:nvSpPr>
        <p:spPr>
          <a:xfrm>
            <a:off x="5876301" y="3832918"/>
            <a:ext cx="3053934" cy="646331"/>
          </a:xfrm>
          <a:prstGeom prst="rect">
            <a:avLst/>
          </a:prstGeom>
          <a:ln>
            <a:solidFill>
              <a:schemeClr val="tx1"/>
            </a:solidFill>
          </a:ln>
        </p:spPr>
        <p:txBody>
          <a:bodyPr wrap="square">
            <a:spAutoFit/>
          </a:bodyPr>
          <a:lstStyle/>
          <a:p>
            <a:pPr algn="ctr">
              <a:lnSpc>
                <a:spcPct val="150000"/>
              </a:lnSpc>
            </a:pPr>
            <a:r>
              <a:rPr lang="vi-VN" sz="2400" dirty="0"/>
              <a:t>Lời nói của Dế Mèn</a:t>
            </a:r>
            <a:endParaRPr lang="vi-VN" sz="2400" dirty="0">
              <a:solidFill>
                <a:srgbClr val="7030A0"/>
              </a:solidFill>
              <a:latin typeface="Arial" panose="020B0604020202020204" pitchFamily="34" charset="0"/>
              <a:cs typeface="Arial" panose="020B0604020202020204" pitchFamily="34" charset="0"/>
            </a:endParaRPr>
          </a:p>
        </p:txBody>
      </p:sp>
      <p:cxnSp>
        <p:nvCxnSpPr>
          <p:cNvPr id="4" name="Straight Arrow Connector 3"/>
          <p:cNvCxnSpPr>
            <a:stCxn id="7" idx="3"/>
          </p:cNvCxnSpPr>
          <p:nvPr/>
        </p:nvCxnSpPr>
        <p:spPr>
          <a:xfrm>
            <a:off x="4934195" y="3626815"/>
            <a:ext cx="942107"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48455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anim calcmode="lin" valueType="num">
                                      <p:cBhvr>
                                        <p:cTn id="23" dur="1000" fill="hold"/>
                                        <p:tgtEl>
                                          <p:spTgt spid="10"/>
                                        </p:tgtEl>
                                        <p:attrNameLst>
                                          <p:attrName>style.rotation</p:attrName>
                                        </p:attrNameLst>
                                      </p:cBhvr>
                                      <p:tavLst>
                                        <p:tav tm="0">
                                          <p:val>
                                            <p:fltVal val="90"/>
                                          </p:val>
                                        </p:tav>
                                        <p:tav tm="100000">
                                          <p:val>
                                            <p:fltVal val="0"/>
                                          </p:val>
                                        </p:tav>
                                      </p:tavLst>
                                    </p:anim>
                                    <p:animEffect transition="in" filter="fade">
                                      <p:cBhvr>
                                        <p:cTn id="24" dur="1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999"/>
                                          </p:stCondLst>
                                        </p:cTn>
                                        <p:tgtEl>
                                          <p:spTgt spid="4"/>
                                        </p:tgtEl>
                                        <p:attrNameLst>
                                          <p:attrName>style.visibility</p:attrName>
                                        </p:attrNameLst>
                                      </p:cBhvr>
                                      <p:to>
                                        <p:strVal val="visible"/>
                                      </p:to>
                                    </p:set>
                                  </p:childTnLst>
                                </p:cTn>
                              </p:par>
                              <p:par>
                                <p:cTn id="33" presetID="64" presetClass="path" presetSubtype="0" accel="50000" decel="50000" fill="hold" grpId="1" nodeType="withEffect">
                                  <p:stCondLst>
                                    <p:cond delay="0"/>
                                  </p:stCondLst>
                                  <p:childTnLst>
                                    <p:animMotion origin="layout" path="M 1.38889E-6 0.00433 L 0.00017 -0.1096 " pathEditMode="relative" rAng="0" ptsTypes="AA">
                                      <p:cBhvr>
                                        <p:cTn id="34" dur="2000" fill="hold"/>
                                        <p:tgtEl>
                                          <p:spTgt spid="10"/>
                                        </p:tgtEl>
                                        <p:attrNameLst>
                                          <p:attrName>ppt_x</p:attrName>
                                          <p:attrName>ppt_y</p:attrName>
                                        </p:attrNameLst>
                                      </p:cBhvr>
                                      <p:rCtr x="0" y="-57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9" grpId="1" animBg="1"/>
      <p:bldP spid="10" grpId="0" animBg="1"/>
      <p:bldP spid="10"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521547" y="611340"/>
            <a:ext cx="8230564" cy="2061142"/>
          </a:xfrm>
          <a:prstGeom prst="rect">
            <a:avLst/>
          </a:prstGeom>
          <a:noFill/>
          <a:ln w="9525">
            <a:noFill/>
            <a:miter lim="800000"/>
            <a:headEnd/>
            <a:tailEnd/>
          </a:ln>
        </p:spPr>
        <p:txBody>
          <a:bodyPr wrap="square" lIns="68580" tIns="34290" rIns="68580" bIns="34290">
            <a:spAutoFit/>
          </a:bodyPr>
          <a:lstStyle/>
          <a:p>
            <a:pPr algn="just">
              <a:lnSpc>
                <a:spcPct val="150000"/>
              </a:lnSpc>
              <a:defRPr/>
            </a:pPr>
            <a:r>
              <a:rPr lang="en-US" sz="3000" dirty="0">
                <a:latin typeface="Arial" panose="020B0604020202020204" pitchFamily="34" charset="0"/>
                <a:cs typeface="Arial" panose="020B0604020202020204" pitchFamily="34" charset="0"/>
              </a:rPr>
              <a:t>b) </a:t>
            </a:r>
            <a:r>
              <a:rPr lang="en-US" sz="3000" dirty="0" err="1">
                <a:latin typeface="Arial" panose="020B0604020202020204" pitchFamily="34" charset="0"/>
                <a:cs typeface="Arial" panose="020B0604020202020204" pitchFamily="34" charset="0"/>
              </a:rPr>
              <a:t>Tôi</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xoè</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cả</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hai</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càng</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ra</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bảo</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Nhà</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Trò</a:t>
            </a:r>
            <a:r>
              <a:rPr lang="en-US" sz="3000" dirty="0">
                <a:latin typeface="Arial" panose="020B0604020202020204" pitchFamily="34" charset="0"/>
                <a:cs typeface="Arial" panose="020B0604020202020204" pitchFamily="34" charset="0"/>
              </a:rPr>
              <a:t>  : </a:t>
            </a:r>
          </a:p>
          <a:p>
            <a:pPr algn="just">
              <a:lnSpc>
                <a:spcPct val="150000"/>
              </a:lnSpc>
              <a:defRPr/>
            </a:pPr>
            <a:r>
              <a:rPr lang="vi-VN" sz="3000" dirty="0">
                <a:latin typeface="Arial" panose="020B0604020202020204" pitchFamily="34" charset="0"/>
                <a:cs typeface="Arial" panose="020B0604020202020204" pitchFamily="34" charset="0"/>
              </a:rPr>
              <a:t>- Em đừng sợ. Hãy trở về cùng với tôi đây. </a:t>
            </a:r>
          </a:p>
          <a:p>
            <a:pPr>
              <a:lnSpc>
                <a:spcPct val="150000"/>
              </a:lnSpc>
              <a:defRPr/>
            </a:pPr>
            <a:r>
              <a:rPr lang="en-US" sz="3000" dirty="0">
                <a:latin typeface="Arial" panose="020B0604020202020204" pitchFamily="34" charset="0"/>
                <a:cs typeface="Arial" panose="020B0604020202020204" pitchFamily="34" charset="0"/>
              </a:rPr>
              <a:t>                                                            </a:t>
            </a:r>
            <a:r>
              <a:rPr lang="en-US" sz="3000" i="1" dirty="0" err="1">
                <a:solidFill>
                  <a:srgbClr val="C00000"/>
                </a:solidFill>
                <a:latin typeface="Arial" panose="020B0604020202020204" pitchFamily="34" charset="0"/>
                <a:cs typeface="Arial" panose="020B0604020202020204" pitchFamily="34" charset="0"/>
              </a:rPr>
              <a:t>Tô</a:t>
            </a:r>
            <a:r>
              <a:rPr lang="en-US" sz="3000" i="1" dirty="0">
                <a:solidFill>
                  <a:srgbClr val="C00000"/>
                </a:solidFill>
                <a:latin typeface="Arial" panose="020B0604020202020204" pitchFamily="34" charset="0"/>
                <a:cs typeface="Arial" panose="020B0604020202020204" pitchFamily="34" charset="0"/>
              </a:rPr>
              <a:t> </a:t>
            </a:r>
            <a:r>
              <a:rPr lang="en-US" sz="3000" i="1" dirty="0" err="1">
                <a:solidFill>
                  <a:srgbClr val="C00000"/>
                </a:solidFill>
                <a:latin typeface="Arial" panose="020B0604020202020204" pitchFamily="34" charset="0"/>
                <a:cs typeface="Arial" panose="020B0604020202020204" pitchFamily="34" charset="0"/>
              </a:rPr>
              <a:t>Hoài</a:t>
            </a:r>
            <a:r>
              <a:rPr lang="en-US" sz="3000" i="1" dirty="0">
                <a:solidFill>
                  <a:srgbClr val="C00000"/>
                </a:solidFill>
                <a:latin typeface="Arial" panose="020B0604020202020204" pitchFamily="34" charset="0"/>
                <a:cs typeface="Arial" panose="020B0604020202020204" pitchFamily="34" charset="0"/>
              </a:rPr>
              <a:t> </a:t>
            </a:r>
          </a:p>
        </p:txBody>
      </p:sp>
      <p:sp>
        <p:nvSpPr>
          <p:cNvPr id="6" name="Oval 5"/>
          <p:cNvSpPr/>
          <p:nvPr/>
        </p:nvSpPr>
        <p:spPr>
          <a:xfrm>
            <a:off x="7490422" y="718568"/>
            <a:ext cx="296883" cy="6945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Rectangle 10"/>
          <p:cNvSpPr/>
          <p:nvPr/>
        </p:nvSpPr>
        <p:spPr>
          <a:xfrm>
            <a:off x="285009" y="2919507"/>
            <a:ext cx="8597734" cy="1200329"/>
          </a:xfrm>
          <a:prstGeom prst="rect">
            <a:avLst/>
          </a:prstGeom>
        </p:spPr>
        <p:txBody>
          <a:bodyPr wrap="square">
            <a:spAutoFit/>
          </a:bodyPr>
          <a:lstStyle/>
          <a:p>
            <a:pPr algn="just">
              <a:lnSpc>
                <a:spcPct val="150000"/>
              </a:lnSpc>
            </a:pPr>
            <a:r>
              <a:rPr lang="vi-VN" sz="2400" b="1" dirty="0">
                <a:solidFill>
                  <a:srgbClr val="7030A0"/>
                </a:solidFill>
                <a:latin typeface="Arial" panose="020B0604020202020204" pitchFamily="34" charset="0"/>
                <a:cs typeface="Arial" panose="020B0604020202020204" pitchFamily="34" charset="0"/>
              </a:rPr>
              <a:t>           Dấu hai chấm: báo hiệu bộ phận đứng sau là lời nói của nhân vật, dùng phối hợp với dấu gạch đầu dòng.</a:t>
            </a:r>
          </a:p>
        </p:txBody>
      </p:sp>
      <p:sp>
        <p:nvSpPr>
          <p:cNvPr id="12" name="Right Arrow 11"/>
          <p:cNvSpPr/>
          <p:nvPr/>
        </p:nvSpPr>
        <p:spPr>
          <a:xfrm>
            <a:off x="451262" y="3040089"/>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
        <p:nvSpPr>
          <p:cNvPr id="13" name="Oval 12"/>
          <p:cNvSpPr/>
          <p:nvPr/>
        </p:nvSpPr>
        <p:spPr>
          <a:xfrm>
            <a:off x="451262" y="1413164"/>
            <a:ext cx="296883" cy="6945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27597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par>
                                <p:cTn id="15" presetID="16" presetClass="entr" presetSubtype="21"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_0001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4492" y="1223068"/>
            <a:ext cx="2511380" cy="3322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
          <p:cNvSpPr txBox="1">
            <a:spLocks noChangeArrowheads="1"/>
          </p:cNvSpPr>
          <p:nvPr/>
        </p:nvSpPr>
        <p:spPr bwMode="auto">
          <a:xfrm>
            <a:off x="506707" y="866246"/>
            <a:ext cx="5003442" cy="3762568"/>
          </a:xfrm>
          <a:prstGeom prst="rect">
            <a:avLst/>
          </a:prstGeom>
          <a:noFill/>
          <a:ln w="9525">
            <a:noFill/>
            <a:miter lim="800000"/>
            <a:headEnd/>
            <a:tailEnd/>
          </a:ln>
        </p:spPr>
        <p:txBody>
          <a:bodyPr wrap="square" lIns="68580" tIns="34290" rIns="68580" bIns="34290">
            <a:spAutoFit/>
          </a:bodyPr>
          <a:lstStyle/>
          <a:p>
            <a:pPr>
              <a:defRPr/>
            </a:pPr>
            <a:r>
              <a:rPr lang="en-US" altLang="en-US" sz="2400"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c)  Bà thương không muốn bán </a:t>
            </a:r>
          </a:p>
          <a:p>
            <a:pPr>
              <a:defRPr/>
            </a:pP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Bèn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chum.</a:t>
            </a:r>
          </a:p>
          <a:p>
            <a:pPr>
              <a:defRPr/>
            </a:pPr>
            <a:endParaRPr lang="en-US" sz="2400" dirty="0">
              <a:latin typeface="Arial" panose="020B0604020202020204" pitchFamily="34" charset="0"/>
              <a:cs typeface="Arial" panose="020B0604020202020204" pitchFamily="34" charset="0"/>
            </a:endParaRPr>
          </a:p>
          <a:p>
            <a:pPr>
              <a:defRPr/>
            </a:pPr>
            <a:r>
              <a:rPr lang="vi-VN"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Rồi bà lại đi làm </a:t>
            </a:r>
          </a:p>
          <a:p>
            <a:pPr>
              <a:defRPr/>
            </a:pP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Đến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về</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thấy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lạ</a:t>
            </a:r>
            <a:r>
              <a:rPr lang="en-US" sz="2400" dirty="0">
                <a:latin typeface="Arial" panose="020B0604020202020204" pitchFamily="34" charset="0"/>
                <a:cs typeface="Arial" panose="020B0604020202020204" pitchFamily="34" charset="0"/>
              </a:rPr>
              <a:t>  :</a:t>
            </a:r>
          </a:p>
          <a:p>
            <a:pPr>
              <a:defRPr/>
            </a:pP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sao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sạch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quá</a:t>
            </a:r>
            <a:r>
              <a:rPr lang="en-US" sz="2400" dirty="0">
                <a:latin typeface="Arial" panose="020B0604020202020204" pitchFamily="34" charset="0"/>
                <a:cs typeface="Arial" panose="020B0604020202020204" pitchFamily="34" charset="0"/>
              </a:rPr>
              <a:t> </a:t>
            </a:r>
          </a:p>
          <a:p>
            <a:pPr>
              <a:defRPr/>
            </a:pPr>
            <a:r>
              <a:rPr lang="vi-VN"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Đàn lợn đã được ăn </a:t>
            </a:r>
          </a:p>
          <a:p>
            <a:pPr>
              <a:defRPr/>
            </a:pPr>
            <a:r>
              <a:rPr lang="vi-VN"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Cơm nước nấu tinh tươm</a:t>
            </a:r>
          </a:p>
          <a:p>
            <a:pPr>
              <a:defRPr/>
            </a:pPr>
            <a:r>
              <a:rPr lang="vi-VN"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 Vườn rau tươi sạch cỏ</a:t>
            </a:r>
            <a:r>
              <a:rPr lang="en-US" sz="2400" dirty="0">
                <a:latin typeface="Arial" panose="020B0604020202020204" pitchFamily="34" charset="0"/>
                <a:cs typeface="Arial" panose="020B0604020202020204" pitchFamily="34" charset="0"/>
              </a:rPr>
              <a:t>.</a:t>
            </a:r>
            <a:endParaRPr lang="vi-VN" sz="2400" dirty="0">
              <a:solidFill>
                <a:schemeClr val="accent6"/>
              </a:solidFill>
              <a:latin typeface="Arial" panose="020B0604020202020204" pitchFamily="34" charset="0"/>
              <a:cs typeface="Arial" panose="020B0604020202020204" pitchFamily="34" charset="0"/>
            </a:endParaRPr>
          </a:p>
          <a:p>
            <a:pPr>
              <a:defRPr/>
            </a:pPr>
            <a:r>
              <a:rPr lang="en-US" sz="2400" i="1" dirty="0">
                <a:solidFill>
                  <a:srgbClr val="0070C0"/>
                </a:solidFill>
                <a:latin typeface="Arial" panose="020B0604020202020204" pitchFamily="34" charset="0"/>
                <a:cs typeface="Arial" panose="020B0604020202020204" pitchFamily="34" charset="0"/>
              </a:rPr>
              <a:t>                        </a:t>
            </a:r>
            <a:r>
              <a:rPr lang="en-US" sz="1800" i="1" dirty="0" err="1">
                <a:solidFill>
                  <a:srgbClr val="0070C0"/>
                </a:solidFill>
                <a:latin typeface="Arial" panose="020B0604020202020204" pitchFamily="34" charset="0"/>
                <a:cs typeface="Arial" panose="020B0604020202020204" pitchFamily="34" charset="0"/>
              </a:rPr>
              <a:t>Phan</a:t>
            </a:r>
            <a:r>
              <a:rPr lang="en-US" sz="1800" i="1" dirty="0">
                <a:solidFill>
                  <a:srgbClr val="0070C0"/>
                </a:solidFill>
                <a:latin typeface="Arial" panose="020B0604020202020204" pitchFamily="34" charset="0"/>
                <a:cs typeface="Arial" panose="020B0604020202020204" pitchFamily="34" charset="0"/>
              </a:rPr>
              <a:t> </a:t>
            </a:r>
            <a:r>
              <a:rPr lang="en-US" sz="1800" i="1" dirty="0" err="1">
                <a:solidFill>
                  <a:srgbClr val="0070C0"/>
                </a:solidFill>
                <a:latin typeface="Arial" panose="020B0604020202020204" pitchFamily="34" charset="0"/>
                <a:cs typeface="Arial" panose="020B0604020202020204" pitchFamily="34" charset="0"/>
              </a:rPr>
              <a:t>Thị</a:t>
            </a:r>
            <a:r>
              <a:rPr lang="en-US" sz="1800" i="1" dirty="0">
                <a:solidFill>
                  <a:srgbClr val="0070C0"/>
                </a:solidFill>
                <a:latin typeface="Arial" panose="020B0604020202020204" pitchFamily="34" charset="0"/>
                <a:cs typeface="Arial" panose="020B0604020202020204" pitchFamily="34" charset="0"/>
              </a:rPr>
              <a:t> </a:t>
            </a:r>
            <a:r>
              <a:rPr lang="en-US" sz="1800" i="1" dirty="0" err="1">
                <a:solidFill>
                  <a:srgbClr val="0070C0"/>
                </a:solidFill>
                <a:latin typeface="Arial" panose="020B0604020202020204" pitchFamily="34" charset="0"/>
                <a:cs typeface="Arial" panose="020B0604020202020204" pitchFamily="34" charset="0"/>
              </a:rPr>
              <a:t>Thanh</a:t>
            </a:r>
            <a:r>
              <a:rPr lang="en-US" sz="1800" i="1" dirty="0">
                <a:solidFill>
                  <a:srgbClr val="0070C0"/>
                </a:solidFill>
                <a:latin typeface="Arial" panose="020B0604020202020204" pitchFamily="34" charset="0"/>
                <a:cs typeface="Arial" panose="020B0604020202020204" pitchFamily="34" charset="0"/>
              </a:rPr>
              <a:t> </a:t>
            </a:r>
            <a:r>
              <a:rPr lang="en-US" sz="1800" i="1" dirty="0" err="1">
                <a:solidFill>
                  <a:srgbClr val="0070C0"/>
                </a:solidFill>
                <a:latin typeface="Arial" panose="020B0604020202020204" pitchFamily="34" charset="0"/>
                <a:cs typeface="Arial" panose="020B0604020202020204" pitchFamily="34" charset="0"/>
              </a:rPr>
              <a:t>Nhàn</a:t>
            </a:r>
            <a:r>
              <a:rPr lang="en-US" sz="1800" i="1" dirty="0">
                <a:solidFill>
                  <a:srgbClr val="0070C0"/>
                </a:solidFill>
                <a:latin typeface="Arial" panose="020B0604020202020204" pitchFamily="34" charset="0"/>
                <a:cs typeface="Arial" panose="020B0604020202020204" pitchFamily="34" charset="0"/>
              </a:rPr>
              <a:t> </a:t>
            </a:r>
          </a:p>
        </p:txBody>
      </p:sp>
      <p:sp>
        <p:nvSpPr>
          <p:cNvPr id="5" name="Oval 4"/>
          <p:cNvSpPr/>
          <p:nvPr/>
        </p:nvSpPr>
        <p:spPr>
          <a:xfrm>
            <a:off x="3601067" y="2287614"/>
            <a:ext cx="296883" cy="5682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4007834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565434"/>
            <a:ext cx="4029666" cy="3447098"/>
          </a:xfrm>
          <a:prstGeom prst="rect">
            <a:avLst/>
          </a:prstGeom>
          <a:noFill/>
          <a:ln w="9525">
            <a:solidFill>
              <a:schemeClr val="tx1"/>
            </a:solidFill>
            <a:miter lim="800000"/>
            <a:headEnd/>
            <a:tailEnd/>
          </a:ln>
        </p:spPr>
        <p:txBody>
          <a:bodyPr wrap="square" lIns="68580" tIns="34290" rIns="68580" bIns="34290">
            <a:spAutoFit/>
          </a:bodyPr>
          <a:lstStyle/>
          <a:p>
            <a:pPr>
              <a:defRPr/>
            </a:pPr>
            <a:r>
              <a:rPr lang="en-US" altLang="en-US" sz="2000" dirty="0">
                <a:latin typeface="Arial" panose="020B0604020202020204" pitchFamily="34" charset="0"/>
                <a:cs typeface="Arial" panose="020B0604020202020204" pitchFamily="34" charset="0"/>
              </a:rPr>
              <a:t> </a:t>
            </a:r>
            <a:r>
              <a:rPr lang="vi-VN" sz="2000" dirty="0">
                <a:latin typeface="Arial" panose="020B0604020202020204" pitchFamily="34" charset="0"/>
                <a:cs typeface="Arial" panose="020B0604020202020204" pitchFamily="34" charset="0"/>
              </a:rPr>
              <a:t>c)  </a:t>
            </a:r>
            <a:r>
              <a:rPr lang="vi-VN" sz="2100" dirty="0">
                <a:latin typeface="Arial" panose="020B0604020202020204" pitchFamily="34" charset="0"/>
                <a:cs typeface="Arial" panose="020B0604020202020204" pitchFamily="34" charset="0"/>
              </a:rPr>
              <a:t>Bà thương không muốn bán </a:t>
            </a:r>
          </a:p>
          <a:p>
            <a:pPr>
              <a:defRPr/>
            </a:pP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Bèn</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thả</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vào</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trong</a:t>
            </a:r>
            <a:r>
              <a:rPr lang="en-US" sz="2100" dirty="0">
                <a:latin typeface="Arial" panose="020B0604020202020204" pitchFamily="34" charset="0"/>
                <a:cs typeface="Arial" panose="020B0604020202020204" pitchFamily="34" charset="0"/>
              </a:rPr>
              <a:t> chum.</a:t>
            </a:r>
          </a:p>
          <a:p>
            <a:pPr>
              <a:defRPr/>
            </a:pPr>
            <a:endParaRPr lang="en-US" sz="2100" dirty="0">
              <a:latin typeface="Arial" panose="020B0604020202020204" pitchFamily="34" charset="0"/>
              <a:cs typeface="Arial" panose="020B0604020202020204" pitchFamily="34" charset="0"/>
            </a:endParaRPr>
          </a:p>
          <a:p>
            <a:pPr>
              <a:lnSpc>
                <a:spcPct val="150000"/>
              </a:lnSpc>
              <a:defRPr/>
            </a:pPr>
            <a:r>
              <a:rPr lang="vi-VN" sz="2100" dirty="0">
                <a:latin typeface="Arial" panose="020B0604020202020204" pitchFamily="34" charset="0"/>
                <a:cs typeface="Arial" panose="020B0604020202020204" pitchFamily="34" charset="0"/>
              </a:rPr>
              <a:t>     </a:t>
            </a:r>
            <a:r>
              <a:rPr lang="en-US" sz="2100" dirty="0">
                <a:latin typeface="Arial" panose="020B0604020202020204" pitchFamily="34" charset="0"/>
                <a:cs typeface="Arial" panose="020B0604020202020204" pitchFamily="34" charset="0"/>
              </a:rPr>
              <a:t> </a:t>
            </a:r>
            <a:r>
              <a:rPr lang="vi-VN" sz="2100" dirty="0">
                <a:latin typeface="Arial" panose="020B0604020202020204" pitchFamily="34" charset="0"/>
                <a:cs typeface="Arial" panose="020B0604020202020204" pitchFamily="34" charset="0"/>
              </a:rPr>
              <a:t>Rồi bà lại đi làm </a:t>
            </a:r>
          </a:p>
          <a:p>
            <a:pPr>
              <a:defRPr/>
            </a:pP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Đến</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khi</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về</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thấy</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lạ</a:t>
            </a:r>
            <a:r>
              <a:rPr lang="en-US" sz="2100" dirty="0">
                <a:latin typeface="Arial" panose="020B0604020202020204" pitchFamily="34" charset="0"/>
                <a:cs typeface="Arial" panose="020B0604020202020204" pitchFamily="34" charset="0"/>
              </a:rPr>
              <a:t>  :</a:t>
            </a:r>
          </a:p>
          <a:p>
            <a:pPr>
              <a:defRPr/>
            </a:pP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Sân</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nhà</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sao</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sạch</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quá</a:t>
            </a:r>
            <a:r>
              <a:rPr lang="en-US" sz="2100" dirty="0">
                <a:latin typeface="Arial" panose="020B0604020202020204" pitchFamily="34" charset="0"/>
                <a:cs typeface="Arial" panose="020B0604020202020204" pitchFamily="34" charset="0"/>
              </a:rPr>
              <a:t> </a:t>
            </a:r>
          </a:p>
          <a:p>
            <a:pPr>
              <a:defRPr/>
            </a:pPr>
            <a:r>
              <a:rPr lang="vi-VN" sz="2100" dirty="0">
                <a:latin typeface="Arial" panose="020B0604020202020204" pitchFamily="34" charset="0"/>
                <a:cs typeface="Arial" panose="020B0604020202020204" pitchFamily="34" charset="0"/>
              </a:rPr>
              <a:t>     </a:t>
            </a:r>
            <a:r>
              <a:rPr lang="en-US" sz="2100" dirty="0">
                <a:latin typeface="Arial" panose="020B0604020202020204" pitchFamily="34" charset="0"/>
                <a:cs typeface="Arial" panose="020B0604020202020204" pitchFamily="34" charset="0"/>
              </a:rPr>
              <a:t> </a:t>
            </a:r>
            <a:r>
              <a:rPr lang="vi-VN" sz="2100" dirty="0">
                <a:latin typeface="Arial" panose="020B0604020202020204" pitchFamily="34" charset="0"/>
                <a:cs typeface="Arial" panose="020B0604020202020204" pitchFamily="34" charset="0"/>
              </a:rPr>
              <a:t>Đàn lợn đã được ăn </a:t>
            </a:r>
          </a:p>
          <a:p>
            <a:pPr>
              <a:defRPr/>
            </a:pPr>
            <a:r>
              <a:rPr lang="vi-VN" sz="2100" dirty="0">
                <a:latin typeface="Arial" panose="020B0604020202020204" pitchFamily="34" charset="0"/>
                <a:cs typeface="Arial" panose="020B0604020202020204" pitchFamily="34" charset="0"/>
              </a:rPr>
              <a:t>     </a:t>
            </a:r>
            <a:r>
              <a:rPr lang="en-US" sz="2100" dirty="0">
                <a:latin typeface="Arial" panose="020B0604020202020204" pitchFamily="34" charset="0"/>
                <a:cs typeface="Arial" panose="020B0604020202020204" pitchFamily="34" charset="0"/>
              </a:rPr>
              <a:t> </a:t>
            </a:r>
            <a:r>
              <a:rPr lang="vi-VN" sz="2100" dirty="0">
                <a:latin typeface="Arial" panose="020B0604020202020204" pitchFamily="34" charset="0"/>
                <a:cs typeface="Arial" panose="020B0604020202020204" pitchFamily="34" charset="0"/>
              </a:rPr>
              <a:t>Cơm nước nấu tinh tươm</a:t>
            </a:r>
          </a:p>
          <a:p>
            <a:pPr>
              <a:defRPr/>
            </a:pPr>
            <a:r>
              <a:rPr lang="vi-VN" sz="2100" dirty="0">
                <a:latin typeface="Arial" panose="020B0604020202020204" pitchFamily="34" charset="0"/>
                <a:cs typeface="Arial" panose="020B0604020202020204" pitchFamily="34" charset="0"/>
              </a:rPr>
              <a:t>    </a:t>
            </a:r>
            <a:r>
              <a:rPr lang="en-US" sz="2100" dirty="0">
                <a:latin typeface="Arial" panose="020B0604020202020204" pitchFamily="34" charset="0"/>
                <a:cs typeface="Arial" panose="020B0604020202020204" pitchFamily="34" charset="0"/>
              </a:rPr>
              <a:t> </a:t>
            </a:r>
            <a:r>
              <a:rPr lang="vi-VN" sz="2100" dirty="0">
                <a:latin typeface="Arial" panose="020B0604020202020204" pitchFamily="34" charset="0"/>
                <a:cs typeface="Arial" panose="020B0604020202020204" pitchFamily="34" charset="0"/>
              </a:rPr>
              <a:t> Vườn rau tươi sạch cỏ</a:t>
            </a:r>
            <a:r>
              <a:rPr lang="en-US" sz="2100" dirty="0">
                <a:latin typeface="Arial" panose="020B0604020202020204" pitchFamily="34" charset="0"/>
                <a:cs typeface="Arial" panose="020B0604020202020204" pitchFamily="34" charset="0"/>
              </a:rPr>
              <a:t>.</a:t>
            </a:r>
            <a:endParaRPr lang="vi-VN" sz="2100" dirty="0">
              <a:solidFill>
                <a:schemeClr val="accent6"/>
              </a:solidFill>
              <a:latin typeface="Arial" panose="020B0604020202020204" pitchFamily="34" charset="0"/>
              <a:cs typeface="Arial" panose="020B0604020202020204" pitchFamily="34" charset="0"/>
            </a:endParaRPr>
          </a:p>
          <a:p>
            <a:pPr>
              <a:defRPr/>
            </a:pPr>
            <a:r>
              <a:rPr lang="en-US" sz="2000" i="1" dirty="0">
                <a:solidFill>
                  <a:srgbClr val="0070C0"/>
                </a:solidFill>
                <a:latin typeface="Arial" panose="020B0604020202020204" pitchFamily="34" charset="0"/>
                <a:cs typeface="Arial" panose="020B0604020202020204" pitchFamily="34" charset="0"/>
              </a:rPr>
              <a:t>                  </a:t>
            </a:r>
            <a:r>
              <a:rPr lang="en-US" sz="1800" i="1" dirty="0">
                <a:solidFill>
                  <a:srgbClr val="0070C0"/>
                </a:solidFill>
                <a:latin typeface="Arial" panose="020B0604020202020204" pitchFamily="34" charset="0"/>
                <a:cs typeface="Arial" panose="020B0604020202020204" pitchFamily="34" charset="0"/>
              </a:rPr>
              <a:t>Phan </a:t>
            </a:r>
            <a:r>
              <a:rPr lang="en-US" sz="1800" i="1" dirty="0" err="1">
                <a:solidFill>
                  <a:srgbClr val="0070C0"/>
                </a:solidFill>
                <a:latin typeface="Arial" panose="020B0604020202020204" pitchFamily="34" charset="0"/>
                <a:cs typeface="Arial" panose="020B0604020202020204" pitchFamily="34" charset="0"/>
              </a:rPr>
              <a:t>Thị</a:t>
            </a:r>
            <a:r>
              <a:rPr lang="en-US" sz="1800" i="1" dirty="0">
                <a:solidFill>
                  <a:srgbClr val="0070C0"/>
                </a:solidFill>
                <a:latin typeface="Arial" panose="020B0604020202020204" pitchFamily="34" charset="0"/>
                <a:cs typeface="Arial" panose="020B0604020202020204" pitchFamily="34" charset="0"/>
              </a:rPr>
              <a:t> Thanh </a:t>
            </a:r>
            <a:r>
              <a:rPr lang="en-US" sz="1800" i="1" dirty="0" err="1">
                <a:solidFill>
                  <a:srgbClr val="0070C0"/>
                </a:solidFill>
                <a:latin typeface="Arial" panose="020B0604020202020204" pitchFamily="34" charset="0"/>
                <a:cs typeface="Arial" panose="020B0604020202020204" pitchFamily="34" charset="0"/>
              </a:rPr>
              <a:t>Nhàn</a:t>
            </a:r>
            <a:r>
              <a:rPr lang="en-US" sz="1800" i="1" dirty="0">
                <a:solidFill>
                  <a:srgbClr val="0070C0"/>
                </a:solidFill>
                <a:latin typeface="Arial" panose="020B0604020202020204" pitchFamily="34" charset="0"/>
                <a:cs typeface="Arial" panose="020B0604020202020204" pitchFamily="34" charset="0"/>
              </a:rPr>
              <a:t> </a:t>
            </a:r>
          </a:p>
        </p:txBody>
      </p:sp>
      <p:sp>
        <p:nvSpPr>
          <p:cNvPr id="5" name="Oval 4"/>
          <p:cNvSpPr/>
          <p:nvPr/>
        </p:nvSpPr>
        <p:spPr>
          <a:xfrm>
            <a:off x="2855351" y="2571750"/>
            <a:ext cx="296883" cy="5623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Rectangle 1"/>
          <p:cNvSpPr/>
          <p:nvPr/>
        </p:nvSpPr>
        <p:spPr>
          <a:xfrm>
            <a:off x="4239492" y="431205"/>
            <a:ext cx="4678878" cy="4483535"/>
          </a:xfrm>
          <a:prstGeom prst="rect">
            <a:avLst/>
          </a:prstGeom>
        </p:spPr>
        <p:txBody>
          <a:bodyPr wrap="square">
            <a:spAutoFit/>
          </a:bodyPr>
          <a:lstStyle/>
          <a:p>
            <a:pPr algn="just">
              <a:lnSpc>
                <a:spcPct val="120000"/>
              </a:lnSpc>
            </a:pPr>
            <a:r>
              <a:rPr lang="vi-VN" sz="2400" dirty="0">
                <a:solidFill>
                  <a:srgbClr val="002060"/>
                </a:solidFill>
                <a:latin typeface="Arial" panose="020B0604020202020204" pitchFamily="34" charset="0"/>
                <a:cs typeface="Arial" panose="020B0604020202020204" pitchFamily="34" charset="0"/>
              </a:rPr>
              <a:t>       Đằng sau dấu hai chấm là phần liệt kê những điều lạ gì diễn ra trong nhà bà cụ?</a:t>
            </a:r>
          </a:p>
          <a:p>
            <a:pPr algn="just">
              <a:lnSpc>
                <a:spcPct val="120000"/>
              </a:lnSpc>
            </a:pPr>
            <a:r>
              <a:rPr lang="vi-VN" sz="2400" dirty="0">
                <a:solidFill>
                  <a:srgbClr val="002060"/>
                </a:solidFill>
                <a:latin typeface="Arial" panose="020B0604020202020204" pitchFamily="34" charset="0"/>
                <a:cs typeface="Arial" panose="020B0604020202020204" pitchFamily="34" charset="0"/>
              </a:rPr>
              <a:t>1. Bà lại đi làm.</a:t>
            </a:r>
          </a:p>
          <a:p>
            <a:pPr algn="just">
              <a:lnSpc>
                <a:spcPct val="120000"/>
              </a:lnSpc>
            </a:pPr>
            <a:r>
              <a:rPr lang="vi-VN" sz="2400" dirty="0">
                <a:solidFill>
                  <a:srgbClr val="002060"/>
                </a:solidFill>
                <a:latin typeface="Arial" panose="020B0604020202020204" pitchFamily="34" charset="0"/>
                <a:cs typeface="Arial" panose="020B0604020202020204" pitchFamily="34" charset="0"/>
              </a:rPr>
              <a:t>2. Cơm nước tinh tươm.</a:t>
            </a:r>
          </a:p>
          <a:p>
            <a:pPr algn="just">
              <a:lnSpc>
                <a:spcPct val="120000"/>
              </a:lnSpc>
            </a:pPr>
            <a:r>
              <a:rPr lang="vi-VN" sz="2400" dirty="0">
                <a:solidFill>
                  <a:srgbClr val="002060"/>
                </a:solidFill>
                <a:latin typeface="Arial" panose="020B0604020202020204" pitchFamily="34" charset="0"/>
                <a:cs typeface="Arial" panose="020B0604020202020204" pitchFamily="34" charset="0"/>
              </a:rPr>
              <a:t>3. Sân nhà sạch.</a:t>
            </a:r>
          </a:p>
          <a:p>
            <a:pPr algn="just">
              <a:lnSpc>
                <a:spcPct val="120000"/>
              </a:lnSpc>
            </a:pPr>
            <a:r>
              <a:rPr lang="vi-VN" sz="2400" dirty="0">
                <a:solidFill>
                  <a:srgbClr val="002060"/>
                </a:solidFill>
                <a:latin typeface="Arial" panose="020B0604020202020204" pitchFamily="34" charset="0"/>
                <a:cs typeface="Arial" panose="020B0604020202020204" pitchFamily="34" charset="0"/>
              </a:rPr>
              <a:t>4. Con ốc được thả vào chum.</a:t>
            </a:r>
          </a:p>
          <a:p>
            <a:pPr algn="just">
              <a:lnSpc>
                <a:spcPct val="120000"/>
              </a:lnSpc>
            </a:pPr>
            <a:r>
              <a:rPr lang="vi-VN" sz="2400" dirty="0">
                <a:solidFill>
                  <a:srgbClr val="002060"/>
                </a:solidFill>
                <a:latin typeface="Arial" panose="020B0604020202020204" pitchFamily="34" charset="0"/>
                <a:cs typeface="Arial" panose="020B0604020202020204" pitchFamily="34" charset="0"/>
              </a:rPr>
              <a:t>5. Vườn rau sạch cỏ.</a:t>
            </a:r>
          </a:p>
          <a:p>
            <a:pPr algn="just">
              <a:lnSpc>
                <a:spcPct val="120000"/>
              </a:lnSpc>
            </a:pPr>
            <a:r>
              <a:rPr lang="vi-VN" sz="2400" dirty="0">
                <a:solidFill>
                  <a:srgbClr val="002060"/>
                </a:solidFill>
                <a:latin typeface="Arial" panose="020B0604020202020204" pitchFamily="34" charset="0"/>
                <a:cs typeface="Arial" panose="020B0604020202020204" pitchFamily="34" charset="0"/>
              </a:rPr>
              <a:t>6. Đàn lợn được ăn.</a:t>
            </a:r>
          </a:p>
          <a:p>
            <a:pPr algn="just">
              <a:lnSpc>
                <a:spcPct val="120000"/>
              </a:lnSpc>
            </a:pPr>
            <a:r>
              <a:rPr lang="vi-VN" sz="2400" dirty="0">
                <a:solidFill>
                  <a:srgbClr val="002060"/>
                </a:solidFill>
                <a:latin typeface="Arial" panose="020B0604020202020204" pitchFamily="34" charset="0"/>
                <a:cs typeface="Arial" panose="020B0604020202020204" pitchFamily="34" charset="0"/>
              </a:rPr>
              <a:t>7. Bà thương ốc không bán.</a:t>
            </a:r>
          </a:p>
        </p:txBody>
      </p:sp>
      <p:sp>
        <p:nvSpPr>
          <p:cNvPr id="6" name="Rounded Rectangle 31">
            <a:extLst>
              <a:ext uri="{FF2B5EF4-FFF2-40B4-BE49-F238E27FC236}">
                <a16:creationId xmlns:a16="http://schemas.microsoft.com/office/drawing/2014/main" id="{E56232A7-4CFC-424D-9066-2B5CA8E5CFA8}"/>
              </a:ext>
            </a:extLst>
          </p:cNvPr>
          <p:cNvSpPr/>
          <p:nvPr/>
        </p:nvSpPr>
        <p:spPr>
          <a:xfrm>
            <a:off x="4281179" y="365010"/>
            <a:ext cx="605393" cy="565924"/>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1101419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6" presetClass="emph" presetSubtype="0" fill="hold" nodeType="clickEffect">
                                  <p:stCondLst>
                                    <p:cond delay="0"/>
                                  </p:stCondLst>
                                  <p:childTnLst>
                                    <p:animEffect transition="out" filter="fade">
                                      <p:cBhvr>
                                        <p:cTn id="19" dur="1000" tmFilter="0, 0; .2, .5; .8, .5; 1, 0"/>
                                        <p:tgtEl>
                                          <p:spTgt spid="2">
                                            <p:txEl>
                                              <p:pRg st="2" end="2"/>
                                            </p:txEl>
                                          </p:spTgt>
                                        </p:tgtEl>
                                      </p:cBhvr>
                                    </p:animEffect>
                                    <p:animScale>
                                      <p:cBhvr>
                                        <p:cTn id="20" dur="500" autoRev="1" fill="hold"/>
                                        <p:tgtEl>
                                          <p:spTgt spid="2">
                                            <p:txEl>
                                              <p:pRg st="2" end="2"/>
                                            </p:txEl>
                                          </p:spTgt>
                                        </p:tgtEl>
                                      </p:cBhvr>
                                      <p:by x="105000" y="105000"/>
                                    </p:animScale>
                                  </p:childTnLst>
                                </p:cTn>
                              </p:par>
                            </p:childTnLst>
                          </p:cTn>
                        </p:par>
                      </p:childTnLst>
                    </p:cTn>
                  </p:par>
                  <p:par>
                    <p:cTn id="21" fill="hold">
                      <p:stCondLst>
                        <p:cond delay="indefinite"/>
                      </p:stCondLst>
                      <p:childTnLst>
                        <p:par>
                          <p:cTn id="22" fill="hold">
                            <p:stCondLst>
                              <p:cond delay="0"/>
                            </p:stCondLst>
                            <p:childTnLst>
                              <p:par>
                                <p:cTn id="23" presetID="26" presetClass="emph" presetSubtype="0" fill="hold" nodeType="clickEffect">
                                  <p:stCondLst>
                                    <p:cond delay="0"/>
                                  </p:stCondLst>
                                  <p:childTnLst>
                                    <p:animEffect transition="out" filter="fade">
                                      <p:cBhvr>
                                        <p:cTn id="24" dur="1000" tmFilter="0, 0; .2, .5; .8, .5; 1, 0"/>
                                        <p:tgtEl>
                                          <p:spTgt spid="2">
                                            <p:txEl>
                                              <p:pRg st="3" end="3"/>
                                            </p:txEl>
                                          </p:spTgt>
                                        </p:tgtEl>
                                      </p:cBhvr>
                                    </p:animEffect>
                                    <p:animScale>
                                      <p:cBhvr>
                                        <p:cTn id="25" dur="500" autoRev="1" fill="hold"/>
                                        <p:tgtEl>
                                          <p:spTgt spid="2">
                                            <p:txEl>
                                              <p:pRg st="3" end="3"/>
                                            </p:txEl>
                                          </p:spTgt>
                                        </p:tgtEl>
                                      </p:cBhvr>
                                      <p:by x="105000" y="105000"/>
                                    </p:animScale>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6" presetClass="emph" presetSubtype="0" fill="hold" nodeType="clickEffect">
                                  <p:stCondLst>
                                    <p:cond delay="0"/>
                                  </p:stCondLst>
                                  <p:childTnLst>
                                    <p:animEffect transition="out" filter="fade">
                                      <p:cBhvr>
                                        <p:cTn id="33" dur="1000" tmFilter="0, 0; .2, .5; .8, .5; 1, 0"/>
                                        <p:tgtEl>
                                          <p:spTgt spid="2">
                                            <p:txEl>
                                              <p:pRg st="5" end="5"/>
                                            </p:txEl>
                                          </p:spTgt>
                                        </p:tgtEl>
                                      </p:cBhvr>
                                    </p:animEffect>
                                    <p:animScale>
                                      <p:cBhvr>
                                        <p:cTn id="34" dur="500" autoRev="1" fill="hold"/>
                                        <p:tgtEl>
                                          <p:spTgt spid="2">
                                            <p:txEl>
                                              <p:pRg st="5" end="5"/>
                                            </p:txEl>
                                          </p:spTgt>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1000" tmFilter="0, 0; .2, .5; .8, .5; 1, 0"/>
                                        <p:tgtEl>
                                          <p:spTgt spid="2">
                                            <p:txEl>
                                              <p:pRg st="6" end="6"/>
                                            </p:txEl>
                                          </p:spTgt>
                                        </p:tgtEl>
                                      </p:cBhvr>
                                    </p:animEffect>
                                    <p:animScale>
                                      <p:cBhvr>
                                        <p:cTn id="39" dur="500" autoRev="1" fill="hold"/>
                                        <p:tgtEl>
                                          <p:spTgt spid="2">
                                            <p:txEl>
                                              <p:pRg st="6" end="6"/>
                                            </p:txEl>
                                          </p:spTgt>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nodeType="clickEffect">
                                  <p:stCondLst>
                                    <p:cond delay="0"/>
                                  </p:stCondLst>
                                  <p:childTnLst>
                                    <p:set>
                                      <p:cBhvr>
                                        <p:cTn id="43" dur="1" fill="hold">
                                          <p:stCondLst>
                                            <p:cond delay="0"/>
                                          </p:stCondLst>
                                        </p:cTn>
                                        <p:tgtEl>
                                          <p:spTgt spid="2">
                                            <p:txEl>
                                              <p:pRg st="7" end="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506707" y="866246"/>
            <a:ext cx="5003442" cy="3300904"/>
          </a:xfrm>
          <a:prstGeom prst="rect">
            <a:avLst/>
          </a:prstGeom>
          <a:noFill/>
          <a:ln w="9525">
            <a:noFill/>
            <a:miter lim="800000"/>
            <a:headEnd/>
            <a:tailEnd/>
          </a:ln>
        </p:spPr>
        <p:txBody>
          <a:bodyPr wrap="square" lIns="68580" tIns="34290" rIns="68580" bIns="34290">
            <a:spAutoFit/>
          </a:bodyPr>
          <a:lstStyle/>
          <a:p>
            <a:pPr>
              <a:defRPr/>
            </a:pPr>
            <a:r>
              <a:rPr lang="en-US" altLang="en-US" sz="2100" dirty="0">
                <a:latin typeface="Arial" panose="020B0604020202020204" pitchFamily="34" charset="0"/>
                <a:cs typeface="Arial" panose="020B0604020202020204" pitchFamily="34" charset="0"/>
              </a:rPr>
              <a:t> </a:t>
            </a:r>
            <a:r>
              <a:rPr lang="vi-VN" sz="2100" dirty="0">
                <a:latin typeface="Arial" panose="020B0604020202020204" pitchFamily="34" charset="0"/>
                <a:cs typeface="Arial" panose="020B0604020202020204" pitchFamily="34" charset="0"/>
              </a:rPr>
              <a:t>c)  Bà thương không muốn bán </a:t>
            </a:r>
          </a:p>
          <a:p>
            <a:pPr>
              <a:defRPr/>
            </a:pP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Bèn</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thả</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vào</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trong</a:t>
            </a:r>
            <a:r>
              <a:rPr lang="en-US" sz="2100" dirty="0">
                <a:latin typeface="Arial" panose="020B0604020202020204" pitchFamily="34" charset="0"/>
                <a:cs typeface="Arial" panose="020B0604020202020204" pitchFamily="34" charset="0"/>
              </a:rPr>
              <a:t> chum.</a:t>
            </a:r>
          </a:p>
          <a:p>
            <a:pPr>
              <a:defRPr/>
            </a:pPr>
            <a:endParaRPr lang="en-US" sz="2100" dirty="0">
              <a:latin typeface="Arial" panose="020B0604020202020204" pitchFamily="34" charset="0"/>
              <a:cs typeface="Arial" panose="020B0604020202020204" pitchFamily="34" charset="0"/>
            </a:endParaRPr>
          </a:p>
          <a:p>
            <a:pPr>
              <a:defRPr/>
            </a:pPr>
            <a:r>
              <a:rPr lang="vi-VN" sz="2100" dirty="0">
                <a:latin typeface="Arial" panose="020B0604020202020204" pitchFamily="34" charset="0"/>
                <a:cs typeface="Arial" panose="020B0604020202020204" pitchFamily="34" charset="0"/>
              </a:rPr>
              <a:t>     </a:t>
            </a:r>
            <a:r>
              <a:rPr lang="en-US" sz="2100" dirty="0">
                <a:latin typeface="Arial" panose="020B0604020202020204" pitchFamily="34" charset="0"/>
                <a:cs typeface="Arial" panose="020B0604020202020204" pitchFamily="34" charset="0"/>
              </a:rPr>
              <a:t> </a:t>
            </a:r>
            <a:r>
              <a:rPr lang="vi-VN" sz="2100" dirty="0">
                <a:latin typeface="Arial" panose="020B0604020202020204" pitchFamily="34" charset="0"/>
                <a:cs typeface="Arial" panose="020B0604020202020204" pitchFamily="34" charset="0"/>
              </a:rPr>
              <a:t>Rồi bà lại đi làm </a:t>
            </a:r>
          </a:p>
          <a:p>
            <a:pPr>
              <a:defRPr/>
            </a:pP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Đến</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khi</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về</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thấy</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lạ</a:t>
            </a:r>
            <a:r>
              <a:rPr lang="en-US" sz="2100" dirty="0">
                <a:latin typeface="Arial" panose="020B0604020202020204" pitchFamily="34" charset="0"/>
                <a:cs typeface="Arial" panose="020B0604020202020204" pitchFamily="34" charset="0"/>
              </a:rPr>
              <a:t> </a:t>
            </a:r>
            <a:r>
              <a:rPr lang="en-US" sz="2100" dirty="0">
                <a:solidFill>
                  <a:srgbClr val="FF0000"/>
                </a:solidFill>
                <a:latin typeface="Arial" panose="020B0604020202020204" pitchFamily="34" charset="0"/>
                <a:cs typeface="Arial" panose="020B0604020202020204" pitchFamily="34" charset="0"/>
              </a:rPr>
              <a:t>:</a:t>
            </a:r>
          </a:p>
          <a:p>
            <a:pPr>
              <a:defRPr/>
            </a:pPr>
            <a:r>
              <a:rPr lang="en-US" sz="2100" dirty="0">
                <a:latin typeface="Arial" panose="020B0604020202020204" pitchFamily="34" charset="0"/>
                <a:cs typeface="Arial" panose="020B0604020202020204" pitchFamily="34" charset="0"/>
              </a:rPr>
              <a:t>      </a:t>
            </a:r>
            <a:r>
              <a:rPr lang="en-US" sz="2100" dirty="0" err="1">
                <a:solidFill>
                  <a:srgbClr val="FF0000"/>
                </a:solidFill>
                <a:latin typeface="Arial" panose="020B0604020202020204" pitchFamily="34" charset="0"/>
                <a:cs typeface="Arial" panose="020B0604020202020204" pitchFamily="34" charset="0"/>
              </a:rPr>
              <a:t>Sân</a:t>
            </a:r>
            <a:r>
              <a:rPr lang="en-US" sz="2100" dirty="0">
                <a:solidFill>
                  <a:srgbClr val="FF0000"/>
                </a:solidFill>
                <a:latin typeface="Arial" panose="020B0604020202020204" pitchFamily="34" charset="0"/>
                <a:cs typeface="Arial" panose="020B0604020202020204" pitchFamily="34" charset="0"/>
              </a:rPr>
              <a:t> </a:t>
            </a:r>
            <a:r>
              <a:rPr lang="en-US" sz="2100" dirty="0" err="1">
                <a:solidFill>
                  <a:srgbClr val="FF0000"/>
                </a:solidFill>
                <a:latin typeface="Arial" panose="020B0604020202020204" pitchFamily="34" charset="0"/>
                <a:cs typeface="Arial" panose="020B0604020202020204" pitchFamily="34" charset="0"/>
              </a:rPr>
              <a:t>nhà</a:t>
            </a:r>
            <a:r>
              <a:rPr lang="en-US" sz="2100" dirty="0">
                <a:solidFill>
                  <a:srgbClr val="FF0000"/>
                </a:solidFill>
                <a:latin typeface="Arial" panose="020B0604020202020204" pitchFamily="34" charset="0"/>
                <a:cs typeface="Arial" panose="020B0604020202020204" pitchFamily="34" charset="0"/>
              </a:rPr>
              <a:t> </a:t>
            </a:r>
            <a:r>
              <a:rPr lang="en-US" sz="2100" dirty="0" err="1">
                <a:solidFill>
                  <a:srgbClr val="FF0000"/>
                </a:solidFill>
                <a:latin typeface="Arial" panose="020B0604020202020204" pitchFamily="34" charset="0"/>
                <a:cs typeface="Arial" panose="020B0604020202020204" pitchFamily="34" charset="0"/>
              </a:rPr>
              <a:t>sao</a:t>
            </a:r>
            <a:r>
              <a:rPr lang="en-US" sz="2100" dirty="0">
                <a:solidFill>
                  <a:srgbClr val="FF0000"/>
                </a:solidFill>
                <a:latin typeface="Arial" panose="020B0604020202020204" pitchFamily="34" charset="0"/>
                <a:cs typeface="Arial" panose="020B0604020202020204" pitchFamily="34" charset="0"/>
              </a:rPr>
              <a:t> </a:t>
            </a:r>
            <a:r>
              <a:rPr lang="en-US" sz="2100" dirty="0" err="1">
                <a:solidFill>
                  <a:srgbClr val="FF0000"/>
                </a:solidFill>
                <a:latin typeface="Arial" panose="020B0604020202020204" pitchFamily="34" charset="0"/>
                <a:cs typeface="Arial" panose="020B0604020202020204" pitchFamily="34" charset="0"/>
              </a:rPr>
              <a:t>sạch</a:t>
            </a:r>
            <a:r>
              <a:rPr lang="en-US" sz="2100" dirty="0">
                <a:solidFill>
                  <a:srgbClr val="FF0000"/>
                </a:solidFill>
                <a:latin typeface="Arial" panose="020B0604020202020204" pitchFamily="34" charset="0"/>
                <a:cs typeface="Arial" panose="020B0604020202020204" pitchFamily="34" charset="0"/>
              </a:rPr>
              <a:t> </a:t>
            </a:r>
            <a:r>
              <a:rPr lang="en-US" sz="2100" dirty="0" err="1">
                <a:solidFill>
                  <a:srgbClr val="FF0000"/>
                </a:solidFill>
                <a:latin typeface="Arial" panose="020B0604020202020204" pitchFamily="34" charset="0"/>
                <a:cs typeface="Arial" panose="020B0604020202020204" pitchFamily="34" charset="0"/>
              </a:rPr>
              <a:t>quá</a:t>
            </a:r>
            <a:r>
              <a:rPr lang="en-US" sz="2100" dirty="0">
                <a:solidFill>
                  <a:srgbClr val="FF0000"/>
                </a:solidFill>
                <a:latin typeface="Arial" panose="020B0604020202020204" pitchFamily="34" charset="0"/>
                <a:cs typeface="Arial" panose="020B0604020202020204" pitchFamily="34" charset="0"/>
              </a:rPr>
              <a:t> </a:t>
            </a:r>
          </a:p>
          <a:p>
            <a:pPr>
              <a:defRPr/>
            </a:pPr>
            <a:r>
              <a:rPr lang="vi-VN" sz="2100" dirty="0">
                <a:solidFill>
                  <a:srgbClr val="FF0000"/>
                </a:solidFill>
                <a:latin typeface="Arial" panose="020B0604020202020204" pitchFamily="34" charset="0"/>
                <a:cs typeface="Arial" panose="020B0604020202020204" pitchFamily="34" charset="0"/>
              </a:rPr>
              <a:t>     </a:t>
            </a:r>
            <a:r>
              <a:rPr lang="en-US" sz="2100" dirty="0">
                <a:solidFill>
                  <a:srgbClr val="FF0000"/>
                </a:solidFill>
                <a:latin typeface="Arial" panose="020B0604020202020204" pitchFamily="34" charset="0"/>
                <a:cs typeface="Arial" panose="020B0604020202020204" pitchFamily="34" charset="0"/>
              </a:rPr>
              <a:t> </a:t>
            </a:r>
            <a:r>
              <a:rPr lang="vi-VN" sz="2100" dirty="0">
                <a:solidFill>
                  <a:srgbClr val="FF0000"/>
                </a:solidFill>
                <a:latin typeface="Arial" panose="020B0604020202020204" pitchFamily="34" charset="0"/>
                <a:cs typeface="Arial" panose="020B0604020202020204" pitchFamily="34" charset="0"/>
              </a:rPr>
              <a:t>Đàn lợn đã được ăn </a:t>
            </a:r>
          </a:p>
          <a:p>
            <a:pPr>
              <a:defRPr/>
            </a:pPr>
            <a:r>
              <a:rPr lang="vi-VN" sz="2100" dirty="0">
                <a:solidFill>
                  <a:srgbClr val="FF0000"/>
                </a:solidFill>
                <a:latin typeface="Arial" panose="020B0604020202020204" pitchFamily="34" charset="0"/>
                <a:cs typeface="Arial" panose="020B0604020202020204" pitchFamily="34" charset="0"/>
              </a:rPr>
              <a:t>     </a:t>
            </a:r>
            <a:r>
              <a:rPr lang="en-US" sz="2100" dirty="0">
                <a:solidFill>
                  <a:srgbClr val="FF0000"/>
                </a:solidFill>
                <a:latin typeface="Arial" panose="020B0604020202020204" pitchFamily="34" charset="0"/>
                <a:cs typeface="Arial" panose="020B0604020202020204" pitchFamily="34" charset="0"/>
              </a:rPr>
              <a:t> </a:t>
            </a:r>
            <a:r>
              <a:rPr lang="vi-VN" sz="2100" dirty="0">
                <a:solidFill>
                  <a:srgbClr val="FF0000"/>
                </a:solidFill>
                <a:latin typeface="Arial" panose="020B0604020202020204" pitchFamily="34" charset="0"/>
                <a:cs typeface="Arial" panose="020B0604020202020204" pitchFamily="34" charset="0"/>
              </a:rPr>
              <a:t>Cơm nước nấu tinh tươm</a:t>
            </a:r>
          </a:p>
          <a:p>
            <a:pPr>
              <a:defRPr/>
            </a:pPr>
            <a:r>
              <a:rPr lang="vi-VN" sz="2100" dirty="0">
                <a:solidFill>
                  <a:srgbClr val="FF0000"/>
                </a:solidFill>
                <a:latin typeface="Arial" panose="020B0604020202020204" pitchFamily="34" charset="0"/>
                <a:cs typeface="Arial" panose="020B0604020202020204" pitchFamily="34" charset="0"/>
              </a:rPr>
              <a:t>    </a:t>
            </a:r>
            <a:r>
              <a:rPr lang="en-US" sz="2100" dirty="0">
                <a:solidFill>
                  <a:srgbClr val="FF0000"/>
                </a:solidFill>
                <a:latin typeface="Arial" panose="020B0604020202020204" pitchFamily="34" charset="0"/>
                <a:cs typeface="Arial" panose="020B0604020202020204" pitchFamily="34" charset="0"/>
              </a:rPr>
              <a:t> </a:t>
            </a:r>
            <a:r>
              <a:rPr lang="vi-VN" sz="2100" dirty="0">
                <a:solidFill>
                  <a:srgbClr val="FF0000"/>
                </a:solidFill>
                <a:latin typeface="Arial" panose="020B0604020202020204" pitchFamily="34" charset="0"/>
                <a:cs typeface="Arial" panose="020B0604020202020204" pitchFamily="34" charset="0"/>
              </a:rPr>
              <a:t> Vườn rau tươi sạch cỏ</a:t>
            </a:r>
            <a:r>
              <a:rPr lang="en-US" sz="2100" dirty="0">
                <a:solidFill>
                  <a:srgbClr val="FF0000"/>
                </a:solidFill>
                <a:latin typeface="Arial" panose="020B0604020202020204" pitchFamily="34" charset="0"/>
                <a:cs typeface="Arial" panose="020B0604020202020204" pitchFamily="34" charset="0"/>
              </a:rPr>
              <a:t>.</a:t>
            </a:r>
            <a:endParaRPr lang="vi-VN" sz="2100" dirty="0">
              <a:solidFill>
                <a:srgbClr val="FF0000"/>
              </a:solidFill>
              <a:latin typeface="Arial" panose="020B0604020202020204" pitchFamily="34" charset="0"/>
              <a:cs typeface="Arial" panose="020B0604020202020204" pitchFamily="34" charset="0"/>
            </a:endParaRPr>
          </a:p>
          <a:p>
            <a:pPr>
              <a:defRPr/>
            </a:pPr>
            <a:r>
              <a:rPr lang="en-US" sz="2100" i="1" dirty="0">
                <a:solidFill>
                  <a:srgbClr val="0070C0"/>
                </a:solidFill>
                <a:latin typeface="Arial" panose="020B0604020202020204" pitchFamily="34" charset="0"/>
                <a:cs typeface="Arial" panose="020B0604020202020204" pitchFamily="34" charset="0"/>
              </a:rPr>
              <a:t>                        </a:t>
            </a:r>
            <a:r>
              <a:rPr lang="en-US" sz="1800" i="1" dirty="0" err="1">
                <a:solidFill>
                  <a:srgbClr val="0070C0"/>
                </a:solidFill>
                <a:latin typeface="Arial" panose="020B0604020202020204" pitchFamily="34" charset="0"/>
                <a:cs typeface="Arial" panose="020B0604020202020204" pitchFamily="34" charset="0"/>
              </a:rPr>
              <a:t>Phan</a:t>
            </a:r>
            <a:r>
              <a:rPr lang="en-US" sz="1800" i="1" dirty="0">
                <a:solidFill>
                  <a:srgbClr val="0070C0"/>
                </a:solidFill>
                <a:latin typeface="Arial" panose="020B0604020202020204" pitchFamily="34" charset="0"/>
                <a:cs typeface="Arial" panose="020B0604020202020204" pitchFamily="34" charset="0"/>
              </a:rPr>
              <a:t> </a:t>
            </a:r>
            <a:r>
              <a:rPr lang="en-US" sz="1800" i="1" dirty="0" err="1">
                <a:solidFill>
                  <a:srgbClr val="0070C0"/>
                </a:solidFill>
                <a:latin typeface="Arial" panose="020B0604020202020204" pitchFamily="34" charset="0"/>
                <a:cs typeface="Arial" panose="020B0604020202020204" pitchFamily="34" charset="0"/>
              </a:rPr>
              <a:t>Thị</a:t>
            </a:r>
            <a:r>
              <a:rPr lang="en-US" sz="1800" i="1" dirty="0">
                <a:solidFill>
                  <a:srgbClr val="0070C0"/>
                </a:solidFill>
                <a:latin typeface="Arial" panose="020B0604020202020204" pitchFamily="34" charset="0"/>
                <a:cs typeface="Arial" panose="020B0604020202020204" pitchFamily="34" charset="0"/>
              </a:rPr>
              <a:t> </a:t>
            </a:r>
            <a:r>
              <a:rPr lang="en-US" sz="1800" i="1" dirty="0" err="1">
                <a:solidFill>
                  <a:srgbClr val="0070C0"/>
                </a:solidFill>
                <a:latin typeface="Arial" panose="020B0604020202020204" pitchFamily="34" charset="0"/>
                <a:cs typeface="Arial" panose="020B0604020202020204" pitchFamily="34" charset="0"/>
              </a:rPr>
              <a:t>Thanh</a:t>
            </a:r>
            <a:r>
              <a:rPr lang="en-US" sz="1800" i="1" dirty="0">
                <a:solidFill>
                  <a:srgbClr val="0070C0"/>
                </a:solidFill>
                <a:latin typeface="Arial" panose="020B0604020202020204" pitchFamily="34" charset="0"/>
                <a:cs typeface="Arial" panose="020B0604020202020204" pitchFamily="34" charset="0"/>
              </a:rPr>
              <a:t> </a:t>
            </a:r>
            <a:r>
              <a:rPr lang="en-US" sz="1800" i="1" dirty="0" err="1">
                <a:solidFill>
                  <a:srgbClr val="0070C0"/>
                </a:solidFill>
                <a:latin typeface="Arial" panose="020B0604020202020204" pitchFamily="34" charset="0"/>
                <a:cs typeface="Arial" panose="020B0604020202020204" pitchFamily="34" charset="0"/>
              </a:rPr>
              <a:t>Nhàn</a:t>
            </a:r>
            <a:r>
              <a:rPr lang="en-US" sz="1800" i="1" dirty="0">
                <a:solidFill>
                  <a:srgbClr val="0070C0"/>
                </a:solidFill>
                <a:latin typeface="Arial" panose="020B0604020202020204" pitchFamily="34" charset="0"/>
                <a:cs typeface="Arial" panose="020B0604020202020204" pitchFamily="34" charset="0"/>
              </a:rPr>
              <a:t> </a:t>
            </a:r>
          </a:p>
        </p:txBody>
      </p:sp>
      <p:sp>
        <p:nvSpPr>
          <p:cNvPr id="6" name="Rectangle 5"/>
          <p:cNvSpPr/>
          <p:nvPr/>
        </p:nvSpPr>
        <p:spPr>
          <a:xfrm>
            <a:off x="5396313" y="1669092"/>
            <a:ext cx="3681351" cy="2308324"/>
          </a:xfrm>
          <a:prstGeom prst="rect">
            <a:avLst/>
          </a:prstGeom>
          <a:ln>
            <a:solidFill>
              <a:srgbClr val="FF0000"/>
            </a:solidFill>
          </a:ln>
        </p:spPr>
        <p:txBody>
          <a:bodyPr wrap="square">
            <a:spAutoFit/>
          </a:bodyPr>
          <a:lstStyle/>
          <a:p>
            <a:pPr algn="just">
              <a:lnSpc>
                <a:spcPct val="150000"/>
              </a:lnSpc>
            </a:pPr>
            <a:r>
              <a:rPr lang="vi-VN" sz="2400" b="1" dirty="0">
                <a:solidFill>
                  <a:srgbClr val="7030A0"/>
                </a:solidFill>
                <a:latin typeface="Arial" panose="020B0604020202020204" pitchFamily="34" charset="0"/>
                <a:cs typeface="Arial" panose="020B0604020202020204" pitchFamily="34" charset="0"/>
              </a:rPr>
              <a:t>           Dấu hai chấm: báo hiệu bộ phận đứng sau là lời giải thích cho bộ phận đứng trước.</a:t>
            </a:r>
          </a:p>
        </p:txBody>
      </p:sp>
      <p:sp>
        <p:nvSpPr>
          <p:cNvPr id="7" name="Right Arrow 6"/>
          <p:cNvSpPr/>
          <p:nvPr/>
        </p:nvSpPr>
        <p:spPr>
          <a:xfrm>
            <a:off x="4500739" y="2343672"/>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Tree>
    <p:extLst>
      <p:ext uri="{BB962C8B-B14F-4D97-AF65-F5344CB8AC3E}">
        <p14:creationId xmlns:p14="http://schemas.microsoft.com/office/powerpoint/2010/main" val="39794716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2898" y="2310724"/>
            <a:ext cx="4143559" cy="623248"/>
          </a:xfrm>
          <a:prstGeom prst="rect">
            <a:avLst/>
          </a:prstGeom>
          <a:ln>
            <a:solidFill>
              <a:srgbClr val="FF0000"/>
            </a:solidFill>
          </a:ln>
        </p:spPr>
        <p:txBody>
          <a:bodyPr wrap="square" lIns="68580" tIns="34290" rIns="68580" bIns="34290">
            <a:spAutoFit/>
          </a:bodyPr>
          <a:lstStyle/>
          <a:p>
            <a:pPr algn="just"/>
            <a:r>
              <a:rPr lang="en-US" sz="1800" dirty="0">
                <a:solidFill>
                  <a:srgbClr val="FF0000"/>
                </a:solidFill>
                <a:cs typeface="Times New Roman" panose="02020603050405020304" pitchFamily="18" charset="0"/>
              </a:rPr>
              <a:t>b) </a:t>
            </a:r>
            <a:r>
              <a:rPr lang="en-US" sz="1800" dirty="0" err="1">
                <a:solidFill>
                  <a:srgbClr val="FF0000"/>
                </a:solidFill>
                <a:cs typeface="Times New Roman" panose="02020603050405020304" pitchFamily="18" charset="0"/>
              </a:rPr>
              <a:t>Tôi</a:t>
            </a:r>
            <a:r>
              <a:rPr lang="en-US" sz="1800" dirty="0">
                <a:solidFill>
                  <a:srgbClr val="FF0000"/>
                </a:solidFill>
                <a:cs typeface="Times New Roman" panose="02020603050405020304" pitchFamily="18" charset="0"/>
              </a:rPr>
              <a:t> </a:t>
            </a:r>
            <a:r>
              <a:rPr lang="en-US" sz="1800" dirty="0" err="1">
                <a:solidFill>
                  <a:srgbClr val="FF0000"/>
                </a:solidFill>
                <a:cs typeface="Times New Roman" panose="02020603050405020304" pitchFamily="18" charset="0"/>
              </a:rPr>
              <a:t>xoè</a:t>
            </a:r>
            <a:r>
              <a:rPr lang="en-US" sz="1800" dirty="0">
                <a:solidFill>
                  <a:srgbClr val="FF0000"/>
                </a:solidFill>
                <a:cs typeface="Times New Roman" panose="02020603050405020304" pitchFamily="18" charset="0"/>
              </a:rPr>
              <a:t> </a:t>
            </a:r>
            <a:r>
              <a:rPr lang="en-US" sz="1800" dirty="0" err="1">
                <a:solidFill>
                  <a:srgbClr val="FF0000"/>
                </a:solidFill>
                <a:cs typeface="Times New Roman" panose="02020603050405020304" pitchFamily="18" charset="0"/>
              </a:rPr>
              <a:t>cả</a:t>
            </a:r>
            <a:r>
              <a:rPr lang="en-US" sz="1800" dirty="0">
                <a:solidFill>
                  <a:srgbClr val="FF0000"/>
                </a:solidFill>
                <a:cs typeface="Times New Roman" panose="02020603050405020304" pitchFamily="18" charset="0"/>
              </a:rPr>
              <a:t> </a:t>
            </a:r>
            <a:r>
              <a:rPr lang="en-US" sz="1800" dirty="0" err="1">
                <a:solidFill>
                  <a:srgbClr val="FF0000"/>
                </a:solidFill>
                <a:cs typeface="Times New Roman" panose="02020603050405020304" pitchFamily="18" charset="0"/>
              </a:rPr>
              <a:t>hai</a:t>
            </a:r>
            <a:r>
              <a:rPr lang="en-US" sz="1800" dirty="0">
                <a:solidFill>
                  <a:srgbClr val="FF0000"/>
                </a:solidFill>
                <a:cs typeface="Times New Roman" panose="02020603050405020304" pitchFamily="18" charset="0"/>
              </a:rPr>
              <a:t> </a:t>
            </a:r>
            <a:r>
              <a:rPr lang="en-US" sz="1800" dirty="0" err="1">
                <a:solidFill>
                  <a:srgbClr val="FF0000"/>
                </a:solidFill>
                <a:cs typeface="Times New Roman" panose="02020603050405020304" pitchFamily="18" charset="0"/>
              </a:rPr>
              <a:t>càng</a:t>
            </a:r>
            <a:r>
              <a:rPr lang="en-US" sz="1800" dirty="0">
                <a:solidFill>
                  <a:srgbClr val="FF0000"/>
                </a:solidFill>
                <a:cs typeface="Times New Roman" panose="02020603050405020304" pitchFamily="18" charset="0"/>
              </a:rPr>
              <a:t> </a:t>
            </a:r>
            <a:r>
              <a:rPr lang="en-US" sz="1800" dirty="0" err="1">
                <a:solidFill>
                  <a:srgbClr val="FF0000"/>
                </a:solidFill>
                <a:cs typeface="Times New Roman" panose="02020603050405020304" pitchFamily="18" charset="0"/>
              </a:rPr>
              <a:t>ra</a:t>
            </a:r>
            <a:r>
              <a:rPr lang="en-US" sz="1800" dirty="0">
                <a:solidFill>
                  <a:srgbClr val="FF0000"/>
                </a:solidFill>
                <a:cs typeface="Times New Roman" panose="02020603050405020304" pitchFamily="18" charset="0"/>
              </a:rPr>
              <a:t>, </a:t>
            </a:r>
            <a:r>
              <a:rPr lang="en-US" sz="1800" dirty="0" err="1">
                <a:solidFill>
                  <a:srgbClr val="FF0000"/>
                </a:solidFill>
                <a:cs typeface="Times New Roman" panose="02020603050405020304" pitchFamily="18" charset="0"/>
              </a:rPr>
              <a:t>bảo</a:t>
            </a:r>
            <a:r>
              <a:rPr lang="en-US" sz="1800" dirty="0">
                <a:solidFill>
                  <a:srgbClr val="FF0000"/>
                </a:solidFill>
                <a:cs typeface="Times New Roman" panose="02020603050405020304" pitchFamily="18" charset="0"/>
              </a:rPr>
              <a:t> </a:t>
            </a:r>
            <a:r>
              <a:rPr lang="en-US" sz="1800" dirty="0" err="1">
                <a:solidFill>
                  <a:srgbClr val="FF0000"/>
                </a:solidFill>
                <a:cs typeface="Times New Roman" panose="02020603050405020304" pitchFamily="18" charset="0"/>
              </a:rPr>
              <a:t>Nhà</a:t>
            </a:r>
            <a:r>
              <a:rPr lang="en-US" sz="1800" dirty="0">
                <a:solidFill>
                  <a:srgbClr val="FF0000"/>
                </a:solidFill>
                <a:cs typeface="Times New Roman" panose="02020603050405020304" pitchFamily="18" charset="0"/>
              </a:rPr>
              <a:t> </a:t>
            </a:r>
            <a:r>
              <a:rPr lang="en-US" sz="1800" dirty="0" err="1">
                <a:solidFill>
                  <a:srgbClr val="FF0000"/>
                </a:solidFill>
                <a:cs typeface="Times New Roman" panose="02020603050405020304" pitchFamily="18" charset="0"/>
              </a:rPr>
              <a:t>Trò</a:t>
            </a:r>
            <a:r>
              <a:rPr lang="en-US" sz="1800" dirty="0">
                <a:solidFill>
                  <a:srgbClr val="FF0000"/>
                </a:solidFill>
                <a:cs typeface="Times New Roman" panose="02020603050405020304" pitchFamily="18" charset="0"/>
              </a:rPr>
              <a:t>: </a:t>
            </a:r>
          </a:p>
          <a:p>
            <a:pPr algn="just"/>
            <a:r>
              <a:rPr lang="en-US" sz="1800" dirty="0">
                <a:solidFill>
                  <a:srgbClr val="FF0000"/>
                </a:solidFill>
                <a:cs typeface="Times New Roman" panose="02020603050405020304" pitchFamily="18" charset="0"/>
              </a:rPr>
              <a:t>- </a:t>
            </a:r>
            <a:r>
              <a:rPr lang="en-US" sz="1800" dirty="0" err="1">
                <a:solidFill>
                  <a:srgbClr val="FF0000"/>
                </a:solidFill>
                <a:cs typeface="Times New Roman" panose="02020603050405020304" pitchFamily="18" charset="0"/>
              </a:rPr>
              <a:t>Em</a:t>
            </a:r>
            <a:r>
              <a:rPr lang="en-US" sz="1800" dirty="0">
                <a:solidFill>
                  <a:srgbClr val="FF0000"/>
                </a:solidFill>
                <a:cs typeface="Times New Roman" panose="02020603050405020304" pitchFamily="18" charset="0"/>
              </a:rPr>
              <a:t> </a:t>
            </a:r>
            <a:r>
              <a:rPr lang="en-US" sz="1800" dirty="0" err="1">
                <a:solidFill>
                  <a:srgbClr val="FF0000"/>
                </a:solidFill>
                <a:cs typeface="Times New Roman" panose="02020603050405020304" pitchFamily="18" charset="0"/>
              </a:rPr>
              <a:t>đừng</a:t>
            </a:r>
            <a:r>
              <a:rPr lang="en-US" sz="1800" dirty="0">
                <a:solidFill>
                  <a:srgbClr val="FF0000"/>
                </a:solidFill>
                <a:cs typeface="Times New Roman" panose="02020603050405020304" pitchFamily="18" charset="0"/>
              </a:rPr>
              <a:t> </a:t>
            </a:r>
            <a:r>
              <a:rPr lang="en-US" sz="1800" dirty="0" err="1">
                <a:solidFill>
                  <a:srgbClr val="FF0000"/>
                </a:solidFill>
                <a:cs typeface="Times New Roman" panose="02020603050405020304" pitchFamily="18" charset="0"/>
              </a:rPr>
              <a:t>sợ</a:t>
            </a:r>
            <a:r>
              <a:rPr lang="en-US" sz="1800" dirty="0">
                <a:solidFill>
                  <a:srgbClr val="FF0000"/>
                </a:solidFill>
                <a:cs typeface="Times New Roman" panose="02020603050405020304" pitchFamily="18" charset="0"/>
              </a:rPr>
              <a:t>. </a:t>
            </a:r>
            <a:r>
              <a:rPr lang="en-US" sz="1800" dirty="0" err="1">
                <a:solidFill>
                  <a:srgbClr val="FF0000"/>
                </a:solidFill>
                <a:cs typeface="Times New Roman" panose="02020603050405020304" pitchFamily="18" charset="0"/>
              </a:rPr>
              <a:t>Hãy</a:t>
            </a:r>
            <a:r>
              <a:rPr lang="en-US" sz="1800" dirty="0">
                <a:solidFill>
                  <a:srgbClr val="FF0000"/>
                </a:solidFill>
                <a:cs typeface="Times New Roman" panose="02020603050405020304" pitchFamily="18" charset="0"/>
              </a:rPr>
              <a:t> </a:t>
            </a:r>
            <a:r>
              <a:rPr lang="en-US" sz="1800" dirty="0" err="1">
                <a:solidFill>
                  <a:srgbClr val="FF0000"/>
                </a:solidFill>
                <a:cs typeface="Times New Roman" panose="02020603050405020304" pitchFamily="18" charset="0"/>
              </a:rPr>
              <a:t>trở</a:t>
            </a:r>
            <a:r>
              <a:rPr lang="en-US" sz="1800" dirty="0">
                <a:solidFill>
                  <a:srgbClr val="FF0000"/>
                </a:solidFill>
                <a:cs typeface="Times New Roman" panose="02020603050405020304" pitchFamily="18" charset="0"/>
              </a:rPr>
              <a:t> </a:t>
            </a:r>
            <a:r>
              <a:rPr lang="en-US" sz="1800" dirty="0" err="1">
                <a:solidFill>
                  <a:srgbClr val="FF0000"/>
                </a:solidFill>
                <a:cs typeface="Times New Roman" panose="02020603050405020304" pitchFamily="18" charset="0"/>
              </a:rPr>
              <a:t>về</a:t>
            </a:r>
            <a:r>
              <a:rPr lang="en-US" sz="1800" dirty="0">
                <a:solidFill>
                  <a:srgbClr val="FF0000"/>
                </a:solidFill>
                <a:cs typeface="Times New Roman" panose="02020603050405020304" pitchFamily="18" charset="0"/>
              </a:rPr>
              <a:t> </a:t>
            </a:r>
            <a:r>
              <a:rPr lang="en-US" sz="1800" dirty="0" err="1">
                <a:solidFill>
                  <a:srgbClr val="FF0000"/>
                </a:solidFill>
                <a:cs typeface="Times New Roman" panose="02020603050405020304" pitchFamily="18" charset="0"/>
              </a:rPr>
              <a:t>cùng</a:t>
            </a:r>
            <a:r>
              <a:rPr lang="en-US" sz="1800" dirty="0">
                <a:solidFill>
                  <a:srgbClr val="FF0000"/>
                </a:solidFill>
                <a:cs typeface="Times New Roman" panose="02020603050405020304" pitchFamily="18" charset="0"/>
              </a:rPr>
              <a:t> </a:t>
            </a:r>
            <a:r>
              <a:rPr lang="en-US" sz="1800" dirty="0" err="1">
                <a:solidFill>
                  <a:srgbClr val="FF0000"/>
                </a:solidFill>
                <a:cs typeface="Times New Roman" panose="02020603050405020304" pitchFamily="18" charset="0"/>
              </a:rPr>
              <a:t>với</a:t>
            </a:r>
            <a:r>
              <a:rPr lang="en-US" sz="1800" dirty="0">
                <a:solidFill>
                  <a:srgbClr val="FF0000"/>
                </a:solidFill>
                <a:cs typeface="Times New Roman" panose="02020603050405020304" pitchFamily="18" charset="0"/>
              </a:rPr>
              <a:t> </a:t>
            </a:r>
            <a:r>
              <a:rPr lang="en-US" sz="1800" dirty="0" err="1">
                <a:solidFill>
                  <a:srgbClr val="FF0000"/>
                </a:solidFill>
                <a:cs typeface="Times New Roman" panose="02020603050405020304" pitchFamily="18" charset="0"/>
              </a:rPr>
              <a:t>tôi</a:t>
            </a:r>
            <a:r>
              <a:rPr lang="en-US" sz="1800" dirty="0">
                <a:solidFill>
                  <a:srgbClr val="FF0000"/>
                </a:solidFill>
                <a:cs typeface="Times New Roman" panose="02020603050405020304" pitchFamily="18" charset="0"/>
              </a:rPr>
              <a:t> </a:t>
            </a:r>
            <a:r>
              <a:rPr lang="en-US" sz="1800" dirty="0" err="1">
                <a:solidFill>
                  <a:srgbClr val="FF0000"/>
                </a:solidFill>
                <a:cs typeface="Times New Roman" panose="02020603050405020304" pitchFamily="18" charset="0"/>
              </a:rPr>
              <a:t>đây</a:t>
            </a:r>
            <a:r>
              <a:rPr lang="en-US" sz="1800" dirty="0">
                <a:solidFill>
                  <a:srgbClr val="FF0000"/>
                </a:solidFill>
                <a:cs typeface="Times New Roman" panose="02020603050405020304" pitchFamily="18" charset="0"/>
              </a:rPr>
              <a:t>. </a:t>
            </a:r>
          </a:p>
        </p:txBody>
      </p:sp>
      <p:sp>
        <p:nvSpPr>
          <p:cNvPr id="7" name="Rectangle 6"/>
          <p:cNvSpPr/>
          <p:nvPr/>
        </p:nvSpPr>
        <p:spPr>
          <a:xfrm>
            <a:off x="357188" y="3193905"/>
            <a:ext cx="4143559" cy="1731243"/>
          </a:xfrm>
          <a:prstGeom prst="rect">
            <a:avLst/>
          </a:prstGeom>
          <a:ln>
            <a:solidFill>
              <a:srgbClr val="002060"/>
            </a:solidFill>
          </a:ln>
        </p:spPr>
        <p:txBody>
          <a:bodyPr wrap="square" lIns="68580" tIns="34290" rIns="68580" bIns="34290">
            <a:spAutoFit/>
          </a:bodyPr>
          <a:lstStyle/>
          <a:p>
            <a:r>
              <a:rPr lang="en-US" sz="1800" dirty="0">
                <a:solidFill>
                  <a:srgbClr val="002060"/>
                </a:solidFill>
                <a:cs typeface="Times New Roman" panose="02020603050405020304" pitchFamily="18" charset="0"/>
              </a:rPr>
              <a:t>c)   …………….</a:t>
            </a:r>
            <a:endParaRPr lang="vi-VN" sz="1800" dirty="0">
              <a:solidFill>
                <a:srgbClr val="002060"/>
              </a:solidFill>
              <a:cs typeface="Times New Roman" panose="02020603050405020304" pitchFamily="18" charset="0"/>
            </a:endParaRPr>
          </a:p>
          <a:p>
            <a:r>
              <a:rPr lang="vi-VN" sz="1800" dirty="0">
                <a:solidFill>
                  <a:srgbClr val="002060"/>
                </a:solidFill>
                <a:cs typeface="Times New Roman" panose="02020603050405020304" pitchFamily="18" charset="0"/>
              </a:rPr>
              <a:t>      Đến khi về thấy lạ:</a:t>
            </a:r>
          </a:p>
          <a:p>
            <a:r>
              <a:rPr lang="vi-VN" sz="1800" dirty="0">
                <a:solidFill>
                  <a:srgbClr val="002060"/>
                </a:solidFill>
                <a:cs typeface="Times New Roman" panose="02020603050405020304" pitchFamily="18" charset="0"/>
              </a:rPr>
              <a:t>      Sân nhà sao sạch quá </a:t>
            </a:r>
          </a:p>
          <a:p>
            <a:r>
              <a:rPr lang="vi-VN" sz="1800" dirty="0">
                <a:solidFill>
                  <a:srgbClr val="002060"/>
                </a:solidFill>
                <a:cs typeface="Times New Roman" panose="02020603050405020304" pitchFamily="18" charset="0"/>
              </a:rPr>
              <a:t>      Đàn lợn đã được ăn </a:t>
            </a:r>
          </a:p>
          <a:p>
            <a:r>
              <a:rPr lang="vi-VN" sz="1800" dirty="0">
                <a:solidFill>
                  <a:srgbClr val="002060"/>
                </a:solidFill>
                <a:cs typeface="Times New Roman" panose="02020603050405020304" pitchFamily="18" charset="0"/>
              </a:rPr>
              <a:t>      Cơm nước nấu tinh tươm</a:t>
            </a:r>
          </a:p>
          <a:p>
            <a:r>
              <a:rPr lang="vi-VN" sz="1800" dirty="0">
                <a:solidFill>
                  <a:srgbClr val="002060"/>
                </a:solidFill>
                <a:cs typeface="Times New Roman" panose="02020603050405020304" pitchFamily="18" charset="0"/>
              </a:rPr>
              <a:t>      Vườn rau tươi sạch cỏ.</a:t>
            </a:r>
          </a:p>
        </p:txBody>
      </p:sp>
      <p:sp>
        <p:nvSpPr>
          <p:cNvPr id="8" name="Rectangle 7"/>
          <p:cNvSpPr/>
          <p:nvPr/>
        </p:nvSpPr>
        <p:spPr>
          <a:xfrm>
            <a:off x="4929186" y="709459"/>
            <a:ext cx="3871913" cy="1177245"/>
          </a:xfrm>
          <a:prstGeom prst="rect">
            <a:avLst/>
          </a:prstGeom>
          <a:ln>
            <a:solidFill>
              <a:schemeClr val="tx1"/>
            </a:solidFill>
          </a:ln>
        </p:spPr>
        <p:txBody>
          <a:bodyPr wrap="square" lIns="68580" tIns="34290" rIns="68580" bIns="34290">
            <a:spAutoFit/>
          </a:bodyPr>
          <a:lstStyle/>
          <a:p>
            <a:pPr algn="just"/>
            <a:r>
              <a:rPr lang="en-US" sz="1800" dirty="0">
                <a:cs typeface="Times New Roman" panose="02020603050405020304" pitchFamily="18" charset="0"/>
              </a:rPr>
              <a:t>- D</a:t>
            </a:r>
            <a:r>
              <a:rPr lang="vi-VN" sz="1800" dirty="0">
                <a:cs typeface="Times New Roman" panose="02020603050405020304" pitchFamily="18" charset="0"/>
              </a:rPr>
              <a:t>ấu hai chấm cho biết phần sau là lời nói của Bác Hồ (ở đây dấu hai chấm được dùng phối hợp với dấu ngoặc kép).</a:t>
            </a:r>
          </a:p>
        </p:txBody>
      </p:sp>
      <p:sp>
        <p:nvSpPr>
          <p:cNvPr id="9" name="Rectangle 8"/>
          <p:cNvSpPr/>
          <p:nvPr/>
        </p:nvSpPr>
        <p:spPr>
          <a:xfrm>
            <a:off x="342898" y="251398"/>
            <a:ext cx="4157849" cy="1731243"/>
          </a:xfrm>
          <a:prstGeom prst="rect">
            <a:avLst/>
          </a:prstGeom>
          <a:ln>
            <a:solidFill>
              <a:schemeClr val="tx1"/>
            </a:solidFill>
          </a:ln>
        </p:spPr>
        <p:txBody>
          <a:bodyPr wrap="square" lIns="68580" tIns="34290" rIns="68580" bIns="34290">
            <a:spAutoFit/>
          </a:bodyPr>
          <a:lstStyle/>
          <a:p>
            <a:pPr algn="just"/>
            <a:r>
              <a:rPr lang="vi-VN" sz="1800" dirty="0"/>
              <a:t>a) Chủ tịch Hồ Chí Minh nói : “Tôi chỉ có một sự ham muốn, ham muốn tột bậc, là làm sao cho nước ta hoàn toàn độc lập, dân ta được hoàn toàn tự do, đồng bào ai cũng có cơm ăn, áo mặc, ai cũng được học hành”. ...</a:t>
            </a:r>
            <a:endParaRPr lang="en-US" sz="1800" dirty="0"/>
          </a:p>
        </p:txBody>
      </p:sp>
      <p:sp>
        <p:nvSpPr>
          <p:cNvPr id="10" name="Rectangle 9"/>
          <p:cNvSpPr/>
          <p:nvPr/>
        </p:nvSpPr>
        <p:spPr>
          <a:xfrm>
            <a:off x="4929188" y="2209937"/>
            <a:ext cx="3968353" cy="900247"/>
          </a:xfrm>
          <a:prstGeom prst="rect">
            <a:avLst/>
          </a:prstGeom>
          <a:ln>
            <a:solidFill>
              <a:srgbClr val="FF0000"/>
            </a:solidFill>
          </a:ln>
        </p:spPr>
        <p:txBody>
          <a:bodyPr wrap="square" lIns="68580" tIns="34290" rIns="68580" bIns="34290">
            <a:spAutoFit/>
          </a:bodyPr>
          <a:lstStyle/>
          <a:p>
            <a:pPr algn="just"/>
            <a:r>
              <a:rPr lang="en-US" sz="1800" dirty="0">
                <a:solidFill>
                  <a:srgbClr val="FF0000"/>
                </a:solidFill>
                <a:cs typeface="Times New Roman" panose="02020603050405020304" pitchFamily="18" charset="0"/>
              </a:rPr>
              <a:t>- </a:t>
            </a:r>
            <a:r>
              <a:rPr lang="en-US" sz="1800" dirty="0" err="1">
                <a:solidFill>
                  <a:srgbClr val="FF0000"/>
                </a:solidFill>
                <a:cs typeface="Times New Roman" panose="02020603050405020304" pitchFamily="18" charset="0"/>
              </a:rPr>
              <a:t>Dấu</a:t>
            </a:r>
            <a:r>
              <a:rPr lang="en-US" sz="1800" dirty="0">
                <a:solidFill>
                  <a:srgbClr val="FF0000"/>
                </a:solidFill>
                <a:cs typeface="Times New Roman" panose="02020603050405020304" pitchFamily="18" charset="0"/>
              </a:rPr>
              <a:t> </a:t>
            </a:r>
            <a:r>
              <a:rPr lang="en-US" sz="1800" dirty="0" err="1">
                <a:solidFill>
                  <a:srgbClr val="FF0000"/>
                </a:solidFill>
                <a:cs typeface="Times New Roman" panose="02020603050405020304" pitchFamily="18" charset="0"/>
              </a:rPr>
              <a:t>hai</a:t>
            </a:r>
            <a:r>
              <a:rPr lang="en-US" sz="1800" dirty="0">
                <a:solidFill>
                  <a:srgbClr val="FF0000"/>
                </a:solidFill>
                <a:cs typeface="Times New Roman" panose="02020603050405020304" pitchFamily="18" charset="0"/>
              </a:rPr>
              <a:t> </a:t>
            </a:r>
            <a:r>
              <a:rPr lang="en-US" sz="1800" dirty="0" err="1">
                <a:solidFill>
                  <a:srgbClr val="FF0000"/>
                </a:solidFill>
                <a:cs typeface="Times New Roman" panose="02020603050405020304" pitchFamily="18" charset="0"/>
              </a:rPr>
              <a:t>chấm</a:t>
            </a:r>
            <a:r>
              <a:rPr lang="en-US" sz="1800" dirty="0">
                <a:solidFill>
                  <a:srgbClr val="FF0000"/>
                </a:solidFill>
                <a:cs typeface="Times New Roman" panose="02020603050405020304" pitchFamily="18" charset="0"/>
              </a:rPr>
              <a:t> </a:t>
            </a:r>
            <a:r>
              <a:rPr lang="en-US" sz="1800" dirty="0" err="1">
                <a:solidFill>
                  <a:srgbClr val="FF0000"/>
                </a:solidFill>
                <a:cs typeface="Times New Roman" panose="02020603050405020304" pitchFamily="18" charset="0"/>
              </a:rPr>
              <a:t>cho</a:t>
            </a:r>
            <a:r>
              <a:rPr lang="en-US" sz="1800" dirty="0">
                <a:solidFill>
                  <a:srgbClr val="FF0000"/>
                </a:solidFill>
                <a:cs typeface="Times New Roman" panose="02020603050405020304" pitchFamily="18" charset="0"/>
              </a:rPr>
              <a:t> </a:t>
            </a:r>
            <a:r>
              <a:rPr lang="en-US" sz="1800" dirty="0" err="1">
                <a:solidFill>
                  <a:srgbClr val="FF0000"/>
                </a:solidFill>
                <a:cs typeface="Times New Roman" panose="02020603050405020304" pitchFamily="18" charset="0"/>
              </a:rPr>
              <a:t>biết</a:t>
            </a:r>
            <a:r>
              <a:rPr lang="en-US" sz="1800" dirty="0">
                <a:solidFill>
                  <a:srgbClr val="FF0000"/>
                </a:solidFill>
                <a:cs typeface="Times New Roman" panose="02020603050405020304" pitchFamily="18" charset="0"/>
              </a:rPr>
              <a:t> </a:t>
            </a:r>
            <a:r>
              <a:rPr lang="en-US" sz="1800" dirty="0" err="1">
                <a:solidFill>
                  <a:srgbClr val="FF0000"/>
                </a:solidFill>
                <a:cs typeface="Times New Roman" panose="02020603050405020304" pitchFamily="18" charset="0"/>
              </a:rPr>
              <a:t>câu</a:t>
            </a:r>
            <a:r>
              <a:rPr lang="en-US" sz="1800" dirty="0">
                <a:solidFill>
                  <a:srgbClr val="FF0000"/>
                </a:solidFill>
                <a:cs typeface="Times New Roman" panose="02020603050405020304" pitchFamily="18" charset="0"/>
              </a:rPr>
              <a:t> </a:t>
            </a:r>
            <a:r>
              <a:rPr lang="en-US" sz="1800" dirty="0" err="1">
                <a:solidFill>
                  <a:srgbClr val="FF0000"/>
                </a:solidFill>
                <a:cs typeface="Times New Roman" panose="02020603050405020304" pitchFamily="18" charset="0"/>
              </a:rPr>
              <a:t>sau</a:t>
            </a:r>
            <a:r>
              <a:rPr lang="en-US" sz="1800" dirty="0">
                <a:solidFill>
                  <a:srgbClr val="FF0000"/>
                </a:solidFill>
                <a:cs typeface="Times New Roman" panose="02020603050405020304" pitchFamily="18" charset="0"/>
              </a:rPr>
              <a:t> </a:t>
            </a:r>
            <a:r>
              <a:rPr lang="en-US" sz="1800" dirty="0" err="1">
                <a:solidFill>
                  <a:srgbClr val="FF0000"/>
                </a:solidFill>
                <a:cs typeface="Times New Roman" panose="02020603050405020304" pitchFamily="18" charset="0"/>
              </a:rPr>
              <a:t>là</a:t>
            </a:r>
            <a:r>
              <a:rPr lang="en-US" sz="1800" dirty="0">
                <a:solidFill>
                  <a:srgbClr val="FF0000"/>
                </a:solidFill>
                <a:cs typeface="Times New Roman" panose="02020603050405020304" pitchFamily="18" charset="0"/>
              </a:rPr>
              <a:t> </a:t>
            </a:r>
            <a:r>
              <a:rPr lang="en-US" sz="1800" dirty="0" err="1">
                <a:solidFill>
                  <a:srgbClr val="FF0000"/>
                </a:solidFill>
                <a:cs typeface="Times New Roman" panose="02020603050405020304" pitchFamily="18" charset="0"/>
              </a:rPr>
              <a:t>lời</a:t>
            </a:r>
            <a:r>
              <a:rPr lang="en-US" sz="1800" dirty="0">
                <a:solidFill>
                  <a:srgbClr val="FF0000"/>
                </a:solidFill>
                <a:cs typeface="Times New Roman" panose="02020603050405020304" pitchFamily="18" charset="0"/>
              </a:rPr>
              <a:t> </a:t>
            </a:r>
            <a:r>
              <a:rPr lang="en-US" sz="1800" dirty="0" err="1">
                <a:solidFill>
                  <a:srgbClr val="FF0000"/>
                </a:solidFill>
                <a:cs typeface="Times New Roman" panose="02020603050405020304" pitchFamily="18" charset="0"/>
              </a:rPr>
              <a:t>nói</a:t>
            </a:r>
            <a:r>
              <a:rPr lang="en-US" sz="1800" dirty="0">
                <a:solidFill>
                  <a:srgbClr val="FF0000"/>
                </a:solidFill>
                <a:cs typeface="Times New Roman" panose="02020603050405020304" pitchFamily="18" charset="0"/>
              </a:rPr>
              <a:t> </a:t>
            </a:r>
            <a:r>
              <a:rPr lang="en-US" sz="1800" dirty="0" err="1">
                <a:solidFill>
                  <a:srgbClr val="FF0000"/>
                </a:solidFill>
                <a:cs typeface="Times New Roman" panose="02020603050405020304" pitchFamily="18" charset="0"/>
              </a:rPr>
              <a:t>của</a:t>
            </a:r>
            <a:r>
              <a:rPr lang="en-US" sz="1800" dirty="0">
                <a:solidFill>
                  <a:srgbClr val="FF0000"/>
                </a:solidFill>
                <a:cs typeface="Times New Roman" panose="02020603050405020304" pitchFamily="18" charset="0"/>
              </a:rPr>
              <a:t> </a:t>
            </a:r>
            <a:r>
              <a:rPr lang="en-US" sz="1800" dirty="0" err="1">
                <a:solidFill>
                  <a:srgbClr val="FF0000"/>
                </a:solidFill>
                <a:cs typeface="Times New Roman" panose="02020603050405020304" pitchFamily="18" charset="0"/>
              </a:rPr>
              <a:t>Dế</a:t>
            </a:r>
            <a:r>
              <a:rPr lang="en-US" sz="1800" dirty="0">
                <a:solidFill>
                  <a:srgbClr val="FF0000"/>
                </a:solidFill>
                <a:cs typeface="Times New Roman" panose="02020603050405020304" pitchFamily="18" charset="0"/>
              </a:rPr>
              <a:t> </a:t>
            </a:r>
            <a:r>
              <a:rPr lang="en-US" sz="1800" dirty="0" err="1">
                <a:solidFill>
                  <a:srgbClr val="FF0000"/>
                </a:solidFill>
                <a:cs typeface="Times New Roman" panose="02020603050405020304" pitchFamily="18" charset="0"/>
              </a:rPr>
              <a:t>Mèn</a:t>
            </a:r>
            <a:r>
              <a:rPr lang="en-US" sz="1800" dirty="0">
                <a:solidFill>
                  <a:srgbClr val="FF0000"/>
                </a:solidFill>
                <a:cs typeface="Times New Roman" panose="02020603050405020304" pitchFamily="18" charset="0"/>
              </a:rPr>
              <a:t> (ở </a:t>
            </a:r>
            <a:r>
              <a:rPr lang="en-US" sz="1800" dirty="0" err="1">
                <a:solidFill>
                  <a:srgbClr val="FF0000"/>
                </a:solidFill>
                <a:cs typeface="Times New Roman" panose="02020603050405020304" pitchFamily="18" charset="0"/>
              </a:rPr>
              <a:t>đây</a:t>
            </a:r>
            <a:r>
              <a:rPr lang="en-US" sz="1800" dirty="0">
                <a:solidFill>
                  <a:srgbClr val="FF0000"/>
                </a:solidFill>
                <a:cs typeface="Times New Roman" panose="02020603050405020304" pitchFamily="18" charset="0"/>
              </a:rPr>
              <a:t> </a:t>
            </a:r>
            <a:r>
              <a:rPr lang="en-US" sz="1800" dirty="0" err="1">
                <a:solidFill>
                  <a:srgbClr val="FF0000"/>
                </a:solidFill>
                <a:cs typeface="Times New Roman" panose="02020603050405020304" pitchFamily="18" charset="0"/>
              </a:rPr>
              <a:t>dấu</a:t>
            </a:r>
            <a:r>
              <a:rPr lang="en-US" sz="1800" dirty="0">
                <a:solidFill>
                  <a:srgbClr val="FF0000"/>
                </a:solidFill>
                <a:cs typeface="Times New Roman" panose="02020603050405020304" pitchFamily="18" charset="0"/>
              </a:rPr>
              <a:t> </a:t>
            </a:r>
            <a:r>
              <a:rPr lang="en-US" sz="1800" dirty="0" err="1">
                <a:solidFill>
                  <a:srgbClr val="FF0000"/>
                </a:solidFill>
                <a:cs typeface="Times New Roman" panose="02020603050405020304" pitchFamily="18" charset="0"/>
              </a:rPr>
              <a:t>hai</a:t>
            </a:r>
            <a:r>
              <a:rPr lang="en-US" sz="1800" dirty="0">
                <a:solidFill>
                  <a:srgbClr val="FF0000"/>
                </a:solidFill>
                <a:cs typeface="Times New Roman" panose="02020603050405020304" pitchFamily="18" charset="0"/>
              </a:rPr>
              <a:t> </a:t>
            </a:r>
            <a:r>
              <a:rPr lang="en-US" sz="1800" dirty="0" err="1">
                <a:solidFill>
                  <a:srgbClr val="FF0000"/>
                </a:solidFill>
                <a:cs typeface="Times New Roman" panose="02020603050405020304" pitchFamily="18" charset="0"/>
              </a:rPr>
              <a:t>chấm</a:t>
            </a:r>
            <a:r>
              <a:rPr lang="en-US" sz="1800" dirty="0">
                <a:solidFill>
                  <a:srgbClr val="FF0000"/>
                </a:solidFill>
                <a:cs typeface="Times New Roman" panose="02020603050405020304" pitchFamily="18" charset="0"/>
              </a:rPr>
              <a:t> </a:t>
            </a:r>
            <a:r>
              <a:rPr lang="en-US" sz="1800" dirty="0" err="1">
                <a:solidFill>
                  <a:srgbClr val="FF0000"/>
                </a:solidFill>
                <a:cs typeface="Times New Roman" panose="02020603050405020304" pitchFamily="18" charset="0"/>
              </a:rPr>
              <a:t>phối</a:t>
            </a:r>
            <a:r>
              <a:rPr lang="en-US" sz="1800" dirty="0">
                <a:solidFill>
                  <a:srgbClr val="FF0000"/>
                </a:solidFill>
                <a:cs typeface="Times New Roman" panose="02020603050405020304" pitchFamily="18" charset="0"/>
              </a:rPr>
              <a:t> </a:t>
            </a:r>
            <a:r>
              <a:rPr lang="en-US" sz="1800" dirty="0" err="1">
                <a:solidFill>
                  <a:srgbClr val="FF0000"/>
                </a:solidFill>
                <a:cs typeface="Times New Roman" panose="02020603050405020304" pitchFamily="18" charset="0"/>
              </a:rPr>
              <a:t>hợp</a:t>
            </a:r>
            <a:r>
              <a:rPr lang="en-US" sz="1800" dirty="0">
                <a:solidFill>
                  <a:srgbClr val="FF0000"/>
                </a:solidFill>
                <a:cs typeface="Times New Roman" panose="02020603050405020304" pitchFamily="18" charset="0"/>
              </a:rPr>
              <a:t> </a:t>
            </a:r>
            <a:r>
              <a:rPr lang="en-US" sz="1800" dirty="0" err="1">
                <a:solidFill>
                  <a:srgbClr val="FF0000"/>
                </a:solidFill>
                <a:cs typeface="Times New Roman" panose="02020603050405020304" pitchFamily="18" charset="0"/>
              </a:rPr>
              <a:t>với</a:t>
            </a:r>
            <a:r>
              <a:rPr lang="en-US" sz="1800" dirty="0">
                <a:solidFill>
                  <a:srgbClr val="FF0000"/>
                </a:solidFill>
                <a:cs typeface="Times New Roman" panose="02020603050405020304" pitchFamily="18" charset="0"/>
              </a:rPr>
              <a:t> </a:t>
            </a:r>
            <a:r>
              <a:rPr lang="en-US" sz="1800" dirty="0" err="1">
                <a:solidFill>
                  <a:srgbClr val="FF0000"/>
                </a:solidFill>
                <a:cs typeface="Times New Roman" panose="02020603050405020304" pitchFamily="18" charset="0"/>
              </a:rPr>
              <a:t>dấu</a:t>
            </a:r>
            <a:r>
              <a:rPr lang="en-US" sz="1800" dirty="0">
                <a:solidFill>
                  <a:srgbClr val="FF0000"/>
                </a:solidFill>
                <a:cs typeface="Times New Roman" panose="02020603050405020304" pitchFamily="18" charset="0"/>
              </a:rPr>
              <a:t> </a:t>
            </a:r>
            <a:r>
              <a:rPr lang="en-US" sz="1800" dirty="0" err="1">
                <a:solidFill>
                  <a:srgbClr val="FF0000"/>
                </a:solidFill>
                <a:cs typeface="Times New Roman" panose="02020603050405020304" pitchFamily="18" charset="0"/>
              </a:rPr>
              <a:t>gạch</a:t>
            </a:r>
            <a:r>
              <a:rPr lang="en-US" sz="1800" dirty="0">
                <a:solidFill>
                  <a:srgbClr val="FF0000"/>
                </a:solidFill>
                <a:cs typeface="Times New Roman" panose="02020603050405020304" pitchFamily="18" charset="0"/>
              </a:rPr>
              <a:t> </a:t>
            </a:r>
            <a:r>
              <a:rPr lang="en-US" sz="1800" dirty="0" err="1">
                <a:solidFill>
                  <a:srgbClr val="FF0000"/>
                </a:solidFill>
                <a:cs typeface="Times New Roman" panose="02020603050405020304" pitchFamily="18" charset="0"/>
              </a:rPr>
              <a:t>đầu</a:t>
            </a:r>
            <a:r>
              <a:rPr lang="en-US" sz="1800" dirty="0">
                <a:solidFill>
                  <a:srgbClr val="FF0000"/>
                </a:solidFill>
                <a:cs typeface="Times New Roman" panose="02020603050405020304" pitchFamily="18" charset="0"/>
              </a:rPr>
              <a:t> </a:t>
            </a:r>
            <a:r>
              <a:rPr lang="en-US" sz="1800" dirty="0" err="1">
                <a:solidFill>
                  <a:srgbClr val="FF0000"/>
                </a:solidFill>
                <a:cs typeface="Times New Roman" panose="02020603050405020304" pitchFamily="18" charset="0"/>
              </a:rPr>
              <a:t>dòng</a:t>
            </a:r>
            <a:r>
              <a:rPr lang="en-US" sz="1800" dirty="0">
                <a:solidFill>
                  <a:srgbClr val="FF0000"/>
                </a:solidFill>
                <a:cs typeface="Times New Roman" panose="02020603050405020304" pitchFamily="18" charset="0"/>
              </a:rPr>
              <a:t>).</a:t>
            </a:r>
          </a:p>
        </p:txBody>
      </p:sp>
      <p:sp>
        <p:nvSpPr>
          <p:cNvPr id="11" name="Rectangle 10"/>
          <p:cNvSpPr/>
          <p:nvPr/>
        </p:nvSpPr>
        <p:spPr>
          <a:xfrm>
            <a:off x="4929188" y="3609403"/>
            <a:ext cx="4000500" cy="900246"/>
          </a:xfrm>
          <a:prstGeom prst="rect">
            <a:avLst/>
          </a:prstGeom>
          <a:ln>
            <a:solidFill>
              <a:srgbClr val="002060"/>
            </a:solidFill>
          </a:ln>
        </p:spPr>
        <p:txBody>
          <a:bodyPr wrap="square" lIns="68580" tIns="34290" rIns="68580" bIns="34290">
            <a:spAutoFit/>
          </a:bodyPr>
          <a:lstStyle/>
          <a:p>
            <a:pPr algn="just"/>
            <a:r>
              <a:rPr lang="en-US" sz="1800" dirty="0">
                <a:solidFill>
                  <a:srgbClr val="002060"/>
                </a:solidFill>
                <a:cs typeface="Times New Roman" panose="02020603050405020304" pitchFamily="18" charset="0"/>
              </a:rPr>
              <a:t>- D</a:t>
            </a:r>
            <a:r>
              <a:rPr lang="vi-VN" sz="1800" dirty="0">
                <a:solidFill>
                  <a:srgbClr val="002060"/>
                </a:solidFill>
                <a:cs typeface="Times New Roman" panose="02020603050405020304" pitchFamily="18" charset="0"/>
              </a:rPr>
              <a:t>ấu hai chấm cho biết bộ phận đi sau là lời giải thích những điều kì lạ mà bà cụ thấy khi về nhà.</a:t>
            </a:r>
          </a:p>
        </p:txBody>
      </p:sp>
      <p:cxnSp>
        <p:nvCxnSpPr>
          <p:cNvPr id="3" name="Straight Connector 2"/>
          <p:cNvCxnSpPr>
            <a:stCxn id="9" idx="3"/>
          </p:cNvCxnSpPr>
          <p:nvPr/>
        </p:nvCxnSpPr>
        <p:spPr>
          <a:xfrm flipV="1">
            <a:off x="4500747" y="1117019"/>
            <a:ext cx="428441"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4500745" y="2674038"/>
            <a:ext cx="428441"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500744" y="4059526"/>
            <a:ext cx="428441" cy="1"/>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367574" y="251398"/>
            <a:ext cx="296799" cy="45574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Oval 14"/>
          <p:cNvSpPr/>
          <p:nvPr/>
        </p:nvSpPr>
        <p:spPr>
          <a:xfrm>
            <a:off x="3838443" y="2226582"/>
            <a:ext cx="254182" cy="46917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Oval 15"/>
          <p:cNvSpPr/>
          <p:nvPr/>
        </p:nvSpPr>
        <p:spPr>
          <a:xfrm>
            <a:off x="2523794" y="3432956"/>
            <a:ext cx="273594" cy="43675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94633487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heel(1)">
                                      <p:cBhvr>
                                        <p:cTn id="34" dur="2000"/>
                                        <p:tgtEl>
                                          <p:spTgt spid="10"/>
                                        </p:tgtEl>
                                      </p:cBhvr>
                                    </p:animEffect>
                                  </p:childTnLst>
                                </p:cTn>
                              </p:par>
                              <p:par>
                                <p:cTn id="35" presetID="1"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80">
                                          <p:stCondLst>
                                            <p:cond delay="0"/>
                                          </p:stCondLst>
                                        </p:cTn>
                                        <p:tgtEl>
                                          <p:spTgt spid="7"/>
                                        </p:tgtEl>
                                      </p:cBhvr>
                                    </p:animEffect>
                                    <p:anim calcmode="lin" valueType="num">
                                      <p:cBhvr>
                                        <p:cTn id="4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7" dur="26">
                                          <p:stCondLst>
                                            <p:cond delay="650"/>
                                          </p:stCondLst>
                                        </p:cTn>
                                        <p:tgtEl>
                                          <p:spTgt spid="7"/>
                                        </p:tgtEl>
                                      </p:cBhvr>
                                      <p:to x="100000" y="60000"/>
                                    </p:animScale>
                                    <p:animScale>
                                      <p:cBhvr>
                                        <p:cTn id="48" dur="166" decel="50000">
                                          <p:stCondLst>
                                            <p:cond delay="676"/>
                                          </p:stCondLst>
                                        </p:cTn>
                                        <p:tgtEl>
                                          <p:spTgt spid="7"/>
                                        </p:tgtEl>
                                      </p:cBhvr>
                                      <p:to x="100000" y="100000"/>
                                    </p:animScale>
                                    <p:animScale>
                                      <p:cBhvr>
                                        <p:cTn id="49" dur="26">
                                          <p:stCondLst>
                                            <p:cond delay="1312"/>
                                          </p:stCondLst>
                                        </p:cTn>
                                        <p:tgtEl>
                                          <p:spTgt spid="7"/>
                                        </p:tgtEl>
                                      </p:cBhvr>
                                      <p:to x="100000" y="80000"/>
                                    </p:animScale>
                                    <p:animScale>
                                      <p:cBhvr>
                                        <p:cTn id="50" dur="166" decel="50000">
                                          <p:stCondLst>
                                            <p:cond delay="1338"/>
                                          </p:stCondLst>
                                        </p:cTn>
                                        <p:tgtEl>
                                          <p:spTgt spid="7"/>
                                        </p:tgtEl>
                                      </p:cBhvr>
                                      <p:to x="100000" y="100000"/>
                                    </p:animScale>
                                    <p:animScale>
                                      <p:cBhvr>
                                        <p:cTn id="51" dur="26">
                                          <p:stCondLst>
                                            <p:cond delay="1642"/>
                                          </p:stCondLst>
                                        </p:cTn>
                                        <p:tgtEl>
                                          <p:spTgt spid="7"/>
                                        </p:tgtEl>
                                      </p:cBhvr>
                                      <p:to x="100000" y="90000"/>
                                    </p:animScale>
                                    <p:animScale>
                                      <p:cBhvr>
                                        <p:cTn id="52" dur="166" decel="50000">
                                          <p:stCondLst>
                                            <p:cond delay="1668"/>
                                          </p:stCondLst>
                                        </p:cTn>
                                        <p:tgtEl>
                                          <p:spTgt spid="7"/>
                                        </p:tgtEl>
                                      </p:cBhvr>
                                      <p:to x="100000" y="100000"/>
                                    </p:animScale>
                                    <p:animScale>
                                      <p:cBhvr>
                                        <p:cTn id="53" dur="26">
                                          <p:stCondLst>
                                            <p:cond delay="1808"/>
                                          </p:stCondLst>
                                        </p:cTn>
                                        <p:tgtEl>
                                          <p:spTgt spid="7"/>
                                        </p:tgtEl>
                                      </p:cBhvr>
                                      <p:to x="100000" y="95000"/>
                                    </p:animScale>
                                    <p:animScale>
                                      <p:cBhvr>
                                        <p:cTn id="54" dur="166" decel="50000">
                                          <p:stCondLst>
                                            <p:cond delay="1834"/>
                                          </p:stCondLst>
                                        </p:cTn>
                                        <p:tgtEl>
                                          <p:spTgt spid="7"/>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1000" fill="hold"/>
                                        <p:tgtEl>
                                          <p:spTgt spid="11"/>
                                        </p:tgtEl>
                                        <p:attrNameLst>
                                          <p:attrName>ppt_w</p:attrName>
                                        </p:attrNameLst>
                                      </p:cBhvr>
                                      <p:tavLst>
                                        <p:tav tm="0">
                                          <p:val>
                                            <p:fltVal val="0"/>
                                          </p:val>
                                        </p:tav>
                                        <p:tav tm="100000">
                                          <p:val>
                                            <p:strVal val="#ppt_w"/>
                                          </p:val>
                                        </p:tav>
                                      </p:tavLst>
                                    </p:anim>
                                    <p:anim calcmode="lin" valueType="num">
                                      <p:cBhvr>
                                        <p:cTn id="64" dur="1000" fill="hold"/>
                                        <p:tgtEl>
                                          <p:spTgt spid="11"/>
                                        </p:tgtEl>
                                        <p:attrNameLst>
                                          <p:attrName>ppt_h</p:attrName>
                                        </p:attrNameLst>
                                      </p:cBhvr>
                                      <p:tavLst>
                                        <p:tav tm="0">
                                          <p:val>
                                            <p:fltVal val="0"/>
                                          </p:val>
                                        </p:tav>
                                        <p:tav tm="100000">
                                          <p:val>
                                            <p:strVal val="#ppt_h"/>
                                          </p:val>
                                        </p:tav>
                                      </p:tavLst>
                                    </p:anim>
                                    <p:anim calcmode="lin" valueType="num">
                                      <p:cBhvr>
                                        <p:cTn id="65" dur="1000" fill="hold"/>
                                        <p:tgtEl>
                                          <p:spTgt spid="11"/>
                                        </p:tgtEl>
                                        <p:attrNameLst>
                                          <p:attrName>style.rotation</p:attrName>
                                        </p:attrNameLst>
                                      </p:cBhvr>
                                      <p:tavLst>
                                        <p:tav tm="0">
                                          <p:val>
                                            <p:fltVal val="90"/>
                                          </p:val>
                                        </p:tav>
                                        <p:tav tm="100000">
                                          <p:val>
                                            <p:fltVal val="0"/>
                                          </p:val>
                                        </p:tav>
                                      </p:tavLst>
                                    </p:anim>
                                    <p:animEffect transition="in" filter="fade">
                                      <p:cBhvr>
                                        <p:cTn id="66" dur="1000"/>
                                        <p:tgtEl>
                                          <p:spTgt spid="11"/>
                                        </p:tgtEl>
                                      </p:cBhvr>
                                    </p:animEffect>
                                  </p:childTnLst>
                                </p:cTn>
                              </p:par>
                              <p:par>
                                <p:cTn id="67" presetID="1" presetClass="entr" presetSubtype="0" fill="hold" nodeType="withEffect">
                                  <p:stCondLst>
                                    <p:cond delay="0"/>
                                  </p:stCondLst>
                                  <p:childTnLst>
                                    <p:set>
                                      <p:cBhvr>
                                        <p:cTn id="6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4"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2" descr="https://f30-zpg.zdn.vn/5969845647167497549/a1595afdfa8a06d45f9b.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428"/>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3"/>
          <p:cNvSpPr txBox="1">
            <a:spLocks noChangeArrowheads="1"/>
          </p:cNvSpPr>
          <p:nvPr/>
        </p:nvSpPr>
        <p:spPr bwMode="auto">
          <a:xfrm>
            <a:off x="1876304" y="1957207"/>
            <a:ext cx="5533899" cy="1546577"/>
          </a:xfrm>
          <a:prstGeom prst="rect">
            <a:avLst/>
          </a:prstGeom>
          <a:noFill/>
          <a:ln w="9525">
            <a:noFill/>
            <a:miter lim="800000"/>
            <a:headEnd/>
            <a:tailEnd/>
          </a:ln>
        </p:spPr>
        <p:txBody>
          <a:bodyPr wrap="square" lIns="68580" tIns="34290" rIns="68580" bIns="34290">
            <a:spAutoFit/>
          </a:bodyPr>
          <a:lstStyle/>
          <a:p>
            <a:pPr algn="just">
              <a:defRPr/>
            </a:pPr>
            <a:r>
              <a:rPr lang="vi-VN" sz="2400" b="1" dirty="0">
                <a:solidFill>
                  <a:schemeClr val="bg1"/>
                </a:solidFill>
                <a:latin typeface="Arial" panose="020B0604020202020204" pitchFamily="34" charset="0"/>
                <a:cs typeface="Arial" panose="020B0604020202020204" pitchFamily="34" charset="0"/>
              </a:rPr>
              <a:t> </a:t>
            </a:r>
            <a:r>
              <a:rPr lang="en-US" sz="2400" b="1" dirty="0">
                <a:solidFill>
                  <a:schemeClr val="bg1"/>
                </a:solidFill>
                <a:latin typeface="Arial" panose="020B0604020202020204" pitchFamily="34" charset="0"/>
                <a:cs typeface="Arial" panose="020B0604020202020204" pitchFamily="34" charset="0"/>
              </a:rPr>
              <a:t>1. </a:t>
            </a:r>
            <a:r>
              <a:rPr lang="vi-VN" sz="2400" b="1" dirty="0">
                <a:solidFill>
                  <a:schemeClr val="bg1"/>
                </a:solidFill>
                <a:latin typeface="Arial" panose="020B0604020202020204" pitchFamily="34" charset="0"/>
                <a:cs typeface="Arial" panose="020B0604020202020204" pitchFamily="34" charset="0"/>
              </a:rPr>
              <a:t>Dấu hai chấm báo hiệu bộ phận câu đứng sau nó là lời nói của một nhân vật hoặc lời giải thích cho bộ phận đứng trước.</a:t>
            </a:r>
          </a:p>
        </p:txBody>
      </p:sp>
      <p:sp>
        <p:nvSpPr>
          <p:cNvPr id="8" name="Text Box 5"/>
          <p:cNvSpPr txBox="1">
            <a:spLocks noChangeArrowheads="1"/>
          </p:cNvSpPr>
          <p:nvPr/>
        </p:nvSpPr>
        <p:spPr bwMode="auto">
          <a:xfrm>
            <a:off x="1876304" y="3622518"/>
            <a:ext cx="5557199" cy="1546577"/>
          </a:xfrm>
          <a:prstGeom prst="rect">
            <a:avLst/>
          </a:prstGeom>
          <a:noFill/>
          <a:ln w="9525">
            <a:noFill/>
            <a:miter lim="800000"/>
            <a:headEnd/>
            <a:tailEnd/>
          </a:ln>
        </p:spPr>
        <p:txBody>
          <a:bodyPr wrap="square" lIns="68580" tIns="34290" rIns="68580" bIns="34290">
            <a:spAutoFit/>
          </a:bodyPr>
          <a:lstStyle/>
          <a:p>
            <a:pPr indent="-300038" algn="just">
              <a:buFontTx/>
              <a:buAutoNum type="arabicPeriod" startAt="2"/>
              <a:defRPr/>
            </a:pPr>
            <a:r>
              <a:rPr lang="en-US" altLang="en-US" sz="2400" b="1" dirty="0">
                <a:solidFill>
                  <a:schemeClr val="bg1"/>
                </a:solidFill>
                <a:latin typeface="Arial" panose="020B0604020202020204" pitchFamily="34" charset="0"/>
                <a:cs typeface="Arial" panose="020B0604020202020204" pitchFamily="34" charset="0"/>
              </a:rPr>
              <a:t> </a:t>
            </a:r>
            <a:r>
              <a:rPr lang="vi-VN" sz="2400" b="1" dirty="0">
                <a:solidFill>
                  <a:schemeClr val="bg1"/>
                </a:solidFill>
                <a:latin typeface="Arial" panose="020B0604020202020204" pitchFamily="34" charset="0"/>
                <a:cs typeface="Arial" panose="020B0604020202020204" pitchFamily="34" charset="0"/>
              </a:rPr>
              <a:t>Khi báo hiệu lời nói của nhân vật, dấu hai</a:t>
            </a:r>
            <a:r>
              <a:rPr lang="en-US" sz="2400" b="1" dirty="0">
                <a:solidFill>
                  <a:schemeClr val="bg1"/>
                </a:solidFill>
                <a:latin typeface="Arial" panose="020B0604020202020204" pitchFamily="34" charset="0"/>
                <a:cs typeface="Arial" panose="020B0604020202020204" pitchFamily="34" charset="0"/>
              </a:rPr>
              <a:t> </a:t>
            </a:r>
            <a:r>
              <a:rPr lang="vi-VN" sz="2400" b="1" dirty="0">
                <a:solidFill>
                  <a:schemeClr val="bg1"/>
                </a:solidFill>
                <a:latin typeface="Arial" panose="020B0604020202020204" pitchFamily="34" charset="0"/>
                <a:cs typeface="Arial" panose="020B0604020202020204" pitchFamily="34" charset="0"/>
              </a:rPr>
              <a:t>chấm được dùng phối hợp với dấu ngoặc kép hay dấu gạch đầu dòng.</a:t>
            </a:r>
            <a:endParaRPr lang="en-US" altLang="en-US" sz="2400"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flipH="1">
            <a:off x="199727" y="15228"/>
            <a:ext cx="2377217" cy="530915"/>
          </a:xfrm>
          <a:prstGeom prst="rect">
            <a:avLst/>
          </a:prstGeom>
          <a:noFill/>
        </p:spPr>
        <p:txBody>
          <a:bodyPr wrap="square" lIns="68580" tIns="34290" rIns="68580" bIns="34290" rtlCol="0">
            <a:spAutoFit/>
          </a:bodyPr>
          <a:lstStyle/>
          <a:p>
            <a:r>
              <a:rPr lang="en-US" sz="3000" b="1" dirty="0">
                <a:solidFill>
                  <a:srgbClr val="FF0000"/>
                </a:solidFill>
                <a:latin typeface="Arial" panose="020B0604020202020204" pitchFamily="34" charset="0"/>
                <a:cs typeface="Arial" panose="020B0604020202020204" pitchFamily="34" charset="0"/>
              </a:rPr>
              <a:t>II. </a:t>
            </a:r>
            <a:r>
              <a:rPr lang="en-US" sz="3000" b="1" dirty="0" err="1">
                <a:solidFill>
                  <a:srgbClr val="FF0000"/>
                </a:solidFill>
                <a:latin typeface="Arial" panose="020B0604020202020204" pitchFamily="34" charset="0"/>
                <a:cs typeface="Arial" panose="020B0604020202020204" pitchFamily="34" charset="0"/>
              </a:rPr>
              <a:t>Ghi</a:t>
            </a:r>
            <a:r>
              <a:rPr lang="en-US" sz="3000" b="1" dirty="0">
                <a:solidFill>
                  <a:srgbClr val="FF0000"/>
                </a:solidFill>
                <a:latin typeface="Arial" panose="020B0604020202020204" pitchFamily="34" charset="0"/>
                <a:cs typeface="Arial" panose="020B0604020202020204" pitchFamily="34" charset="0"/>
              </a:rPr>
              <a:t> </a:t>
            </a:r>
            <a:r>
              <a:rPr lang="en-US" sz="3000" b="1" dirty="0" err="1">
                <a:solidFill>
                  <a:srgbClr val="FF0000"/>
                </a:solidFill>
                <a:latin typeface="Arial" panose="020B0604020202020204" pitchFamily="34" charset="0"/>
                <a:cs typeface="Arial" panose="020B0604020202020204" pitchFamily="34" charset="0"/>
              </a:rPr>
              <a:t>nhớ</a:t>
            </a:r>
            <a:endParaRPr lang="en-US" sz="3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35307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1500" fill="hold"/>
                                        <p:tgtEl>
                                          <p:spTgt spid="6"/>
                                        </p:tgtEl>
                                        <p:attrNameLst>
                                          <p:attrName>style.color</p:attrName>
                                        </p:attrNameLst>
                                      </p:cBhvr>
                                      <p:to>
                                        <p:clrVal>
                                          <a:srgbClr val="000000"/>
                                        </p:clrVal>
                                      </p:to>
                                    </p:set>
                                    <p:set>
                                      <p:cBhvr>
                                        <p:cTn id="7" dur="1500" fill="hold"/>
                                        <p:tgtEl>
                                          <p:spTgt spid="6"/>
                                        </p:tgtEl>
                                        <p:attrNameLst>
                                          <p:attrName>fillcolor</p:attrName>
                                        </p:attrNameLst>
                                      </p:cBhvr>
                                      <p:to>
                                        <p:clrVal>
                                          <a:srgbClr val="000000"/>
                                        </p:clrVal>
                                      </p:to>
                                    </p:set>
                                    <p:set>
                                      <p:cBhvr>
                                        <p:cTn id="8" dur="1500" fill="hold"/>
                                        <p:tgtEl>
                                          <p:spTgt spid="6"/>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grpId="0" nodeType="clickEffect">
                                  <p:stCondLst>
                                    <p:cond delay="0"/>
                                  </p:stCondLst>
                                  <p:iterate type="lt">
                                    <p:tmPct val="4000"/>
                                  </p:iterate>
                                  <p:childTnLst>
                                    <p:set>
                                      <p:cBhvr override="childStyle">
                                        <p:cTn id="12" dur="1500" fill="hold"/>
                                        <p:tgtEl>
                                          <p:spTgt spid="8"/>
                                        </p:tgtEl>
                                        <p:attrNameLst>
                                          <p:attrName>style.color</p:attrName>
                                        </p:attrNameLst>
                                      </p:cBhvr>
                                      <p:to>
                                        <p:clrVal>
                                          <a:srgbClr val="000000"/>
                                        </p:clrVal>
                                      </p:to>
                                    </p:set>
                                    <p:set>
                                      <p:cBhvr>
                                        <p:cTn id="13" dur="1500" fill="hold"/>
                                        <p:tgtEl>
                                          <p:spTgt spid="8"/>
                                        </p:tgtEl>
                                        <p:attrNameLst>
                                          <p:attrName>fillcolor</p:attrName>
                                        </p:attrNameLst>
                                      </p:cBhvr>
                                      <p:to>
                                        <p:clrVal>
                                          <a:srgbClr val="000000"/>
                                        </p:clrVal>
                                      </p:to>
                                    </p:set>
                                    <p:set>
                                      <p:cBhvr>
                                        <p:cTn id="14" dur="1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C4AA681-3F36-42B8-9DF9-F59457234ED6}"/>
              </a:ext>
            </a:extLst>
          </p:cNvPr>
          <p:cNvSpPr/>
          <p:nvPr/>
        </p:nvSpPr>
        <p:spPr>
          <a:xfrm>
            <a:off x="3330179" y="340629"/>
            <a:ext cx="2483644" cy="539354"/>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50" b="1" dirty="0" err="1">
                <a:solidFill>
                  <a:srgbClr val="FF0000"/>
                </a:solidFill>
                <a:latin typeface="Arial" panose="020B0604020202020204" pitchFamily="34" charset="0"/>
                <a:cs typeface="Arial" panose="020B0604020202020204" pitchFamily="34" charset="0"/>
              </a:rPr>
              <a:t>Yêu</a:t>
            </a:r>
            <a:r>
              <a:rPr lang="en-US" sz="2250" b="1" dirty="0">
                <a:solidFill>
                  <a:srgbClr val="FF0000"/>
                </a:solidFill>
                <a:latin typeface="Arial" panose="020B0604020202020204" pitchFamily="34" charset="0"/>
                <a:cs typeface="Arial" panose="020B0604020202020204" pitchFamily="34" charset="0"/>
              </a:rPr>
              <a:t> </a:t>
            </a:r>
            <a:r>
              <a:rPr lang="en-US" sz="2250" b="1" dirty="0" err="1">
                <a:solidFill>
                  <a:srgbClr val="FF0000"/>
                </a:solidFill>
                <a:latin typeface="Arial" panose="020B0604020202020204" pitchFamily="34" charset="0"/>
                <a:cs typeface="Arial" panose="020B0604020202020204" pitchFamily="34" charset="0"/>
              </a:rPr>
              <a:t>cầu</a:t>
            </a:r>
            <a:r>
              <a:rPr lang="en-US" sz="2250" b="1" dirty="0">
                <a:solidFill>
                  <a:srgbClr val="FF0000"/>
                </a:solidFill>
                <a:latin typeface="Arial" panose="020B0604020202020204" pitchFamily="34" charset="0"/>
                <a:cs typeface="Arial" panose="020B0604020202020204" pitchFamily="34" charset="0"/>
              </a:rPr>
              <a:t> </a:t>
            </a:r>
            <a:r>
              <a:rPr lang="en-US" sz="2250" b="1" dirty="0" err="1">
                <a:solidFill>
                  <a:srgbClr val="FF0000"/>
                </a:solidFill>
                <a:latin typeface="Arial" panose="020B0604020202020204" pitchFamily="34" charset="0"/>
                <a:cs typeface="Arial" panose="020B0604020202020204" pitchFamily="34" charset="0"/>
              </a:rPr>
              <a:t>cần</a:t>
            </a:r>
            <a:r>
              <a:rPr lang="en-US" sz="2250" b="1" dirty="0">
                <a:solidFill>
                  <a:srgbClr val="FF0000"/>
                </a:solidFill>
                <a:latin typeface="Arial" panose="020B0604020202020204" pitchFamily="34" charset="0"/>
                <a:cs typeface="Arial" panose="020B0604020202020204" pitchFamily="34" charset="0"/>
              </a:rPr>
              <a:t> </a:t>
            </a:r>
            <a:r>
              <a:rPr lang="en-US" sz="2250" b="1" dirty="0" err="1">
                <a:solidFill>
                  <a:srgbClr val="FF0000"/>
                </a:solidFill>
                <a:latin typeface="Arial" panose="020B0604020202020204" pitchFamily="34" charset="0"/>
                <a:cs typeface="Arial" panose="020B0604020202020204" pitchFamily="34" charset="0"/>
              </a:rPr>
              <a:t>đạt</a:t>
            </a:r>
            <a:endParaRPr lang="en-US" sz="2250" b="1" dirty="0">
              <a:solidFill>
                <a:srgbClr val="FF0000"/>
              </a:solidFill>
              <a:latin typeface="Arial" panose="020B0604020202020204" pitchFamily="34" charset="0"/>
              <a:cs typeface="Arial" panose="020B0604020202020204" pitchFamily="34" charset="0"/>
            </a:endParaRPr>
          </a:p>
        </p:txBody>
      </p:sp>
      <p:sp>
        <p:nvSpPr>
          <p:cNvPr id="2" name="Hình chữ nhật: Góc Tròn 1">
            <a:extLst>
              <a:ext uri="{FF2B5EF4-FFF2-40B4-BE49-F238E27FC236}">
                <a16:creationId xmlns:a16="http://schemas.microsoft.com/office/drawing/2014/main" id="{0F980E1F-6680-49C2-B42A-C33BF4072E2F}"/>
              </a:ext>
            </a:extLst>
          </p:cNvPr>
          <p:cNvSpPr/>
          <p:nvPr/>
        </p:nvSpPr>
        <p:spPr>
          <a:xfrm>
            <a:off x="836428" y="1410586"/>
            <a:ext cx="7598735" cy="72301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Hiểu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dụng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dấu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hai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chấm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trong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câu</a:t>
            </a:r>
            <a:r>
              <a:rPr lang="en-US" sz="2000" dirty="0">
                <a:latin typeface="Arial" panose="020B0604020202020204" pitchFamily="34" charset="0"/>
                <a:cs typeface="Arial" panose="020B0604020202020204" pitchFamily="34" charset="0"/>
              </a:rPr>
              <a:t> ( </a:t>
            </a:r>
            <a:r>
              <a:rPr lang="en-US" sz="2000" dirty="0" err="1">
                <a:latin typeface="Arial" panose="020B0604020202020204" pitchFamily="34" charset="0"/>
                <a:cs typeface="Arial" panose="020B0604020202020204" pitchFamily="34" charset="0"/>
              </a:rPr>
              <a:t>Nội</a:t>
            </a:r>
            <a:r>
              <a:rPr lang="en-US" sz="2000" dirty="0">
                <a:latin typeface="Arial" panose="020B0604020202020204" pitchFamily="34" charset="0"/>
                <a:cs typeface="Arial" panose="020B0604020202020204" pitchFamily="34" charset="0"/>
              </a:rPr>
              <a:t> dung </a:t>
            </a:r>
            <a:r>
              <a:rPr lang="en-US" sz="2000" dirty="0" err="1">
                <a:latin typeface="Arial" panose="020B0604020202020204" pitchFamily="34" charset="0"/>
                <a:cs typeface="Arial" panose="020B0604020202020204" pitchFamily="34" charset="0"/>
              </a:rPr>
              <a:t>ghi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nhớ</a:t>
            </a:r>
            <a:r>
              <a:rPr lang="en-US" sz="2000" dirty="0">
                <a:latin typeface="Arial" panose="020B0604020202020204" pitchFamily="34" charset="0"/>
                <a:cs typeface="Arial" panose="020B0604020202020204" pitchFamily="34" charset="0"/>
              </a:rPr>
              <a:t> )</a:t>
            </a:r>
          </a:p>
        </p:txBody>
      </p:sp>
      <p:sp>
        <p:nvSpPr>
          <p:cNvPr id="10" name="Hình chữ nhật: Góc Tròn 9">
            <a:extLst>
              <a:ext uri="{FF2B5EF4-FFF2-40B4-BE49-F238E27FC236}">
                <a16:creationId xmlns:a16="http://schemas.microsoft.com/office/drawing/2014/main" id="{75D780E5-BB1D-42B6-97BB-5E1EFA9BE1BB}"/>
              </a:ext>
            </a:extLst>
          </p:cNvPr>
          <p:cNvSpPr/>
          <p:nvPr/>
        </p:nvSpPr>
        <p:spPr>
          <a:xfrm>
            <a:off x="836428" y="2669659"/>
            <a:ext cx="7598735" cy="72301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2000" dirty="0">
                <a:latin typeface="Arial" panose="020B0604020202020204" pitchFamily="34" charset="0"/>
                <a:cs typeface="Arial" panose="020B0604020202020204" pitchFamily="34" charset="0"/>
              </a:rPr>
              <a:t>- </a:t>
            </a:r>
            <a:r>
              <a:rPr lang="nl-NL" sz="2000" dirty="0">
                <a:effectLst/>
                <a:latin typeface="Arial" panose="020B0604020202020204" pitchFamily="34" charset="0"/>
                <a:ea typeface="Times New Roman" panose="02020603050405020304" pitchFamily="18" charset="0"/>
                <a:cs typeface="Arial" panose="020B0604020202020204" pitchFamily="34" charset="0"/>
              </a:rPr>
              <a:t>Nhận biết tác dụng của dấu hai chấm ; bước đầu biết dùng dấu hai chấm khi viết văn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62618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A19A23CD-A45E-40CB-B81E-A9ED84CE5E50}"/>
              </a:ext>
            </a:extLst>
          </p:cNvPr>
          <p:cNvSpPr/>
          <p:nvPr/>
        </p:nvSpPr>
        <p:spPr>
          <a:xfrm>
            <a:off x="2857500" y="1371600"/>
            <a:ext cx="3278712" cy="85408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950" b="1" dirty="0" err="1">
                <a:ln w="11430"/>
                <a:solidFill>
                  <a:srgbClr val="FF0000"/>
                </a:solidFill>
                <a:latin typeface="Times New Roman" panose="02020603050405020304" pitchFamily="18" charset="0"/>
                <a:cs typeface="Times New Roman" panose="02020603050405020304" pitchFamily="18" charset="0"/>
              </a:rPr>
              <a:t>Luyện</a:t>
            </a:r>
            <a:r>
              <a:rPr lang="en-US" sz="4950" b="1" dirty="0">
                <a:ln w="11430"/>
                <a:solidFill>
                  <a:srgbClr val="FF0000"/>
                </a:solidFill>
                <a:latin typeface="Times New Roman" panose="02020603050405020304" pitchFamily="18" charset="0"/>
                <a:cs typeface="Times New Roman" panose="02020603050405020304" pitchFamily="18" charset="0"/>
              </a:rPr>
              <a:t> </a:t>
            </a:r>
            <a:r>
              <a:rPr lang="en-US" sz="4950" b="1" dirty="0" err="1">
                <a:ln w="11430"/>
                <a:solidFill>
                  <a:srgbClr val="FF0000"/>
                </a:solidFill>
                <a:latin typeface="Times New Roman" panose="02020603050405020304" pitchFamily="18" charset="0"/>
                <a:cs typeface="Times New Roman" panose="02020603050405020304" pitchFamily="18" charset="0"/>
              </a:rPr>
              <a:t>tập</a:t>
            </a:r>
            <a:endParaRPr lang="en-US" sz="4950" b="1" dirty="0">
              <a:ln w="1143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9273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600200" y="3109171"/>
            <a:ext cx="4857750"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nSpc>
                <a:spcPct val="130000"/>
              </a:lnSpc>
              <a:spcBef>
                <a:spcPct val="0"/>
              </a:spcBef>
              <a:buClrTx/>
              <a:buSzTx/>
              <a:buFontTx/>
              <a:buNone/>
            </a:pPr>
            <a:endParaRPr lang="en-US" altLang="en-US" sz="2100" b="1">
              <a:latin typeface="VNI-Bodon" pitchFamily="2" charset="0"/>
            </a:endParaRPr>
          </a:p>
        </p:txBody>
      </p:sp>
      <p:sp>
        <p:nvSpPr>
          <p:cNvPr id="67" name="Rectangle 66"/>
          <p:cNvSpPr>
            <a:spLocks noChangeArrowheads="1"/>
          </p:cNvSpPr>
          <p:nvPr/>
        </p:nvSpPr>
        <p:spPr bwMode="auto">
          <a:xfrm>
            <a:off x="238153" y="733578"/>
            <a:ext cx="8632713" cy="41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3000" b="1" dirty="0" err="1">
                <a:latin typeface="Arial" panose="020B0604020202020204" pitchFamily="34" charset="0"/>
                <a:cs typeface="Arial" panose="020B0604020202020204" pitchFamily="34" charset="0"/>
              </a:rPr>
              <a:t>Trong</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các</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câu</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sau</a:t>
            </a:r>
            <a:r>
              <a:rPr lang="en-US" altLang="en-US" sz="3000"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mỗi</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dấu</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hai</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chấm</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có</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tác</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dụng</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gì</a:t>
            </a:r>
            <a:r>
              <a:rPr lang="en-US" altLang="en-US" sz="3000" b="1" dirty="0">
                <a:latin typeface="Arial" panose="020B0604020202020204" pitchFamily="34" charset="0"/>
                <a:cs typeface="Arial" panose="020B0604020202020204" pitchFamily="34" charset="0"/>
              </a:rPr>
              <a:t>?</a:t>
            </a:r>
          </a:p>
          <a:p>
            <a:pPr algn="just">
              <a:buClrTx/>
              <a:buSzTx/>
              <a:buFontTx/>
              <a:buNone/>
            </a:pPr>
            <a:r>
              <a:rPr lang="en-US" altLang="en-US" sz="3000" dirty="0">
                <a:latin typeface="Arial" panose="020B0604020202020204" pitchFamily="34" charset="0"/>
                <a:cs typeface="Arial" panose="020B0604020202020204" pitchFamily="34" charset="0"/>
              </a:rPr>
              <a:t>a) </a:t>
            </a:r>
            <a:r>
              <a:rPr lang="en-US" altLang="en-US" sz="3000" dirty="0" err="1">
                <a:latin typeface="Arial" panose="020B0604020202020204" pitchFamily="34" charset="0"/>
                <a:cs typeface="Arial" panose="020B0604020202020204" pitchFamily="34" charset="0"/>
              </a:rPr>
              <a:t>Tôi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thở</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dài</a:t>
            </a:r>
            <a:r>
              <a:rPr lang="en-US" altLang="en-US" sz="3000" dirty="0">
                <a:latin typeface="Arial" panose="020B0604020202020204" pitchFamily="34" charset="0"/>
                <a:cs typeface="Arial" panose="020B0604020202020204" pitchFamily="34" charset="0"/>
              </a:rPr>
              <a:t> : </a:t>
            </a:r>
          </a:p>
          <a:p>
            <a:pPr algn="just">
              <a:buClrTx/>
              <a:buSzTx/>
              <a:buFontTx/>
              <a:buNone/>
            </a:pPr>
            <a:r>
              <a:rPr lang="en-US" altLang="en-US" sz="3000" dirty="0">
                <a:latin typeface="Arial" panose="020B0604020202020204" pitchFamily="34" charset="0"/>
                <a:cs typeface="Arial" panose="020B0604020202020204" pitchFamily="34" charset="0"/>
              </a:rPr>
              <a:t>   - </a:t>
            </a:r>
            <a:r>
              <a:rPr lang="en-US" altLang="en-US" sz="3000" dirty="0" err="1">
                <a:latin typeface="Arial" panose="020B0604020202020204" pitchFamily="34" charset="0"/>
                <a:cs typeface="Arial" panose="020B0604020202020204" pitchFamily="34" charset="0"/>
              </a:rPr>
              <a:t>Còn</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đứa</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bị</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điểm</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không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nó</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tả</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thê</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nào</a:t>
            </a:r>
            <a:r>
              <a:rPr lang="en-US" altLang="en-US" sz="3000" dirty="0">
                <a:latin typeface="Arial" panose="020B0604020202020204" pitchFamily="34" charset="0"/>
                <a:cs typeface="Arial" panose="020B0604020202020204" pitchFamily="34" charset="0"/>
              </a:rPr>
              <a:t>?</a:t>
            </a:r>
          </a:p>
          <a:p>
            <a:pPr algn="just">
              <a:buClrTx/>
              <a:buSzTx/>
              <a:buFontTx/>
              <a:buNone/>
            </a:pPr>
            <a:r>
              <a:rPr lang="en-US" altLang="en-US" sz="3000" dirty="0">
                <a:latin typeface="Arial" panose="020B0604020202020204" pitchFamily="34" charset="0"/>
                <a:cs typeface="Arial" panose="020B0604020202020204" pitchFamily="34" charset="0"/>
              </a:rPr>
              <a:t>   - </a:t>
            </a:r>
            <a:r>
              <a:rPr lang="en-US" altLang="en-US" sz="3000" dirty="0" err="1">
                <a:latin typeface="Arial" panose="020B0604020202020204" pitchFamily="34" charset="0"/>
                <a:cs typeface="Arial" panose="020B0604020202020204" pitchFamily="34" charset="0"/>
              </a:rPr>
              <a:t>Nó</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không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tả</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không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viết</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gì</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hết</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Nó</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nộp</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giấy</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trắng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cho</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cô</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Hôm</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trả</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bài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cô</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giận</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lắm</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Cô</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hỏi</a:t>
            </a:r>
            <a:r>
              <a:rPr lang="en-US" altLang="en-US" sz="3000" dirty="0">
                <a:latin typeface="Arial" panose="020B0604020202020204" pitchFamily="34" charset="0"/>
                <a:cs typeface="Arial" panose="020B0604020202020204" pitchFamily="34" charset="0"/>
              </a:rPr>
              <a:t> : “Sao </a:t>
            </a:r>
            <a:r>
              <a:rPr lang="en-US" altLang="en-US" sz="3000" dirty="0" err="1">
                <a:latin typeface="Arial" panose="020B0604020202020204" pitchFamily="34" charset="0"/>
                <a:cs typeface="Arial" panose="020B0604020202020204" pitchFamily="34" charset="0"/>
              </a:rPr>
              <a:t>trò</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không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chịu</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làm</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bài</a:t>
            </a:r>
            <a:r>
              <a:rPr lang="en-US" altLang="en-US" sz="3000" dirty="0">
                <a:latin typeface="Arial" panose="020B0604020202020204" pitchFamily="34" charset="0"/>
                <a:cs typeface="Arial" panose="020B0604020202020204" pitchFamily="34" charset="0"/>
              </a:rPr>
              <a:t>?”</a:t>
            </a:r>
          </a:p>
          <a:p>
            <a:pPr algn="r">
              <a:buClrTx/>
              <a:buSzTx/>
              <a:buFontTx/>
              <a:buNone/>
            </a:pPr>
            <a:r>
              <a:rPr lang="en-US" altLang="en-US" sz="2400" i="1" dirty="0">
                <a:solidFill>
                  <a:srgbClr val="7030A0"/>
                </a:solidFill>
                <a:latin typeface="Arial" panose="020B0604020202020204" pitchFamily="34" charset="0"/>
                <a:cs typeface="Arial" panose="020B0604020202020204" pitchFamily="34" charset="0"/>
              </a:rPr>
              <a:t>Theo </a:t>
            </a:r>
            <a:r>
              <a:rPr lang="en-US" altLang="en-US" sz="2400" i="1" dirty="0" err="1">
                <a:solidFill>
                  <a:srgbClr val="7030A0"/>
                </a:solidFill>
                <a:latin typeface="Arial" panose="020B0604020202020204" pitchFamily="34" charset="0"/>
                <a:cs typeface="Arial" panose="020B0604020202020204" pitchFamily="34" charset="0"/>
              </a:rPr>
              <a:t>Nguyễn</a:t>
            </a:r>
            <a:r>
              <a:rPr lang="en-US" altLang="en-US" sz="2400" i="1" dirty="0">
                <a:solidFill>
                  <a:srgbClr val="7030A0"/>
                </a:solidFill>
                <a:latin typeface="Arial" panose="020B0604020202020204" pitchFamily="34" charset="0"/>
                <a:cs typeface="Arial" panose="020B0604020202020204" pitchFamily="34" charset="0"/>
              </a:rPr>
              <a:t> </a:t>
            </a:r>
            <a:r>
              <a:rPr lang="en-US" altLang="en-US" sz="2400" i="1" dirty="0" err="1">
                <a:solidFill>
                  <a:srgbClr val="7030A0"/>
                </a:solidFill>
                <a:latin typeface="Arial" panose="020B0604020202020204" pitchFamily="34" charset="0"/>
                <a:cs typeface="Arial" panose="020B0604020202020204" pitchFamily="34" charset="0"/>
              </a:rPr>
              <a:t>Quang</a:t>
            </a:r>
            <a:r>
              <a:rPr lang="en-US" altLang="en-US" sz="2400" i="1" dirty="0">
                <a:solidFill>
                  <a:srgbClr val="7030A0"/>
                </a:solidFill>
                <a:latin typeface="Arial" panose="020B0604020202020204" pitchFamily="34" charset="0"/>
                <a:cs typeface="Arial" panose="020B0604020202020204" pitchFamily="34" charset="0"/>
              </a:rPr>
              <a:t> </a:t>
            </a:r>
            <a:r>
              <a:rPr lang="en-US" altLang="en-US" sz="2400" i="1" dirty="0" err="1">
                <a:solidFill>
                  <a:srgbClr val="7030A0"/>
                </a:solidFill>
                <a:latin typeface="Arial" panose="020B0604020202020204" pitchFamily="34" charset="0"/>
                <a:cs typeface="Arial" panose="020B0604020202020204" pitchFamily="34" charset="0"/>
              </a:rPr>
              <a:t>Sáng</a:t>
            </a:r>
            <a:endParaRPr lang="en-US" altLang="en-US" sz="2400" i="1" dirty="0">
              <a:solidFill>
                <a:srgbClr val="7030A0"/>
              </a:solidFill>
              <a:latin typeface="Arial" panose="020B0604020202020204" pitchFamily="34" charset="0"/>
              <a:cs typeface="Arial" panose="020B0604020202020204" pitchFamily="34" charset="0"/>
            </a:endParaRPr>
          </a:p>
        </p:txBody>
      </p:sp>
      <p:sp>
        <p:nvSpPr>
          <p:cNvPr id="6" name="TextBox 5"/>
          <p:cNvSpPr txBox="1"/>
          <p:nvPr/>
        </p:nvSpPr>
        <p:spPr>
          <a:xfrm flipH="1">
            <a:off x="238155" y="159956"/>
            <a:ext cx="3039434" cy="530915"/>
          </a:xfrm>
          <a:prstGeom prst="rect">
            <a:avLst/>
          </a:prstGeom>
          <a:noFill/>
        </p:spPr>
        <p:txBody>
          <a:bodyPr wrap="square" lIns="68580" tIns="34290" rIns="68580" bIns="34290" rtlCol="0">
            <a:spAutoFit/>
          </a:bodyPr>
          <a:lstStyle/>
          <a:p>
            <a:r>
              <a:rPr lang="en-US" sz="3000" b="1" dirty="0" err="1">
                <a:solidFill>
                  <a:srgbClr val="FF0000"/>
                </a:solidFill>
                <a:latin typeface="Arial" panose="020B0604020202020204" pitchFamily="34" charset="0"/>
                <a:cs typeface="Arial" panose="020B0604020202020204" pitchFamily="34" charset="0"/>
              </a:rPr>
              <a:t>Bài</a:t>
            </a:r>
            <a:r>
              <a:rPr lang="en-US" sz="3000" b="1" dirty="0">
                <a:solidFill>
                  <a:srgbClr val="FF0000"/>
                </a:solidFill>
                <a:latin typeface="Arial" panose="020B0604020202020204" pitchFamily="34" charset="0"/>
                <a:cs typeface="Arial" panose="020B0604020202020204" pitchFamily="34" charset="0"/>
              </a:rPr>
              <a:t> 1: </a:t>
            </a:r>
          </a:p>
        </p:txBody>
      </p:sp>
      <p:sp>
        <p:nvSpPr>
          <p:cNvPr id="3" name="Oval 2"/>
          <p:cNvSpPr/>
          <p:nvPr/>
        </p:nvSpPr>
        <p:spPr>
          <a:xfrm>
            <a:off x="2588818" y="1793180"/>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
        <p:nvSpPr>
          <p:cNvPr id="10" name="Oval 9"/>
          <p:cNvSpPr/>
          <p:nvPr/>
        </p:nvSpPr>
        <p:spPr>
          <a:xfrm>
            <a:off x="8597730" y="3378848"/>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Tree>
    <p:extLst>
      <p:ext uri="{BB962C8B-B14F-4D97-AF65-F5344CB8AC3E}">
        <p14:creationId xmlns:p14="http://schemas.microsoft.com/office/powerpoint/2010/main" val="400499633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linds(horizontal)">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3"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3754" y="2342524"/>
            <a:ext cx="8632713" cy="881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Tôi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thở</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dài</a:t>
            </a:r>
            <a:r>
              <a:rPr lang="en-US" altLang="en-US" sz="2400" dirty="0">
                <a:latin typeface="Arial" panose="020B0604020202020204" pitchFamily="34" charset="0"/>
                <a:cs typeface="Arial" panose="020B0604020202020204" pitchFamily="34" charset="0"/>
              </a:rPr>
              <a:t> : </a:t>
            </a:r>
          </a:p>
          <a:p>
            <a:pPr algn="just">
              <a:buClrTx/>
              <a:buSzTx/>
              <a:buFontTx/>
              <a:buNone/>
            </a:pPr>
            <a:r>
              <a:rPr lang="en-US" altLang="en-US" sz="2400" dirty="0">
                <a:latin typeface="Arial" panose="020B0604020202020204" pitchFamily="34" charset="0"/>
                <a:cs typeface="Arial" panose="020B0604020202020204" pitchFamily="34" charset="0"/>
              </a:rPr>
              <a:t>   - </a:t>
            </a:r>
            <a:r>
              <a:rPr lang="en-US" altLang="en-US" sz="2400" dirty="0" err="1">
                <a:latin typeface="Arial" panose="020B0604020202020204" pitchFamily="34" charset="0"/>
                <a:cs typeface="Arial" panose="020B0604020202020204" pitchFamily="34" charset="0"/>
              </a:rPr>
              <a:t>Còn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đứa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bị</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điểm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không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nó</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tả</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thê</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nào</a:t>
            </a:r>
            <a:r>
              <a:rPr lang="en-US" altLang="en-US" sz="2400" dirty="0">
                <a:latin typeface="Arial" panose="020B0604020202020204" pitchFamily="34" charset="0"/>
                <a:cs typeface="Arial" panose="020B0604020202020204" pitchFamily="34" charset="0"/>
              </a:rPr>
              <a:t>?</a:t>
            </a:r>
          </a:p>
        </p:txBody>
      </p:sp>
      <p:sp>
        <p:nvSpPr>
          <p:cNvPr id="5" name="Oval 4"/>
          <p:cNvSpPr/>
          <p:nvPr/>
        </p:nvSpPr>
        <p:spPr>
          <a:xfrm>
            <a:off x="1822450" y="2342524"/>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
        <p:nvSpPr>
          <p:cNvPr id="6" name="Rectangle 5"/>
          <p:cNvSpPr/>
          <p:nvPr/>
        </p:nvSpPr>
        <p:spPr>
          <a:xfrm>
            <a:off x="285009" y="3322625"/>
            <a:ext cx="8597734" cy="577850"/>
          </a:xfrm>
          <a:prstGeom prst="rect">
            <a:avLst/>
          </a:prstGeom>
        </p:spPr>
        <p:txBody>
          <a:bodyPr wrap="square">
            <a:spAutoFit/>
          </a:bodyPr>
          <a:lstStyle/>
          <a:p>
            <a:pPr algn="just">
              <a:lnSpc>
                <a:spcPct val="150000"/>
              </a:lnSpc>
            </a:pPr>
            <a:r>
              <a:rPr lang="vi-VN" sz="2400" b="1" dirty="0">
                <a:solidFill>
                  <a:srgbClr val="7030A0"/>
                </a:solidFill>
                <a:latin typeface="Arial" panose="020B0604020202020204" pitchFamily="34" charset="0"/>
                <a:cs typeface="Arial" panose="020B0604020202020204" pitchFamily="34" charset="0"/>
              </a:rPr>
              <a:t>           Tác dụng của dấu hai chấm: </a:t>
            </a:r>
          </a:p>
        </p:txBody>
      </p:sp>
      <p:sp>
        <p:nvSpPr>
          <p:cNvPr id="7" name="Right Arrow 6"/>
          <p:cNvSpPr/>
          <p:nvPr/>
        </p:nvSpPr>
        <p:spPr>
          <a:xfrm>
            <a:off x="451262" y="3443207"/>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
        <p:nvSpPr>
          <p:cNvPr id="8" name="Oval Callout 7"/>
          <p:cNvSpPr/>
          <p:nvPr/>
        </p:nvSpPr>
        <p:spPr>
          <a:xfrm>
            <a:off x="4477108" y="0"/>
            <a:ext cx="3834984" cy="2407006"/>
          </a:xfrm>
          <a:prstGeom prst="wedgeEllipseCallout">
            <a:avLst/>
          </a:prstGeom>
          <a:solidFill>
            <a:schemeClr val="bg1"/>
          </a:solidFill>
          <a:ln w="571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100" dirty="0">
                <a:solidFill>
                  <a:srgbClr val="FF0000"/>
                </a:solidFill>
                <a:latin typeface="Arial" panose="020B0604020202020204" pitchFamily="34" charset="0"/>
                <a:cs typeface="Arial" panose="020B0604020202020204" pitchFamily="34" charset="0"/>
              </a:rPr>
              <a:t>Suy nghĩ trong 10 giây và nhanh tay giành quyền trả lời bằng cách gõ số «1» vào khung CHAT. </a:t>
            </a:r>
          </a:p>
        </p:txBody>
      </p:sp>
      <p:sp>
        <p:nvSpPr>
          <p:cNvPr id="9" name="Rectangle 8"/>
          <p:cNvSpPr/>
          <p:nvPr/>
        </p:nvSpPr>
        <p:spPr>
          <a:xfrm>
            <a:off x="1229100" y="3996438"/>
            <a:ext cx="7012380" cy="830997"/>
          </a:xfrm>
          <a:prstGeom prst="rect">
            <a:avLst/>
          </a:prstGeom>
        </p:spPr>
        <p:txBody>
          <a:bodyPr wrap="square">
            <a:spAutoFit/>
          </a:bodyPr>
          <a:lstStyle/>
          <a:p>
            <a:pPr algn="just">
              <a:spcBef>
                <a:spcPts val="600"/>
              </a:spcBef>
            </a:pPr>
            <a:r>
              <a:rPr lang="en-US" sz="2400" b="1" dirty="0">
                <a:latin typeface="Arial" panose="020B0604020202020204" pitchFamily="34" charset="0"/>
                <a:cs typeface="Arial" panose="020B0604020202020204" pitchFamily="34" charset="0"/>
              </a:rPr>
              <a:t>B</a:t>
            </a:r>
            <a:r>
              <a:rPr lang="vi-VN" sz="2400" b="1" dirty="0">
                <a:latin typeface="Arial" panose="020B0604020202020204" pitchFamily="34" charset="0"/>
                <a:cs typeface="Arial" panose="020B0604020202020204" pitchFamily="34" charset="0"/>
              </a:rPr>
              <a:t>áo hiệu bộ phận đứng sau là lời nói của nhân vật “tôi”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phối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hợp</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với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dấu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gạch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đầu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dòng</a:t>
            </a:r>
            <a:r>
              <a:rPr lang="en-US" sz="2400" b="1" dirty="0">
                <a:latin typeface="Arial" panose="020B0604020202020204" pitchFamily="34" charset="0"/>
                <a:cs typeface="Arial" panose="020B0604020202020204" pitchFamily="34" charset="0"/>
              </a:rPr>
              <a:t>)</a:t>
            </a:r>
            <a:endParaRPr lang="en-US" sz="2400" b="1" i="1" dirty="0">
              <a:latin typeface="Arial" panose="020B0604020202020204" pitchFamily="34" charset="0"/>
              <a:cs typeface="Arial" panose="020B0604020202020204" pitchFamily="34" charset="0"/>
            </a:endParaRPr>
          </a:p>
        </p:txBody>
      </p:sp>
      <p:pic>
        <p:nvPicPr>
          <p:cNvPr id="10" name="nhạc chơi rung chuông vàng">
            <a:hlinkClick r:id="" action="ppaction://media"/>
            <a:extLst>
              <a:ext uri="{FF2B5EF4-FFF2-40B4-BE49-F238E27FC236}">
                <a16:creationId xmlns:a16="http://schemas.microsoft.com/office/drawing/2014/main" id="{A4789EC8-D6D2-4150-A66C-5CFD2883E8D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445" y="92813"/>
            <a:ext cx="457200" cy="457200"/>
          </a:xfrm>
          <a:prstGeom prst="rect">
            <a:avLst/>
          </a:prstGeom>
        </p:spPr>
      </p:pic>
      <p:grpSp>
        <p:nvGrpSpPr>
          <p:cNvPr id="11" name="Group 10">
            <a:extLst>
              <a:ext uri="{FF2B5EF4-FFF2-40B4-BE49-F238E27FC236}">
                <a16:creationId xmlns:a16="http://schemas.microsoft.com/office/drawing/2014/main" id="{CA518471-21D6-4E86-9C5F-3E18317895CD}"/>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2" name="Freeform: Shape 3">
              <a:extLst>
                <a:ext uri="{FF2B5EF4-FFF2-40B4-BE49-F238E27FC236}">
                  <a16:creationId xmlns:a16="http://schemas.microsoft.com/office/drawing/2014/main" id="{44E3C1E1-CCD9-4D9A-938E-E25668B532B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3" name="Group 12">
              <a:extLst>
                <a:ext uri="{FF2B5EF4-FFF2-40B4-BE49-F238E27FC236}">
                  <a16:creationId xmlns:a16="http://schemas.microsoft.com/office/drawing/2014/main" id="{5A44FE00-A237-4469-B831-FDB39826B5B9}"/>
                </a:ext>
              </a:extLst>
            </p:cNvPr>
            <p:cNvGrpSpPr/>
            <p:nvPr/>
          </p:nvGrpSpPr>
          <p:grpSpPr>
            <a:xfrm>
              <a:off x="3505202" y="836611"/>
              <a:ext cx="5094518" cy="5143275"/>
              <a:chOff x="3505202" y="836611"/>
              <a:chExt cx="5094518" cy="5143275"/>
            </a:xfrm>
            <a:grpFill/>
          </p:grpSpPr>
          <p:sp>
            <p:nvSpPr>
              <p:cNvPr id="16" name="Rectangle 15">
                <a:extLst>
                  <a:ext uri="{FF2B5EF4-FFF2-40B4-BE49-F238E27FC236}">
                    <a16:creationId xmlns:a16="http://schemas.microsoft.com/office/drawing/2014/main" id="{C20D7133-91A5-4CB6-8576-429E47806C5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 name="Rectangle 16">
                <a:extLst>
                  <a:ext uri="{FF2B5EF4-FFF2-40B4-BE49-F238E27FC236}">
                    <a16:creationId xmlns:a16="http://schemas.microsoft.com/office/drawing/2014/main" id="{B98371CB-487C-4C88-B332-4080FA0A42C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 name="Rectangle 17">
                <a:extLst>
                  <a:ext uri="{FF2B5EF4-FFF2-40B4-BE49-F238E27FC236}">
                    <a16:creationId xmlns:a16="http://schemas.microsoft.com/office/drawing/2014/main" id="{39453931-6E0B-45AB-ADE8-423822AC6C2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 name="Rectangle 18">
                <a:extLst>
                  <a:ext uri="{FF2B5EF4-FFF2-40B4-BE49-F238E27FC236}">
                    <a16:creationId xmlns:a16="http://schemas.microsoft.com/office/drawing/2014/main" id="{15BAB41D-1245-4D2A-AFA4-AEE4A17417A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0" name="Rectangle 19">
                <a:extLst>
                  <a:ext uri="{FF2B5EF4-FFF2-40B4-BE49-F238E27FC236}">
                    <a16:creationId xmlns:a16="http://schemas.microsoft.com/office/drawing/2014/main" id="{45954C67-F32E-44A1-BD05-11B59F04A63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1" name="Rectangle 20">
                <a:extLst>
                  <a:ext uri="{FF2B5EF4-FFF2-40B4-BE49-F238E27FC236}">
                    <a16:creationId xmlns:a16="http://schemas.microsoft.com/office/drawing/2014/main" id="{8D9DAD67-D26E-4BC4-BFDE-A563CB5DCB1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2" name="Rectangle 21">
                <a:extLst>
                  <a:ext uri="{FF2B5EF4-FFF2-40B4-BE49-F238E27FC236}">
                    <a16:creationId xmlns:a16="http://schemas.microsoft.com/office/drawing/2014/main" id="{4A54514C-7167-4469-8B53-420FEEFCBB3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3" name="Rectangle 22">
                <a:extLst>
                  <a:ext uri="{FF2B5EF4-FFF2-40B4-BE49-F238E27FC236}">
                    <a16:creationId xmlns:a16="http://schemas.microsoft.com/office/drawing/2014/main" id="{9F1A58A9-3F86-4456-9754-9772218B940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4" name="Rectangle 23">
                <a:extLst>
                  <a:ext uri="{FF2B5EF4-FFF2-40B4-BE49-F238E27FC236}">
                    <a16:creationId xmlns:a16="http://schemas.microsoft.com/office/drawing/2014/main" id="{E61B3D6A-7399-4B35-89E8-20BF66A4032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5" name="Rectangle 24">
                <a:extLst>
                  <a:ext uri="{FF2B5EF4-FFF2-40B4-BE49-F238E27FC236}">
                    <a16:creationId xmlns:a16="http://schemas.microsoft.com/office/drawing/2014/main" id="{93B3CE41-70FD-435B-A512-56133E0BA5B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6" name="Rectangle 25">
                <a:extLst>
                  <a:ext uri="{FF2B5EF4-FFF2-40B4-BE49-F238E27FC236}">
                    <a16:creationId xmlns:a16="http://schemas.microsoft.com/office/drawing/2014/main" id="{EEC991C0-D74F-4D2E-9B34-B4196624126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7" name="Rectangle 26">
                <a:extLst>
                  <a:ext uri="{FF2B5EF4-FFF2-40B4-BE49-F238E27FC236}">
                    <a16:creationId xmlns:a16="http://schemas.microsoft.com/office/drawing/2014/main" id="{25DE2B48-62E9-45AE-952A-04848FA1B6A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4" name="Oval 13">
              <a:extLst>
                <a:ext uri="{FF2B5EF4-FFF2-40B4-BE49-F238E27FC236}">
                  <a16:creationId xmlns:a16="http://schemas.microsoft.com/office/drawing/2014/main" id="{DEA79B4F-4060-4EED-816F-D894D34E1459}"/>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 name="TextBox 14">
              <a:extLst>
                <a:ext uri="{FF2B5EF4-FFF2-40B4-BE49-F238E27FC236}">
                  <a16:creationId xmlns:a16="http://schemas.microsoft.com/office/drawing/2014/main" id="{6C54A190-A337-4914-8435-523B8B4D2FE8}"/>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10</a:t>
              </a:r>
            </a:p>
          </p:txBody>
        </p:sp>
      </p:grpSp>
      <p:grpSp>
        <p:nvGrpSpPr>
          <p:cNvPr id="28" name="Group 27">
            <a:extLst>
              <a:ext uri="{FF2B5EF4-FFF2-40B4-BE49-F238E27FC236}">
                <a16:creationId xmlns:a16="http://schemas.microsoft.com/office/drawing/2014/main" id="{5CADE56E-DD98-498F-B357-CE57608261CB}"/>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29" name="Freeform: Shape 20">
              <a:extLst>
                <a:ext uri="{FF2B5EF4-FFF2-40B4-BE49-F238E27FC236}">
                  <a16:creationId xmlns:a16="http://schemas.microsoft.com/office/drawing/2014/main" id="{830013BC-8B26-4C4B-BAE4-8BCD0C918DC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30" name="Group 29">
              <a:extLst>
                <a:ext uri="{FF2B5EF4-FFF2-40B4-BE49-F238E27FC236}">
                  <a16:creationId xmlns:a16="http://schemas.microsoft.com/office/drawing/2014/main" id="{BB87C989-A827-4FD3-A0F7-7223008DFE49}"/>
                </a:ext>
              </a:extLst>
            </p:cNvPr>
            <p:cNvGrpSpPr/>
            <p:nvPr/>
          </p:nvGrpSpPr>
          <p:grpSpPr>
            <a:xfrm>
              <a:off x="3505202" y="836611"/>
              <a:ext cx="5094518" cy="5143275"/>
              <a:chOff x="3505202" y="836611"/>
              <a:chExt cx="5094518" cy="5143275"/>
            </a:xfrm>
            <a:grpFill/>
          </p:grpSpPr>
          <p:sp>
            <p:nvSpPr>
              <p:cNvPr id="33" name="Rectangle 32">
                <a:extLst>
                  <a:ext uri="{FF2B5EF4-FFF2-40B4-BE49-F238E27FC236}">
                    <a16:creationId xmlns:a16="http://schemas.microsoft.com/office/drawing/2014/main" id="{0D777EC9-D067-4535-B152-5061CD74657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4" name="Rectangle 33">
                <a:extLst>
                  <a:ext uri="{FF2B5EF4-FFF2-40B4-BE49-F238E27FC236}">
                    <a16:creationId xmlns:a16="http://schemas.microsoft.com/office/drawing/2014/main" id="{9C31E1CE-1EFC-40E2-AB42-8A53A3A2D34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5" name="Rectangle 34">
                <a:extLst>
                  <a:ext uri="{FF2B5EF4-FFF2-40B4-BE49-F238E27FC236}">
                    <a16:creationId xmlns:a16="http://schemas.microsoft.com/office/drawing/2014/main" id="{76EDC00A-B3F2-47E5-A1A2-5FC852D9BDD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6" name="Rectangle 35">
                <a:extLst>
                  <a:ext uri="{FF2B5EF4-FFF2-40B4-BE49-F238E27FC236}">
                    <a16:creationId xmlns:a16="http://schemas.microsoft.com/office/drawing/2014/main" id="{BB63C5A9-A8F5-4AA8-A01C-C35973D4A8B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7" name="Rectangle 36">
                <a:extLst>
                  <a:ext uri="{FF2B5EF4-FFF2-40B4-BE49-F238E27FC236}">
                    <a16:creationId xmlns:a16="http://schemas.microsoft.com/office/drawing/2014/main" id="{F3FC54CD-1D5B-4B79-86A7-03B5D9C0525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8" name="Rectangle 37">
                <a:extLst>
                  <a:ext uri="{FF2B5EF4-FFF2-40B4-BE49-F238E27FC236}">
                    <a16:creationId xmlns:a16="http://schemas.microsoft.com/office/drawing/2014/main" id="{209E99C0-FCDA-4495-B3F2-5112C76326D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9" name="Rectangle 38">
                <a:extLst>
                  <a:ext uri="{FF2B5EF4-FFF2-40B4-BE49-F238E27FC236}">
                    <a16:creationId xmlns:a16="http://schemas.microsoft.com/office/drawing/2014/main" id="{139B6162-C525-4CF2-938D-7EA55074573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0" name="Rectangle 39">
                <a:extLst>
                  <a:ext uri="{FF2B5EF4-FFF2-40B4-BE49-F238E27FC236}">
                    <a16:creationId xmlns:a16="http://schemas.microsoft.com/office/drawing/2014/main" id="{7A8FA836-B752-4D22-9DE5-7FBD8455FD8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1" name="Rectangle 40">
                <a:extLst>
                  <a:ext uri="{FF2B5EF4-FFF2-40B4-BE49-F238E27FC236}">
                    <a16:creationId xmlns:a16="http://schemas.microsoft.com/office/drawing/2014/main" id="{BCCB5A15-D761-458D-8228-DD9A2A7EB79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2" name="Rectangle 41">
                <a:extLst>
                  <a:ext uri="{FF2B5EF4-FFF2-40B4-BE49-F238E27FC236}">
                    <a16:creationId xmlns:a16="http://schemas.microsoft.com/office/drawing/2014/main" id="{2141247D-C061-4130-B310-400F5A1F2BF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3" name="Rectangle 42">
                <a:extLst>
                  <a:ext uri="{FF2B5EF4-FFF2-40B4-BE49-F238E27FC236}">
                    <a16:creationId xmlns:a16="http://schemas.microsoft.com/office/drawing/2014/main" id="{4374FA5C-174D-41C5-B26E-A2B45B29B38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4" name="Rectangle 43">
                <a:extLst>
                  <a:ext uri="{FF2B5EF4-FFF2-40B4-BE49-F238E27FC236}">
                    <a16:creationId xmlns:a16="http://schemas.microsoft.com/office/drawing/2014/main" id="{01FFB63F-95E3-4A90-A294-7599E790215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31" name="Oval 30">
              <a:extLst>
                <a:ext uri="{FF2B5EF4-FFF2-40B4-BE49-F238E27FC236}">
                  <a16:creationId xmlns:a16="http://schemas.microsoft.com/office/drawing/2014/main" id="{8A152352-180E-44B1-8BA8-2EC0DA01DE9A}"/>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2" name="TextBox 31">
              <a:extLst>
                <a:ext uri="{FF2B5EF4-FFF2-40B4-BE49-F238E27FC236}">
                  <a16:creationId xmlns:a16="http://schemas.microsoft.com/office/drawing/2014/main" id="{11947B6D-4645-42A3-9481-53D78DE051B9}"/>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9</a:t>
              </a:r>
            </a:p>
          </p:txBody>
        </p:sp>
      </p:grpSp>
      <p:grpSp>
        <p:nvGrpSpPr>
          <p:cNvPr id="45" name="Group 44">
            <a:extLst>
              <a:ext uri="{FF2B5EF4-FFF2-40B4-BE49-F238E27FC236}">
                <a16:creationId xmlns:a16="http://schemas.microsoft.com/office/drawing/2014/main" id="{E263B1B0-30F0-49AE-A314-2896FC6CA3A9}"/>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46" name="Freeform: Shape 37">
              <a:extLst>
                <a:ext uri="{FF2B5EF4-FFF2-40B4-BE49-F238E27FC236}">
                  <a16:creationId xmlns:a16="http://schemas.microsoft.com/office/drawing/2014/main" id="{7E978CFB-423C-4DFC-8B54-10AA6DB6E94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47" name="Group 46">
              <a:extLst>
                <a:ext uri="{FF2B5EF4-FFF2-40B4-BE49-F238E27FC236}">
                  <a16:creationId xmlns:a16="http://schemas.microsoft.com/office/drawing/2014/main" id="{79C5ADC9-90C8-408C-8F0C-7A7AD00EECC7}"/>
                </a:ext>
              </a:extLst>
            </p:cNvPr>
            <p:cNvGrpSpPr/>
            <p:nvPr/>
          </p:nvGrpSpPr>
          <p:grpSpPr>
            <a:xfrm>
              <a:off x="3505202" y="836611"/>
              <a:ext cx="5094518" cy="5143275"/>
              <a:chOff x="3505202" y="836611"/>
              <a:chExt cx="5094518" cy="5143275"/>
            </a:xfrm>
            <a:grpFill/>
          </p:grpSpPr>
          <p:sp>
            <p:nvSpPr>
              <p:cNvPr id="50" name="Rectangle 49">
                <a:extLst>
                  <a:ext uri="{FF2B5EF4-FFF2-40B4-BE49-F238E27FC236}">
                    <a16:creationId xmlns:a16="http://schemas.microsoft.com/office/drawing/2014/main" id="{B1043CA0-2F99-4AD4-A1BD-11D25ED9DA2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1" name="Rectangle 50">
                <a:extLst>
                  <a:ext uri="{FF2B5EF4-FFF2-40B4-BE49-F238E27FC236}">
                    <a16:creationId xmlns:a16="http://schemas.microsoft.com/office/drawing/2014/main" id="{322A1CED-1187-4BBF-8BCB-1884F614554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2" name="Rectangle 51">
                <a:extLst>
                  <a:ext uri="{FF2B5EF4-FFF2-40B4-BE49-F238E27FC236}">
                    <a16:creationId xmlns:a16="http://schemas.microsoft.com/office/drawing/2014/main" id="{AC5A3D38-0F97-45C8-A30F-3375A395E24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3" name="Rectangle 52">
                <a:extLst>
                  <a:ext uri="{FF2B5EF4-FFF2-40B4-BE49-F238E27FC236}">
                    <a16:creationId xmlns:a16="http://schemas.microsoft.com/office/drawing/2014/main" id="{57FA3937-9269-43C9-822C-712F91DAF4D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4" name="Rectangle 53">
                <a:extLst>
                  <a:ext uri="{FF2B5EF4-FFF2-40B4-BE49-F238E27FC236}">
                    <a16:creationId xmlns:a16="http://schemas.microsoft.com/office/drawing/2014/main" id="{F5D83B38-9C8C-476D-9FCD-10380A50207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5" name="Rectangle 54">
                <a:extLst>
                  <a:ext uri="{FF2B5EF4-FFF2-40B4-BE49-F238E27FC236}">
                    <a16:creationId xmlns:a16="http://schemas.microsoft.com/office/drawing/2014/main" id="{0BC8FCCF-5E51-40BD-B8F3-CE9DC3881B2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6" name="Rectangle 55">
                <a:extLst>
                  <a:ext uri="{FF2B5EF4-FFF2-40B4-BE49-F238E27FC236}">
                    <a16:creationId xmlns:a16="http://schemas.microsoft.com/office/drawing/2014/main" id="{9BB1CEEB-4087-4C1E-A90B-A0B6DA77A48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7" name="Rectangle 56">
                <a:extLst>
                  <a:ext uri="{FF2B5EF4-FFF2-40B4-BE49-F238E27FC236}">
                    <a16:creationId xmlns:a16="http://schemas.microsoft.com/office/drawing/2014/main" id="{415D2837-50D7-4C27-AECF-6E69BCE10C5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8" name="Rectangle 57">
                <a:extLst>
                  <a:ext uri="{FF2B5EF4-FFF2-40B4-BE49-F238E27FC236}">
                    <a16:creationId xmlns:a16="http://schemas.microsoft.com/office/drawing/2014/main" id="{5AE2D3F6-706E-47D7-B950-611C7922A96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9" name="Rectangle 58">
                <a:extLst>
                  <a:ext uri="{FF2B5EF4-FFF2-40B4-BE49-F238E27FC236}">
                    <a16:creationId xmlns:a16="http://schemas.microsoft.com/office/drawing/2014/main" id="{4140FC2B-B7A7-4B38-B19A-988D77B7E63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0" name="Rectangle 59">
                <a:extLst>
                  <a:ext uri="{FF2B5EF4-FFF2-40B4-BE49-F238E27FC236}">
                    <a16:creationId xmlns:a16="http://schemas.microsoft.com/office/drawing/2014/main" id="{364E8C2C-153C-4325-9C62-40A95AD2876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1" name="Rectangle 60">
                <a:extLst>
                  <a:ext uri="{FF2B5EF4-FFF2-40B4-BE49-F238E27FC236}">
                    <a16:creationId xmlns:a16="http://schemas.microsoft.com/office/drawing/2014/main" id="{A9AE4D5B-AEE1-49D9-AF20-9020EABC144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48" name="Oval 47">
              <a:extLst>
                <a:ext uri="{FF2B5EF4-FFF2-40B4-BE49-F238E27FC236}">
                  <a16:creationId xmlns:a16="http://schemas.microsoft.com/office/drawing/2014/main" id="{5B214402-67B8-4F18-9BD7-5FB117B24A64}"/>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9" name="TextBox 48">
              <a:extLst>
                <a:ext uri="{FF2B5EF4-FFF2-40B4-BE49-F238E27FC236}">
                  <a16:creationId xmlns:a16="http://schemas.microsoft.com/office/drawing/2014/main" id="{099B9DDF-26AA-4886-BA56-0C728A8195B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8</a:t>
              </a:r>
            </a:p>
          </p:txBody>
        </p:sp>
      </p:grpSp>
      <p:grpSp>
        <p:nvGrpSpPr>
          <p:cNvPr id="62" name="Group 61">
            <a:extLst>
              <a:ext uri="{FF2B5EF4-FFF2-40B4-BE49-F238E27FC236}">
                <a16:creationId xmlns:a16="http://schemas.microsoft.com/office/drawing/2014/main" id="{A5B8D04D-4439-488B-9DB1-091A907D15B3}"/>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63" name="Freeform: Shape 54">
              <a:extLst>
                <a:ext uri="{FF2B5EF4-FFF2-40B4-BE49-F238E27FC236}">
                  <a16:creationId xmlns:a16="http://schemas.microsoft.com/office/drawing/2014/main" id="{FFBDEE51-9A2D-41CA-8B5A-FB918860E22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64" name="Group 63">
              <a:extLst>
                <a:ext uri="{FF2B5EF4-FFF2-40B4-BE49-F238E27FC236}">
                  <a16:creationId xmlns:a16="http://schemas.microsoft.com/office/drawing/2014/main" id="{912C2C0E-FC56-4423-B91B-1AA5BB243CF1}"/>
                </a:ext>
              </a:extLst>
            </p:cNvPr>
            <p:cNvGrpSpPr/>
            <p:nvPr/>
          </p:nvGrpSpPr>
          <p:grpSpPr>
            <a:xfrm>
              <a:off x="3505202" y="836611"/>
              <a:ext cx="5094518" cy="5143275"/>
              <a:chOff x="3505202" y="836611"/>
              <a:chExt cx="5094518" cy="5143275"/>
            </a:xfrm>
            <a:grpFill/>
          </p:grpSpPr>
          <p:sp>
            <p:nvSpPr>
              <p:cNvPr id="67" name="Rectangle 66">
                <a:extLst>
                  <a:ext uri="{FF2B5EF4-FFF2-40B4-BE49-F238E27FC236}">
                    <a16:creationId xmlns:a16="http://schemas.microsoft.com/office/drawing/2014/main" id="{BC99DC38-56F6-4230-8BED-98DC06A6659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8" name="Rectangle 67">
                <a:extLst>
                  <a:ext uri="{FF2B5EF4-FFF2-40B4-BE49-F238E27FC236}">
                    <a16:creationId xmlns:a16="http://schemas.microsoft.com/office/drawing/2014/main" id="{18AD1FD3-6C65-4D14-86A7-1DC8F4F4F1C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9" name="Rectangle 68">
                <a:extLst>
                  <a:ext uri="{FF2B5EF4-FFF2-40B4-BE49-F238E27FC236}">
                    <a16:creationId xmlns:a16="http://schemas.microsoft.com/office/drawing/2014/main" id="{B8DCA5DF-9F2E-4566-A707-26A9C753D1D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0" name="Rectangle 69">
                <a:extLst>
                  <a:ext uri="{FF2B5EF4-FFF2-40B4-BE49-F238E27FC236}">
                    <a16:creationId xmlns:a16="http://schemas.microsoft.com/office/drawing/2014/main" id="{46F3EB56-9941-4FB5-9C8A-6B4B87DF8EC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1" name="Rectangle 70">
                <a:extLst>
                  <a:ext uri="{FF2B5EF4-FFF2-40B4-BE49-F238E27FC236}">
                    <a16:creationId xmlns:a16="http://schemas.microsoft.com/office/drawing/2014/main" id="{6F7FBB18-83FB-4040-947B-8A268084F45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2" name="Rectangle 71">
                <a:extLst>
                  <a:ext uri="{FF2B5EF4-FFF2-40B4-BE49-F238E27FC236}">
                    <a16:creationId xmlns:a16="http://schemas.microsoft.com/office/drawing/2014/main" id="{4BA2A48F-BBBE-4388-B56D-96784542739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3" name="Rectangle 72">
                <a:extLst>
                  <a:ext uri="{FF2B5EF4-FFF2-40B4-BE49-F238E27FC236}">
                    <a16:creationId xmlns:a16="http://schemas.microsoft.com/office/drawing/2014/main" id="{9B254109-EC45-49ED-A16A-5103CDA98E4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4" name="Rectangle 73">
                <a:extLst>
                  <a:ext uri="{FF2B5EF4-FFF2-40B4-BE49-F238E27FC236}">
                    <a16:creationId xmlns:a16="http://schemas.microsoft.com/office/drawing/2014/main" id="{D66B67B3-0DFC-4660-B664-944D6025E60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5" name="Rectangle 74">
                <a:extLst>
                  <a:ext uri="{FF2B5EF4-FFF2-40B4-BE49-F238E27FC236}">
                    <a16:creationId xmlns:a16="http://schemas.microsoft.com/office/drawing/2014/main" id="{512C2301-6F18-45CE-B9F4-D69DCE8D3DC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6" name="Rectangle 75">
                <a:extLst>
                  <a:ext uri="{FF2B5EF4-FFF2-40B4-BE49-F238E27FC236}">
                    <a16:creationId xmlns:a16="http://schemas.microsoft.com/office/drawing/2014/main" id="{2943B36D-2A99-4D53-A63B-E5FBF528D65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7" name="Rectangle 76">
                <a:extLst>
                  <a:ext uri="{FF2B5EF4-FFF2-40B4-BE49-F238E27FC236}">
                    <a16:creationId xmlns:a16="http://schemas.microsoft.com/office/drawing/2014/main" id="{CC2F2295-FA6F-4C20-B072-9DAA7E32D5D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8" name="Rectangle 77">
                <a:extLst>
                  <a:ext uri="{FF2B5EF4-FFF2-40B4-BE49-F238E27FC236}">
                    <a16:creationId xmlns:a16="http://schemas.microsoft.com/office/drawing/2014/main" id="{9A104B47-C9ED-4D52-9598-F44A74A1AC8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65" name="Oval 64">
              <a:extLst>
                <a:ext uri="{FF2B5EF4-FFF2-40B4-BE49-F238E27FC236}">
                  <a16:creationId xmlns:a16="http://schemas.microsoft.com/office/drawing/2014/main" id="{3BF4259E-48B0-4D15-A329-42015D1C2560}"/>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6" name="TextBox 65">
              <a:extLst>
                <a:ext uri="{FF2B5EF4-FFF2-40B4-BE49-F238E27FC236}">
                  <a16:creationId xmlns:a16="http://schemas.microsoft.com/office/drawing/2014/main" id="{9C3F2245-452A-4C2E-9CFF-27C70AEEEDA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7</a:t>
              </a:r>
            </a:p>
          </p:txBody>
        </p:sp>
      </p:grpSp>
      <p:grpSp>
        <p:nvGrpSpPr>
          <p:cNvPr id="79" name="Group 78">
            <a:extLst>
              <a:ext uri="{FF2B5EF4-FFF2-40B4-BE49-F238E27FC236}">
                <a16:creationId xmlns:a16="http://schemas.microsoft.com/office/drawing/2014/main" id="{2BCA6B83-4306-49B3-9A76-1C9CEEBA6C7E}"/>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80" name="Freeform: Shape 71">
              <a:extLst>
                <a:ext uri="{FF2B5EF4-FFF2-40B4-BE49-F238E27FC236}">
                  <a16:creationId xmlns:a16="http://schemas.microsoft.com/office/drawing/2014/main" id="{0AC702B8-C9A8-4C1D-A015-1ED0AF595B9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81" name="Group 80">
              <a:extLst>
                <a:ext uri="{FF2B5EF4-FFF2-40B4-BE49-F238E27FC236}">
                  <a16:creationId xmlns:a16="http://schemas.microsoft.com/office/drawing/2014/main" id="{15CAB0D2-E5F0-4206-9F88-C791F55FD93A}"/>
                </a:ext>
              </a:extLst>
            </p:cNvPr>
            <p:cNvGrpSpPr/>
            <p:nvPr/>
          </p:nvGrpSpPr>
          <p:grpSpPr>
            <a:xfrm>
              <a:off x="3505202" y="836611"/>
              <a:ext cx="5094518" cy="5143275"/>
              <a:chOff x="3505202" y="836611"/>
              <a:chExt cx="5094518" cy="5143275"/>
            </a:xfrm>
            <a:grpFill/>
          </p:grpSpPr>
          <p:sp>
            <p:nvSpPr>
              <p:cNvPr id="84" name="Rectangle 83">
                <a:extLst>
                  <a:ext uri="{FF2B5EF4-FFF2-40B4-BE49-F238E27FC236}">
                    <a16:creationId xmlns:a16="http://schemas.microsoft.com/office/drawing/2014/main" id="{A5441005-1CCB-47C8-9BEC-4438C4F2730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5" name="Rectangle 84">
                <a:extLst>
                  <a:ext uri="{FF2B5EF4-FFF2-40B4-BE49-F238E27FC236}">
                    <a16:creationId xmlns:a16="http://schemas.microsoft.com/office/drawing/2014/main" id="{A451259B-E214-4680-84E7-C39D8C5790E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6" name="Rectangle 85">
                <a:extLst>
                  <a:ext uri="{FF2B5EF4-FFF2-40B4-BE49-F238E27FC236}">
                    <a16:creationId xmlns:a16="http://schemas.microsoft.com/office/drawing/2014/main" id="{0E91AE2A-EAB7-47ED-A36A-A659829B67A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7" name="Rectangle 86">
                <a:extLst>
                  <a:ext uri="{FF2B5EF4-FFF2-40B4-BE49-F238E27FC236}">
                    <a16:creationId xmlns:a16="http://schemas.microsoft.com/office/drawing/2014/main" id="{BDB31AEC-37FA-4195-9B2A-5C746591BAB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8" name="Rectangle 87">
                <a:extLst>
                  <a:ext uri="{FF2B5EF4-FFF2-40B4-BE49-F238E27FC236}">
                    <a16:creationId xmlns:a16="http://schemas.microsoft.com/office/drawing/2014/main" id="{DC6AC44D-EF86-431D-B243-E2E5D8ECA21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9" name="Rectangle 88">
                <a:extLst>
                  <a:ext uri="{FF2B5EF4-FFF2-40B4-BE49-F238E27FC236}">
                    <a16:creationId xmlns:a16="http://schemas.microsoft.com/office/drawing/2014/main" id="{DDF28114-7D79-4FD6-839E-B644D369E60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0" name="Rectangle 89">
                <a:extLst>
                  <a:ext uri="{FF2B5EF4-FFF2-40B4-BE49-F238E27FC236}">
                    <a16:creationId xmlns:a16="http://schemas.microsoft.com/office/drawing/2014/main" id="{161BED04-9674-4F6B-9BAA-13FB932D663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1" name="Rectangle 90">
                <a:extLst>
                  <a:ext uri="{FF2B5EF4-FFF2-40B4-BE49-F238E27FC236}">
                    <a16:creationId xmlns:a16="http://schemas.microsoft.com/office/drawing/2014/main" id="{B0826DB6-ED77-4B77-A7B2-283E4B7465F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2" name="Rectangle 91">
                <a:extLst>
                  <a:ext uri="{FF2B5EF4-FFF2-40B4-BE49-F238E27FC236}">
                    <a16:creationId xmlns:a16="http://schemas.microsoft.com/office/drawing/2014/main" id="{85AA355E-96F8-41A7-90F3-92C3A36ECD6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3" name="Rectangle 92">
                <a:extLst>
                  <a:ext uri="{FF2B5EF4-FFF2-40B4-BE49-F238E27FC236}">
                    <a16:creationId xmlns:a16="http://schemas.microsoft.com/office/drawing/2014/main" id="{21AFB9CB-816B-442E-A607-C164AA91D28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4" name="Rectangle 93">
                <a:extLst>
                  <a:ext uri="{FF2B5EF4-FFF2-40B4-BE49-F238E27FC236}">
                    <a16:creationId xmlns:a16="http://schemas.microsoft.com/office/drawing/2014/main" id="{0EE007A9-FB27-42E0-9ABA-222DA394100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5" name="Rectangle 94">
                <a:extLst>
                  <a:ext uri="{FF2B5EF4-FFF2-40B4-BE49-F238E27FC236}">
                    <a16:creationId xmlns:a16="http://schemas.microsoft.com/office/drawing/2014/main" id="{A797C6CD-0188-422D-89B4-9922FF1851A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82" name="Oval 81">
              <a:extLst>
                <a:ext uri="{FF2B5EF4-FFF2-40B4-BE49-F238E27FC236}">
                  <a16:creationId xmlns:a16="http://schemas.microsoft.com/office/drawing/2014/main" id="{D66FA1F7-4665-4DAA-80C2-67CD0481BF73}"/>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3" name="TextBox 82">
              <a:extLst>
                <a:ext uri="{FF2B5EF4-FFF2-40B4-BE49-F238E27FC236}">
                  <a16:creationId xmlns:a16="http://schemas.microsoft.com/office/drawing/2014/main" id="{F1B37AD0-01C2-4AB8-A9BD-F5995B646A3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6</a:t>
              </a:r>
            </a:p>
          </p:txBody>
        </p:sp>
      </p:grpSp>
      <p:grpSp>
        <p:nvGrpSpPr>
          <p:cNvPr id="96" name="Group 95">
            <a:extLst>
              <a:ext uri="{FF2B5EF4-FFF2-40B4-BE49-F238E27FC236}">
                <a16:creationId xmlns:a16="http://schemas.microsoft.com/office/drawing/2014/main" id="{FFBD896B-9C57-4083-B18B-CC9FFFD9F48C}"/>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97" name="Freeform: Shape 88">
              <a:extLst>
                <a:ext uri="{FF2B5EF4-FFF2-40B4-BE49-F238E27FC236}">
                  <a16:creationId xmlns:a16="http://schemas.microsoft.com/office/drawing/2014/main" id="{B085F2F8-7F78-4297-ADA0-D2F49196501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98" name="Group 97">
              <a:extLst>
                <a:ext uri="{FF2B5EF4-FFF2-40B4-BE49-F238E27FC236}">
                  <a16:creationId xmlns:a16="http://schemas.microsoft.com/office/drawing/2014/main" id="{63E24BC9-FC2A-48D8-BDFF-554D71B2AF78}"/>
                </a:ext>
              </a:extLst>
            </p:cNvPr>
            <p:cNvGrpSpPr/>
            <p:nvPr/>
          </p:nvGrpSpPr>
          <p:grpSpPr>
            <a:xfrm>
              <a:off x="3505202" y="836611"/>
              <a:ext cx="5094518" cy="5143275"/>
              <a:chOff x="3505202" y="836611"/>
              <a:chExt cx="5094518" cy="5143275"/>
            </a:xfrm>
            <a:grpFill/>
          </p:grpSpPr>
          <p:sp>
            <p:nvSpPr>
              <p:cNvPr id="101" name="Rectangle 100">
                <a:extLst>
                  <a:ext uri="{FF2B5EF4-FFF2-40B4-BE49-F238E27FC236}">
                    <a16:creationId xmlns:a16="http://schemas.microsoft.com/office/drawing/2014/main" id="{02492F0E-219D-49FA-8902-388959FEE74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2" name="Rectangle 101">
                <a:extLst>
                  <a:ext uri="{FF2B5EF4-FFF2-40B4-BE49-F238E27FC236}">
                    <a16:creationId xmlns:a16="http://schemas.microsoft.com/office/drawing/2014/main" id="{180490FC-ED7C-4938-A530-009A9114BC8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3" name="Rectangle 102">
                <a:extLst>
                  <a:ext uri="{FF2B5EF4-FFF2-40B4-BE49-F238E27FC236}">
                    <a16:creationId xmlns:a16="http://schemas.microsoft.com/office/drawing/2014/main" id="{3C20FBBF-15E5-49F4-80F0-EC411AD5699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4" name="Rectangle 103">
                <a:extLst>
                  <a:ext uri="{FF2B5EF4-FFF2-40B4-BE49-F238E27FC236}">
                    <a16:creationId xmlns:a16="http://schemas.microsoft.com/office/drawing/2014/main" id="{62B0DDD0-0F3E-48E5-8787-BDC72D5B9BF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5" name="Rectangle 104">
                <a:extLst>
                  <a:ext uri="{FF2B5EF4-FFF2-40B4-BE49-F238E27FC236}">
                    <a16:creationId xmlns:a16="http://schemas.microsoft.com/office/drawing/2014/main" id="{7ED8B12A-A455-4EAB-9A3A-F86CE6B1FB3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6" name="Rectangle 105">
                <a:extLst>
                  <a:ext uri="{FF2B5EF4-FFF2-40B4-BE49-F238E27FC236}">
                    <a16:creationId xmlns:a16="http://schemas.microsoft.com/office/drawing/2014/main" id="{D0E7B769-C614-4640-BF73-33D2321473E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7" name="Rectangle 106">
                <a:extLst>
                  <a:ext uri="{FF2B5EF4-FFF2-40B4-BE49-F238E27FC236}">
                    <a16:creationId xmlns:a16="http://schemas.microsoft.com/office/drawing/2014/main" id="{D2F88A30-C9B2-4DA8-8F67-EC0D5F1EB93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8" name="Rectangle 107">
                <a:extLst>
                  <a:ext uri="{FF2B5EF4-FFF2-40B4-BE49-F238E27FC236}">
                    <a16:creationId xmlns:a16="http://schemas.microsoft.com/office/drawing/2014/main" id="{5AC754FB-83DA-43B3-934E-6EAE0875985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9" name="Rectangle 108">
                <a:extLst>
                  <a:ext uri="{FF2B5EF4-FFF2-40B4-BE49-F238E27FC236}">
                    <a16:creationId xmlns:a16="http://schemas.microsoft.com/office/drawing/2014/main" id="{14122E83-575A-4D5F-8777-9B4099C5A8C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0" name="Rectangle 109">
                <a:extLst>
                  <a:ext uri="{FF2B5EF4-FFF2-40B4-BE49-F238E27FC236}">
                    <a16:creationId xmlns:a16="http://schemas.microsoft.com/office/drawing/2014/main" id="{C985AF4D-CC0C-4D76-A1A3-92FDFCA4886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1" name="Rectangle 110">
                <a:extLst>
                  <a:ext uri="{FF2B5EF4-FFF2-40B4-BE49-F238E27FC236}">
                    <a16:creationId xmlns:a16="http://schemas.microsoft.com/office/drawing/2014/main" id="{80B82E84-ABA8-40F7-8413-02B154208F6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2" name="Rectangle 111">
                <a:extLst>
                  <a:ext uri="{FF2B5EF4-FFF2-40B4-BE49-F238E27FC236}">
                    <a16:creationId xmlns:a16="http://schemas.microsoft.com/office/drawing/2014/main" id="{8734B892-1AAF-4DD1-834B-66876C98031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99" name="Oval 98">
              <a:extLst>
                <a:ext uri="{FF2B5EF4-FFF2-40B4-BE49-F238E27FC236}">
                  <a16:creationId xmlns:a16="http://schemas.microsoft.com/office/drawing/2014/main" id="{6FDCE7D4-10DD-431B-85A6-8D4490D377B7}"/>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0" name="TextBox 99">
              <a:extLst>
                <a:ext uri="{FF2B5EF4-FFF2-40B4-BE49-F238E27FC236}">
                  <a16:creationId xmlns:a16="http://schemas.microsoft.com/office/drawing/2014/main" id="{E1472C33-897F-4462-89B2-F1912FB0F5DC}"/>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5</a:t>
              </a:r>
            </a:p>
          </p:txBody>
        </p:sp>
      </p:grpSp>
      <p:grpSp>
        <p:nvGrpSpPr>
          <p:cNvPr id="113" name="Group 112">
            <a:extLst>
              <a:ext uri="{FF2B5EF4-FFF2-40B4-BE49-F238E27FC236}">
                <a16:creationId xmlns:a16="http://schemas.microsoft.com/office/drawing/2014/main" id="{2C39980D-4C7B-417C-B271-CA98A51C8DB9}"/>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14" name="Freeform: Shape 105">
              <a:extLst>
                <a:ext uri="{FF2B5EF4-FFF2-40B4-BE49-F238E27FC236}">
                  <a16:creationId xmlns:a16="http://schemas.microsoft.com/office/drawing/2014/main" id="{4B92EFE9-BEBB-4690-AB8C-191E0BD7E12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15" name="Group 114">
              <a:extLst>
                <a:ext uri="{FF2B5EF4-FFF2-40B4-BE49-F238E27FC236}">
                  <a16:creationId xmlns:a16="http://schemas.microsoft.com/office/drawing/2014/main" id="{80D31F4B-D465-438A-A66B-816795E6DD2C}"/>
                </a:ext>
              </a:extLst>
            </p:cNvPr>
            <p:cNvGrpSpPr/>
            <p:nvPr/>
          </p:nvGrpSpPr>
          <p:grpSpPr>
            <a:xfrm>
              <a:off x="3505202" y="836611"/>
              <a:ext cx="5094518" cy="5143275"/>
              <a:chOff x="3505202" y="836611"/>
              <a:chExt cx="5094518" cy="5143275"/>
            </a:xfrm>
            <a:grpFill/>
          </p:grpSpPr>
          <p:sp>
            <p:nvSpPr>
              <p:cNvPr id="118" name="Rectangle 117">
                <a:extLst>
                  <a:ext uri="{FF2B5EF4-FFF2-40B4-BE49-F238E27FC236}">
                    <a16:creationId xmlns:a16="http://schemas.microsoft.com/office/drawing/2014/main" id="{CB227A52-403D-406B-B32E-401DEAC8556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9" name="Rectangle 118">
                <a:extLst>
                  <a:ext uri="{FF2B5EF4-FFF2-40B4-BE49-F238E27FC236}">
                    <a16:creationId xmlns:a16="http://schemas.microsoft.com/office/drawing/2014/main" id="{E2602B1A-8161-48AE-AF0F-BD3F7A25F65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0" name="Rectangle 119">
                <a:extLst>
                  <a:ext uri="{FF2B5EF4-FFF2-40B4-BE49-F238E27FC236}">
                    <a16:creationId xmlns:a16="http://schemas.microsoft.com/office/drawing/2014/main" id="{AEF39615-91DD-4F13-8685-2D870550B17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1" name="Rectangle 120">
                <a:extLst>
                  <a:ext uri="{FF2B5EF4-FFF2-40B4-BE49-F238E27FC236}">
                    <a16:creationId xmlns:a16="http://schemas.microsoft.com/office/drawing/2014/main" id="{B35C1668-2D8C-4257-BD7D-E32C9E54632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2" name="Rectangle 121">
                <a:extLst>
                  <a:ext uri="{FF2B5EF4-FFF2-40B4-BE49-F238E27FC236}">
                    <a16:creationId xmlns:a16="http://schemas.microsoft.com/office/drawing/2014/main" id="{053B4BB6-BBF4-4278-854A-DC55732C934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3" name="Rectangle 122">
                <a:extLst>
                  <a:ext uri="{FF2B5EF4-FFF2-40B4-BE49-F238E27FC236}">
                    <a16:creationId xmlns:a16="http://schemas.microsoft.com/office/drawing/2014/main" id="{69475D1E-FEAF-4644-8ED1-FD2632EF7A6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4" name="Rectangle 123">
                <a:extLst>
                  <a:ext uri="{FF2B5EF4-FFF2-40B4-BE49-F238E27FC236}">
                    <a16:creationId xmlns:a16="http://schemas.microsoft.com/office/drawing/2014/main" id="{A178DD83-2DC5-414E-9DF4-0566B723F35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5" name="Rectangle 124">
                <a:extLst>
                  <a:ext uri="{FF2B5EF4-FFF2-40B4-BE49-F238E27FC236}">
                    <a16:creationId xmlns:a16="http://schemas.microsoft.com/office/drawing/2014/main" id="{24FD55A3-ED0A-4C52-8236-FE0486F1E49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6" name="Rectangle 125">
                <a:extLst>
                  <a:ext uri="{FF2B5EF4-FFF2-40B4-BE49-F238E27FC236}">
                    <a16:creationId xmlns:a16="http://schemas.microsoft.com/office/drawing/2014/main" id="{7405E0DC-B17C-44AE-8D4F-5ACA50AAC92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7" name="Rectangle 126">
                <a:extLst>
                  <a:ext uri="{FF2B5EF4-FFF2-40B4-BE49-F238E27FC236}">
                    <a16:creationId xmlns:a16="http://schemas.microsoft.com/office/drawing/2014/main" id="{F4D90FEB-F03D-4C85-9AA3-DEA10D6AE3B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8" name="Rectangle 127">
                <a:extLst>
                  <a:ext uri="{FF2B5EF4-FFF2-40B4-BE49-F238E27FC236}">
                    <a16:creationId xmlns:a16="http://schemas.microsoft.com/office/drawing/2014/main" id="{9F1C4D93-1684-49D1-95B1-F6277B6CFF1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9" name="Rectangle 128">
                <a:extLst>
                  <a:ext uri="{FF2B5EF4-FFF2-40B4-BE49-F238E27FC236}">
                    <a16:creationId xmlns:a16="http://schemas.microsoft.com/office/drawing/2014/main" id="{D963BD97-FD8C-4EC5-98FB-4D85DCB742A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16" name="Oval 115">
              <a:extLst>
                <a:ext uri="{FF2B5EF4-FFF2-40B4-BE49-F238E27FC236}">
                  <a16:creationId xmlns:a16="http://schemas.microsoft.com/office/drawing/2014/main" id="{62CED9D8-B808-4B31-8D89-8D55098ED0B1}"/>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7" name="TextBox 116">
              <a:extLst>
                <a:ext uri="{FF2B5EF4-FFF2-40B4-BE49-F238E27FC236}">
                  <a16:creationId xmlns:a16="http://schemas.microsoft.com/office/drawing/2014/main" id="{BBFB0816-207F-4AC8-AE0B-BFEF910BD99C}"/>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4</a:t>
              </a:r>
            </a:p>
          </p:txBody>
        </p:sp>
      </p:grpSp>
      <p:grpSp>
        <p:nvGrpSpPr>
          <p:cNvPr id="130" name="Group 129">
            <a:extLst>
              <a:ext uri="{FF2B5EF4-FFF2-40B4-BE49-F238E27FC236}">
                <a16:creationId xmlns:a16="http://schemas.microsoft.com/office/drawing/2014/main" id="{6DBC0B51-4637-43EA-8A69-6B3CADC198A1}"/>
              </a:ext>
            </a:extLst>
          </p:cNvPr>
          <p:cNvGrpSpPr/>
          <p:nvPr/>
        </p:nvGrpSpPr>
        <p:grpSpPr>
          <a:xfrm>
            <a:off x="437663" y="397412"/>
            <a:ext cx="1254078" cy="1216490"/>
            <a:chOff x="3419475" y="752475"/>
            <a:chExt cx="5353050" cy="5353050"/>
          </a:xfrm>
          <a:solidFill>
            <a:schemeClr val="accent6">
              <a:lumMod val="60000"/>
              <a:lumOff val="40000"/>
            </a:schemeClr>
          </a:solidFill>
        </p:grpSpPr>
        <p:sp>
          <p:nvSpPr>
            <p:cNvPr id="131" name="Freeform: Shape 122">
              <a:extLst>
                <a:ext uri="{FF2B5EF4-FFF2-40B4-BE49-F238E27FC236}">
                  <a16:creationId xmlns:a16="http://schemas.microsoft.com/office/drawing/2014/main" id="{FF20A123-9157-4B29-8BE3-C9A1EED67F3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32" name="Group 131">
              <a:extLst>
                <a:ext uri="{FF2B5EF4-FFF2-40B4-BE49-F238E27FC236}">
                  <a16:creationId xmlns:a16="http://schemas.microsoft.com/office/drawing/2014/main" id="{EC0F00A7-694A-41AF-94CD-D3A2E8B0692F}"/>
                </a:ext>
              </a:extLst>
            </p:cNvPr>
            <p:cNvGrpSpPr/>
            <p:nvPr/>
          </p:nvGrpSpPr>
          <p:grpSpPr>
            <a:xfrm>
              <a:off x="3505202" y="836611"/>
              <a:ext cx="5094518" cy="5143275"/>
              <a:chOff x="3505202" y="836611"/>
              <a:chExt cx="5094518" cy="5143275"/>
            </a:xfrm>
            <a:grpFill/>
          </p:grpSpPr>
          <p:sp>
            <p:nvSpPr>
              <p:cNvPr id="135" name="Rectangle 134">
                <a:extLst>
                  <a:ext uri="{FF2B5EF4-FFF2-40B4-BE49-F238E27FC236}">
                    <a16:creationId xmlns:a16="http://schemas.microsoft.com/office/drawing/2014/main" id="{A331020F-BB1D-4F07-A4D1-DBD940FF54A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6" name="Rectangle 135">
                <a:extLst>
                  <a:ext uri="{FF2B5EF4-FFF2-40B4-BE49-F238E27FC236}">
                    <a16:creationId xmlns:a16="http://schemas.microsoft.com/office/drawing/2014/main" id="{75351D12-DEA5-4512-99F4-27DA4DBC700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7" name="Rectangle 136">
                <a:extLst>
                  <a:ext uri="{FF2B5EF4-FFF2-40B4-BE49-F238E27FC236}">
                    <a16:creationId xmlns:a16="http://schemas.microsoft.com/office/drawing/2014/main" id="{5E0E39CB-4FEE-468C-A583-92E1A758BE2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8" name="Rectangle 137">
                <a:extLst>
                  <a:ext uri="{FF2B5EF4-FFF2-40B4-BE49-F238E27FC236}">
                    <a16:creationId xmlns:a16="http://schemas.microsoft.com/office/drawing/2014/main" id="{59E281FD-E813-45CA-8C5A-8AF00507BBC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9" name="Rectangle 138">
                <a:extLst>
                  <a:ext uri="{FF2B5EF4-FFF2-40B4-BE49-F238E27FC236}">
                    <a16:creationId xmlns:a16="http://schemas.microsoft.com/office/drawing/2014/main" id="{F9B5EFAF-E4C3-417B-BF6F-98C1345EF4D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0" name="Rectangle 139">
                <a:extLst>
                  <a:ext uri="{FF2B5EF4-FFF2-40B4-BE49-F238E27FC236}">
                    <a16:creationId xmlns:a16="http://schemas.microsoft.com/office/drawing/2014/main" id="{0B9D0803-9E1B-4DEF-B278-9FBD4236B5C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1" name="Rectangle 140">
                <a:extLst>
                  <a:ext uri="{FF2B5EF4-FFF2-40B4-BE49-F238E27FC236}">
                    <a16:creationId xmlns:a16="http://schemas.microsoft.com/office/drawing/2014/main" id="{B2897F2A-EAE0-4D20-909E-53BB717A9C8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2" name="Rectangle 141">
                <a:extLst>
                  <a:ext uri="{FF2B5EF4-FFF2-40B4-BE49-F238E27FC236}">
                    <a16:creationId xmlns:a16="http://schemas.microsoft.com/office/drawing/2014/main" id="{EFA37CF5-F7C6-45AB-B52C-79E803EBE46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3" name="Rectangle 142">
                <a:extLst>
                  <a:ext uri="{FF2B5EF4-FFF2-40B4-BE49-F238E27FC236}">
                    <a16:creationId xmlns:a16="http://schemas.microsoft.com/office/drawing/2014/main" id="{EDE4EE5F-4B3B-4943-BDBD-5ED450613C9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4" name="Rectangle 143">
                <a:extLst>
                  <a:ext uri="{FF2B5EF4-FFF2-40B4-BE49-F238E27FC236}">
                    <a16:creationId xmlns:a16="http://schemas.microsoft.com/office/drawing/2014/main" id="{9D272D79-85ED-4EFF-B216-0D81CB86322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5" name="Rectangle 144">
                <a:extLst>
                  <a:ext uri="{FF2B5EF4-FFF2-40B4-BE49-F238E27FC236}">
                    <a16:creationId xmlns:a16="http://schemas.microsoft.com/office/drawing/2014/main" id="{97AE37B2-1785-48B1-8804-A11E135F604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6" name="Rectangle 145">
                <a:extLst>
                  <a:ext uri="{FF2B5EF4-FFF2-40B4-BE49-F238E27FC236}">
                    <a16:creationId xmlns:a16="http://schemas.microsoft.com/office/drawing/2014/main" id="{7FF39F59-B561-4E3B-A8BF-FAF64FE9D82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33" name="Oval 132">
              <a:extLst>
                <a:ext uri="{FF2B5EF4-FFF2-40B4-BE49-F238E27FC236}">
                  <a16:creationId xmlns:a16="http://schemas.microsoft.com/office/drawing/2014/main" id="{C0AE974E-DBB6-4466-ADC0-2647DF6E0CF2}"/>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4" name="TextBox 133">
              <a:extLst>
                <a:ext uri="{FF2B5EF4-FFF2-40B4-BE49-F238E27FC236}">
                  <a16:creationId xmlns:a16="http://schemas.microsoft.com/office/drawing/2014/main" id="{BD4F8575-7793-40C2-AE4B-F876FBA9D8CC}"/>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3</a:t>
              </a:r>
            </a:p>
          </p:txBody>
        </p:sp>
      </p:grpSp>
      <p:grpSp>
        <p:nvGrpSpPr>
          <p:cNvPr id="147" name="Group 146">
            <a:extLst>
              <a:ext uri="{FF2B5EF4-FFF2-40B4-BE49-F238E27FC236}">
                <a16:creationId xmlns:a16="http://schemas.microsoft.com/office/drawing/2014/main" id="{3D0775F6-69FF-4CC8-9EB5-BF49B533761A}"/>
              </a:ext>
            </a:extLst>
          </p:cNvPr>
          <p:cNvGrpSpPr/>
          <p:nvPr/>
        </p:nvGrpSpPr>
        <p:grpSpPr>
          <a:xfrm>
            <a:off x="427462" y="393804"/>
            <a:ext cx="1254078" cy="1216490"/>
            <a:chOff x="3419475" y="752475"/>
            <a:chExt cx="5353050" cy="5353050"/>
          </a:xfrm>
          <a:solidFill>
            <a:schemeClr val="accent6">
              <a:lumMod val="60000"/>
              <a:lumOff val="40000"/>
            </a:schemeClr>
          </a:solidFill>
        </p:grpSpPr>
        <p:sp>
          <p:nvSpPr>
            <p:cNvPr id="148" name="Freeform: Shape 139">
              <a:extLst>
                <a:ext uri="{FF2B5EF4-FFF2-40B4-BE49-F238E27FC236}">
                  <a16:creationId xmlns:a16="http://schemas.microsoft.com/office/drawing/2014/main" id="{69AB8640-C958-4DE9-9AA8-B580E010040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49" name="Group 148">
              <a:extLst>
                <a:ext uri="{FF2B5EF4-FFF2-40B4-BE49-F238E27FC236}">
                  <a16:creationId xmlns:a16="http://schemas.microsoft.com/office/drawing/2014/main" id="{5F03206B-3FC8-41E7-B474-DB508F85069F}"/>
                </a:ext>
              </a:extLst>
            </p:cNvPr>
            <p:cNvGrpSpPr/>
            <p:nvPr/>
          </p:nvGrpSpPr>
          <p:grpSpPr>
            <a:xfrm>
              <a:off x="3505202" y="836611"/>
              <a:ext cx="5094518" cy="5143275"/>
              <a:chOff x="3505202" y="836611"/>
              <a:chExt cx="5094518" cy="5143275"/>
            </a:xfrm>
            <a:grpFill/>
          </p:grpSpPr>
          <p:sp>
            <p:nvSpPr>
              <p:cNvPr id="152" name="Rectangle 151">
                <a:extLst>
                  <a:ext uri="{FF2B5EF4-FFF2-40B4-BE49-F238E27FC236}">
                    <a16:creationId xmlns:a16="http://schemas.microsoft.com/office/drawing/2014/main" id="{1D94F30B-0822-4125-8347-F4A10E61EE8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3" name="Rectangle 152">
                <a:extLst>
                  <a:ext uri="{FF2B5EF4-FFF2-40B4-BE49-F238E27FC236}">
                    <a16:creationId xmlns:a16="http://schemas.microsoft.com/office/drawing/2014/main" id="{19DF3423-AD9F-43A0-A1A0-ECC769CB1CA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4" name="Rectangle 153">
                <a:extLst>
                  <a:ext uri="{FF2B5EF4-FFF2-40B4-BE49-F238E27FC236}">
                    <a16:creationId xmlns:a16="http://schemas.microsoft.com/office/drawing/2014/main" id="{AF7E8A3B-EA5A-4AE6-82E2-78BC1F6327C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5" name="Rectangle 154">
                <a:extLst>
                  <a:ext uri="{FF2B5EF4-FFF2-40B4-BE49-F238E27FC236}">
                    <a16:creationId xmlns:a16="http://schemas.microsoft.com/office/drawing/2014/main" id="{AABC471E-F058-46C4-9901-6F868B783CA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6" name="Rectangle 155">
                <a:extLst>
                  <a:ext uri="{FF2B5EF4-FFF2-40B4-BE49-F238E27FC236}">
                    <a16:creationId xmlns:a16="http://schemas.microsoft.com/office/drawing/2014/main" id="{4B0B8D8E-86BC-4021-ADF9-73FF46F29C7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7" name="Rectangle 156">
                <a:extLst>
                  <a:ext uri="{FF2B5EF4-FFF2-40B4-BE49-F238E27FC236}">
                    <a16:creationId xmlns:a16="http://schemas.microsoft.com/office/drawing/2014/main" id="{B5407A46-B46E-4C46-8F89-DA0E6DA8FAC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8" name="Rectangle 157">
                <a:extLst>
                  <a:ext uri="{FF2B5EF4-FFF2-40B4-BE49-F238E27FC236}">
                    <a16:creationId xmlns:a16="http://schemas.microsoft.com/office/drawing/2014/main" id="{9166F34D-0FA5-4DC1-804D-B3D615D9D05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9" name="Rectangle 158">
                <a:extLst>
                  <a:ext uri="{FF2B5EF4-FFF2-40B4-BE49-F238E27FC236}">
                    <a16:creationId xmlns:a16="http://schemas.microsoft.com/office/drawing/2014/main" id="{C837178C-E29C-4D27-A5E1-33B60738574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0" name="Rectangle 159">
                <a:extLst>
                  <a:ext uri="{FF2B5EF4-FFF2-40B4-BE49-F238E27FC236}">
                    <a16:creationId xmlns:a16="http://schemas.microsoft.com/office/drawing/2014/main" id="{ED735974-D823-4390-B946-9BFDB621C64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1" name="Rectangle 160">
                <a:extLst>
                  <a:ext uri="{FF2B5EF4-FFF2-40B4-BE49-F238E27FC236}">
                    <a16:creationId xmlns:a16="http://schemas.microsoft.com/office/drawing/2014/main" id="{695DC5B8-0892-45E9-84A6-F1F21F1F1DE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2" name="Rectangle 161">
                <a:extLst>
                  <a:ext uri="{FF2B5EF4-FFF2-40B4-BE49-F238E27FC236}">
                    <a16:creationId xmlns:a16="http://schemas.microsoft.com/office/drawing/2014/main" id="{9EE92547-8885-4C08-BBBC-9ECB300CA2B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3" name="Rectangle 162">
                <a:extLst>
                  <a:ext uri="{FF2B5EF4-FFF2-40B4-BE49-F238E27FC236}">
                    <a16:creationId xmlns:a16="http://schemas.microsoft.com/office/drawing/2014/main" id="{FBE9E35A-F576-48D3-8DD2-60D5F8752CF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50" name="Oval 149">
              <a:extLst>
                <a:ext uri="{FF2B5EF4-FFF2-40B4-BE49-F238E27FC236}">
                  <a16:creationId xmlns:a16="http://schemas.microsoft.com/office/drawing/2014/main" id="{70DE843F-8A18-443A-81D7-DDEF0461FCD3}"/>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1" name="TextBox 150">
              <a:extLst>
                <a:ext uri="{FF2B5EF4-FFF2-40B4-BE49-F238E27FC236}">
                  <a16:creationId xmlns:a16="http://schemas.microsoft.com/office/drawing/2014/main" id="{2521D84A-2AD6-41B8-9F94-C75D36B0417D}"/>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2</a:t>
              </a:r>
            </a:p>
          </p:txBody>
        </p:sp>
      </p:grpSp>
      <p:grpSp>
        <p:nvGrpSpPr>
          <p:cNvPr id="164" name="Group 163">
            <a:extLst>
              <a:ext uri="{FF2B5EF4-FFF2-40B4-BE49-F238E27FC236}">
                <a16:creationId xmlns:a16="http://schemas.microsoft.com/office/drawing/2014/main" id="{B981DFF3-C438-43E3-A48A-CF338D643D86}"/>
              </a:ext>
            </a:extLst>
          </p:cNvPr>
          <p:cNvGrpSpPr/>
          <p:nvPr/>
        </p:nvGrpSpPr>
        <p:grpSpPr>
          <a:xfrm>
            <a:off x="437663" y="399628"/>
            <a:ext cx="1254078" cy="1216490"/>
            <a:chOff x="3419475" y="752475"/>
            <a:chExt cx="5353050" cy="5353050"/>
          </a:xfrm>
          <a:solidFill>
            <a:schemeClr val="accent6">
              <a:lumMod val="60000"/>
              <a:lumOff val="40000"/>
            </a:schemeClr>
          </a:solidFill>
        </p:grpSpPr>
        <p:sp>
          <p:nvSpPr>
            <p:cNvPr id="165" name="Freeform: Shape 156">
              <a:extLst>
                <a:ext uri="{FF2B5EF4-FFF2-40B4-BE49-F238E27FC236}">
                  <a16:creationId xmlns:a16="http://schemas.microsoft.com/office/drawing/2014/main" id="{702FB28D-6CCD-44BE-863F-2422D62001B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66" name="Group 165">
              <a:extLst>
                <a:ext uri="{FF2B5EF4-FFF2-40B4-BE49-F238E27FC236}">
                  <a16:creationId xmlns:a16="http://schemas.microsoft.com/office/drawing/2014/main" id="{EC782099-470A-42CF-A8B1-15AA14A6CB83}"/>
                </a:ext>
              </a:extLst>
            </p:cNvPr>
            <p:cNvGrpSpPr/>
            <p:nvPr/>
          </p:nvGrpSpPr>
          <p:grpSpPr>
            <a:xfrm>
              <a:off x="3505202" y="836611"/>
              <a:ext cx="5094518" cy="5143275"/>
              <a:chOff x="3505202" y="836611"/>
              <a:chExt cx="5094518" cy="5143275"/>
            </a:xfrm>
            <a:grpFill/>
          </p:grpSpPr>
          <p:sp>
            <p:nvSpPr>
              <p:cNvPr id="169" name="Rectangle 168">
                <a:extLst>
                  <a:ext uri="{FF2B5EF4-FFF2-40B4-BE49-F238E27FC236}">
                    <a16:creationId xmlns:a16="http://schemas.microsoft.com/office/drawing/2014/main" id="{BB78FE1F-CD13-40E4-BFF7-B965CC8593B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0" name="Rectangle 169">
                <a:extLst>
                  <a:ext uri="{FF2B5EF4-FFF2-40B4-BE49-F238E27FC236}">
                    <a16:creationId xmlns:a16="http://schemas.microsoft.com/office/drawing/2014/main" id="{48BD5646-3A18-411B-98E4-EDDF1D73629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1" name="Rectangle 170">
                <a:extLst>
                  <a:ext uri="{FF2B5EF4-FFF2-40B4-BE49-F238E27FC236}">
                    <a16:creationId xmlns:a16="http://schemas.microsoft.com/office/drawing/2014/main" id="{EB6FABD5-8468-456B-8F08-9964390FB94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2" name="Rectangle 171">
                <a:extLst>
                  <a:ext uri="{FF2B5EF4-FFF2-40B4-BE49-F238E27FC236}">
                    <a16:creationId xmlns:a16="http://schemas.microsoft.com/office/drawing/2014/main" id="{C809ACFB-B202-4E72-85DE-2421E4CF1CC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3" name="Rectangle 172">
                <a:extLst>
                  <a:ext uri="{FF2B5EF4-FFF2-40B4-BE49-F238E27FC236}">
                    <a16:creationId xmlns:a16="http://schemas.microsoft.com/office/drawing/2014/main" id="{AF891E1F-0EA8-491E-894E-CB7BF84A6DB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4" name="Rectangle 173">
                <a:extLst>
                  <a:ext uri="{FF2B5EF4-FFF2-40B4-BE49-F238E27FC236}">
                    <a16:creationId xmlns:a16="http://schemas.microsoft.com/office/drawing/2014/main" id="{CE20EAA6-1C98-4EB9-87A2-4D744BCA0ED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5" name="Rectangle 174">
                <a:extLst>
                  <a:ext uri="{FF2B5EF4-FFF2-40B4-BE49-F238E27FC236}">
                    <a16:creationId xmlns:a16="http://schemas.microsoft.com/office/drawing/2014/main" id="{CAB9278B-8194-47BE-BCF8-E8E14BC6F97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6" name="Rectangle 175">
                <a:extLst>
                  <a:ext uri="{FF2B5EF4-FFF2-40B4-BE49-F238E27FC236}">
                    <a16:creationId xmlns:a16="http://schemas.microsoft.com/office/drawing/2014/main" id="{684D5994-B28C-4FEC-BDD4-9CFE88FDA49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7" name="Rectangle 176">
                <a:extLst>
                  <a:ext uri="{FF2B5EF4-FFF2-40B4-BE49-F238E27FC236}">
                    <a16:creationId xmlns:a16="http://schemas.microsoft.com/office/drawing/2014/main" id="{469F6E31-5093-4BE9-A60F-1D1C3BD066C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8" name="Rectangle 177">
                <a:extLst>
                  <a:ext uri="{FF2B5EF4-FFF2-40B4-BE49-F238E27FC236}">
                    <a16:creationId xmlns:a16="http://schemas.microsoft.com/office/drawing/2014/main" id="{2A24CA64-F0E5-4A32-BAD5-FB0BF3BA5AF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9" name="Rectangle 178">
                <a:extLst>
                  <a:ext uri="{FF2B5EF4-FFF2-40B4-BE49-F238E27FC236}">
                    <a16:creationId xmlns:a16="http://schemas.microsoft.com/office/drawing/2014/main" id="{57803AF4-87C6-4D9F-ACB9-A2B78C48B61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0" name="Rectangle 179">
                <a:extLst>
                  <a:ext uri="{FF2B5EF4-FFF2-40B4-BE49-F238E27FC236}">
                    <a16:creationId xmlns:a16="http://schemas.microsoft.com/office/drawing/2014/main" id="{99D92191-F41C-455D-9D0C-0C9F3DDC635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67" name="Oval 166">
              <a:extLst>
                <a:ext uri="{FF2B5EF4-FFF2-40B4-BE49-F238E27FC236}">
                  <a16:creationId xmlns:a16="http://schemas.microsoft.com/office/drawing/2014/main" id="{21F49475-F54E-4D1E-B61D-8F70209DB6D7}"/>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8" name="TextBox 167">
              <a:extLst>
                <a:ext uri="{FF2B5EF4-FFF2-40B4-BE49-F238E27FC236}">
                  <a16:creationId xmlns:a16="http://schemas.microsoft.com/office/drawing/2014/main" id="{EF3448F1-650C-4FE9-A192-299617619A7A}"/>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1</a:t>
              </a:r>
            </a:p>
          </p:txBody>
        </p:sp>
      </p:grpSp>
      <p:grpSp>
        <p:nvGrpSpPr>
          <p:cNvPr id="181" name="Group 180">
            <a:extLst>
              <a:ext uri="{FF2B5EF4-FFF2-40B4-BE49-F238E27FC236}">
                <a16:creationId xmlns:a16="http://schemas.microsoft.com/office/drawing/2014/main" id="{0FC74766-4E35-47B3-BC17-66A3B6383895}"/>
              </a:ext>
            </a:extLst>
          </p:cNvPr>
          <p:cNvGrpSpPr/>
          <p:nvPr/>
        </p:nvGrpSpPr>
        <p:grpSpPr>
          <a:xfrm>
            <a:off x="451262" y="387979"/>
            <a:ext cx="1254078" cy="1216490"/>
            <a:chOff x="3419475" y="752475"/>
            <a:chExt cx="5353050" cy="5353050"/>
          </a:xfrm>
          <a:solidFill>
            <a:schemeClr val="accent6">
              <a:lumMod val="60000"/>
              <a:lumOff val="40000"/>
            </a:schemeClr>
          </a:solidFill>
        </p:grpSpPr>
        <p:sp>
          <p:nvSpPr>
            <p:cNvPr id="182" name="Freeform: Shape 173">
              <a:extLst>
                <a:ext uri="{FF2B5EF4-FFF2-40B4-BE49-F238E27FC236}">
                  <a16:creationId xmlns:a16="http://schemas.microsoft.com/office/drawing/2014/main" id="{F05ADD8A-EE8A-44DA-9560-491E4903424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83" name="Group 182">
              <a:extLst>
                <a:ext uri="{FF2B5EF4-FFF2-40B4-BE49-F238E27FC236}">
                  <a16:creationId xmlns:a16="http://schemas.microsoft.com/office/drawing/2014/main" id="{6AC7B1B7-C017-4CA5-B2C8-19AEABF42559}"/>
                </a:ext>
              </a:extLst>
            </p:cNvPr>
            <p:cNvGrpSpPr/>
            <p:nvPr/>
          </p:nvGrpSpPr>
          <p:grpSpPr>
            <a:xfrm>
              <a:off x="3505202" y="836611"/>
              <a:ext cx="5094518" cy="5143275"/>
              <a:chOff x="3505202" y="836611"/>
              <a:chExt cx="5094518" cy="5143275"/>
            </a:xfrm>
            <a:grpFill/>
          </p:grpSpPr>
          <p:sp>
            <p:nvSpPr>
              <p:cNvPr id="186" name="Rectangle 185">
                <a:extLst>
                  <a:ext uri="{FF2B5EF4-FFF2-40B4-BE49-F238E27FC236}">
                    <a16:creationId xmlns:a16="http://schemas.microsoft.com/office/drawing/2014/main" id="{FBB39871-AC1E-4970-8383-B03F9ED8B66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7" name="Rectangle 186">
                <a:extLst>
                  <a:ext uri="{FF2B5EF4-FFF2-40B4-BE49-F238E27FC236}">
                    <a16:creationId xmlns:a16="http://schemas.microsoft.com/office/drawing/2014/main" id="{E4A3FB15-9BD3-4E91-B471-11B04A44D1F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8" name="Rectangle 187">
                <a:extLst>
                  <a:ext uri="{FF2B5EF4-FFF2-40B4-BE49-F238E27FC236}">
                    <a16:creationId xmlns:a16="http://schemas.microsoft.com/office/drawing/2014/main" id="{494FD3A5-7122-432B-945A-2231469DABD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9" name="Rectangle 188">
                <a:extLst>
                  <a:ext uri="{FF2B5EF4-FFF2-40B4-BE49-F238E27FC236}">
                    <a16:creationId xmlns:a16="http://schemas.microsoft.com/office/drawing/2014/main" id="{5E0F8035-EDB2-459E-A066-26CCDB292B6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0" name="Rectangle 189">
                <a:extLst>
                  <a:ext uri="{FF2B5EF4-FFF2-40B4-BE49-F238E27FC236}">
                    <a16:creationId xmlns:a16="http://schemas.microsoft.com/office/drawing/2014/main" id="{AFA58336-6163-4586-8A87-69C528127B8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1" name="Rectangle 190">
                <a:extLst>
                  <a:ext uri="{FF2B5EF4-FFF2-40B4-BE49-F238E27FC236}">
                    <a16:creationId xmlns:a16="http://schemas.microsoft.com/office/drawing/2014/main" id="{AB2C446D-1EAB-4AC9-B797-9129D9CE558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2" name="Rectangle 191">
                <a:extLst>
                  <a:ext uri="{FF2B5EF4-FFF2-40B4-BE49-F238E27FC236}">
                    <a16:creationId xmlns:a16="http://schemas.microsoft.com/office/drawing/2014/main" id="{0E9250EE-8BEE-49D5-92E9-928303D2849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3" name="Rectangle 192">
                <a:extLst>
                  <a:ext uri="{FF2B5EF4-FFF2-40B4-BE49-F238E27FC236}">
                    <a16:creationId xmlns:a16="http://schemas.microsoft.com/office/drawing/2014/main" id="{95B6C912-59C5-46E2-9CB8-A60665F1642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4" name="Rectangle 193">
                <a:extLst>
                  <a:ext uri="{FF2B5EF4-FFF2-40B4-BE49-F238E27FC236}">
                    <a16:creationId xmlns:a16="http://schemas.microsoft.com/office/drawing/2014/main" id="{B2C2023D-079C-4EFA-BC07-F1B75DBFCDE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5" name="Rectangle 194">
                <a:extLst>
                  <a:ext uri="{FF2B5EF4-FFF2-40B4-BE49-F238E27FC236}">
                    <a16:creationId xmlns:a16="http://schemas.microsoft.com/office/drawing/2014/main" id="{6515590D-299C-49E9-B89E-7B641DF01FB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6" name="Rectangle 195">
                <a:extLst>
                  <a:ext uri="{FF2B5EF4-FFF2-40B4-BE49-F238E27FC236}">
                    <a16:creationId xmlns:a16="http://schemas.microsoft.com/office/drawing/2014/main" id="{D12247D0-91B3-4658-A503-55E9D9A29A5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7" name="Rectangle 196">
                <a:extLst>
                  <a:ext uri="{FF2B5EF4-FFF2-40B4-BE49-F238E27FC236}">
                    <a16:creationId xmlns:a16="http://schemas.microsoft.com/office/drawing/2014/main" id="{4E1082F5-5E09-4D5C-A036-5A76AF3D3B8F}"/>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84" name="Oval 183">
              <a:extLst>
                <a:ext uri="{FF2B5EF4-FFF2-40B4-BE49-F238E27FC236}">
                  <a16:creationId xmlns:a16="http://schemas.microsoft.com/office/drawing/2014/main" id="{B67E7C80-A5EF-454B-84AA-EB357216F5B4}"/>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5" name="TextBox 184">
              <a:extLst>
                <a:ext uri="{FF2B5EF4-FFF2-40B4-BE49-F238E27FC236}">
                  <a16:creationId xmlns:a16="http://schemas.microsoft.com/office/drawing/2014/main" id="{788C3F04-F272-4DA1-A424-BF12B354564C}"/>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0</a:t>
              </a:r>
            </a:p>
          </p:txBody>
        </p:sp>
      </p:grpSp>
    </p:spTree>
    <p:extLst>
      <p:ext uri="{BB962C8B-B14F-4D97-AF65-F5344CB8AC3E}">
        <p14:creationId xmlns:p14="http://schemas.microsoft.com/office/powerpoint/2010/main" val="255888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15338" fill="hold"/>
                                        <p:tgtEl>
                                          <p:spTgt spid="10"/>
                                        </p:tgtEl>
                                      </p:cBhvr>
                                    </p:cmd>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nodeType="afterEffect">
                                  <p:stCondLst>
                                    <p:cond delay="1500"/>
                                  </p:stCondLst>
                                  <p:childTnLst>
                                    <p:set>
                                      <p:cBhvr>
                                        <p:cTn id="30" dur="1" fill="hold">
                                          <p:stCondLst>
                                            <p:cond delay="0"/>
                                          </p:stCondLst>
                                        </p:cTn>
                                        <p:tgtEl>
                                          <p:spTgt spid="28"/>
                                        </p:tgtEl>
                                        <p:attrNameLst>
                                          <p:attrName>style.visibility</p:attrName>
                                        </p:attrNameLst>
                                      </p:cBhvr>
                                      <p:to>
                                        <p:strVal val="visible"/>
                                      </p:to>
                                    </p:set>
                                  </p:childTnLst>
                                </p:cTn>
                              </p:par>
                            </p:childTnLst>
                          </p:cTn>
                        </p:par>
                        <p:par>
                          <p:cTn id="31" fill="hold">
                            <p:stCondLst>
                              <p:cond delay="1500"/>
                            </p:stCondLst>
                            <p:childTnLst>
                              <p:par>
                                <p:cTn id="32" presetID="1" presetClass="entr" presetSubtype="0" fill="hold" nodeType="afterEffect">
                                  <p:stCondLst>
                                    <p:cond delay="1500"/>
                                  </p:stCondLst>
                                  <p:childTnLst>
                                    <p:set>
                                      <p:cBhvr>
                                        <p:cTn id="33" dur="1" fill="hold">
                                          <p:stCondLst>
                                            <p:cond delay="0"/>
                                          </p:stCondLst>
                                        </p:cTn>
                                        <p:tgtEl>
                                          <p:spTgt spid="45"/>
                                        </p:tgtEl>
                                        <p:attrNameLst>
                                          <p:attrName>style.visibility</p:attrName>
                                        </p:attrNameLst>
                                      </p:cBhvr>
                                      <p:to>
                                        <p:strVal val="visible"/>
                                      </p:to>
                                    </p:set>
                                  </p:childTnLst>
                                </p:cTn>
                              </p:par>
                            </p:childTnLst>
                          </p:cTn>
                        </p:par>
                        <p:par>
                          <p:cTn id="34" fill="hold">
                            <p:stCondLst>
                              <p:cond delay="3000"/>
                            </p:stCondLst>
                            <p:childTnLst>
                              <p:par>
                                <p:cTn id="35" presetID="1" presetClass="entr" presetSubtype="0" fill="hold" nodeType="afterEffect">
                                  <p:stCondLst>
                                    <p:cond delay="1500"/>
                                  </p:stCondLst>
                                  <p:childTnLst>
                                    <p:set>
                                      <p:cBhvr>
                                        <p:cTn id="36" dur="1" fill="hold">
                                          <p:stCondLst>
                                            <p:cond delay="0"/>
                                          </p:stCondLst>
                                        </p:cTn>
                                        <p:tgtEl>
                                          <p:spTgt spid="62"/>
                                        </p:tgtEl>
                                        <p:attrNameLst>
                                          <p:attrName>style.visibility</p:attrName>
                                        </p:attrNameLst>
                                      </p:cBhvr>
                                      <p:to>
                                        <p:strVal val="visible"/>
                                      </p:to>
                                    </p:set>
                                  </p:childTnLst>
                                </p:cTn>
                              </p:par>
                            </p:childTnLst>
                          </p:cTn>
                        </p:par>
                        <p:par>
                          <p:cTn id="37" fill="hold">
                            <p:stCondLst>
                              <p:cond delay="4500"/>
                            </p:stCondLst>
                            <p:childTnLst>
                              <p:par>
                                <p:cTn id="38" presetID="1" presetClass="entr" presetSubtype="0" fill="hold" nodeType="afterEffect">
                                  <p:stCondLst>
                                    <p:cond delay="1500"/>
                                  </p:stCondLst>
                                  <p:childTnLst>
                                    <p:set>
                                      <p:cBhvr>
                                        <p:cTn id="39" dur="1" fill="hold">
                                          <p:stCondLst>
                                            <p:cond delay="0"/>
                                          </p:stCondLst>
                                        </p:cTn>
                                        <p:tgtEl>
                                          <p:spTgt spid="79"/>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nodeType="afterEffect">
                                  <p:stCondLst>
                                    <p:cond delay="1500"/>
                                  </p:stCondLst>
                                  <p:childTnLst>
                                    <p:set>
                                      <p:cBhvr>
                                        <p:cTn id="42" dur="1" fill="hold">
                                          <p:stCondLst>
                                            <p:cond delay="0"/>
                                          </p:stCondLst>
                                        </p:cTn>
                                        <p:tgtEl>
                                          <p:spTgt spid="96"/>
                                        </p:tgtEl>
                                        <p:attrNameLst>
                                          <p:attrName>style.visibility</p:attrName>
                                        </p:attrNameLst>
                                      </p:cBhvr>
                                      <p:to>
                                        <p:strVal val="visible"/>
                                      </p:to>
                                    </p:set>
                                  </p:childTnLst>
                                </p:cTn>
                              </p:par>
                            </p:childTnLst>
                          </p:cTn>
                        </p:par>
                        <p:par>
                          <p:cTn id="43" fill="hold">
                            <p:stCondLst>
                              <p:cond delay="7500"/>
                            </p:stCondLst>
                            <p:childTnLst>
                              <p:par>
                                <p:cTn id="44" presetID="1" presetClass="entr" presetSubtype="0" fill="hold" nodeType="afterEffect">
                                  <p:stCondLst>
                                    <p:cond delay="1500"/>
                                  </p:stCondLst>
                                  <p:childTnLst>
                                    <p:set>
                                      <p:cBhvr>
                                        <p:cTn id="45" dur="1" fill="hold">
                                          <p:stCondLst>
                                            <p:cond delay="0"/>
                                          </p:stCondLst>
                                        </p:cTn>
                                        <p:tgtEl>
                                          <p:spTgt spid="113"/>
                                        </p:tgtEl>
                                        <p:attrNameLst>
                                          <p:attrName>style.visibility</p:attrName>
                                        </p:attrNameLst>
                                      </p:cBhvr>
                                      <p:to>
                                        <p:strVal val="visible"/>
                                      </p:to>
                                    </p:set>
                                  </p:childTnLst>
                                </p:cTn>
                              </p:par>
                            </p:childTnLst>
                          </p:cTn>
                        </p:par>
                        <p:par>
                          <p:cTn id="46" fill="hold">
                            <p:stCondLst>
                              <p:cond delay="9000"/>
                            </p:stCondLst>
                            <p:childTnLst>
                              <p:par>
                                <p:cTn id="47" presetID="1" presetClass="entr" presetSubtype="0" fill="hold" nodeType="afterEffect">
                                  <p:stCondLst>
                                    <p:cond delay="1000"/>
                                  </p:stCondLst>
                                  <p:childTnLst>
                                    <p:set>
                                      <p:cBhvr>
                                        <p:cTn id="48" dur="1" fill="hold">
                                          <p:stCondLst>
                                            <p:cond delay="0"/>
                                          </p:stCondLst>
                                        </p:cTn>
                                        <p:tgtEl>
                                          <p:spTgt spid="130"/>
                                        </p:tgtEl>
                                        <p:attrNameLst>
                                          <p:attrName>style.visibility</p:attrName>
                                        </p:attrNameLst>
                                      </p:cBhvr>
                                      <p:to>
                                        <p:strVal val="visible"/>
                                      </p:to>
                                    </p:set>
                                  </p:childTnLst>
                                </p:cTn>
                              </p:par>
                            </p:childTnLst>
                          </p:cTn>
                        </p:par>
                        <p:par>
                          <p:cTn id="49" fill="hold">
                            <p:stCondLst>
                              <p:cond delay="10000"/>
                            </p:stCondLst>
                            <p:childTnLst>
                              <p:par>
                                <p:cTn id="50" presetID="1" presetClass="entr" presetSubtype="0" fill="hold" nodeType="afterEffect">
                                  <p:stCondLst>
                                    <p:cond delay="1000"/>
                                  </p:stCondLst>
                                  <p:childTnLst>
                                    <p:set>
                                      <p:cBhvr>
                                        <p:cTn id="51" dur="1" fill="hold">
                                          <p:stCondLst>
                                            <p:cond delay="0"/>
                                          </p:stCondLst>
                                        </p:cTn>
                                        <p:tgtEl>
                                          <p:spTgt spid="147"/>
                                        </p:tgtEl>
                                        <p:attrNameLst>
                                          <p:attrName>style.visibility</p:attrName>
                                        </p:attrNameLst>
                                      </p:cBhvr>
                                      <p:to>
                                        <p:strVal val="visible"/>
                                      </p:to>
                                    </p:set>
                                  </p:childTnLst>
                                </p:cTn>
                              </p:par>
                            </p:childTnLst>
                          </p:cTn>
                        </p:par>
                        <p:par>
                          <p:cTn id="52" fill="hold">
                            <p:stCondLst>
                              <p:cond delay="11000"/>
                            </p:stCondLst>
                            <p:childTnLst>
                              <p:par>
                                <p:cTn id="53" presetID="1" presetClass="entr" presetSubtype="0" fill="hold" nodeType="afterEffect">
                                  <p:stCondLst>
                                    <p:cond delay="1000"/>
                                  </p:stCondLst>
                                  <p:childTnLst>
                                    <p:set>
                                      <p:cBhvr>
                                        <p:cTn id="54" dur="1" fill="hold">
                                          <p:stCondLst>
                                            <p:cond delay="0"/>
                                          </p:stCondLst>
                                        </p:cTn>
                                        <p:tgtEl>
                                          <p:spTgt spid="164"/>
                                        </p:tgtEl>
                                        <p:attrNameLst>
                                          <p:attrName>style.visibility</p:attrName>
                                        </p:attrNameLst>
                                      </p:cBhvr>
                                      <p:to>
                                        <p:strVal val="visible"/>
                                      </p:to>
                                    </p:set>
                                  </p:childTnLst>
                                </p:cTn>
                              </p:par>
                            </p:childTnLst>
                          </p:cTn>
                        </p:par>
                        <p:par>
                          <p:cTn id="55" fill="hold">
                            <p:stCondLst>
                              <p:cond delay="12000"/>
                            </p:stCondLst>
                            <p:childTnLst>
                              <p:par>
                                <p:cTn id="56" presetID="1" presetClass="entr" presetSubtype="0" fill="hold" nodeType="afterEffect">
                                  <p:stCondLst>
                                    <p:cond delay="1000"/>
                                  </p:stCondLst>
                                  <p:childTnLst>
                                    <p:set>
                                      <p:cBhvr>
                                        <p:cTn id="57" dur="1" fill="hold">
                                          <p:stCondLst>
                                            <p:cond delay="0"/>
                                          </p:stCondLst>
                                        </p:cTn>
                                        <p:tgtEl>
                                          <p:spTgt spid="181"/>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26" presetClass="entr" presetSubtype="0"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80">
                                          <p:stCondLst>
                                            <p:cond delay="0"/>
                                          </p:stCondLst>
                                        </p:cTn>
                                        <p:tgtEl>
                                          <p:spTgt spid="9"/>
                                        </p:tgtEl>
                                      </p:cBhvr>
                                    </p:animEffect>
                                    <p:anim calcmode="lin" valueType="num">
                                      <p:cBhvr>
                                        <p:cTn id="6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8" dur="26">
                                          <p:stCondLst>
                                            <p:cond delay="650"/>
                                          </p:stCondLst>
                                        </p:cTn>
                                        <p:tgtEl>
                                          <p:spTgt spid="9"/>
                                        </p:tgtEl>
                                      </p:cBhvr>
                                      <p:to x="100000" y="60000"/>
                                    </p:animScale>
                                    <p:animScale>
                                      <p:cBhvr>
                                        <p:cTn id="69" dur="166" decel="50000">
                                          <p:stCondLst>
                                            <p:cond delay="676"/>
                                          </p:stCondLst>
                                        </p:cTn>
                                        <p:tgtEl>
                                          <p:spTgt spid="9"/>
                                        </p:tgtEl>
                                      </p:cBhvr>
                                      <p:to x="100000" y="100000"/>
                                    </p:animScale>
                                    <p:animScale>
                                      <p:cBhvr>
                                        <p:cTn id="70" dur="26">
                                          <p:stCondLst>
                                            <p:cond delay="1312"/>
                                          </p:stCondLst>
                                        </p:cTn>
                                        <p:tgtEl>
                                          <p:spTgt spid="9"/>
                                        </p:tgtEl>
                                      </p:cBhvr>
                                      <p:to x="100000" y="80000"/>
                                    </p:animScale>
                                    <p:animScale>
                                      <p:cBhvr>
                                        <p:cTn id="71" dur="166" decel="50000">
                                          <p:stCondLst>
                                            <p:cond delay="1338"/>
                                          </p:stCondLst>
                                        </p:cTn>
                                        <p:tgtEl>
                                          <p:spTgt spid="9"/>
                                        </p:tgtEl>
                                      </p:cBhvr>
                                      <p:to x="100000" y="100000"/>
                                    </p:animScale>
                                    <p:animScale>
                                      <p:cBhvr>
                                        <p:cTn id="72" dur="26">
                                          <p:stCondLst>
                                            <p:cond delay="1642"/>
                                          </p:stCondLst>
                                        </p:cTn>
                                        <p:tgtEl>
                                          <p:spTgt spid="9"/>
                                        </p:tgtEl>
                                      </p:cBhvr>
                                      <p:to x="100000" y="90000"/>
                                    </p:animScale>
                                    <p:animScale>
                                      <p:cBhvr>
                                        <p:cTn id="73" dur="166" decel="50000">
                                          <p:stCondLst>
                                            <p:cond delay="1668"/>
                                          </p:stCondLst>
                                        </p:cTn>
                                        <p:tgtEl>
                                          <p:spTgt spid="9"/>
                                        </p:tgtEl>
                                      </p:cBhvr>
                                      <p:to x="100000" y="100000"/>
                                    </p:animScale>
                                    <p:animScale>
                                      <p:cBhvr>
                                        <p:cTn id="74" dur="26">
                                          <p:stCondLst>
                                            <p:cond delay="1808"/>
                                          </p:stCondLst>
                                        </p:cTn>
                                        <p:tgtEl>
                                          <p:spTgt spid="9"/>
                                        </p:tgtEl>
                                      </p:cBhvr>
                                      <p:to x="100000" y="95000"/>
                                    </p:animScale>
                                    <p:animScale>
                                      <p:cBhvr>
                                        <p:cTn id="75" dur="166" decel="50000">
                                          <p:stCondLst>
                                            <p:cond delay="1834"/>
                                          </p:stCondLst>
                                        </p:cTn>
                                        <p:tgtEl>
                                          <p:spTgt spid="9"/>
                                        </p:tgtEl>
                                      </p:cBhvr>
                                      <p:to x="100000" y="100000"/>
                                    </p:animScale>
                                  </p:childTnLst>
                                </p:cTn>
                              </p:par>
                              <p:par>
                                <p:cTn id="76" presetID="1" presetClass="exit" presetSubtype="0" fill="hold" grpId="1" nodeType="withEffect">
                                  <p:stCondLst>
                                    <p:cond delay="0"/>
                                  </p:stCondLst>
                                  <p:childTnLst>
                                    <p:set>
                                      <p:cBhvr>
                                        <p:cTn id="77"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10"/>
                </p:tgtEl>
              </p:cMediaNode>
            </p:audio>
          </p:childTnLst>
        </p:cTn>
      </p:par>
    </p:tnLst>
    <p:bldLst>
      <p:bldP spid="6" grpId="0"/>
      <p:bldP spid="7" grpId="0" animBg="1"/>
      <p:bldP spid="8" grpId="0" animBg="1"/>
      <p:bldP spid="8" grpId="1" animBg="1"/>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85009" y="2246894"/>
            <a:ext cx="8371458" cy="117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2400" dirty="0">
                <a:latin typeface="Arial" panose="020B0604020202020204" pitchFamily="34" charset="0"/>
                <a:cs typeface="Arial" panose="020B0604020202020204" pitchFamily="34" charset="0"/>
              </a:rPr>
              <a:t>    - </a:t>
            </a:r>
            <a:r>
              <a:rPr lang="en-US" altLang="en-US" sz="2400" dirty="0" err="1">
                <a:latin typeface="Arial" panose="020B0604020202020204" pitchFamily="34" charset="0"/>
                <a:cs typeface="Arial" panose="020B0604020202020204" pitchFamily="34" charset="0"/>
              </a:rPr>
              <a:t>Nó</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không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tả</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không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viết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gì</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hết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Nó</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nộp</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giấy</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trắng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cho</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cô</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Hôm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trả</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bài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cô</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giận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lắm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Cô</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hỏi</a:t>
            </a:r>
            <a:r>
              <a:rPr lang="en-US" altLang="en-US" sz="2400" dirty="0">
                <a:latin typeface="Arial" panose="020B0604020202020204" pitchFamily="34" charset="0"/>
                <a:cs typeface="Arial" panose="020B0604020202020204" pitchFamily="34" charset="0"/>
              </a:rPr>
              <a:t> : “Sao </a:t>
            </a:r>
            <a:r>
              <a:rPr lang="en-US" altLang="en-US" sz="2400" dirty="0" err="1">
                <a:latin typeface="Arial" panose="020B0604020202020204" pitchFamily="34" charset="0"/>
                <a:cs typeface="Arial" panose="020B0604020202020204" pitchFamily="34" charset="0"/>
              </a:rPr>
              <a:t>trò</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không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chịu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làm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bài</a:t>
            </a:r>
            <a:r>
              <a:rPr lang="en-US" altLang="en-US" sz="2400" dirty="0">
                <a:latin typeface="Arial" panose="020B0604020202020204" pitchFamily="34" charset="0"/>
                <a:cs typeface="Arial" panose="020B0604020202020204" pitchFamily="34" charset="0"/>
              </a:rPr>
              <a:t>?”</a:t>
            </a:r>
          </a:p>
        </p:txBody>
      </p:sp>
      <p:sp>
        <p:nvSpPr>
          <p:cNvPr id="5" name="Oval 4"/>
          <p:cNvSpPr/>
          <p:nvPr/>
        </p:nvSpPr>
        <p:spPr>
          <a:xfrm>
            <a:off x="4939162" y="2615822"/>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
        <p:nvSpPr>
          <p:cNvPr id="6" name="Rectangle 5"/>
          <p:cNvSpPr/>
          <p:nvPr/>
        </p:nvSpPr>
        <p:spPr>
          <a:xfrm>
            <a:off x="285009" y="3322625"/>
            <a:ext cx="8597734" cy="577850"/>
          </a:xfrm>
          <a:prstGeom prst="rect">
            <a:avLst/>
          </a:prstGeom>
        </p:spPr>
        <p:txBody>
          <a:bodyPr wrap="square">
            <a:spAutoFit/>
          </a:bodyPr>
          <a:lstStyle/>
          <a:p>
            <a:pPr algn="just">
              <a:lnSpc>
                <a:spcPct val="150000"/>
              </a:lnSpc>
            </a:pPr>
            <a:r>
              <a:rPr lang="vi-VN" sz="2400" b="1" dirty="0">
                <a:solidFill>
                  <a:srgbClr val="7030A0"/>
                </a:solidFill>
                <a:latin typeface="Arial" panose="020B0604020202020204" pitchFamily="34" charset="0"/>
                <a:cs typeface="Arial" panose="020B0604020202020204" pitchFamily="34" charset="0"/>
              </a:rPr>
              <a:t>           Tác dụng của dấu hai chấm: </a:t>
            </a:r>
          </a:p>
        </p:txBody>
      </p:sp>
      <p:sp>
        <p:nvSpPr>
          <p:cNvPr id="7" name="Right Arrow 6"/>
          <p:cNvSpPr/>
          <p:nvPr/>
        </p:nvSpPr>
        <p:spPr>
          <a:xfrm>
            <a:off x="451262" y="3443207"/>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
        <p:nvSpPr>
          <p:cNvPr id="8" name="Oval Callout 7"/>
          <p:cNvSpPr/>
          <p:nvPr/>
        </p:nvSpPr>
        <p:spPr>
          <a:xfrm>
            <a:off x="5247923" y="47618"/>
            <a:ext cx="3834984" cy="1983063"/>
          </a:xfrm>
          <a:prstGeom prst="wedgeEllipseCallout">
            <a:avLst/>
          </a:prstGeom>
          <a:solidFill>
            <a:schemeClr val="bg1"/>
          </a:solidFill>
          <a:ln w="571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100" dirty="0">
                <a:solidFill>
                  <a:srgbClr val="FF0000"/>
                </a:solidFill>
                <a:latin typeface="Arial" panose="020B0604020202020204" pitchFamily="34" charset="0"/>
                <a:cs typeface="Arial" panose="020B0604020202020204" pitchFamily="34" charset="0"/>
              </a:rPr>
              <a:t>Suy nghĩ trong 10 giây và nhanh tay giành quyền trả lời bằng cách gõ số «2» vào khung CHAT. </a:t>
            </a:r>
          </a:p>
        </p:txBody>
      </p:sp>
      <p:sp>
        <p:nvSpPr>
          <p:cNvPr id="9" name="Rectangle 8"/>
          <p:cNvSpPr/>
          <p:nvPr/>
        </p:nvSpPr>
        <p:spPr>
          <a:xfrm>
            <a:off x="1229100" y="3996438"/>
            <a:ext cx="7012380" cy="830997"/>
          </a:xfrm>
          <a:prstGeom prst="rect">
            <a:avLst/>
          </a:prstGeom>
        </p:spPr>
        <p:txBody>
          <a:bodyPr wrap="square">
            <a:spAutoFit/>
          </a:bodyPr>
          <a:lstStyle/>
          <a:p>
            <a:pPr algn="just"/>
            <a:r>
              <a:rPr lang="en-US" sz="2400" b="1" dirty="0" err="1">
                <a:latin typeface="Arial" panose="020B0604020202020204" pitchFamily="34" charset="0"/>
                <a:cs typeface="Arial" panose="020B0604020202020204" pitchFamily="34" charset="0"/>
              </a:rPr>
              <a:t>Báo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hiệu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bộ</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phận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đứng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sau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là</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câu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hỏi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của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cô</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giáo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phối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hợp</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với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dấu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ngoặc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kép</a:t>
            </a:r>
            <a:r>
              <a:rPr lang="en-US" sz="2400" b="1" dirty="0">
                <a:latin typeface="Arial" panose="020B0604020202020204" pitchFamily="34" charset="0"/>
                <a:cs typeface="Arial" panose="020B0604020202020204" pitchFamily="34" charset="0"/>
              </a:rPr>
              <a:t>)</a:t>
            </a:r>
            <a:endParaRPr lang="en-US" sz="2400" b="1" i="1" dirty="0">
              <a:latin typeface="Arial" panose="020B0604020202020204" pitchFamily="34" charset="0"/>
              <a:cs typeface="Arial" panose="020B0604020202020204" pitchFamily="34" charset="0"/>
            </a:endParaRPr>
          </a:p>
        </p:txBody>
      </p:sp>
      <p:pic>
        <p:nvPicPr>
          <p:cNvPr id="10" name="nhạc chơi rung chuông vàng">
            <a:hlinkClick r:id="" action="ppaction://media"/>
            <a:extLst>
              <a:ext uri="{FF2B5EF4-FFF2-40B4-BE49-F238E27FC236}">
                <a16:creationId xmlns:a16="http://schemas.microsoft.com/office/drawing/2014/main" id="{A4789EC8-D6D2-4150-A66C-5CFD2883E8D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445" y="92813"/>
            <a:ext cx="457200" cy="457200"/>
          </a:xfrm>
          <a:prstGeom prst="rect">
            <a:avLst/>
          </a:prstGeom>
        </p:spPr>
      </p:pic>
      <p:grpSp>
        <p:nvGrpSpPr>
          <p:cNvPr id="11" name="Group 10">
            <a:extLst>
              <a:ext uri="{FF2B5EF4-FFF2-40B4-BE49-F238E27FC236}">
                <a16:creationId xmlns:a16="http://schemas.microsoft.com/office/drawing/2014/main" id="{CA518471-21D6-4E86-9C5F-3E18317895CD}"/>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2" name="Freeform: Shape 3">
              <a:extLst>
                <a:ext uri="{FF2B5EF4-FFF2-40B4-BE49-F238E27FC236}">
                  <a16:creationId xmlns:a16="http://schemas.microsoft.com/office/drawing/2014/main" id="{44E3C1E1-CCD9-4D9A-938E-E25668B532B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3" name="Group 12">
              <a:extLst>
                <a:ext uri="{FF2B5EF4-FFF2-40B4-BE49-F238E27FC236}">
                  <a16:creationId xmlns:a16="http://schemas.microsoft.com/office/drawing/2014/main" id="{5A44FE00-A237-4469-B831-FDB39826B5B9}"/>
                </a:ext>
              </a:extLst>
            </p:cNvPr>
            <p:cNvGrpSpPr/>
            <p:nvPr/>
          </p:nvGrpSpPr>
          <p:grpSpPr>
            <a:xfrm>
              <a:off x="3505202" y="836611"/>
              <a:ext cx="5094518" cy="5143275"/>
              <a:chOff x="3505202" y="836611"/>
              <a:chExt cx="5094518" cy="5143275"/>
            </a:xfrm>
            <a:grpFill/>
          </p:grpSpPr>
          <p:sp>
            <p:nvSpPr>
              <p:cNvPr id="16" name="Rectangle 15">
                <a:extLst>
                  <a:ext uri="{FF2B5EF4-FFF2-40B4-BE49-F238E27FC236}">
                    <a16:creationId xmlns:a16="http://schemas.microsoft.com/office/drawing/2014/main" id="{C20D7133-91A5-4CB6-8576-429E47806C5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 name="Rectangle 16">
                <a:extLst>
                  <a:ext uri="{FF2B5EF4-FFF2-40B4-BE49-F238E27FC236}">
                    <a16:creationId xmlns:a16="http://schemas.microsoft.com/office/drawing/2014/main" id="{B98371CB-487C-4C88-B332-4080FA0A42C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 name="Rectangle 17">
                <a:extLst>
                  <a:ext uri="{FF2B5EF4-FFF2-40B4-BE49-F238E27FC236}">
                    <a16:creationId xmlns:a16="http://schemas.microsoft.com/office/drawing/2014/main" id="{39453931-6E0B-45AB-ADE8-423822AC6C2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 name="Rectangle 18">
                <a:extLst>
                  <a:ext uri="{FF2B5EF4-FFF2-40B4-BE49-F238E27FC236}">
                    <a16:creationId xmlns:a16="http://schemas.microsoft.com/office/drawing/2014/main" id="{15BAB41D-1245-4D2A-AFA4-AEE4A17417A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0" name="Rectangle 19">
                <a:extLst>
                  <a:ext uri="{FF2B5EF4-FFF2-40B4-BE49-F238E27FC236}">
                    <a16:creationId xmlns:a16="http://schemas.microsoft.com/office/drawing/2014/main" id="{45954C67-F32E-44A1-BD05-11B59F04A63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1" name="Rectangle 20">
                <a:extLst>
                  <a:ext uri="{FF2B5EF4-FFF2-40B4-BE49-F238E27FC236}">
                    <a16:creationId xmlns:a16="http://schemas.microsoft.com/office/drawing/2014/main" id="{8D9DAD67-D26E-4BC4-BFDE-A563CB5DCB1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2" name="Rectangle 21">
                <a:extLst>
                  <a:ext uri="{FF2B5EF4-FFF2-40B4-BE49-F238E27FC236}">
                    <a16:creationId xmlns:a16="http://schemas.microsoft.com/office/drawing/2014/main" id="{4A54514C-7167-4469-8B53-420FEEFCBB3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3" name="Rectangle 22">
                <a:extLst>
                  <a:ext uri="{FF2B5EF4-FFF2-40B4-BE49-F238E27FC236}">
                    <a16:creationId xmlns:a16="http://schemas.microsoft.com/office/drawing/2014/main" id="{9F1A58A9-3F86-4456-9754-9772218B940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4" name="Rectangle 23">
                <a:extLst>
                  <a:ext uri="{FF2B5EF4-FFF2-40B4-BE49-F238E27FC236}">
                    <a16:creationId xmlns:a16="http://schemas.microsoft.com/office/drawing/2014/main" id="{E61B3D6A-7399-4B35-89E8-20BF66A4032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5" name="Rectangle 24">
                <a:extLst>
                  <a:ext uri="{FF2B5EF4-FFF2-40B4-BE49-F238E27FC236}">
                    <a16:creationId xmlns:a16="http://schemas.microsoft.com/office/drawing/2014/main" id="{93B3CE41-70FD-435B-A512-56133E0BA5B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6" name="Rectangle 25">
                <a:extLst>
                  <a:ext uri="{FF2B5EF4-FFF2-40B4-BE49-F238E27FC236}">
                    <a16:creationId xmlns:a16="http://schemas.microsoft.com/office/drawing/2014/main" id="{EEC991C0-D74F-4D2E-9B34-B4196624126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7" name="Rectangle 26">
                <a:extLst>
                  <a:ext uri="{FF2B5EF4-FFF2-40B4-BE49-F238E27FC236}">
                    <a16:creationId xmlns:a16="http://schemas.microsoft.com/office/drawing/2014/main" id="{25DE2B48-62E9-45AE-952A-04848FA1B6A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4" name="Oval 13">
              <a:extLst>
                <a:ext uri="{FF2B5EF4-FFF2-40B4-BE49-F238E27FC236}">
                  <a16:creationId xmlns:a16="http://schemas.microsoft.com/office/drawing/2014/main" id="{DEA79B4F-4060-4EED-816F-D894D34E1459}"/>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 name="TextBox 14">
              <a:extLst>
                <a:ext uri="{FF2B5EF4-FFF2-40B4-BE49-F238E27FC236}">
                  <a16:creationId xmlns:a16="http://schemas.microsoft.com/office/drawing/2014/main" id="{6C54A190-A337-4914-8435-523B8B4D2FE8}"/>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10</a:t>
              </a:r>
            </a:p>
          </p:txBody>
        </p:sp>
      </p:grpSp>
      <p:grpSp>
        <p:nvGrpSpPr>
          <p:cNvPr id="28" name="Group 27">
            <a:extLst>
              <a:ext uri="{FF2B5EF4-FFF2-40B4-BE49-F238E27FC236}">
                <a16:creationId xmlns:a16="http://schemas.microsoft.com/office/drawing/2014/main" id="{5CADE56E-DD98-498F-B357-CE57608261CB}"/>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29" name="Freeform: Shape 20">
              <a:extLst>
                <a:ext uri="{FF2B5EF4-FFF2-40B4-BE49-F238E27FC236}">
                  <a16:creationId xmlns:a16="http://schemas.microsoft.com/office/drawing/2014/main" id="{830013BC-8B26-4C4B-BAE4-8BCD0C918DC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30" name="Group 29">
              <a:extLst>
                <a:ext uri="{FF2B5EF4-FFF2-40B4-BE49-F238E27FC236}">
                  <a16:creationId xmlns:a16="http://schemas.microsoft.com/office/drawing/2014/main" id="{BB87C989-A827-4FD3-A0F7-7223008DFE49}"/>
                </a:ext>
              </a:extLst>
            </p:cNvPr>
            <p:cNvGrpSpPr/>
            <p:nvPr/>
          </p:nvGrpSpPr>
          <p:grpSpPr>
            <a:xfrm>
              <a:off x="3505202" y="836611"/>
              <a:ext cx="5094518" cy="5143275"/>
              <a:chOff x="3505202" y="836611"/>
              <a:chExt cx="5094518" cy="5143275"/>
            </a:xfrm>
            <a:grpFill/>
          </p:grpSpPr>
          <p:sp>
            <p:nvSpPr>
              <p:cNvPr id="33" name="Rectangle 32">
                <a:extLst>
                  <a:ext uri="{FF2B5EF4-FFF2-40B4-BE49-F238E27FC236}">
                    <a16:creationId xmlns:a16="http://schemas.microsoft.com/office/drawing/2014/main" id="{0D777EC9-D067-4535-B152-5061CD74657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4" name="Rectangle 33">
                <a:extLst>
                  <a:ext uri="{FF2B5EF4-FFF2-40B4-BE49-F238E27FC236}">
                    <a16:creationId xmlns:a16="http://schemas.microsoft.com/office/drawing/2014/main" id="{9C31E1CE-1EFC-40E2-AB42-8A53A3A2D34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5" name="Rectangle 34">
                <a:extLst>
                  <a:ext uri="{FF2B5EF4-FFF2-40B4-BE49-F238E27FC236}">
                    <a16:creationId xmlns:a16="http://schemas.microsoft.com/office/drawing/2014/main" id="{76EDC00A-B3F2-47E5-A1A2-5FC852D9BDD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6" name="Rectangle 35">
                <a:extLst>
                  <a:ext uri="{FF2B5EF4-FFF2-40B4-BE49-F238E27FC236}">
                    <a16:creationId xmlns:a16="http://schemas.microsoft.com/office/drawing/2014/main" id="{BB63C5A9-A8F5-4AA8-A01C-C35973D4A8B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7" name="Rectangle 36">
                <a:extLst>
                  <a:ext uri="{FF2B5EF4-FFF2-40B4-BE49-F238E27FC236}">
                    <a16:creationId xmlns:a16="http://schemas.microsoft.com/office/drawing/2014/main" id="{F3FC54CD-1D5B-4B79-86A7-03B5D9C0525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8" name="Rectangle 37">
                <a:extLst>
                  <a:ext uri="{FF2B5EF4-FFF2-40B4-BE49-F238E27FC236}">
                    <a16:creationId xmlns:a16="http://schemas.microsoft.com/office/drawing/2014/main" id="{209E99C0-FCDA-4495-B3F2-5112C76326D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9" name="Rectangle 38">
                <a:extLst>
                  <a:ext uri="{FF2B5EF4-FFF2-40B4-BE49-F238E27FC236}">
                    <a16:creationId xmlns:a16="http://schemas.microsoft.com/office/drawing/2014/main" id="{139B6162-C525-4CF2-938D-7EA55074573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0" name="Rectangle 39">
                <a:extLst>
                  <a:ext uri="{FF2B5EF4-FFF2-40B4-BE49-F238E27FC236}">
                    <a16:creationId xmlns:a16="http://schemas.microsoft.com/office/drawing/2014/main" id="{7A8FA836-B752-4D22-9DE5-7FBD8455FD8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1" name="Rectangle 40">
                <a:extLst>
                  <a:ext uri="{FF2B5EF4-FFF2-40B4-BE49-F238E27FC236}">
                    <a16:creationId xmlns:a16="http://schemas.microsoft.com/office/drawing/2014/main" id="{BCCB5A15-D761-458D-8228-DD9A2A7EB79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2" name="Rectangle 41">
                <a:extLst>
                  <a:ext uri="{FF2B5EF4-FFF2-40B4-BE49-F238E27FC236}">
                    <a16:creationId xmlns:a16="http://schemas.microsoft.com/office/drawing/2014/main" id="{2141247D-C061-4130-B310-400F5A1F2BF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3" name="Rectangle 42">
                <a:extLst>
                  <a:ext uri="{FF2B5EF4-FFF2-40B4-BE49-F238E27FC236}">
                    <a16:creationId xmlns:a16="http://schemas.microsoft.com/office/drawing/2014/main" id="{4374FA5C-174D-41C5-B26E-A2B45B29B38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4" name="Rectangle 43">
                <a:extLst>
                  <a:ext uri="{FF2B5EF4-FFF2-40B4-BE49-F238E27FC236}">
                    <a16:creationId xmlns:a16="http://schemas.microsoft.com/office/drawing/2014/main" id="{01FFB63F-95E3-4A90-A294-7599E790215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31" name="Oval 30">
              <a:extLst>
                <a:ext uri="{FF2B5EF4-FFF2-40B4-BE49-F238E27FC236}">
                  <a16:creationId xmlns:a16="http://schemas.microsoft.com/office/drawing/2014/main" id="{8A152352-180E-44B1-8BA8-2EC0DA01DE9A}"/>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2" name="TextBox 31">
              <a:extLst>
                <a:ext uri="{FF2B5EF4-FFF2-40B4-BE49-F238E27FC236}">
                  <a16:creationId xmlns:a16="http://schemas.microsoft.com/office/drawing/2014/main" id="{11947B6D-4645-42A3-9481-53D78DE051B9}"/>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9</a:t>
              </a:r>
            </a:p>
          </p:txBody>
        </p:sp>
      </p:grpSp>
      <p:grpSp>
        <p:nvGrpSpPr>
          <p:cNvPr id="45" name="Group 44">
            <a:extLst>
              <a:ext uri="{FF2B5EF4-FFF2-40B4-BE49-F238E27FC236}">
                <a16:creationId xmlns:a16="http://schemas.microsoft.com/office/drawing/2014/main" id="{E263B1B0-30F0-49AE-A314-2896FC6CA3A9}"/>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46" name="Freeform: Shape 37">
              <a:extLst>
                <a:ext uri="{FF2B5EF4-FFF2-40B4-BE49-F238E27FC236}">
                  <a16:creationId xmlns:a16="http://schemas.microsoft.com/office/drawing/2014/main" id="{7E978CFB-423C-4DFC-8B54-10AA6DB6E94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47" name="Group 46">
              <a:extLst>
                <a:ext uri="{FF2B5EF4-FFF2-40B4-BE49-F238E27FC236}">
                  <a16:creationId xmlns:a16="http://schemas.microsoft.com/office/drawing/2014/main" id="{79C5ADC9-90C8-408C-8F0C-7A7AD00EECC7}"/>
                </a:ext>
              </a:extLst>
            </p:cNvPr>
            <p:cNvGrpSpPr/>
            <p:nvPr/>
          </p:nvGrpSpPr>
          <p:grpSpPr>
            <a:xfrm>
              <a:off x="3505202" y="836611"/>
              <a:ext cx="5094518" cy="5143275"/>
              <a:chOff x="3505202" y="836611"/>
              <a:chExt cx="5094518" cy="5143275"/>
            </a:xfrm>
            <a:grpFill/>
          </p:grpSpPr>
          <p:sp>
            <p:nvSpPr>
              <p:cNvPr id="50" name="Rectangle 49">
                <a:extLst>
                  <a:ext uri="{FF2B5EF4-FFF2-40B4-BE49-F238E27FC236}">
                    <a16:creationId xmlns:a16="http://schemas.microsoft.com/office/drawing/2014/main" id="{B1043CA0-2F99-4AD4-A1BD-11D25ED9DA2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1" name="Rectangle 50">
                <a:extLst>
                  <a:ext uri="{FF2B5EF4-FFF2-40B4-BE49-F238E27FC236}">
                    <a16:creationId xmlns:a16="http://schemas.microsoft.com/office/drawing/2014/main" id="{322A1CED-1187-4BBF-8BCB-1884F614554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2" name="Rectangle 51">
                <a:extLst>
                  <a:ext uri="{FF2B5EF4-FFF2-40B4-BE49-F238E27FC236}">
                    <a16:creationId xmlns:a16="http://schemas.microsoft.com/office/drawing/2014/main" id="{AC5A3D38-0F97-45C8-A30F-3375A395E24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3" name="Rectangle 52">
                <a:extLst>
                  <a:ext uri="{FF2B5EF4-FFF2-40B4-BE49-F238E27FC236}">
                    <a16:creationId xmlns:a16="http://schemas.microsoft.com/office/drawing/2014/main" id="{57FA3937-9269-43C9-822C-712F91DAF4D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4" name="Rectangle 53">
                <a:extLst>
                  <a:ext uri="{FF2B5EF4-FFF2-40B4-BE49-F238E27FC236}">
                    <a16:creationId xmlns:a16="http://schemas.microsoft.com/office/drawing/2014/main" id="{F5D83B38-9C8C-476D-9FCD-10380A50207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5" name="Rectangle 54">
                <a:extLst>
                  <a:ext uri="{FF2B5EF4-FFF2-40B4-BE49-F238E27FC236}">
                    <a16:creationId xmlns:a16="http://schemas.microsoft.com/office/drawing/2014/main" id="{0BC8FCCF-5E51-40BD-B8F3-CE9DC3881B2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6" name="Rectangle 55">
                <a:extLst>
                  <a:ext uri="{FF2B5EF4-FFF2-40B4-BE49-F238E27FC236}">
                    <a16:creationId xmlns:a16="http://schemas.microsoft.com/office/drawing/2014/main" id="{9BB1CEEB-4087-4C1E-A90B-A0B6DA77A48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7" name="Rectangle 56">
                <a:extLst>
                  <a:ext uri="{FF2B5EF4-FFF2-40B4-BE49-F238E27FC236}">
                    <a16:creationId xmlns:a16="http://schemas.microsoft.com/office/drawing/2014/main" id="{415D2837-50D7-4C27-AECF-6E69BCE10C5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8" name="Rectangle 57">
                <a:extLst>
                  <a:ext uri="{FF2B5EF4-FFF2-40B4-BE49-F238E27FC236}">
                    <a16:creationId xmlns:a16="http://schemas.microsoft.com/office/drawing/2014/main" id="{5AE2D3F6-706E-47D7-B950-611C7922A96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9" name="Rectangle 58">
                <a:extLst>
                  <a:ext uri="{FF2B5EF4-FFF2-40B4-BE49-F238E27FC236}">
                    <a16:creationId xmlns:a16="http://schemas.microsoft.com/office/drawing/2014/main" id="{4140FC2B-B7A7-4B38-B19A-988D77B7E63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0" name="Rectangle 59">
                <a:extLst>
                  <a:ext uri="{FF2B5EF4-FFF2-40B4-BE49-F238E27FC236}">
                    <a16:creationId xmlns:a16="http://schemas.microsoft.com/office/drawing/2014/main" id="{364E8C2C-153C-4325-9C62-40A95AD2876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1" name="Rectangle 60">
                <a:extLst>
                  <a:ext uri="{FF2B5EF4-FFF2-40B4-BE49-F238E27FC236}">
                    <a16:creationId xmlns:a16="http://schemas.microsoft.com/office/drawing/2014/main" id="{A9AE4D5B-AEE1-49D9-AF20-9020EABC144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48" name="Oval 47">
              <a:extLst>
                <a:ext uri="{FF2B5EF4-FFF2-40B4-BE49-F238E27FC236}">
                  <a16:creationId xmlns:a16="http://schemas.microsoft.com/office/drawing/2014/main" id="{5B214402-67B8-4F18-9BD7-5FB117B24A64}"/>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9" name="TextBox 48">
              <a:extLst>
                <a:ext uri="{FF2B5EF4-FFF2-40B4-BE49-F238E27FC236}">
                  <a16:creationId xmlns:a16="http://schemas.microsoft.com/office/drawing/2014/main" id="{099B9DDF-26AA-4886-BA56-0C728A8195B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8</a:t>
              </a:r>
            </a:p>
          </p:txBody>
        </p:sp>
      </p:grpSp>
      <p:grpSp>
        <p:nvGrpSpPr>
          <p:cNvPr id="62" name="Group 61">
            <a:extLst>
              <a:ext uri="{FF2B5EF4-FFF2-40B4-BE49-F238E27FC236}">
                <a16:creationId xmlns:a16="http://schemas.microsoft.com/office/drawing/2014/main" id="{A5B8D04D-4439-488B-9DB1-091A907D15B3}"/>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63" name="Freeform: Shape 54">
              <a:extLst>
                <a:ext uri="{FF2B5EF4-FFF2-40B4-BE49-F238E27FC236}">
                  <a16:creationId xmlns:a16="http://schemas.microsoft.com/office/drawing/2014/main" id="{FFBDEE51-9A2D-41CA-8B5A-FB918860E22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64" name="Group 63">
              <a:extLst>
                <a:ext uri="{FF2B5EF4-FFF2-40B4-BE49-F238E27FC236}">
                  <a16:creationId xmlns:a16="http://schemas.microsoft.com/office/drawing/2014/main" id="{912C2C0E-FC56-4423-B91B-1AA5BB243CF1}"/>
                </a:ext>
              </a:extLst>
            </p:cNvPr>
            <p:cNvGrpSpPr/>
            <p:nvPr/>
          </p:nvGrpSpPr>
          <p:grpSpPr>
            <a:xfrm>
              <a:off x="3505202" y="836611"/>
              <a:ext cx="5094518" cy="5143275"/>
              <a:chOff x="3505202" y="836611"/>
              <a:chExt cx="5094518" cy="5143275"/>
            </a:xfrm>
            <a:grpFill/>
          </p:grpSpPr>
          <p:sp>
            <p:nvSpPr>
              <p:cNvPr id="67" name="Rectangle 66">
                <a:extLst>
                  <a:ext uri="{FF2B5EF4-FFF2-40B4-BE49-F238E27FC236}">
                    <a16:creationId xmlns:a16="http://schemas.microsoft.com/office/drawing/2014/main" id="{BC99DC38-56F6-4230-8BED-98DC06A6659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8" name="Rectangle 67">
                <a:extLst>
                  <a:ext uri="{FF2B5EF4-FFF2-40B4-BE49-F238E27FC236}">
                    <a16:creationId xmlns:a16="http://schemas.microsoft.com/office/drawing/2014/main" id="{18AD1FD3-6C65-4D14-86A7-1DC8F4F4F1C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9" name="Rectangle 68">
                <a:extLst>
                  <a:ext uri="{FF2B5EF4-FFF2-40B4-BE49-F238E27FC236}">
                    <a16:creationId xmlns:a16="http://schemas.microsoft.com/office/drawing/2014/main" id="{B8DCA5DF-9F2E-4566-A707-26A9C753D1D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0" name="Rectangle 69">
                <a:extLst>
                  <a:ext uri="{FF2B5EF4-FFF2-40B4-BE49-F238E27FC236}">
                    <a16:creationId xmlns:a16="http://schemas.microsoft.com/office/drawing/2014/main" id="{46F3EB56-9941-4FB5-9C8A-6B4B87DF8EC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1" name="Rectangle 70">
                <a:extLst>
                  <a:ext uri="{FF2B5EF4-FFF2-40B4-BE49-F238E27FC236}">
                    <a16:creationId xmlns:a16="http://schemas.microsoft.com/office/drawing/2014/main" id="{6F7FBB18-83FB-4040-947B-8A268084F45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2" name="Rectangle 71">
                <a:extLst>
                  <a:ext uri="{FF2B5EF4-FFF2-40B4-BE49-F238E27FC236}">
                    <a16:creationId xmlns:a16="http://schemas.microsoft.com/office/drawing/2014/main" id="{4BA2A48F-BBBE-4388-B56D-96784542739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3" name="Rectangle 72">
                <a:extLst>
                  <a:ext uri="{FF2B5EF4-FFF2-40B4-BE49-F238E27FC236}">
                    <a16:creationId xmlns:a16="http://schemas.microsoft.com/office/drawing/2014/main" id="{9B254109-EC45-49ED-A16A-5103CDA98E4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4" name="Rectangle 73">
                <a:extLst>
                  <a:ext uri="{FF2B5EF4-FFF2-40B4-BE49-F238E27FC236}">
                    <a16:creationId xmlns:a16="http://schemas.microsoft.com/office/drawing/2014/main" id="{D66B67B3-0DFC-4660-B664-944D6025E60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5" name="Rectangle 74">
                <a:extLst>
                  <a:ext uri="{FF2B5EF4-FFF2-40B4-BE49-F238E27FC236}">
                    <a16:creationId xmlns:a16="http://schemas.microsoft.com/office/drawing/2014/main" id="{512C2301-6F18-45CE-B9F4-D69DCE8D3DC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6" name="Rectangle 75">
                <a:extLst>
                  <a:ext uri="{FF2B5EF4-FFF2-40B4-BE49-F238E27FC236}">
                    <a16:creationId xmlns:a16="http://schemas.microsoft.com/office/drawing/2014/main" id="{2943B36D-2A99-4D53-A63B-E5FBF528D65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7" name="Rectangle 76">
                <a:extLst>
                  <a:ext uri="{FF2B5EF4-FFF2-40B4-BE49-F238E27FC236}">
                    <a16:creationId xmlns:a16="http://schemas.microsoft.com/office/drawing/2014/main" id="{CC2F2295-FA6F-4C20-B072-9DAA7E32D5D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8" name="Rectangle 77">
                <a:extLst>
                  <a:ext uri="{FF2B5EF4-FFF2-40B4-BE49-F238E27FC236}">
                    <a16:creationId xmlns:a16="http://schemas.microsoft.com/office/drawing/2014/main" id="{9A104B47-C9ED-4D52-9598-F44A74A1AC8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65" name="Oval 64">
              <a:extLst>
                <a:ext uri="{FF2B5EF4-FFF2-40B4-BE49-F238E27FC236}">
                  <a16:creationId xmlns:a16="http://schemas.microsoft.com/office/drawing/2014/main" id="{3BF4259E-48B0-4D15-A329-42015D1C2560}"/>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6" name="TextBox 65">
              <a:extLst>
                <a:ext uri="{FF2B5EF4-FFF2-40B4-BE49-F238E27FC236}">
                  <a16:creationId xmlns:a16="http://schemas.microsoft.com/office/drawing/2014/main" id="{9C3F2245-452A-4C2E-9CFF-27C70AEEEDA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7</a:t>
              </a:r>
            </a:p>
          </p:txBody>
        </p:sp>
      </p:grpSp>
      <p:grpSp>
        <p:nvGrpSpPr>
          <p:cNvPr id="79" name="Group 78">
            <a:extLst>
              <a:ext uri="{FF2B5EF4-FFF2-40B4-BE49-F238E27FC236}">
                <a16:creationId xmlns:a16="http://schemas.microsoft.com/office/drawing/2014/main" id="{2BCA6B83-4306-49B3-9A76-1C9CEEBA6C7E}"/>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80" name="Freeform: Shape 71">
              <a:extLst>
                <a:ext uri="{FF2B5EF4-FFF2-40B4-BE49-F238E27FC236}">
                  <a16:creationId xmlns:a16="http://schemas.microsoft.com/office/drawing/2014/main" id="{0AC702B8-C9A8-4C1D-A015-1ED0AF595B9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81" name="Group 80">
              <a:extLst>
                <a:ext uri="{FF2B5EF4-FFF2-40B4-BE49-F238E27FC236}">
                  <a16:creationId xmlns:a16="http://schemas.microsoft.com/office/drawing/2014/main" id="{15CAB0D2-E5F0-4206-9F88-C791F55FD93A}"/>
                </a:ext>
              </a:extLst>
            </p:cNvPr>
            <p:cNvGrpSpPr/>
            <p:nvPr/>
          </p:nvGrpSpPr>
          <p:grpSpPr>
            <a:xfrm>
              <a:off x="3505202" y="836611"/>
              <a:ext cx="5094518" cy="5143275"/>
              <a:chOff x="3505202" y="836611"/>
              <a:chExt cx="5094518" cy="5143275"/>
            </a:xfrm>
            <a:grpFill/>
          </p:grpSpPr>
          <p:sp>
            <p:nvSpPr>
              <p:cNvPr id="84" name="Rectangle 83">
                <a:extLst>
                  <a:ext uri="{FF2B5EF4-FFF2-40B4-BE49-F238E27FC236}">
                    <a16:creationId xmlns:a16="http://schemas.microsoft.com/office/drawing/2014/main" id="{A5441005-1CCB-47C8-9BEC-4438C4F2730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5" name="Rectangle 84">
                <a:extLst>
                  <a:ext uri="{FF2B5EF4-FFF2-40B4-BE49-F238E27FC236}">
                    <a16:creationId xmlns:a16="http://schemas.microsoft.com/office/drawing/2014/main" id="{A451259B-E214-4680-84E7-C39D8C5790E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6" name="Rectangle 85">
                <a:extLst>
                  <a:ext uri="{FF2B5EF4-FFF2-40B4-BE49-F238E27FC236}">
                    <a16:creationId xmlns:a16="http://schemas.microsoft.com/office/drawing/2014/main" id="{0E91AE2A-EAB7-47ED-A36A-A659829B67A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7" name="Rectangle 86">
                <a:extLst>
                  <a:ext uri="{FF2B5EF4-FFF2-40B4-BE49-F238E27FC236}">
                    <a16:creationId xmlns:a16="http://schemas.microsoft.com/office/drawing/2014/main" id="{BDB31AEC-37FA-4195-9B2A-5C746591BAB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8" name="Rectangle 87">
                <a:extLst>
                  <a:ext uri="{FF2B5EF4-FFF2-40B4-BE49-F238E27FC236}">
                    <a16:creationId xmlns:a16="http://schemas.microsoft.com/office/drawing/2014/main" id="{DC6AC44D-EF86-431D-B243-E2E5D8ECA21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9" name="Rectangle 88">
                <a:extLst>
                  <a:ext uri="{FF2B5EF4-FFF2-40B4-BE49-F238E27FC236}">
                    <a16:creationId xmlns:a16="http://schemas.microsoft.com/office/drawing/2014/main" id="{DDF28114-7D79-4FD6-839E-B644D369E60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0" name="Rectangle 89">
                <a:extLst>
                  <a:ext uri="{FF2B5EF4-FFF2-40B4-BE49-F238E27FC236}">
                    <a16:creationId xmlns:a16="http://schemas.microsoft.com/office/drawing/2014/main" id="{161BED04-9674-4F6B-9BAA-13FB932D663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1" name="Rectangle 90">
                <a:extLst>
                  <a:ext uri="{FF2B5EF4-FFF2-40B4-BE49-F238E27FC236}">
                    <a16:creationId xmlns:a16="http://schemas.microsoft.com/office/drawing/2014/main" id="{B0826DB6-ED77-4B77-A7B2-283E4B7465F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2" name="Rectangle 91">
                <a:extLst>
                  <a:ext uri="{FF2B5EF4-FFF2-40B4-BE49-F238E27FC236}">
                    <a16:creationId xmlns:a16="http://schemas.microsoft.com/office/drawing/2014/main" id="{85AA355E-96F8-41A7-90F3-92C3A36ECD6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3" name="Rectangle 92">
                <a:extLst>
                  <a:ext uri="{FF2B5EF4-FFF2-40B4-BE49-F238E27FC236}">
                    <a16:creationId xmlns:a16="http://schemas.microsoft.com/office/drawing/2014/main" id="{21AFB9CB-816B-442E-A607-C164AA91D28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4" name="Rectangle 93">
                <a:extLst>
                  <a:ext uri="{FF2B5EF4-FFF2-40B4-BE49-F238E27FC236}">
                    <a16:creationId xmlns:a16="http://schemas.microsoft.com/office/drawing/2014/main" id="{0EE007A9-FB27-42E0-9ABA-222DA394100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5" name="Rectangle 94">
                <a:extLst>
                  <a:ext uri="{FF2B5EF4-FFF2-40B4-BE49-F238E27FC236}">
                    <a16:creationId xmlns:a16="http://schemas.microsoft.com/office/drawing/2014/main" id="{A797C6CD-0188-422D-89B4-9922FF1851A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82" name="Oval 81">
              <a:extLst>
                <a:ext uri="{FF2B5EF4-FFF2-40B4-BE49-F238E27FC236}">
                  <a16:creationId xmlns:a16="http://schemas.microsoft.com/office/drawing/2014/main" id="{D66FA1F7-4665-4DAA-80C2-67CD0481BF73}"/>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3" name="TextBox 82">
              <a:extLst>
                <a:ext uri="{FF2B5EF4-FFF2-40B4-BE49-F238E27FC236}">
                  <a16:creationId xmlns:a16="http://schemas.microsoft.com/office/drawing/2014/main" id="{F1B37AD0-01C2-4AB8-A9BD-F5995B646A3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6</a:t>
              </a:r>
            </a:p>
          </p:txBody>
        </p:sp>
      </p:grpSp>
      <p:grpSp>
        <p:nvGrpSpPr>
          <p:cNvPr id="96" name="Group 95">
            <a:extLst>
              <a:ext uri="{FF2B5EF4-FFF2-40B4-BE49-F238E27FC236}">
                <a16:creationId xmlns:a16="http://schemas.microsoft.com/office/drawing/2014/main" id="{FFBD896B-9C57-4083-B18B-CC9FFFD9F48C}"/>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97" name="Freeform: Shape 88">
              <a:extLst>
                <a:ext uri="{FF2B5EF4-FFF2-40B4-BE49-F238E27FC236}">
                  <a16:creationId xmlns:a16="http://schemas.microsoft.com/office/drawing/2014/main" id="{B085F2F8-7F78-4297-ADA0-D2F49196501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98" name="Group 97">
              <a:extLst>
                <a:ext uri="{FF2B5EF4-FFF2-40B4-BE49-F238E27FC236}">
                  <a16:creationId xmlns:a16="http://schemas.microsoft.com/office/drawing/2014/main" id="{63E24BC9-FC2A-48D8-BDFF-554D71B2AF78}"/>
                </a:ext>
              </a:extLst>
            </p:cNvPr>
            <p:cNvGrpSpPr/>
            <p:nvPr/>
          </p:nvGrpSpPr>
          <p:grpSpPr>
            <a:xfrm>
              <a:off x="3505202" y="836611"/>
              <a:ext cx="5094518" cy="5143275"/>
              <a:chOff x="3505202" y="836611"/>
              <a:chExt cx="5094518" cy="5143275"/>
            </a:xfrm>
            <a:grpFill/>
          </p:grpSpPr>
          <p:sp>
            <p:nvSpPr>
              <p:cNvPr id="101" name="Rectangle 100">
                <a:extLst>
                  <a:ext uri="{FF2B5EF4-FFF2-40B4-BE49-F238E27FC236}">
                    <a16:creationId xmlns:a16="http://schemas.microsoft.com/office/drawing/2014/main" id="{02492F0E-219D-49FA-8902-388959FEE74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2" name="Rectangle 101">
                <a:extLst>
                  <a:ext uri="{FF2B5EF4-FFF2-40B4-BE49-F238E27FC236}">
                    <a16:creationId xmlns:a16="http://schemas.microsoft.com/office/drawing/2014/main" id="{180490FC-ED7C-4938-A530-009A9114BC8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3" name="Rectangle 102">
                <a:extLst>
                  <a:ext uri="{FF2B5EF4-FFF2-40B4-BE49-F238E27FC236}">
                    <a16:creationId xmlns:a16="http://schemas.microsoft.com/office/drawing/2014/main" id="{3C20FBBF-15E5-49F4-80F0-EC411AD5699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4" name="Rectangle 103">
                <a:extLst>
                  <a:ext uri="{FF2B5EF4-FFF2-40B4-BE49-F238E27FC236}">
                    <a16:creationId xmlns:a16="http://schemas.microsoft.com/office/drawing/2014/main" id="{62B0DDD0-0F3E-48E5-8787-BDC72D5B9BF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5" name="Rectangle 104">
                <a:extLst>
                  <a:ext uri="{FF2B5EF4-FFF2-40B4-BE49-F238E27FC236}">
                    <a16:creationId xmlns:a16="http://schemas.microsoft.com/office/drawing/2014/main" id="{7ED8B12A-A455-4EAB-9A3A-F86CE6B1FB3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6" name="Rectangle 105">
                <a:extLst>
                  <a:ext uri="{FF2B5EF4-FFF2-40B4-BE49-F238E27FC236}">
                    <a16:creationId xmlns:a16="http://schemas.microsoft.com/office/drawing/2014/main" id="{D0E7B769-C614-4640-BF73-33D2321473E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7" name="Rectangle 106">
                <a:extLst>
                  <a:ext uri="{FF2B5EF4-FFF2-40B4-BE49-F238E27FC236}">
                    <a16:creationId xmlns:a16="http://schemas.microsoft.com/office/drawing/2014/main" id="{D2F88A30-C9B2-4DA8-8F67-EC0D5F1EB93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8" name="Rectangle 107">
                <a:extLst>
                  <a:ext uri="{FF2B5EF4-FFF2-40B4-BE49-F238E27FC236}">
                    <a16:creationId xmlns:a16="http://schemas.microsoft.com/office/drawing/2014/main" id="{5AC754FB-83DA-43B3-934E-6EAE0875985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9" name="Rectangle 108">
                <a:extLst>
                  <a:ext uri="{FF2B5EF4-FFF2-40B4-BE49-F238E27FC236}">
                    <a16:creationId xmlns:a16="http://schemas.microsoft.com/office/drawing/2014/main" id="{14122E83-575A-4D5F-8777-9B4099C5A8C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0" name="Rectangle 109">
                <a:extLst>
                  <a:ext uri="{FF2B5EF4-FFF2-40B4-BE49-F238E27FC236}">
                    <a16:creationId xmlns:a16="http://schemas.microsoft.com/office/drawing/2014/main" id="{C985AF4D-CC0C-4D76-A1A3-92FDFCA4886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1" name="Rectangle 110">
                <a:extLst>
                  <a:ext uri="{FF2B5EF4-FFF2-40B4-BE49-F238E27FC236}">
                    <a16:creationId xmlns:a16="http://schemas.microsoft.com/office/drawing/2014/main" id="{80B82E84-ABA8-40F7-8413-02B154208F6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2" name="Rectangle 111">
                <a:extLst>
                  <a:ext uri="{FF2B5EF4-FFF2-40B4-BE49-F238E27FC236}">
                    <a16:creationId xmlns:a16="http://schemas.microsoft.com/office/drawing/2014/main" id="{8734B892-1AAF-4DD1-834B-66876C98031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99" name="Oval 98">
              <a:extLst>
                <a:ext uri="{FF2B5EF4-FFF2-40B4-BE49-F238E27FC236}">
                  <a16:creationId xmlns:a16="http://schemas.microsoft.com/office/drawing/2014/main" id="{6FDCE7D4-10DD-431B-85A6-8D4490D377B7}"/>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0" name="TextBox 99">
              <a:extLst>
                <a:ext uri="{FF2B5EF4-FFF2-40B4-BE49-F238E27FC236}">
                  <a16:creationId xmlns:a16="http://schemas.microsoft.com/office/drawing/2014/main" id="{E1472C33-897F-4462-89B2-F1912FB0F5DC}"/>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5</a:t>
              </a:r>
            </a:p>
          </p:txBody>
        </p:sp>
      </p:grpSp>
      <p:grpSp>
        <p:nvGrpSpPr>
          <p:cNvPr id="113" name="Group 112">
            <a:extLst>
              <a:ext uri="{FF2B5EF4-FFF2-40B4-BE49-F238E27FC236}">
                <a16:creationId xmlns:a16="http://schemas.microsoft.com/office/drawing/2014/main" id="{2C39980D-4C7B-417C-B271-CA98A51C8DB9}"/>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14" name="Freeform: Shape 105">
              <a:extLst>
                <a:ext uri="{FF2B5EF4-FFF2-40B4-BE49-F238E27FC236}">
                  <a16:creationId xmlns:a16="http://schemas.microsoft.com/office/drawing/2014/main" id="{4B92EFE9-BEBB-4690-AB8C-191E0BD7E12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15" name="Group 114">
              <a:extLst>
                <a:ext uri="{FF2B5EF4-FFF2-40B4-BE49-F238E27FC236}">
                  <a16:creationId xmlns:a16="http://schemas.microsoft.com/office/drawing/2014/main" id="{80D31F4B-D465-438A-A66B-816795E6DD2C}"/>
                </a:ext>
              </a:extLst>
            </p:cNvPr>
            <p:cNvGrpSpPr/>
            <p:nvPr/>
          </p:nvGrpSpPr>
          <p:grpSpPr>
            <a:xfrm>
              <a:off x="3505202" y="836611"/>
              <a:ext cx="5094518" cy="5143275"/>
              <a:chOff x="3505202" y="836611"/>
              <a:chExt cx="5094518" cy="5143275"/>
            </a:xfrm>
            <a:grpFill/>
          </p:grpSpPr>
          <p:sp>
            <p:nvSpPr>
              <p:cNvPr id="118" name="Rectangle 117">
                <a:extLst>
                  <a:ext uri="{FF2B5EF4-FFF2-40B4-BE49-F238E27FC236}">
                    <a16:creationId xmlns:a16="http://schemas.microsoft.com/office/drawing/2014/main" id="{CB227A52-403D-406B-B32E-401DEAC8556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9" name="Rectangle 118">
                <a:extLst>
                  <a:ext uri="{FF2B5EF4-FFF2-40B4-BE49-F238E27FC236}">
                    <a16:creationId xmlns:a16="http://schemas.microsoft.com/office/drawing/2014/main" id="{E2602B1A-8161-48AE-AF0F-BD3F7A25F65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0" name="Rectangle 119">
                <a:extLst>
                  <a:ext uri="{FF2B5EF4-FFF2-40B4-BE49-F238E27FC236}">
                    <a16:creationId xmlns:a16="http://schemas.microsoft.com/office/drawing/2014/main" id="{AEF39615-91DD-4F13-8685-2D870550B17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1" name="Rectangle 120">
                <a:extLst>
                  <a:ext uri="{FF2B5EF4-FFF2-40B4-BE49-F238E27FC236}">
                    <a16:creationId xmlns:a16="http://schemas.microsoft.com/office/drawing/2014/main" id="{B35C1668-2D8C-4257-BD7D-E32C9E54632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2" name="Rectangle 121">
                <a:extLst>
                  <a:ext uri="{FF2B5EF4-FFF2-40B4-BE49-F238E27FC236}">
                    <a16:creationId xmlns:a16="http://schemas.microsoft.com/office/drawing/2014/main" id="{053B4BB6-BBF4-4278-854A-DC55732C934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3" name="Rectangle 122">
                <a:extLst>
                  <a:ext uri="{FF2B5EF4-FFF2-40B4-BE49-F238E27FC236}">
                    <a16:creationId xmlns:a16="http://schemas.microsoft.com/office/drawing/2014/main" id="{69475D1E-FEAF-4644-8ED1-FD2632EF7A6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4" name="Rectangle 123">
                <a:extLst>
                  <a:ext uri="{FF2B5EF4-FFF2-40B4-BE49-F238E27FC236}">
                    <a16:creationId xmlns:a16="http://schemas.microsoft.com/office/drawing/2014/main" id="{A178DD83-2DC5-414E-9DF4-0566B723F35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5" name="Rectangle 124">
                <a:extLst>
                  <a:ext uri="{FF2B5EF4-FFF2-40B4-BE49-F238E27FC236}">
                    <a16:creationId xmlns:a16="http://schemas.microsoft.com/office/drawing/2014/main" id="{24FD55A3-ED0A-4C52-8236-FE0486F1E49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6" name="Rectangle 125">
                <a:extLst>
                  <a:ext uri="{FF2B5EF4-FFF2-40B4-BE49-F238E27FC236}">
                    <a16:creationId xmlns:a16="http://schemas.microsoft.com/office/drawing/2014/main" id="{7405E0DC-B17C-44AE-8D4F-5ACA50AAC92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7" name="Rectangle 126">
                <a:extLst>
                  <a:ext uri="{FF2B5EF4-FFF2-40B4-BE49-F238E27FC236}">
                    <a16:creationId xmlns:a16="http://schemas.microsoft.com/office/drawing/2014/main" id="{F4D90FEB-F03D-4C85-9AA3-DEA10D6AE3B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8" name="Rectangle 127">
                <a:extLst>
                  <a:ext uri="{FF2B5EF4-FFF2-40B4-BE49-F238E27FC236}">
                    <a16:creationId xmlns:a16="http://schemas.microsoft.com/office/drawing/2014/main" id="{9F1C4D93-1684-49D1-95B1-F6277B6CFF1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9" name="Rectangle 128">
                <a:extLst>
                  <a:ext uri="{FF2B5EF4-FFF2-40B4-BE49-F238E27FC236}">
                    <a16:creationId xmlns:a16="http://schemas.microsoft.com/office/drawing/2014/main" id="{D963BD97-FD8C-4EC5-98FB-4D85DCB742A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16" name="Oval 115">
              <a:extLst>
                <a:ext uri="{FF2B5EF4-FFF2-40B4-BE49-F238E27FC236}">
                  <a16:creationId xmlns:a16="http://schemas.microsoft.com/office/drawing/2014/main" id="{62CED9D8-B808-4B31-8D89-8D55098ED0B1}"/>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7" name="TextBox 116">
              <a:extLst>
                <a:ext uri="{FF2B5EF4-FFF2-40B4-BE49-F238E27FC236}">
                  <a16:creationId xmlns:a16="http://schemas.microsoft.com/office/drawing/2014/main" id="{BBFB0816-207F-4AC8-AE0B-BFEF910BD99C}"/>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4</a:t>
              </a:r>
            </a:p>
          </p:txBody>
        </p:sp>
      </p:grpSp>
      <p:grpSp>
        <p:nvGrpSpPr>
          <p:cNvPr id="130" name="Group 129">
            <a:extLst>
              <a:ext uri="{FF2B5EF4-FFF2-40B4-BE49-F238E27FC236}">
                <a16:creationId xmlns:a16="http://schemas.microsoft.com/office/drawing/2014/main" id="{6DBC0B51-4637-43EA-8A69-6B3CADC198A1}"/>
              </a:ext>
            </a:extLst>
          </p:cNvPr>
          <p:cNvGrpSpPr/>
          <p:nvPr/>
        </p:nvGrpSpPr>
        <p:grpSpPr>
          <a:xfrm>
            <a:off x="437663" y="397412"/>
            <a:ext cx="1254078" cy="1216490"/>
            <a:chOff x="3419475" y="752475"/>
            <a:chExt cx="5353050" cy="5353050"/>
          </a:xfrm>
          <a:solidFill>
            <a:schemeClr val="accent6">
              <a:lumMod val="60000"/>
              <a:lumOff val="40000"/>
            </a:schemeClr>
          </a:solidFill>
        </p:grpSpPr>
        <p:sp>
          <p:nvSpPr>
            <p:cNvPr id="131" name="Freeform: Shape 122">
              <a:extLst>
                <a:ext uri="{FF2B5EF4-FFF2-40B4-BE49-F238E27FC236}">
                  <a16:creationId xmlns:a16="http://schemas.microsoft.com/office/drawing/2014/main" id="{FF20A123-9157-4B29-8BE3-C9A1EED67F3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32" name="Group 131">
              <a:extLst>
                <a:ext uri="{FF2B5EF4-FFF2-40B4-BE49-F238E27FC236}">
                  <a16:creationId xmlns:a16="http://schemas.microsoft.com/office/drawing/2014/main" id="{EC0F00A7-694A-41AF-94CD-D3A2E8B0692F}"/>
                </a:ext>
              </a:extLst>
            </p:cNvPr>
            <p:cNvGrpSpPr/>
            <p:nvPr/>
          </p:nvGrpSpPr>
          <p:grpSpPr>
            <a:xfrm>
              <a:off x="3505202" y="836611"/>
              <a:ext cx="5094518" cy="5143275"/>
              <a:chOff x="3505202" y="836611"/>
              <a:chExt cx="5094518" cy="5143275"/>
            </a:xfrm>
            <a:grpFill/>
          </p:grpSpPr>
          <p:sp>
            <p:nvSpPr>
              <p:cNvPr id="135" name="Rectangle 134">
                <a:extLst>
                  <a:ext uri="{FF2B5EF4-FFF2-40B4-BE49-F238E27FC236}">
                    <a16:creationId xmlns:a16="http://schemas.microsoft.com/office/drawing/2014/main" id="{A331020F-BB1D-4F07-A4D1-DBD940FF54A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6" name="Rectangle 135">
                <a:extLst>
                  <a:ext uri="{FF2B5EF4-FFF2-40B4-BE49-F238E27FC236}">
                    <a16:creationId xmlns:a16="http://schemas.microsoft.com/office/drawing/2014/main" id="{75351D12-DEA5-4512-99F4-27DA4DBC700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7" name="Rectangle 136">
                <a:extLst>
                  <a:ext uri="{FF2B5EF4-FFF2-40B4-BE49-F238E27FC236}">
                    <a16:creationId xmlns:a16="http://schemas.microsoft.com/office/drawing/2014/main" id="{5E0E39CB-4FEE-468C-A583-92E1A758BE2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8" name="Rectangle 137">
                <a:extLst>
                  <a:ext uri="{FF2B5EF4-FFF2-40B4-BE49-F238E27FC236}">
                    <a16:creationId xmlns:a16="http://schemas.microsoft.com/office/drawing/2014/main" id="{59E281FD-E813-45CA-8C5A-8AF00507BBC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9" name="Rectangle 138">
                <a:extLst>
                  <a:ext uri="{FF2B5EF4-FFF2-40B4-BE49-F238E27FC236}">
                    <a16:creationId xmlns:a16="http://schemas.microsoft.com/office/drawing/2014/main" id="{F9B5EFAF-E4C3-417B-BF6F-98C1345EF4D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0" name="Rectangle 139">
                <a:extLst>
                  <a:ext uri="{FF2B5EF4-FFF2-40B4-BE49-F238E27FC236}">
                    <a16:creationId xmlns:a16="http://schemas.microsoft.com/office/drawing/2014/main" id="{0B9D0803-9E1B-4DEF-B278-9FBD4236B5C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1" name="Rectangle 140">
                <a:extLst>
                  <a:ext uri="{FF2B5EF4-FFF2-40B4-BE49-F238E27FC236}">
                    <a16:creationId xmlns:a16="http://schemas.microsoft.com/office/drawing/2014/main" id="{B2897F2A-EAE0-4D20-909E-53BB717A9C8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2" name="Rectangle 141">
                <a:extLst>
                  <a:ext uri="{FF2B5EF4-FFF2-40B4-BE49-F238E27FC236}">
                    <a16:creationId xmlns:a16="http://schemas.microsoft.com/office/drawing/2014/main" id="{EFA37CF5-F7C6-45AB-B52C-79E803EBE46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3" name="Rectangle 142">
                <a:extLst>
                  <a:ext uri="{FF2B5EF4-FFF2-40B4-BE49-F238E27FC236}">
                    <a16:creationId xmlns:a16="http://schemas.microsoft.com/office/drawing/2014/main" id="{EDE4EE5F-4B3B-4943-BDBD-5ED450613C9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4" name="Rectangle 143">
                <a:extLst>
                  <a:ext uri="{FF2B5EF4-FFF2-40B4-BE49-F238E27FC236}">
                    <a16:creationId xmlns:a16="http://schemas.microsoft.com/office/drawing/2014/main" id="{9D272D79-85ED-4EFF-B216-0D81CB86322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5" name="Rectangle 144">
                <a:extLst>
                  <a:ext uri="{FF2B5EF4-FFF2-40B4-BE49-F238E27FC236}">
                    <a16:creationId xmlns:a16="http://schemas.microsoft.com/office/drawing/2014/main" id="{97AE37B2-1785-48B1-8804-A11E135F604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6" name="Rectangle 145">
                <a:extLst>
                  <a:ext uri="{FF2B5EF4-FFF2-40B4-BE49-F238E27FC236}">
                    <a16:creationId xmlns:a16="http://schemas.microsoft.com/office/drawing/2014/main" id="{7FF39F59-B561-4E3B-A8BF-FAF64FE9D82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33" name="Oval 132">
              <a:extLst>
                <a:ext uri="{FF2B5EF4-FFF2-40B4-BE49-F238E27FC236}">
                  <a16:creationId xmlns:a16="http://schemas.microsoft.com/office/drawing/2014/main" id="{C0AE974E-DBB6-4466-ADC0-2647DF6E0CF2}"/>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4" name="TextBox 133">
              <a:extLst>
                <a:ext uri="{FF2B5EF4-FFF2-40B4-BE49-F238E27FC236}">
                  <a16:creationId xmlns:a16="http://schemas.microsoft.com/office/drawing/2014/main" id="{BD4F8575-7793-40C2-AE4B-F876FBA9D8CC}"/>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3</a:t>
              </a:r>
            </a:p>
          </p:txBody>
        </p:sp>
      </p:grpSp>
      <p:grpSp>
        <p:nvGrpSpPr>
          <p:cNvPr id="147" name="Group 146">
            <a:extLst>
              <a:ext uri="{FF2B5EF4-FFF2-40B4-BE49-F238E27FC236}">
                <a16:creationId xmlns:a16="http://schemas.microsoft.com/office/drawing/2014/main" id="{3D0775F6-69FF-4CC8-9EB5-BF49B533761A}"/>
              </a:ext>
            </a:extLst>
          </p:cNvPr>
          <p:cNvGrpSpPr/>
          <p:nvPr/>
        </p:nvGrpSpPr>
        <p:grpSpPr>
          <a:xfrm>
            <a:off x="427462" y="393804"/>
            <a:ext cx="1254078" cy="1216490"/>
            <a:chOff x="3419475" y="752475"/>
            <a:chExt cx="5353050" cy="5353050"/>
          </a:xfrm>
          <a:solidFill>
            <a:schemeClr val="accent6">
              <a:lumMod val="60000"/>
              <a:lumOff val="40000"/>
            </a:schemeClr>
          </a:solidFill>
        </p:grpSpPr>
        <p:sp>
          <p:nvSpPr>
            <p:cNvPr id="148" name="Freeform: Shape 139">
              <a:extLst>
                <a:ext uri="{FF2B5EF4-FFF2-40B4-BE49-F238E27FC236}">
                  <a16:creationId xmlns:a16="http://schemas.microsoft.com/office/drawing/2014/main" id="{69AB8640-C958-4DE9-9AA8-B580E010040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49" name="Group 148">
              <a:extLst>
                <a:ext uri="{FF2B5EF4-FFF2-40B4-BE49-F238E27FC236}">
                  <a16:creationId xmlns:a16="http://schemas.microsoft.com/office/drawing/2014/main" id="{5F03206B-3FC8-41E7-B474-DB508F85069F}"/>
                </a:ext>
              </a:extLst>
            </p:cNvPr>
            <p:cNvGrpSpPr/>
            <p:nvPr/>
          </p:nvGrpSpPr>
          <p:grpSpPr>
            <a:xfrm>
              <a:off x="3505202" y="836611"/>
              <a:ext cx="5094518" cy="5143275"/>
              <a:chOff x="3505202" y="836611"/>
              <a:chExt cx="5094518" cy="5143275"/>
            </a:xfrm>
            <a:grpFill/>
          </p:grpSpPr>
          <p:sp>
            <p:nvSpPr>
              <p:cNvPr id="152" name="Rectangle 151">
                <a:extLst>
                  <a:ext uri="{FF2B5EF4-FFF2-40B4-BE49-F238E27FC236}">
                    <a16:creationId xmlns:a16="http://schemas.microsoft.com/office/drawing/2014/main" id="{1D94F30B-0822-4125-8347-F4A10E61EE8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3" name="Rectangle 152">
                <a:extLst>
                  <a:ext uri="{FF2B5EF4-FFF2-40B4-BE49-F238E27FC236}">
                    <a16:creationId xmlns:a16="http://schemas.microsoft.com/office/drawing/2014/main" id="{19DF3423-AD9F-43A0-A1A0-ECC769CB1CA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4" name="Rectangle 153">
                <a:extLst>
                  <a:ext uri="{FF2B5EF4-FFF2-40B4-BE49-F238E27FC236}">
                    <a16:creationId xmlns:a16="http://schemas.microsoft.com/office/drawing/2014/main" id="{AF7E8A3B-EA5A-4AE6-82E2-78BC1F6327C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5" name="Rectangle 154">
                <a:extLst>
                  <a:ext uri="{FF2B5EF4-FFF2-40B4-BE49-F238E27FC236}">
                    <a16:creationId xmlns:a16="http://schemas.microsoft.com/office/drawing/2014/main" id="{AABC471E-F058-46C4-9901-6F868B783CA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6" name="Rectangle 155">
                <a:extLst>
                  <a:ext uri="{FF2B5EF4-FFF2-40B4-BE49-F238E27FC236}">
                    <a16:creationId xmlns:a16="http://schemas.microsoft.com/office/drawing/2014/main" id="{4B0B8D8E-86BC-4021-ADF9-73FF46F29C7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7" name="Rectangle 156">
                <a:extLst>
                  <a:ext uri="{FF2B5EF4-FFF2-40B4-BE49-F238E27FC236}">
                    <a16:creationId xmlns:a16="http://schemas.microsoft.com/office/drawing/2014/main" id="{B5407A46-B46E-4C46-8F89-DA0E6DA8FAC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8" name="Rectangle 157">
                <a:extLst>
                  <a:ext uri="{FF2B5EF4-FFF2-40B4-BE49-F238E27FC236}">
                    <a16:creationId xmlns:a16="http://schemas.microsoft.com/office/drawing/2014/main" id="{9166F34D-0FA5-4DC1-804D-B3D615D9D05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9" name="Rectangle 158">
                <a:extLst>
                  <a:ext uri="{FF2B5EF4-FFF2-40B4-BE49-F238E27FC236}">
                    <a16:creationId xmlns:a16="http://schemas.microsoft.com/office/drawing/2014/main" id="{C837178C-E29C-4D27-A5E1-33B60738574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0" name="Rectangle 159">
                <a:extLst>
                  <a:ext uri="{FF2B5EF4-FFF2-40B4-BE49-F238E27FC236}">
                    <a16:creationId xmlns:a16="http://schemas.microsoft.com/office/drawing/2014/main" id="{ED735974-D823-4390-B946-9BFDB621C64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1" name="Rectangle 160">
                <a:extLst>
                  <a:ext uri="{FF2B5EF4-FFF2-40B4-BE49-F238E27FC236}">
                    <a16:creationId xmlns:a16="http://schemas.microsoft.com/office/drawing/2014/main" id="{695DC5B8-0892-45E9-84A6-F1F21F1F1DE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2" name="Rectangle 161">
                <a:extLst>
                  <a:ext uri="{FF2B5EF4-FFF2-40B4-BE49-F238E27FC236}">
                    <a16:creationId xmlns:a16="http://schemas.microsoft.com/office/drawing/2014/main" id="{9EE92547-8885-4C08-BBBC-9ECB300CA2B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3" name="Rectangle 162">
                <a:extLst>
                  <a:ext uri="{FF2B5EF4-FFF2-40B4-BE49-F238E27FC236}">
                    <a16:creationId xmlns:a16="http://schemas.microsoft.com/office/drawing/2014/main" id="{FBE9E35A-F576-48D3-8DD2-60D5F8752CF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50" name="Oval 149">
              <a:extLst>
                <a:ext uri="{FF2B5EF4-FFF2-40B4-BE49-F238E27FC236}">
                  <a16:creationId xmlns:a16="http://schemas.microsoft.com/office/drawing/2014/main" id="{70DE843F-8A18-443A-81D7-DDEF0461FCD3}"/>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1" name="TextBox 150">
              <a:extLst>
                <a:ext uri="{FF2B5EF4-FFF2-40B4-BE49-F238E27FC236}">
                  <a16:creationId xmlns:a16="http://schemas.microsoft.com/office/drawing/2014/main" id="{2521D84A-2AD6-41B8-9F94-C75D36B0417D}"/>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2</a:t>
              </a:r>
            </a:p>
          </p:txBody>
        </p:sp>
      </p:grpSp>
      <p:grpSp>
        <p:nvGrpSpPr>
          <p:cNvPr id="164" name="Group 163">
            <a:extLst>
              <a:ext uri="{FF2B5EF4-FFF2-40B4-BE49-F238E27FC236}">
                <a16:creationId xmlns:a16="http://schemas.microsoft.com/office/drawing/2014/main" id="{B981DFF3-C438-43E3-A48A-CF338D643D86}"/>
              </a:ext>
            </a:extLst>
          </p:cNvPr>
          <p:cNvGrpSpPr/>
          <p:nvPr/>
        </p:nvGrpSpPr>
        <p:grpSpPr>
          <a:xfrm>
            <a:off x="437663" y="399628"/>
            <a:ext cx="1254078" cy="1216490"/>
            <a:chOff x="3419475" y="752475"/>
            <a:chExt cx="5353050" cy="5353050"/>
          </a:xfrm>
          <a:solidFill>
            <a:schemeClr val="accent6">
              <a:lumMod val="60000"/>
              <a:lumOff val="40000"/>
            </a:schemeClr>
          </a:solidFill>
        </p:grpSpPr>
        <p:sp>
          <p:nvSpPr>
            <p:cNvPr id="165" name="Freeform: Shape 156">
              <a:extLst>
                <a:ext uri="{FF2B5EF4-FFF2-40B4-BE49-F238E27FC236}">
                  <a16:creationId xmlns:a16="http://schemas.microsoft.com/office/drawing/2014/main" id="{702FB28D-6CCD-44BE-863F-2422D62001B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66" name="Group 165">
              <a:extLst>
                <a:ext uri="{FF2B5EF4-FFF2-40B4-BE49-F238E27FC236}">
                  <a16:creationId xmlns:a16="http://schemas.microsoft.com/office/drawing/2014/main" id="{EC782099-470A-42CF-A8B1-15AA14A6CB83}"/>
                </a:ext>
              </a:extLst>
            </p:cNvPr>
            <p:cNvGrpSpPr/>
            <p:nvPr/>
          </p:nvGrpSpPr>
          <p:grpSpPr>
            <a:xfrm>
              <a:off x="3505202" y="836611"/>
              <a:ext cx="5094518" cy="5143275"/>
              <a:chOff x="3505202" y="836611"/>
              <a:chExt cx="5094518" cy="5143275"/>
            </a:xfrm>
            <a:grpFill/>
          </p:grpSpPr>
          <p:sp>
            <p:nvSpPr>
              <p:cNvPr id="169" name="Rectangle 168">
                <a:extLst>
                  <a:ext uri="{FF2B5EF4-FFF2-40B4-BE49-F238E27FC236}">
                    <a16:creationId xmlns:a16="http://schemas.microsoft.com/office/drawing/2014/main" id="{BB78FE1F-CD13-40E4-BFF7-B965CC8593B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0" name="Rectangle 169">
                <a:extLst>
                  <a:ext uri="{FF2B5EF4-FFF2-40B4-BE49-F238E27FC236}">
                    <a16:creationId xmlns:a16="http://schemas.microsoft.com/office/drawing/2014/main" id="{48BD5646-3A18-411B-98E4-EDDF1D73629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1" name="Rectangle 170">
                <a:extLst>
                  <a:ext uri="{FF2B5EF4-FFF2-40B4-BE49-F238E27FC236}">
                    <a16:creationId xmlns:a16="http://schemas.microsoft.com/office/drawing/2014/main" id="{EB6FABD5-8468-456B-8F08-9964390FB94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2" name="Rectangle 171">
                <a:extLst>
                  <a:ext uri="{FF2B5EF4-FFF2-40B4-BE49-F238E27FC236}">
                    <a16:creationId xmlns:a16="http://schemas.microsoft.com/office/drawing/2014/main" id="{C809ACFB-B202-4E72-85DE-2421E4CF1CC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3" name="Rectangle 172">
                <a:extLst>
                  <a:ext uri="{FF2B5EF4-FFF2-40B4-BE49-F238E27FC236}">
                    <a16:creationId xmlns:a16="http://schemas.microsoft.com/office/drawing/2014/main" id="{AF891E1F-0EA8-491E-894E-CB7BF84A6DB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4" name="Rectangle 173">
                <a:extLst>
                  <a:ext uri="{FF2B5EF4-FFF2-40B4-BE49-F238E27FC236}">
                    <a16:creationId xmlns:a16="http://schemas.microsoft.com/office/drawing/2014/main" id="{CE20EAA6-1C98-4EB9-87A2-4D744BCA0ED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5" name="Rectangle 174">
                <a:extLst>
                  <a:ext uri="{FF2B5EF4-FFF2-40B4-BE49-F238E27FC236}">
                    <a16:creationId xmlns:a16="http://schemas.microsoft.com/office/drawing/2014/main" id="{CAB9278B-8194-47BE-BCF8-E8E14BC6F97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6" name="Rectangle 175">
                <a:extLst>
                  <a:ext uri="{FF2B5EF4-FFF2-40B4-BE49-F238E27FC236}">
                    <a16:creationId xmlns:a16="http://schemas.microsoft.com/office/drawing/2014/main" id="{684D5994-B28C-4FEC-BDD4-9CFE88FDA49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7" name="Rectangle 176">
                <a:extLst>
                  <a:ext uri="{FF2B5EF4-FFF2-40B4-BE49-F238E27FC236}">
                    <a16:creationId xmlns:a16="http://schemas.microsoft.com/office/drawing/2014/main" id="{469F6E31-5093-4BE9-A60F-1D1C3BD066C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8" name="Rectangle 177">
                <a:extLst>
                  <a:ext uri="{FF2B5EF4-FFF2-40B4-BE49-F238E27FC236}">
                    <a16:creationId xmlns:a16="http://schemas.microsoft.com/office/drawing/2014/main" id="{2A24CA64-F0E5-4A32-BAD5-FB0BF3BA5AF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9" name="Rectangle 178">
                <a:extLst>
                  <a:ext uri="{FF2B5EF4-FFF2-40B4-BE49-F238E27FC236}">
                    <a16:creationId xmlns:a16="http://schemas.microsoft.com/office/drawing/2014/main" id="{57803AF4-87C6-4D9F-ACB9-A2B78C48B61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0" name="Rectangle 179">
                <a:extLst>
                  <a:ext uri="{FF2B5EF4-FFF2-40B4-BE49-F238E27FC236}">
                    <a16:creationId xmlns:a16="http://schemas.microsoft.com/office/drawing/2014/main" id="{99D92191-F41C-455D-9D0C-0C9F3DDC635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67" name="Oval 166">
              <a:extLst>
                <a:ext uri="{FF2B5EF4-FFF2-40B4-BE49-F238E27FC236}">
                  <a16:creationId xmlns:a16="http://schemas.microsoft.com/office/drawing/2014/main" id="{21F49475-F54E-4D1E-B61D-8F70209DB6D7}"/>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8" name="TextBox 167">
              <a:extLst>
                <a:ext uri="{FF2B5EF4-FFF2-40B4-BE49-F238E27FC236}">
                  <a16:creationId xmlns:a16="http://schemas.microsoft.com/office/drawing/2014/main" id="{EF3448F1-650C-4FE9-A192-299617619A7A}"/>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1</a:t>
              </a:r>
            </a:p>
          </p:txBody>
        </p:sp>
      </p:grpSp>
      <p:grpSp>
        <p:nvGrpSpPr>
          <p:cNvPr id="181" name="Group 180">
            <a:extLst>
              <a:ext uri="{FF2B5EF4-FFF2-40B4-BE49-F238E27FC236}">
                <a16:creationId xmlns:a16="http://schemas.microsoft.com/office/drawing/2014/main" id="{0FC74766-4E35-47B3-BC17-66A3B6383895}"/>
              </a:ext>
            </a:extLst>
          </p:cNvPr>
          <p:cNvGrpSpPr/>
          <p:nvPr/>
        </p:nvGrpSpPr>
        <p:grpSpPr>
          <a:xfrm>
            <a:off x="451262" y="387979"/>
            <a:ext cx="1254078" cy="1216490"/>
            <a:chOff x="3419475" y="752475"/>
            <a:chExt cx="5353050" cy="5353050"/>
          </a:xfrm>
          <a:solidFill>
            <a:schemeClr val="accent6">
              <a:lumMod val="60000"/>
              <a:lumOff val="40000"/>
            </a:schemeClr>
          </a:solidFill>
        </p:grpSpPr>
        <p:sp>
          <p:nvSpPr>
            <p:cNvPr id="182" name="Freeform: Shape 173">
              <a:extLst>
                <a:ext uri="{FF2B5EF4-FFF2-40B4-BE49-F238E27FC236}">
                  <a16:creationId xmlns:a16="http://schemas.microsoft.com/office/drawing/2014/main" id="{F05ADD8A-EE8A-44DA-9560-491E4903424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83" name="Group 182">
              <a:extLst>
                <a:ext uri="{FF2B5EF4-FFF2-40B4-BE49-F238E27FC236}">
                  <a16:creationId xmlns:a16="http://schemas.microsoft.com/office/drawing/2014/main" id="{6AC7B1B7-C017-4CA5-B2C8-19AEABF42559}"/>
                </a:ext>
              </a:extLst>
            </p:cNvPr>
            <p:cNvGrpSpPr/>
            <p:nvPr/>
          </p:nvGrpSpPr>
          <p:grpSpPr>
            <a:xfrm>
              <a:off x="3505202" y="836611"/>
              <a:ext cx="5094518" cy="5143275"/>
              <a:chOff x="3505202" y="836611"/>
              <a:chExt cx="5094518" cy="5143275"/>
            </a:xfrm>
            <a:grpFill/>
          </p:grpSpPr>
          <p:sp>
            <p:nvSpPr>
              <p:cNvPr id="186" name="Rectangle 185">
                <a:extLst>
                  <a:ext uri="{FF2B5EF4-FFF2-40B4-BE49-F238E27FC236}">
                    <a16:creationId xmlns:a16="http://schemas.microsoft.com/office/drawing/2014/main" id="{FBB39871-AC1E-4970-8383-B03F9ED8B66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7" name="Rectangle 186">
                <a:extLst>
                  <a:ext uri="{FF2B5EF4-FFF2-40B4-BE49-F238E27FC236}">
                    <a16:creationId xmlns:a16="http://schemas.microsoft.com/office/drawing/2014/main" id="{E4A3FB15-9BD3-4E91-B471-11B04A44D1F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8" name="Rectangle 187">
                <a:extLst>
                  <a:ext uri="{FF2B5EF4-FFF2-40B4-BE49-F238E27FC236}">
                    <a16:creationId xmlns:a16="http://schemas.microsoft.com/office/drawing/2014/main" id="{494FD3A5-7122-432B-945A-2231469DABD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9" name="Rectangle 188">
                <a:extLst>
                  <a:ext uri="{FF2B5EF4-FFF2-40B4-BE49-F238E27FC236}">
                    <a16:creationId xmlns:a16="http://schemas.microsoft.com/office/drawing/2014/main" id="{5E0F8035-EDB2-459E-A066-26CCDB292B6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0" name="Rectangle 189">
                <a:extLst>
                  <a:ext uri="{FF2B5EF4-FFF2-40B4-BE49-F238E27FC236}">
                    <a16:creationId xmlns:a16="http://schemas.microsoft.com/office/drawing/2014/main" id="{AFA58336-6163-4586-8A87-69C528127B8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1" name="Rectangle 190">
                <a:extLst>
                  <a:ext uri="{FF2B5EF4-FFF2-40B4-BE49-F238E27FC236}">
                    <a16:creationId xmlns:a16="http://schemas.microsoft.com/office/drawing/2014/main" id="{AB2C446D-1EAB-4AC9-B797-9129D9CE558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2" name="Rectangle 191">
                <a:extLst>
                  <a:ext uri="{FF2B5EF4-FFF2-40B4-BE49-F238E27FC236}">
                    <a16:creationId xmlns:a16="http://schemas.microsoft.com/office/drawing/2014/main" id="{0E9250EE-8BEE-49D5-92E9-928303D2849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3" name="Rectangle 192">
                <a:extLst>
                  <a:ext uri="{FF2B5EF4-FFF2-40B4-BE49-F238E27FC236}">
                    <a16:creationId xmlns:a16="http://schemas.microsoft.com/office/drawing/2014/main" id="{95B6C912-59C5-46E2-9CB8-A60665F1642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4" name="Rectangle 193">
                <a:extLst>
                  <a:ext uri="{FF2B5EF4-FFF2-40B4-BE49-F238E27FC236}">
                    <a16:creationId xmlns:a16="http://schemas.microsoft.com/office/drawing/2014/main" id="{B2C2023D-079C-4EFA-BC07-F1B75DBFCDE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5" name="Rectangle 194">
                <a:extLst>
                  <a:ext uri="{FF2B5EF4-FFF2-40B4-BE49-F238E27FC236}">
                    <a16:creationId xmlns:a16="http://schemas.microsoft.com/office/drawing/2014/main" id="{6515590D-299C-49E9-B89E-7B641DF01FB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6" name="Rectangle 195">
                <a:extLst>
                  <a:ext uri="{FF2B5EF4-FFF2-40B4-BE49-F238E27FC236}">
                    <a16:creationId xmlns:a16="http://schemas.microsoft.com/office/drawing/2014/main" id="{D12247D0-91B3-4658-A503-55E9D9A29A5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7" name="Rectangle 196">
                <a:extLst>
                  <a:ext uri="{FF2B5EF4-FFF2-40B4-BE49-F238E27FC236}">
                    <a16:creationId xmlns:a16="http://schemas.microsoft.com/office/drawing/2014/main" id="{4E1082F5-5E09-4D5C-A036-5A76AF3D3B8F}"/>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84" name="Oval 183">
              <a:extLst>
                <a:ext uri="{FF2B5EF4-FFF2-40B4-BE49-F238E27FC236}">
                  <a16:creationId xmlns:a16="http://schemas.microsoft.com/office/drawing/2014/main" id="{B67E7C80-A5EF-454B-84AA-EB357216F5B4}"/>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5" name="TextBox 184">
              <a:extLst>
                <a:ext uri="{FF2B5EF4-FFF2-40B4-BE49-F238E27FC236}">
                  <a16:creationId xmlns:a16="http://schemas.microsoft.com/office/drawing/2014/main" id="{788C3F04-F272-4DA1-A424-BF12B354564C}"/>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0</a:t>
              </a:r>
            </a:p>
          </p:txBody>
        </p:sp>
      </p:grpSp>
    </p:spTree>
    <p:extLst>
      <p:ext uri="{BB962C8B-B14F-4D97-AF65-F5344CB8AC3E}">
        <p14:creationId xmlns:p14="http://schemas.microsoft.com/office/powerpoint/2010/main" val="188031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15338" fill="hold"/>
                                        <p:tgtEl>
                                          <p:spTgt spid="10"/>
                                        </p:tgtEl>
                                      </p:cBhvr>
                                    </p:cmd>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nodeType="afterEffect">
                                  <p:stCondLst>
                                    <p:cond delay="1500"/>
                                  </p:stCondLst>
                                  <p:childTnLst>
                                    <p:set>
                                      <p:cBhvr>
                                        <p:cTn id="30" dur="1" fill="hold">
                                          <p:stCondLst>
                                            <p:cond delay="0"/>
                                          </p:stCondLst>
                                        </p:cTn>
                                        <p:tgtEl>
                                          <p:spTgt spid="28"/>
                                        </p:tgtEl>
                                        <p:attrNameLst>
                                          <p:attrName>style.visibility</p:attrName>
                                        </p:attrNameLst>
                                      </p:cBhvr>
                                      <p:to>
                                        <p:strVal val="visible"/>
                                      </p:to>
                                    </p:set>
                                  </p:childTnLst>
                                </p:cTn>
                              </p:par>
                            </p:childTnLst>
                          </p:cTn>
                        </p:par>
                        <p:par>
                          <p:cTn id="31" fill="hold">
                            <p:stCondLst>
                              <p:cond delay="1500"/>
                            </p:stCondLst>
                            <p:childTnLst>
                              <p:par>
                                <p:cTn id="32" presetID="1" presetClass="entr" presetSubtype="0" fill="hold" nodeType="afterEffect">
                                  <p:stCondLst>
                                    <p:cond delay="1500"/>
                                  </p:stCondLst>
                                  <p:childTnLst>
                                    <p:set>
                                      <p:cBhvr>
                                        <p:cTn id="33" dur="1" fill="hold">
                                          <p:stCondLst>
                                            <p:cond delay="0"/>
                                          </p:stCondLst>
                                        </p:cTn>
                                        <p:tgtEl>
                                          <p:spTgt spid="45"/>
                                        </p:tgtEl>
                                        <p:attrNameLst>
                                          <p:attrName>style.visibility</p:attrName>
                                        </p:attrNameLst>
                                      </p:cBhvr>
                                      <p:to>
                                        <p:strVal val="visible"/>
                                      </p:to>
                                    </p:set>
                                  </p:childTnLst>
                                </p:cTn>
                              </p:par>
                            </p:childTnLst>
                          </p:cTn>
                        </p:par>
                        <p:par>
                          <p:cTn id="34" fill="hold">
                            <p:stCondLst>
                              <p:cond delay="3000"/>
                            </p:stCondLst>
                            <p:childTnLst>
                              <p:par>
                                <p:cTn id="35" presetID="1" presetClass="entr" presetSubtype="0" fill="hold" nodeType="afterEffect">
                                  <p:stCondLst>
                                    <p:cond delay="1500"/>
                                  </p:stCondLst>
                                  <p:childTnLst>
                                    <p:set>
                                      <p:cBhvr>
                                        <p:cTn id="36" dur="1" fill="hold">
                                          <p:stCondLst>
                                            <p:cond delay="0"/>
                                          </p:stCondLst>
                                        </p:cTn>
                                        <p:tgtEl>
                                          <p:spTgt spid="62"/>
                                        </p:tgtEl>
                                        <p:attrNameLst>
                                          <p:attrName>style.visibility</p:attrName>
                                        </p:attrNameLst>
                                      </p:cBhvr>
                                      <p:to>
                                        <p:strVal val="visible"/>
                                      </p:to>
                                    </p:set>
                                  </p:childTnLst>
                                </p:cTn>
                              </p:par>
                            </p:childTnLst>
                          </p:cTn>
                        </p:par>
                        <p:par>
                          <p:cTn id="37" fill="hold">
                            <p:stCondLst>
                              <p:cond delay="4500"/>
                            </p:stCondLst>
                            <p:childTnLst>
                              <p:par>
                                <p:cTn id="38" presetID="1" presetClass="entr" presetSubtype="0" fill="hold" nodeType="afterEffect">
                                  <p:stCondLst>
                                    <p:cond delay="1500"/>
                                  </p:stCondLst>
                                  <p:childTnLst>
                                    <p:set>
                                      <p:cBhvr>
                                        <p:cTn id="39" dur="1" fill="hold">
                                          <p:stCondLst>
                                            <p:cond delay="0"/>
                                          </p:stCondLst>
                                        </p:cTn>
                                        <p:tgtEl>
                                          <p:spTgt spid="79"/>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nodeType="afterEffect">
                                  <p:stCondLst>
                                    <p:cond delay="1500"/>
                                  </p:stCondLst>
                                  <p:childTnLst>
                                    <p:set>
                                      <p:cBhvr>
                                        <p:cTn id="42" dur="1" fill="hold">
                                          <p:stCondLst>
                                            <p:cond delay="0"/>
                                          </p:stCondLst>
                                        </p:cTn>
                                        <p:tgtEl>
                                          <p:spTgt spid="96"/>
                                        </p:tgtEl>
                                        <p:attrNameLst>
                                          <p:attrName>style.visibility</p:attrName>
                                        </p:attrNameLst>
                                      </p:cBhvr>
                                      <p:to>
                                        <p:strVal val="visible"/>
                                      </p:to>
                                    </p:set>
                                  </p:childTnLst>
                                </p:cTn>
                              </p:par>
                            </p:childTnLst>
                          </p:cTn>
                        </p:par>
                        <p:par>
                          <p:cTn id="43" fill="hold">
                            <p:stCondLst>
                              <p:cond delay="7500"/>
                            </p:stCondLst>
                            <p:childTnLst>
                              <p:par>
                                <p:cTn id="44" presetID="1" presetClass="entr" presetSubtype="0" fill="hold" nodeType="afterEffect">
                                  <p:stCondLst>
                                    <p:cond delay="1500"/>
                                  </p:stCondLst>
                                  <p:childTnLst>
                                    <p:set>
                                      <p:cBhvr>
                                        <p:cTn id="45" dur="1" fill="hold">
                                          <p:stCondLst>
                                            <p:cond delay="0"/>
                                          </p:stCondLst>
                                        </p:cTn>
                                        <p:tgtEl>
                                          <p:spTgt spid="113"/>
                                        </p:tgtEl>
                                        <p:attrNameLst>
                                          <p:attrName>style.visibility</p:attrName>
                                        </p:attrNameLst>
                                      </p:cBhvr>
                                      <p:to>
                                        <p:strVal val="visible"/>
                                      </p:to>
                                    </p:set>
                                  </p:childTnLst>
                                </p:cTn>
                              </p:par>
                            </p:childTnLst>
                          </p:cTn>
                        </p:par>
                        <p:par>
                          <p:cTn id="46" fill="hold">
                            <p:stCondLst>
                              <p:cond delay="9000"/>
                            </p:stCondLst>
                            <p:childTnLst>
                              <p:par>
                                <p:cTn id="47" presetID="1" presetClass="entr" presetSubtype="0" fill="hold" nodeType="afterEffect">
                                  <p:stCondLst>
                                    <p:cond delay="1000"/>
                                  </p:stCondLst>
                                  <p:childTnLst>
                                    <p:set>
                                      <p:cBhvr>
                                        <p:cTn id="48" dur="1" fill="hold">
                                          <p:stCondLst>
                                            <p:cond delay="0"/>
                                          </p:stCondLst>
                                        </p:cTn>
                                        <p:tgtEl>
                                          <p:spTgt spid="130"/>
                                        </p:tgtEl>
                                        <p:attrNameLst>
                                          <p:attrName>style.visibility</p:attrName>
                                        </p:attrNameLst>
                                      </p:cBhvr>
                                      <p:to>
                                        <p:strVal val="visible"/>
                                      </p:to>
                                    </p:set>
                                  </p:childTnLst>
                                </p:cTn>
                              </p:par>
                            </p:childTnLst>
                          </p:cTn>
                        </p:par>
                        <p:par>
                          <p:cTn id="49" fill="hold">
                            <p:stCondLst>
                              <p:cond delay="10000"/>
                            </p:stCondLst>
                            <p:childTnLst>
                              <p:par>
                                <p:cTn id="50" presetID="1" presetClass="entr" presetSubtype="0" fill="hold" nodeType="afterEffect">
                                  <p:stCondLst>
                                    <p:cond delay="1000"/>
                                  </p:stCondLst>
                                  <p:childTnLst>
                                    <p:set>
                                      <p:cBhvr>
                                        <p:cTn id="51" dur="1" fill="hold">
                                          <p:stCondLst>
                                            <p:cond delay="0"/>
                                          </p:stCondLst>
                                        </p:cTn>
                                        <p:tgtEl>
                                          <p:spTgt spid="147"/>
                                        </p:tgtEl>
                                        <p:attrNameLst>
                                          <p:attrName>style.visibility</p:attrName>
                                        </p:attrNameLst>
                                      </p:cBhvr>
                                      <p:to>
                                        <p:strVal val="visible"/>
                                      </p:to>
                                    </p:set>
                                  </p:childTnLst>
                                </p:cTn>
                              </p:par>
                            </p:childTnLst>
                          </p:cTn>
                        </p:par>
                        <p:par>
                          <p:cTn id="52" fill="hold">
                            <p:stCondLst>
                              <p:cond delay="11000"/>
                            </p:stCondLst>
                            <p:childTnLst>
                              <p:par>
                                <p:cTn id="53" presetID="1" presetClass="entr" presetSubtype="0" fill="hold" nodeType="afterEffect">
                                  <p:stCondLst>
                                    <p:cond delay="1000"/>
                                  </p:stCondLst>
                                  <p:childTnLst>
                                    <p:set>
                                      <p:cBhvr>
                                        <p:cTn id="54" dur="1" fill="hold">
                                          <p:stCondLst>
                                            <p:cond delay="0"/>
                                          </p:stCondLst>
                                        </p:cTn>
                                        <p:tgtEl>
                                          <p:spTgt spid="164"/>
                                        </p:tgtEl>
                                        <p:attrNameLst>
                                          <p:attrName>style.visibility</p:attrName>
                                        </p:attrNameLst>
                                      </p:cBhvr>
                                      <p:to>
                                        <p:strVal val="visible"/>
                                      </p:to>
                                    </p:set>
                                  </p:childTnLst>
                                </p:cTn>
                              </p:par>
                            </p:childTnLst>
                          </p:cTn>
                        </p:par>
                        <p:par>
                          <p:cTn id="55" fill="hold">
                            <p:stCondLst>
                              <p:cond delay="12000"/>
                            </p:stCondLst>
                            <p:childTnLst>
                              <p:par>
                                <p:cTn id="56" presetID="1" presetClass="entr" presetSubtype="0" fill="hold" nodeType="afterEffect">
                                  <p:stCondLst>
                                    <p:cond delay="1000"/>
                                  </p:stCondLst>
                                  <p:childTnLst>
                                    <p:set>
                                      <p:cBhvr>
                                        <p:cTn id="57" dur="1" fill="hold">
                                          <p:stCondLst>
                                            <p:cond delay="0"/>
                                          </p:stCondLst>
                                        </p:cTn>
                                        <p:tgtEl>
                                          <p:spTgt spid="181"/>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45" presetClass="entr" presetSubtype="0"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2000"/>
                                        <p:tgtEl>
                                          <p:spTgt spid="9"/>
                                        </p:tgtEl>
                                      </p:cBhvr>
                                    </p:animEffect>
                                    <p:anim calcmode="lin" valueType="num">
                                      <p:cBhvr>
                                        <p:cTn id="63" dur="2000" fill="hold"/>
                                        <p:tgtEl>
                                          <p:spTgt spid="9"/>
                                        </p:tgtEl>
                                        <p:attrNameLst>
                                          <p:attrName>ppt_w</p:attrName>
                                        </p:attrNameLst>
                                      </p:cBhvr>
                                      <p:tavLst>
                                        <p:tav tm="0" fmla="#ppt_w*sin(2.5*pi*$)">
                                          <p:val>
                                            <p:fltVal val="0"/>
                                          </p:val>
                                        </p:tav>
                                        <p:tav tm="100000">
                                          <p:val>
                                            <p:fltVal val="1"/>
                                          </p:val>
                                        </p:tav>
                                      </p:tavLst>
                                    </p:anim>
                                    <p:anim calcmode="lin" valueType="num">
                                      <p:cBhvr>
                                        <p:cTn id="64" dur="2000" fill="hold"/>
                                        <p:tgtEl>
                                          <p:spTgt spid="9"/>
                                        </p:tgtEl>
                                        <p:attrNameLst>
                                          <p:attrName>ppt_h</p:attrName>
                                        </p:attrNameLst>
                                      </p:cBhvr>
                                      <p:tavLst>
                                        <p:tav tm="0">
                                          <p:val>
                                            <p:strVal val="#ppt_h"/>
                                          </p:val>
                                        </p:tav>
                                        <p:tav tm="100000">
                                          <p:val>
                                            <p:strVal val="#ppt_h"/>
                                          </p:val>
                                        </p:tav>
                                      </p:tavLst>
                                    </p:anim>
                                  </p:childTnLst>
                                </p:cTn>
                              </p:par>
                              <p:par>
                                <p:cTn id="65" presetID="1" presetClass="exit" presetSubtype="0" fill="hold" grpId="1" nodeType="withEffect">
                                  <p:stCondLst>
                                    <p:cond delay="0"/>
                                  </p:stCondLst>
                                  <p:childTnLst>
                                    <p:set>
                                      <p:cBhvr>
                                        <p:cTn id="6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67" fill="hold" display="0">
                  <p:stCondLst>
                    <p:cond delay="indefinite"/>
                  </p:stCondLst>
                  <p:endCondLst>
                    <p:cond evt="onStopAudio" delay="0">
                      <p:tgtEl>
                        <p:sldTgt/>
                      </p:tgtEl>
                    </p:cond>
                  </p:endCondLst>
                </p:cTn>
                <p:tgtEl>
                  <p:spTgt spid="10"/>
                </p:tgtEl>
              </p:cMediaNode>
            </p:audio>
          </p:childTnLst>
        </p:cTn>
      </p:par>
    </p:tnLst>
    <p:bldLst>
      <p:bldP spid="6" grpId="0"/>
      <p:bldP spid="7" grpId="0" animBg="1"/>
      <p:bldP spid="8" grpId="0" animBg="1"/>
      <p:bldP spid="8" grpId="1" animBg="1"/>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600200" y="3109171"/>
            <a:ext cx="4857750"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nSpc>
                <a:spcPct val="130000"/>
              </a:lnSpc>
              <a:spcBef>
                <a:spcPct val="0"/>
              </a:spcBef>
              <a:buClrTx/>
              <a:buSzTx/>
              <a:buFontTx/>
              <a:buNone/>
            </a:pPr>
            <a:endParaRPr lang="en-US" altLang="en-US" sz="2100" b="1">
              <a:latin typeface="VNI-Bodon" pitchFamily="2" charset="0"/>
            </a:endParaRPr>
          </a:p>
        </p:txBody>
      </p:sp>
      <p:sp>
        <p:nvSpPr>
          <p:cNvPr id="67" name="Rectangle 66"/>
          <p:cNvSpPr>
            <a:spLocks noChangeArrowheads="1"/>
          </p:cNvSpPr>
          <p:nvPr/>
        </p:nvSpPr>
        <p:spPr bwMode="auto">
          <a:xfrm>
            <a:off x="345030" y="745447"/>
            <a:ext cx="8466580" cy="99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3000" b="1" dirty="0" err="1">
                <a:latin typeface="Arial" panose="020B0604020202020204" pitchFamily="34" charset="0"/>
                <a:cs typeface="Arial" panose="020B0604020202020204" pitchFamily="34" charset="0"/>
              </a:rPr>
              <a:t>Trong</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các</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câu</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sau</a:t>
            </a:r>
            <a:r>
              <a:rPr lang="en-US" altLang="en-US" sz="3000"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mỗi</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dấu</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hai</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chấm</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có</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tác</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dụng</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gì</a:t>
            </a:r>
            <a:r>
              <a:rPr lang="en-US" altLang="en-US" sz="3000" b="1" dirty="0">
                <a:latin typeface="Arial" panose="020B0604020202020204" pitchFamily="34" charset="0"/>
                <a:cs typeface="Arial" panose="020B0604020202020204" pitchFamily="34" charset="0"/>
              </a:rPr>
              <a:t>?</a:t>
            </a:r>
          </a:p>
        </p:txBody>
      </p:sp>
      <p:sp>
        <p:nvSpPr>
          <p:cNvPr id="6" name="TextBox 5"/>
          <p:cNvSpPr txBox="1"/>
          <p:nvPr/>
        </p:nvSpPr>
        <p:spPr>
          <a:xfrm flipH="1">
            <a:off x="345029" y="187050"/>
            <a:ext cx="3039434" cy="530915"/>
          </a:xfrm>
          <a:prstGeom prst="rect">
            <a:avLst/>
          </a:prstGeom>
          <a:noFill/>
        </p:spPr>
        <p:txBody>
          <a:bodyPr wrap="square" lIns="68580" tIns="34290" rIns="68580" bIns="34290" rtlCol="0">
            <a:spAutoFit/>
          </a:bodyPr>
          <a:lstStyle/>
          <a:p>
            <a:r>
              <a:rPr lang="en-US" sz="3000" b="1" dirty="0" err="1">
                <a:solidFill>
                  <a:srgbClr val="FF0000"/>
                </a:solidFill>
                <a:latin typeface="Arial" panose="020B0604020202020204" pitchFamily="34" charset="0"/>
                <a:cs typeface="Arial" panose="020B0604020202020204" pitchFamily="34" charset="0"/>
              </a:rPr>
              <a:t>Bài</a:t>
            </a:r>
            <a:r>
              <a:rPr lang="en-US" sz="3000" b="1" dirty="0">
                <a:solidFill>
                  <a:srgbClr val="FF0000"/>
                </a:solidFill>
                <a:latin typeface="Arial" panose="020B0604020202020204" pitchFamily="34" charset="0"/>
                <a:cs typeface="Arial" panose="020B0604020202020204" pitchFamily="34" charset="0"/>
              </a:rPr>
              <a:t> 1: </a:t>
            </a:r>
          </a:p>
        </p:txBody>
      </p:sp>
      <p:sp>
        <p:nvSpPr>
          <p:cNvPr id="7" name="Rectangle 3"/>
          <p:cNvSpPr txBox="1">
            <a:spLocks noChangeArrowheads="1"/>
          </p:cNvSpPr>
          <p:nvPr/>
        </p:nvSpPr>
        <p:spPr bwMode="auto">
          <a:xfrm>
            <a:off x="345030" y="1821071"/>
            <a:ext cx="8466580" cy="3263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3000" dirty="0">
                <a:latin typeface="Arial" panose="020B0604020202020204" pitchFamily="34" charset="0"/>
                <a:cs typeface="Arial" panose="020B0604020202020204" pitchFamily="34" charset="0"/>
              </a:rPr>
              <a:t>b) </a:t>
            </a:r>
            <a:r>
              <a:rPr lang="en-US" altLang="en-US" sz="3000" dirty="0" err="1">
                <a:latin typeface="Arial" panose="020B0604020202020204" pitchFamily="34" charset="0"/>
                <a:cs typeface="Arial" panose="020B0604020202020204" pitchFamily="34" charset="0"/>
              </a:rPr>
              <a:t>Dưới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tầm</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cánh</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chú</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bây</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giơ</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là</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lũy</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tre</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xanh</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rì</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rào</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trong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gió</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là</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bơ</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ao</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với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những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khóm</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khoai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nước</a:t>
            </a:r>
            <a:r>
              <a:rPr lang="en-US" altLang="en-US" sz="3000" dirty="0">
                <a:latin typeface="Arial" panose="020B0604020202020204" pitchFamily="34" charset="0"/>
                <a:cs typeface="Arial" panose="020B0604020202020204" pitchFamily="34" charset="0"/>
              </a:rPr>
              <a:t> rung </a:t>
            </a:r>
            <a:r>
              <a:rPr lang="en-US" altLang="en-US" sz="3000" dirty="0" err="1">
                <a:latin typeface="Arial" panose="020B0604020202020204" pitchFamily="34" charset="0"/>
                <a:cs typeface="Arial" panose="020B0604020202020204" pitchFamily="34" charset="0"/>
              </a:rPr>
              <a:t>rinh</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Rồi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những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cảnh</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tuyệt</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đẹp</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của</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đất</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nước</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hiện</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ra</a:t>
            </a:r>
            <a:r>
              <a:rPr lang="en-US" altLang="en-US" sz="3000" dirty="0">
                <a:latin typeface="Arial" panose="020B0604020202020204" pitchFamily="34" charset="0"/>
                <a:cs typeface="Arial" panose="020B0604020202020204" pitchFamily="34" charset="0"/>
              </a:rPr>
              <a:t> : </a:t>
            </a:r>
            <a:r>
              <a:rPr lang="en-US" altLang="en-US" sz="3000" dirty="0" err="1">
                <a:latin typeface="Arial" panose="020B0604020202020204" pitchFamily="34" charset="0"/>
                <a:cs typeface="Arial" panose="020B0604020202020204" pitchFamily="34" charset="0"/>
              </a:rPr>
              <a:t>đồng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với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những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đàn</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trâu</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thung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thăng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gặm</a:t>
            </a:r>
            <a:r>
              <a:rPr lang="en-US" altLang="en-US" sz="3000" dirty="0">
                <a:latin typeface="Arial" panose="020B0604020202020204" pitchFamily="34" charset="0"/>
                <a:cs typeface="Arial" panose="020B0604020202020204" pitchFamily="34" charset="0"/>
              </a:rPr>
              <a:t> cỏ; </a:t>
            </a:r>
            <a:r>
              <a:rPr lang="en-US" altLang="en-US" sz="3000" dirty="0" err="1">
                <a:latin typeface="Arial" panose="020B0604020202020204" pitchFamily="34" charset="0"/>
                <a:cs typeface="Arial" panose="020B0604020202020204" pitchFamily="34" charset="0"/>
              </a:rPr>
              <a:t>dòng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sông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với</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những</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đoàn</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thuyền</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ngược</a:t>
            </a:r>
            <a:r>
              <a:rPr lang="en-US" altLang="en-US" sz="3000" dirty="0">
                <a:latin typeface="Arial" panose="020B0604020202020204" pitchFamily="34" charset="0"/>
                <a:cs typeface="Arial" panose="020B0604020202020204" pitchFamily="34" charset="0"/>
              </a:rPr>
              <a:t> </a:t>
            </a:r>
            <a:r>
              <a:rPr lang="en-US" altLang="en-US" sz="3000" dirty="0" err="1">
                <a:latin typeface="Arial" panose="020B0604020202020204" pitchFamily="34" charset="0"/>
                <a:cs typeface="Arial" panose="020B0604020202020204" pitchFamily="34" charset="0"/>
              </a:rPr>
              <a:t>xuôi</a:t>
            </a:r>
            <a:r>
              <a:rPr lang="en-US" altLang="en-US" sz="3000" dirty="0">
                <a:latin typeface="Arial" panose="020B0604020202020204" pitchFamily="34" charset="0"/>
                <a:cs typeface="Arial" panose="020B0604020202020204" pitchFamily="34" charset="0"/>
              </a:rPr>
              <a:t>.</a:t>
            </a:r>
          </a:p>
          <a:p>
            <a:pPr algn="r">
              <a:buClrTx/>
              <a:buSzTx/>
              <a:buFontTx/>
              <a:buNone/>
            </a:pPr>
            <a:r>
              <a:rPr lang="en-US" altLang="en-US" sz="2400" i="1" dirty="0">
                <a:solidFill>
                  <a:srgbClr val="7030A0"/>
                </a:solidFill>
                <a:latin typeface="Arial" panose="020B0604020202020204" pitchFamily="34" charset="0"/>
                <a:cs typeface="Arial" panose="020B0604020202020204" pitchFamily="34" charset="0"/>
              </a:rPr>
              <a:t>Theo </a:t>
            </a:r>
            <a:r>
              <a:rPr lang="en-US" altLang="en-US" sz="2400" i="1" dirty="0" err="1">
                <a:solidFill>
                  <a:srgbClr val="7030A0"/>
                </a:solidFill>
                <a:latin typeface="Arial" panose="020B0604020202020204" pitchFamily="34" charset="0"/>
                <a:cs typeface="Arial" panose="020B0604020202020204" pitchFamily="34" charset="0"/>
              </a:rPr>
              <a:t>Nguyễn</a:t>
            </a:r>
            <a:r>
              <a:rPr lang="en-US" altLang="en-US" sz="2400" i="1" dirty="0">
                <a:solidFill>
                  <a:srgbClr val="7030A0"/>
                </a:solidFill>
                <a:latin typeface="Arial" panose="020B0604020202020204" pitchFamily="34" charset="0"/>
                <a:cs typeface="Arial" panose="020B0604020202020204" pitchFamily="34" charset="0"/>
              </a:rPr>
              <a:t> </a:t>
            </a:r>
            <a:r>
              <a:rPr lang="en-US" altLang="en-US" sz="2400" i="1" dirty="0" err="1">
                <a:solidFill>
                  <a:srgbClr val="7030A0"/>
                </a:solidFill>
                <a:latin typeface="Arial" panose="020B0604020202020204" pitchFamily="34" charset="0"/>
                <a:cs typeface="Arial" panose="020B0604020202020204" pitchFamily="34" charset="0"/>
              </a:rPr>
              <a:t>Thê</a:t>
            </a:r>
            <a:r>
              <a:rPr lang="en-US" altLang="en-US" sz="2400" i="1" dirty="0">
                <a:solidFill>
                  <a:srgbClr val="7030A0"/>
                </a:solidFill>
                <a:latin typeface="Arial" panose="020B0604020202020204" pitchFamily="34" charset="0"/>
                <a:cs typeface="Arial" panose="020B0604020202020204" pitchFamily="34" charset="0"/>
              </a:rPr>
              <a:t>́ </a:t>
            </a:r>
            <a:r>
              <a:rPr lang="en-US" altLang="en-US" sz="2400" i="1" dirty="0" err="1">
                <a:solidFill>
                  <a:srgbClr val="7030A0"/>
                </a:solidFill>
                <a:latin typeface="Arial" panose="020B0604020202020204" pitchFamily="34" charset="0"/>
                <a:cs typeface="Arial" panose="020B0604020202020204" pitchFamily="34" charset="0"/>
              </a:rPr>
              <a:t>Hội</a:t>
            </a:r>
            <a:endParaRPr lang="en-US" altLang="en-US" sz="2400" i="1" dirty="0">
              <a:solidFill>
                <a:srgbClr val="7030A0"/>
              </a:solidFill>
              <a:latin typeface="Arial" panose="020B0604020202020204" pitchFamily="34" charset="0"/>
              <a:cs typeface="Arial" panose="020B0604020202020204" pitchFamily="34" charset="0"/>
            </a:endParaRPr>
          </a:p>
        </p:txBody>
      </p:sp>
      <p:sp>
        <p:nvSpPr>
          <p:cNvPr id="8" name="Oval 7"/>
          <p:cNvSpPr/>
          <p:nvPr/>
        </p:nvSpPr>
        <p:spPr>
          <a:xfrm>
            <a:off x="3660935" y="3232904"/>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Tree>
    <p:extLst>
      <p:ext uri="{BB962C8B-B14F-4D97-AF65-F5344CB8AC3E}">
        <p14:creationId xmlns:p14="http://schemas.microsoft.com/office/powerpoint/2010/main" val="360741649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85009" y="2246894"/>
            <a:ext cx="8371458" cy="117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just">
              <a:buClrTx/>
              <a:buSzTx/>
              <a:buFontTx/>
              <a:buNone/>
            </a:pPr>
            <a:r>
              <a:rPr lang="en-US" altLang="en-US" sz="2400" dirty="0" err="1">
                <a:latin typeface="Arial" panose="020B0604020202020204" pitchFamily="34" charset="0"/>
                <a:cs typeface="Arial" panose="020B0604020202020204" pitchFamily="34" charset="0"/>
              </a:rPr>
              <a:t>Rồi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những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cảnh</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tuyệt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đẹp</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của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đất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nước</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hiện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ra</a:t>
            </a:r>
            <a:r>
              <a:rPr lang="en-US" altLang="en-US" sz="2400" dirty="0">
                <a:latin typeface="Arial" panose="020B0604020202020204" pitchFamily="34" charset="0"/>
                <a:cs typeface="Arial" panose="020B0604020202020204" pitchFamily="34" charset="0"/>
              </a:rPr>
              <a:t> : </a:t>
            </a:r>
            <a:r>
              <a:rPr lang="en-US" altLang="en-US" sz="2400" dirty="0" err="1">
                <a:latin typeface="Arial" panose="020B0604020202020204" pitchFamily="34" charset="0"/>
                <a:cs typeface="Arial" panose="020B0604020202020204" pitchFamily="34" charset="0"/>
              </a:rPr>
              <a:t>đồng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với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những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đàn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trâu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thung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thăng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gặm</a:t>
            </a:r>
            <a:r>
              <a:rPr lang="en-US" altLang="en-US" sz="2400" dirty="0">
                <a:latin typeface="Arial" panose="020B0604020202020204" pitchFamily="34" charset="0"/>
                <a:cs typeface="Arial" panose="020B0604020202020204" pitchFamily="34" charset="0"/>
              </a:rPr>
              <a:t> cỏ; </a:t>
            </a:r>
            <a:r>
              <a:rPr lang="en-US" altLang="en-US" sz="2400" dirty="0" err="1">
                <a:latin typeface="Arial" panose="020B0604020202020204" pitchFamily="34" charset="0"/>
                <a:cs typeface="Arial" panose="020B0604020202020204" pitchFamily="34" charset="0"/>
              </a:rPr>
              <a:t>dòng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sông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với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những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đoàn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thuyền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ngược</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xuôi</a:t>
            </a:r>
            <a:r>
              <a:rPr lang="en-US" altLang="en-US" sz="2400" dirty="0">
                <a:latin typeface="Arial" panose="020B0604020202020204" pitchFamily="34" charset="0"/>
                <a:cs typeface="Arial" panose="020B0604020202020204" pitchFamily="34" charset="0"/>
              </a:rPr>
              <a:t>.</a:t>
            </a:r>
          </a:p>
        </p:txBody>
      </p:sp>
      <p:sp>
        <p:nvSpPr>
          <p:cNvPr id="5" name="Oval 4"/>
          <p:cNvSpPr/>
          <p:nvPr/>
        </p:nvSpPr>
        <p:spPr>
          <a:xfrm>
            <a:off x="7104746" y="2246894"/>
            <a:ext cx="308761" cy="43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n>
                <a:solidFill>
                  <a:srgbClr val="FF0000"/>
                </a:solidFill>
              </a:ln>
              <a:solidFill>
                <a:srgbClr val="FF0000"/>
              </a:solidFill>
            </a:endParaRPr>
          </a:p>
        </p:txBody>
      </p:sp>
      <p:sp>
        <p:nvSpPr>
          <p:cNvPr id="6" name="Rectangle 5"/>
          <p:cNvSpPr/>
          <p:nvPr/>
        </p:nvSpPr>
        <p:spPr>
          <a:xfrm>
            <a:off x="285009" y="3322625"/>
            <a:ext cx="8597734" cy="577850"/>
          </a:xfrm>
          <a:prstGeom prst="rect">
            <a:avLst/>
          </a:prstGeom>
        </p:spPr>
        <p:txBody>
          <a:bodyPr wrap="square">
            <a:spAutoFit/>
          </a:bodyPr>
          <a:lstStyle/>
          <a:p>
            <a:pPr algn="just">
              <a:lnSpc>
                <a:spcPct val="150000"/>
              </a:lnSpc>
            </a:pPr>
            <a:r>
              <a:rPr lang="vi-VN" sz="2400" b="1" dirty="0">
                <a:solidFill>
                  <a:srgbClr val="7030A0"/>
                </a:solidFill>
                <a:latin typeface="Arial" panose="020B0604020202020204" pitchFamily="34" charset="0"/>
                <a:cs typeface="Arial" panose="020B0604020202020204" pitchFamily="34" charset="0"/>
              </a:rPr>
              <a:t>           Tác dụng của dấu hai chấm: </a:t>
            </a:r>
          </a:p>
        </p:txBody>
      </p:sp>
      <p:sp>
        <p:nvSpPr>
          <p:cNvPr id="7" name="Right Arrow 6"/>
          <p:cNvSpPr/>
          <p:nvPr/>
        </p:nvSpPr>
        <p:spPr>
          <a:xfrm>
            <a:off x="451262" y="3443207"/>
            <a:ext cx="807522" cy="4795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
        <p:nvSpPr>
          <p:cNvPr id="8" name="Oval Callout 7"/>
          <p:cNvSpPr/>
          <p:nvPr/>
        </p:nvSpPr>
        <p:spPr>
          <a:xfrm>
            <a:off x="5247923" y="47618"/>
            <a:ext cx="3834984" cy="1983063"/>
          </a:xfrm>
          <a:prstGeom prst="wedgeEllipseCallout">
            <a:avLst/>
          </a:prstGeom>
          <a:solidFill>
            <a:schemeClr val="bg1"/>
          </a:solidFill>
          <a:ln w="571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100" dirty="0">
                <a:solidFill>
                  <a:srgbClr val="FF0000"/>
                </a:solidFill>
                <a:latin typeface="Arial" panose="020B0604020202020204" pitchFamily="34" charset="0"/>
                <a:cs typeface="Arial" panose="020B0604020202020204" pitchFamily="34" charset="0"/>
              </a:rPr>
              <a:t>Suy nghĩ trong 10 giây và nhanh tay giành quyền trả lời bằng cách gõ số «3» vào khung CHAT. </a:t>
            </a:r>
          </a:p>
        </p:txBody>
      </p:sp>
      <p:sp>
        <p:nvSpPr>
          <p:cNvPr id="9" name="Rectangle 8"/>
          <p:cNvSpPr/>
          <p:nvPr/>
        </p:nvSpPr>
        <p:spPr>
          <a:xfrm>
            <a:off x="1229099" y="3830188"/>
            <a:ext cx="7141711" cy="1200329"/>
          </a:xfrm>
          <a:prstGeom prst="rect">
            <a:avLst/>
          </a:prstGeom>
        </p:spPr>
        <p:txBody>
          <a:bodyPr wrap="square">
            <a:spAutoFit/>
          </a:bodyPr>
          <a:lstStyle/>
          <a:p>
            <a:pPr algn="just"/>
            <a:r>
              <a:rPr lang="en-US" sz="2400" b="1" dirty="0" err="1">
                <a:latin typeface="Arial" panose="020B0604020202020204" pitchFamily="34" charset="0"/>
                <a:cs typeface="Arial" panose="020B0604020202020204" pitchFamily="34" charset="0"/>
              </a:rPr>
              <a:t>Báo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hiệu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bộ</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phận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đứng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sau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là</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lời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giải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thích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cho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bộ</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phận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đứng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trước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những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cảnh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gì</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là</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cảnh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tuyệt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đẹp</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của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đất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nước</a:t>
            </a:r>
            <a:r>
              <a:rPr lang="en-US" sz="2400" b="1" dirty="0">
                <a:latin typeface="Arial" panose="020B0604020202020204" pitchFamily="34" charset="0"/>
                <a:cs typeface="Arial" panose="020B0604020202020204" pitchFamily="34" charset="0"/>
              </a:rPr>
              <a:t>)</a:t>
            </a:r>
          </a:p>
        </p:txBody>
      </p:sp>
      <p:pic>
        <p:nvPicPr>
          <p:cNvPr id="10" name="nhạc chơi rung chuông vàng">
            <a:hlinkClick r:id="" action="ppaction://media"/>
            <a:extLst>
              <a:ext uri="{FF2B5EF4-FFF2-40B4-BE49-F238E27FC236}">
                <a16:creationId xmlns:a16="http://schemas.microsoft.com/office/drawing/2014/main" id="{A4789EC8-D6D2-4150-A66C-5CFD2883E8D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445" y="92813"/>
            <a:ext cx="457200" cy="457200"/>
          </a:xfrm>
          <a:prstGeom prst="rect">
            <a:avLst/>
          </a:prstGeom>
        </p:spPr>
      </p:pic>
      <p:grpSp>
        <p:nvGrpSpPr>
          <p:cNvPr id="11" name="Group 10">
            <a:extLst>
              <a:ext uri="{FF2B5EF4-FFF2-40B4-BE49-F238E27FC236}">
                <a16:creationId xmlns:a16="http://schemas.microsoft.com/office/drawing/2014/main" id="{CA518471-21D6-4E86-9C5F-3E18317895CD}"/>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2" name="Freeform: Shape 3">
              <a:extLst>
                <a:ext uri="{FF2B5EF4-FFF2-40B4-BE49-F238E27FC236}">
                  <a16:creationId xmlns:a16="http://schemas.microsoft.com/office/drawing/2014/main" id="{44E3C1E1-CCD9-4D9A-938E-E25668B532B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3" name="Group 12">
              <a:extLst>
                <a:ext uri="{FF2B5EF4-FFF2-40B4-BE49-F238E27FC236}">
                  <a16:creationId xmlns:a16="http://schemas.microsoft.com/office/drawing/2014/main" id="{5A44FE00-A237-4469-B831-FDB39826B5B9}"/>
                </a:ext>
              </a:extLst>
            </p:cNvPr>
            <p:cNvGrpSpPr/>
            <p:nvPr/>
          </p:nvGrpSpPr>
          <p:grpSpPr>
            <a:xfrm>
              <a:off x="3505202" y="836611"/>
              <a:ext cx="5094518" cy="5143275"/>
              <a:chOff x="3505202" y="836611"/>
              <a:chExt cx="5094518" cy="5143275"/>
            </a:xfrm>
            <a:grpFill/>
          </p:grpSpPr>
          <p:sp>
            <p:nvSpPr>
              <p:cNvPr id="16" name="Rectangle 15">
                <a:extLst>
                  <a:ext uri="{FF2B5EF4-FFF2-40B4-BE49-F238E27FC236}">
                    <a16:creationId xmlns:a16="http://schemas.microsoft.com/office/drawing/2014/main" id="{C20D7133-91A5-4CB6-8576-429E47806C5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 name="Rectangle 16">
                <a:extLst>
                  <a:ext uri="{FF2B5EF4-FFF2-40B4-BE49-F238E27FC236}">
                    <a16:creationId xmlns:a16="http://schemas.microsoft.com/office/drawing/2014/main" id="{B98371CB-487C-4C88-B332-4080FA0A42C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 name="Rectangle 17">
                <a:extLst>
                  <a:ext uri="{FF2B5EF4-FFF2-40B4-BE49-F238E27FC236}">
                    <a16:creationId xmlns:a16="http://schemas.microsoft.com/office/drawing/2014/main" id="{39453931-6E0B-45AB-ADE8-423822AC6C2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 name="Rectangle 18">
                <a:extLst>
                  <a:ext uri="{FF2B5EF4-FFF2-40B4-BE49-F238E27FC236}">
                    <a16:creationId xmlns:a16="http://schemas.microsoft.com/office/drawing/2014/main" id="{15BAB41D-1245-4D2A-AFA4-AEE4A17417A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0" name="Rectangle 19">
                <a:extLst>
                  <a:ext uri="{FF2B5EF4-FFF2-40B4-BE49-F238E27FC236}">
                    <a16:creationId xmlns:a16="http://schemas.microsoft.com/office/drawing/2014/main" id="{45954C67-F32E-44A1-BD05-11B59F04A63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1" name="Rectangle 20">
                <a:extLst>
                  <a:ext uri="{FF2B5EF4-FFF2-40B4-BE49-F238E27FC236}">
                    <a16:creationId xmlns:a16="http://schemas.microsoft.com/office/drawing/2014/main" id="{8D9DAD67-D26E-4BC4-BFDE-A563CB5DCB1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2" name="Rectangle 21">
                <a:extLst>
                  <a:ext uri="{FF2B5EF4-FFF2-40B4-BE49-F238E27FC236}">
                    <a16:creationId xmlns:a16="http://schemas.microsoft.com/office/drawing/2014/main" id="{4A54514C-7167-4469-8B53-420FEEFCBB3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3" name="Rectangle 22">
                <a:extLst>
                  <a:ext uri="{FF2B5EF4-FFF2-40B4-BE49-F238E27FC236}">
                    <a16:creationId xmlns:a16="http://schemas.microsoft.com/office/drawing/2014/main" id="{9F1A58A9-3F86-4456-9754-9772218B940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4" name="Rectangle 23">
                <a:extLst>
                  <a:ext uri="{FF2B5EF4-FFF2-40B4-BE49-F238E27FC236}">
                    <a16:creationId xmlns:a16="http://schemas.microsoft.com/office/drawing/2014/main" id="{E61B3D6A-7399-4B35-89E8-20BF66A4032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5" name="Rectangle 24">
                <a:extLst>
                  <a:ext uri="{FF2B5EF4-FFF2-40B4-BE49-F238E27FC236}">
                    <a16:creationId xmlns:a16="http://schemas.microsoft.com/office/drawing/2014/main" id="{93B3CE41-70FD-435B-A512-56133E0BA5B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6" name="Rectangle 25">
                <a:extLst>
                  <a:ext uri="{FF2B5EF4-FFF2-40B4-BE49-F238E27FC236}">
                    <a16:creationId xmlns:a16="http://schemas.microsoft.com/office/drawing/2014/main" id="{EEC991C0-D74F-4D2E-9B34-B4196624126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7" name="Rectangle 26">
                <a:extLst>
                  <a:ext uri="{FF2B5EF4-FFF2-40B4-BE49-F238E27FC236}">
                    <a16:creationId xmlns:a16="http://schemas.microsoft.com/office/drawing/2014/main" id="{25DE2B48-62E9-45AE-952A-04848FA1B6A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4" name="Oval 13">
              <a:extLst>
                <a:ext uri="{FF2B5EF4-FFF2-40B4-BE49-F238E27FC236}">
                  <a16:creationId xmlns:a16="http://schemas.microsoft.com/office/drawing/2014/main" id="{DEA79B4F-4060-4EED-816F-D894D34E1459}"/>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 name="TextBox 14">
              <a:extLst>
                <a:ext uri="{FF2B5EF4-FFF2-40B4-BE49-F238E27FC236}">
                  <a16:creationId xmlns:a16="http://schemas.microsoft.com/office/drawing/2014/main" id="{6C54A190-A337-4914-8435-523B8B4D2FE8}"/>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10</a:t>
              </a:r>
            </a:p>
          </p:txBody>
        </p:sp>
      </p:grpSp>
      <p:grpSp>
        <p:nvGrpSpPr>
          <p:cNvPr id="28" name="Group 27">
            <a:extLst>
              <a:ext uri="{FF2B5EF4-FFF2-40B4-BE49-F238E27FC236}">
                <a16:creationId xmlns:a16="http://schemas.microsoft.com/office/drawing/2014/main" id="{5CADE56E-DD98-498F-B357-CE57608261CB}"/>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29" name="Freeform: Shape 20">
              <a:extLst>
                <a:ext uri="{FF2B5EF4-FFF2-40B4-BE49-F238E27FC236}">
                  <a16:creationId xmlns:a16="http://schemas.microsoft.com/office/drawing/2014/main" id="{830013BC-8B26-4C4B-BAE4-8BCD0C918DC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30" name="Group 29">
              <a:extLst>
                <a:ext uri="{FF2B5EF4-FFF2-40B4-BE49-F238E27FC236}">
                  <a16:creationId xmlns:a16="http://schemas.microsoft.com/office/drawing/2014/main" id="{BB87C989-A827-4FD3-A0F7-7223008DFE49}"/>
                </a:ext>
              </a:extLst>
            </p:cNvPr>
            <p:cNvGrpSpPr/>
            <p:nvPr/>
          </p:nvGrpSpPr>
          <p:grpSpPr>
            <a:xfrm>
              <a:off x="3505202" y="836611"/>
              <a:ext cx="5094518" cy="5143275"/>
              <a:chOff x="3505202" y="836611"/>
              <a:chExt cx="5094518" cy="5143275"/>
            </a:xfrm>
            <a:grpFill/>
          </p:grpSpPr>
          <p:sp>
            <p:nvSpPr>
              <p:cNvPr id="33" name="Rectangle 32">
                <a:extLst>
                  <a:ext uri="{FF2B5EF4-FFF2-40B4-BE49-F238E27FC236}">
                    <a16:creationId xmlns:a16="http://schemas.microsoft.com/office/drawing/2014/main" id="{0D777EC9-D067-4535-B152-5061CD74657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4" name="Rectangle 33">
                <a:extLst>
                  <a:ext uri="{FF2B5EF4-FFF2-40B4-BE49-F238E27FC236}">
                    <a16:creationId xmlns:a16="http://schemas.microsoft.com/office/drawing/2014/main" id="{9C31E1CE-1EFC-40E2-AB42-8A53A3A2D34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5" name="Rectangle 34">
                <a:extLst>
                  <a:ext uri="{FF2B5EF4-FFF2-40B4-BE49-F238E27FC236}">
                    <a16:creationId xmlns:a16="http://schemas.microsoft.com/office/drawing/2014/main" id="{76EDC00A-B3F2-47E5-A1A2-5FC852D9BDD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6" name="Rectangle 35">
                <a:extLst>
                  <a:ext uri="{FF2B5EF4-FFF2-40B4-BE49-F238E27FC236}">
                    <a16:creationId xmlns:a16="http://schemas.microsoft.com/office/drawing/2014/main" id="{BB63C5A9-A8F5-4AA8-A01C-C35973D4A8B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7" name="Rectangle 36">
                <a:extLst>
                  <a:ext uri="{FF2B5EF4-FFF2-40B4-BE49-F238E27FC236}">
                    <a16:creationId xmlns:a16="http://schemas.microsoft.com/office/drawing/2014/main" id="{F3FC54CD-1D5B-4B79-86A7-03B5D9C0525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8" name="Rectangle 37">
                <a:extLst>
                  <a:ext uri="{FF2B5EF4-FFF2-40B4-BE49-F238E27FC236}">
                    <a16:creationId xmlns:a16="http://schemas.microsoft.com/office/drawing/2014/main" id="{209E99C0-FCDA-4495-B3F2-5112C76326D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9" name="Rectangle 38">
                <a:extLst>
                  <a:ext uri="{FF2B5EF4-FFF2-40B4-BE49-F238E27FC236}">
                    <a16:creationId xmlns:a16="http://schemas.microsoft.com/office/drawing/2014/main" id="{139B6162-C525-4CF2-938D-7EA55074573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0" name="Rectangle 39">
                <a:extLst>
                  <a:ext uri="{FF2B5EF4-FFF2-40B4-BE49-F238E27FC236}">
                    <a16:creationId xmlns:a16="http://schemas.microsoft.com/office/drawing/2014/main" id="{7A8FA836-B752-4D22-9DE5-7FBD8455FD8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1" name="Rectangle 40">
                <a:extLst>
                  <a:ext uri="{FF2B5EF4-FFF2-40B4-BE49-F238E27FC236}">
                    <a16:creationId xmlns:a16="http://schemas.microsoft.com/office/drawing/2014/main" id="{BCCB5A15-D761-458D-8228-DD9A2A7EB79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2" name="Rectangle 41">
                <a:extLst>
                  <a:ext uri="{FF2B5EF4-FFF2-40B4-BE49-F238E27FC236}">
                    <a16:creationId xmlns:a16="http://schemas.microsoft.com/office/drawing/2014/main" id="{2141247D-C061-4130-B310-400F5A1F2BF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3" name="Rectangle 42">
                <a:extLst>
                  <a:ext uri="{FF2B5EF4-FFF2-40B4-BE49-F238E27FC236}">
                    <a16:creationId xmlns:a16="http://schemas.microsoft.com/office/drawing/2014/main" id="{4374FA5C-174D-41C5-B26E-A2B45B29B38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4" name="Rectangle 43">
                <a:extLst>
                  <a:ext uri="{FF2B5EF4-FFF2-40B4-BE49-F238E27FC236}">
                    <a16:creationId xmlns:a16="http://schemas.microsoft.com/office/drawing/2014/main" id="{01FFB63F-95E3-4A90-A294-7599E790215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31" name="Oval 30">
              <a:extLst>
                <a:ext uri="{FF2B5EF4-FFF2-40B4-BE49-F238E27FC236}">
                  <a16:creationId xmlns:a16="http://schemas.microsoft.com/office/drawing/2014/main" id="{8A152352-180E-44B1-8BA8-2EC0DA01DE9A}"/>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32" name="TextBox 31">
              <a:extLst>
                <a:ext uri="{FF2B5EF4-FFF2-40B4-BE49-F238E27FC236}">
                  <a16:creationId xmlns:a16="http://schemas.microsoft.com/office/drawing/2014/main" id="{11947B6D-4645-42A3-9481-53D78DE051B9}"/>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9</a:t>
              </a:r>
            </a:p>
          </p:txBody>
        </p:sp>
      </p:grpSp>
      <p:grpSp>
        <p:nvGrpSpPr>
          <p:cNvPr id="45" name="Group 44">
            <a:extLst>
              <a:ext uri="{FF2B5EF4-FFF2-40B4-BE49-F238E27FC236}">
                <a16:creationId xmlns:a16="http://schemas.microsoft.com/office/drawing/2014/main" id="{E263B1B0-30F0-49AE-A314-2896FC6CA3A9}"/>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46" name="Freeform: Shape 37">
              <a:extLst>
                <a:ext uri="{FF2B5EF4-FFF2-40B4-BE49-F238E27FC236}">
                  <a16:creationId xmlns:a16="http://schemas.microsoft.com/office/drawing/2014/main" id="{7E978CFB-423C-4DFC-8B54-10AA6DB6E94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47" name="Group 46">
              <a:extLst>
                <a:ext uri="{FF2B5EF4-FFF2-40B4-BE49-F238E27FC236}">
                  <a16:creationId xmlns:a16="http://schemas.microsoft.com/office/drawing/2014/main" id="{79C5ADC9-90C8-408C-8F0C-7A7AD00EECC7}"/>
                </a:ext>
              </a:extLst>
            </p:cNvPr>
            <p:cNvGrpSpPr/>
            <p:nvPr/>
          </p:nvGrpSpPr>
          <p:grpSpPr>
            <a:xfrm>
              <a:off x="3505202" y="836611"/>
              <a:ext cx="5094518" cy="5143275"/>
              <a:chOff x="3505202" y="836611"/>
              <a:chExt cx="5094518" cy="5143275"/>
            </a:xfrm>
            <a:grpFill/>
          </p:grpSpPr>
          <p:sp>
            <p:nvSpPr>
              <p:cNvPr id="50" name="Rectangle 49">
                <a:extLst>
                  <a:ext uri="{FF2B5EF4-FFF2-40B4-BE49-F238E27FC236}">
                    <a16:creationId xmlns:a16="http://schemas.microsoft.com/office/drawing/2014/main" id="{B1043CA0-2F99-4AD4-A1BD-11D25ED9DA2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1" name="Rectangle 50">
                <a:extLst>
                  <a:ext uri="{FF2B5EF4-FFF2-40B4-BE49-F238E27FC236}">
                    <a16:creationId xmlns:a16="http://schemas.microsoft.com/office/drawing/2014/main" id="{322A1CED-1187-4BBF-8BCB-1884F614554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2" name="Rectangle 51">
                <a:extLst>
                  <a:ext uri="{FF2B5EF4-FFF2-40B4-BE49-F238E27FC236}">
                    <a16:creationId xmlns:a16="http://schemas.microsoft.com/office/drawing/2014/main" id="{AC5A3D38-0F97-45C8-A30F-3375A395E24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3" name="Rectangle 52">
                <a:extLst>
                  <a:ext uri="{FF2B5EF4-FFF2-40B4-BE49-F238E27FC236}">
                    <a16:creationId xmlns:a16="http://schemas.microsoft.com/office/drawing/2014/main" id="{57FA3937-9269-43C9-822C-712F91DAF4D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4" name="Rectangle 53">
                <a:extLst>
                  <a:ext uri="{FF2B5EF4-FFF2-40B4-BE49-F238E27FC236}">
                    <a16:creationId xmlns:a16="http://schemas.microsoft.com/office/drawing/2014/main" id="{F5D83B38-9C8C-476D-9FCD-10380A50207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5" name="Rectangle 54">
                <a:extLst>
                  <a:ext uri="{FF2B5EF4-FFF2-40B4-BE49-F238E27FC236}">
                    <a16:creationId xmlns:a16="http://schemas.microsoft.com/office/drawing/2014/main" id="{0BC8FCCF-5E51-40BD-B8F3-CE9DC3881B2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6" name="Rectangle 55">
                <a:extLst>
                  <a:ext uri="{FF2B5EF4-FFF2-40B4-BE49-F238E27FC236}">
                    <a16:creationId xmlns:a16="http://schemas.microsoft.com/office/drawing/2014/main" id="{9BB1CEEB-4087-4C1E-A90B-A0B6DA77A48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7" name="Rectangle 56">
                <a:extLst>
                  <a:ext uri="{FF2B5EF4-FFF2-40B4-BE49-F238E27FC236}">
                    <a16:creationId xmlns:a16="http://schemas.microsoft.com/office/drawing/2014/main" id="{415D2837-50D7-4C27-AECF-6E69BCE10C5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8" name="Rectangle 57">
                <a:extLst>
                  <a:ext uri="{FF2B5EF4-FFF2-40B4-BE49-F238E27FC236}">
                    <a16:creationId xmlns:a16="http://schemas.microsoft.com/office/drawing/2014/main" id="{5AE2D3F6-706E-47D7-B950-611C7922A96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9" name="Rectangle 58">
                <a:extLst>
                  <a:ext uri="{FF2B5EF4-FFF2-40B4-BE49-F238E27FC236}">
                    <a16:creationId xmlns:a16="http://schemas.microsoft.com/office/drawing/2014/main" id="{4140FC2B-B7A7-4B38-B19A-988D77B7E63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0" name="Rectangle 59">
                <a:extLst>
                  <a:ext uri="{FF2B5EF4-FFF2-40B4-BE49-F238E27FC236}">
                    <a16:creationId xmlns:a16="http://schemas.microsoft.com/office/drawing/2014/main" id="{364E8C2C-153C-4325-9C62-40A95AD2876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1" name="Rectangle 60">
                <a:extLst>
                  <a:ext uri="{FF2B5EF4-FFF2-40B4-BE49-F238E27FC236}">
                    <a16:creationId xmlns:a16="http://schemas.microsoft.com/office/drawing/2014/main" id="{A9AE4D5B-AEE1-49D9-AF20-9020EABC144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48" name="Oval 47">
              <a:extLst>
                <a:ext uri="{FF2B5EF4-FFF2-40B4-BE49-F238E27FC236}">
                  <a16:creationId xmlns:a16="http://schemas.microsoft.com/office/drawing/2014/main" id="{5B214402-67B8-4F18-9BD7-5FB117B24A64}"/>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9" name="TextBox 48">
              <a:extLst>
                <a:ext uri="{FF2B5EF4-FFF2-40B4-BE49-F238E27FC236}">
                  <a16:creationId xmlns:a16="http://schemas.microsoft.com/office/drawing/2014/main" id="{099B9DDF-26AA-4886-BA56-0C728A8195B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8</a:t>
              </a:r>
            </a:p>
          </p:txBody>
        </p:sp>
      </p:grpSp>
      <p:grpSp>
        <p:nvGrpSpPr>
          <p:cNvPr id="62" name="Group 61">
            <a:extLst>
              <a:ext uri="{FF2B5EF4-FFF2-40B4-BE49-F238E27FC236}">
                <a16:creationId xmlns:a16="http://schemas.microsoft.com/office/drawing/2014/main" id="{A5B8D04D-4439-488B-9DB1-091A907D15B3}"/>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63" name="Freeform: Shape 54">
              <a:extLst>
                <a:ext uri="{FF2B5EF4-FFF2-40B4-BE49-F238E27FC236}">
                  <a16:creationId xmlns:a16="http://schemas.microsoft.com/office/drawing/2014/main" id="{FFBDEE51-9A2D-41CA-8B5A-FB918860E22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64" name="Group 63">
              <a:extLst>
                <a:ext uri="{FF2B5EF4-FFF2-40B4-BE49-F238E27FC236}">
                  <a16:creationId xmlns:a16="http://schemas.microsoft.com/office/drawing/2014/main" id="{912C2C0E-FC56-4423-B91B-1AA5BB243CF1}"/>
                </a:ext>
              </a:extLst>
            </p:cNvPr>
            <p:cNvGrpSpPr/>
            <p:nvPr/>
          </p:nvGrpSpPr>
          <p:grpSpPr>
            <a:xfrm>
              <a:off x="3505202" y="836611"/>
              <a:ext cx="5094518" cy="5143275"/>
              <a:chOff x="3505202" y="836611"/>
              <a:chExt cx="5094518" cy="5143275"/>
            </a:xfrm>
            <a:grpFill/>
          </p:grpSpPr>
          <p:sp>
            <p:nvSpPr>
              <p:cNvPr id="67" name="Rectangle 66">
                <a:extLst>
                  <a:ext uri="{FF2B5EF4-FFF2-40B4-BE49-F238E27FC236}">
                    <a16:creationId xmlns:a16="http://schemas.microsoft.com/office/drawing/2014/main" id="{BC99DC38-56F6-4230-8BED-98DC06A6659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8" name="Rectangle 67">
                <a:extLst>
                  <a:ext uri="{FF2B5EF4-FFF2-40B4-BE49-F238E27FC236}">
                    <a16:creationId xmlns:a16="http://schemas.microsoft.com/office/drawing/2014/main" id="{18AD1FD3-6C65-4D14-86A7-1DC8F4F4F1C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9" name="Rectangle 68">
                <a:extLst>
                  <a:ext uri="{FF2B5EF4-FFF2-40B4-BE49-F238E27FC236}">
                    <a16:creationId xmlns:a16="http://schemas.microsoft.com/office/drawing/2014/main" id="{B8DCA5DF-9F2E-4566-A707-26A9C753D1D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0" name="Rectangle 69">
                <a:extLst>
                  <a:ext uri="{FF2B5EF4-FFF2-40B4-BE49-F238E27FC236}">
                    <a16:creationId xmlns:a16="http://schemas.microsoft.com/office/drawing/2014/main" id="{46F3EB56-9941-4FB5-9C8A-6B4B87DF8EC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1" name="Rectangle 70">
                <a:extLst>
                  <a:ext uri="{FF2B5EF4-FFF2-40B4-BE49-F238E27FC236}">
                    <a16:creationId xmlns:a16="http://schemas.microsoft.com/office/drawing/2014/main" id="{6F7FBB18-83FB-4040-947B-8A268084F45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2" name="Rectangle 71">
                <a:extLst>
                  <a:ext uri="{FF2B5EF4-FFF2-40B4-BE49-F238E27FC236}">
                    <a16:creationId xmlns:a16="http://schemas.microsoft.com/office/drawing/2014/main" id="{4BA2A48F-BBBE-4388-B56D-96784542739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3" name="Rectangle 72">
                <a:extLst>
                  <a:ext uri="{FF2B5EF4-FFF2-40B4-BE49-F238E27FC236}">
                    <a16:creationId xmlns:a16="http://schemas.microsoft.com/office/drawing/2014/main" id="{9B254109-EC45-49ED-A16A-5103CDA98E4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4" name="Rectangle 73">
                <a:extLst>
                  <a:ext uri="{FF2B5EF4-FFF2-40B4-BE49-F238E27FC236}">
                    <a16:creationId xmlns:a16="http://schemas.microsoft.com/office/drawing/2014/main" id="{D66B67B3-0DFC-4660-B664-944D6025E60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5" name="Rectangle 74">
                <a:extLst>
                  <a:ext uri="{FF2B5EF4-FFF2-40B4-BE49-F238E27FC236}">
                    <a16:creationId xmlns:a16="http://schemas.microsoft.com/office/drawing/2014/main" id="{512C2301-6F18-45CE-B9F4-D69DCE8D3DC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6" name="Rectangle 75">
                <a:extLst>
                  <a:ext uri="{FF2B5EF4-FFF2-40B4-BE49-F238E27FC236}">
                    <a16:creationId xmlns:a16="http://schemas.microsoft.com/office/drawing/2014/main" id="{2943B36D-2A99-4D53-A63B-E5FBF528D65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7" name="Rectangle 76">
                <a:extLst>
                  <a:ext uri="{FF2B5EF4-FFF2-40B4-BE49-F238E27FC236}">
                    <a16:creationId xmlns:a16="http://schemas.microsoft.com/office/drawing/2014/main" id="{CC2F2295-FA6F-4C20-B072-9DAA7E32D5D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78" name="Rectangle 77">
                <a:extLst>
                  <a:ext uri="{FF2B5EF4-FFF2-40B4-BE49-F238E27FC236}">
                    <a16:creationId xmlns:a16="http://schemas.microsoft.com/office/drawing/2014/main" id="{9A104B47-C9ED-4D52-9598-F44A74A1AC8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65" name="Oval 64">
              <a:extLst>
                <a:ext uri="{FF2B5EF4-FFF2-40B4-BE49-F238E27FC236}">
                  <a16:creationId xmlns:a16="http://schemas.microsoft.com/office/drawing/2014/main" id="{3BF4259E-48B0-4D15-A329-42015D1C2560}"/>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66" name="TextBox 65">
              <a:extLst>
                <a:ext uri="{FF2B5EF4-FFF2-40B4-BE49-F238E27FC236}">
                  <a16:creationId xmlns:a16="http://schemas.microsoft.com/office/drawing/2014/main" id="{9C3F2245-452A-4C2E-9CFF-27C70AEEEDA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7</a:t>
              </a:r>
            </a:p>
          </p:txBody>
        </p:sp>
      </p:grpSp>
      <p:grpSp>
        <p:nvGrpSpPr>
          <p:cNvPr id="79" name="Group 78">
            <a:extLst>
              <a:ext uri="{FF2B5EF4-FFF2-40B4-BE49-F238E27FC236}">
                <a16:creationId xmlns:a16="http://schemas.microsoft.com/office/drawing/2014/main" id="{2BCA6B83-4306-49B3-9A76-1C9CEEBA6C7E}"/>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80" name="Freeform: Shape 71">
              <a:extLst>
                <a:ext uri="{FF2B5EF4-FFF2-40B4-BE49-F238E27FC236}">
                  <a16:creationId xmlns:a16="http://schemas.microsoft.com/office/drawing/2014/main" id="{0AC702B8-C9A8-4C1D-A015-1ED0AF595B9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81" name="Group 80">
              <a:extLst>
                <a:ext uri="{FF2B5EF4-FFF2-40B4-BE49-F238E27FC236}">
                  <a16:creationId xmlns:a16="http://schemas.microsoft.com/office/drawing/2014/main" id="{15CAB0D2-E5F0-4206-9F88-C791F55FD93A}"/>
                </a:ext>
              </a:extLst>
            </p:cNvPr>
            <p:cNvGrpSpPr/>
            <p:nvPr/>
          </p:nvGrpSpPr>
          <p:grpSpPr>
            <a:xfrm>
              <a:off x="3505202" y="836611"/>
              <a:ext cx="5094518" cy="5143275"/>
              <a:chOff x="3505202" y="836611"/>
              <a:chExt cx="5094518" cy="5143275"/>
            </a:xfrm>
            <a:grpFill/>
          </p:grpSpPr>
          <p:sp>
            <p:nvSpPr>
              <p:cNvPr id="84" name="Rectangle 83">
                <a:extLst>
                  <a:ext uri="{FF2B5EF4-FFF2-40B4-BE49-F238E27FC236}">
                    <a16:creationId xmlns:a16="http://schemas.microsoft.com/office/drawing/2014/main" id="{A5441005-1CCB-47C8-9BEC-4438C4F2730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5" name="Rectangle 84">
                <a:extLst>
                  <a:ext uri="{FF2B5EF4-FFF2-40B4-BE49-F238E27FC236}">
                    <a16:creationId xmlns:a16="http://schemas.microsoft.com/office/drawing/2014/main" id="{A451259B-E214-4680-84E7-C39D8C5790E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6" name="Rectangle 85">
                <a:extLst>
                  <a:ext uri="{FF2B5EF4-FFF2-40B4-BE49-F238E27FC236}">
                    <a16:creationId xmlns:a16="http://schemas.microsoft.com/office/drawing/2014/main" id="{0E91AE2A-EAB7-47ED-A36A-A659829B67A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7" name="Rectangle 86">
                <a:extLst>
                  <a:ext uri="{FF2B5EF4-FFF2-40B4-BE49-F238E27FC236}">
                    <a16:creationId xmlns:a16="http://schemas.microsoft.com/office/drawing/2014/main" id="{BDB31AEC-37FA-4195-9B2A-5C746591BAB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8" name="Rectangle 87">
                <a:extLst>
                  <a:ext uri="{FF2B5EF4-FFF2-40B4-BE49-F238E27FC236}">
                    <a16:creationId xmlns:a16="http://schemas.microsoft.com/office/drawing/2014/main" id="{DC6AC44D-EF86-431D-B243-E2E5D8ECA21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9" name="Rectangle 88">
                <a:extLst>
                  <a:ext uri="{FF2B5EF4-FFF2-40B4-BE49-F238E27FC236}">
                    <a16:creationId xmlns:a16="http://schemas.microsoft.com/office/drawing/2014/main" id="{DDF28114-7D79-4FD6-839E-B644D369E60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0" name="Rectangle 89">
                <a:extLst>
                  <a:ext uri="{FF2B5EF4-FFF2-40B4-BE49-F238E27FC236}">
                    <a16:creationId xmlns:a16="http://schemas.microsoft.com/office/drawing/2014/main" id="{161BED04-9674-4F6B-9BAA-13FB932D663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1" name="Rectangle 90">
                <a:extLst>
                  <a:ext uri="{FF2B5EF4-FFF2-40B4-BE49-F238E27FC236}">
                    <a16:creationId xmlns:a16="http://schemas.microsoft.com/office/drawing/2014/main" id="{B0826DB6-ED77-4B77-A7B2-283E4B7465F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2" name="Rectangle 91">
                <a:extLst>
                  <a:ext uri="{FF2B5EF4-FFF2-40B4-BE49-F238E27FC236}">
                    <a16:creationId xmlns:a16="http://schemas.microsoft.com/office/drawing/2014/main" id="{85AA355E-96F8-41A7-90F3-92C3A36ECD6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3" name="Rectangle 92">
                <a:extLst>
                  <a:ext uri="{FF2B5EF4-FFF2-40B4-BE49-F238E27FC236}">
                    <a16:creationId xmlns:a16="http://schemas.microsoft.com/office/drawing/2014/main" id="{21AFB9CB-816B-442E-A607-C164AA91D28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4" name="Rectangle 93">
                <a:extLst>
                  <a:ext uri="{FF2B5EF4-FFF2-40B4-BE49-F238E27FC236}">
                    <a16:creationId xmlns:a16="http://schemas.microsoft.com/office/drawing/2014/main" id="{0EE007A9-FB27-42E0-9ABA-222DA394100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95" name="Rectangle 94">
                <a:extLst>
                  <a:ext uri="{FF2B5EF4-FFF2-40B4-BE49-F238E27FC236}">
                    <a16:creationId xmlns:a16="http://schemas.microsoft.com/office/drawing/2014/main" id="{A797C6CD-0188-422D-89B4-9922FF1851A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82" name="Oval 81">
              <a:extLst>
                <a:ext uri="{FF2B5EF4-FFF2-40B4-BE49-F238E27FC236}">
                  <a16:creationId xmlns:a16="http://schemas.microsoft.com/office/drawing/2014/main" id="{D66FA1F7-4665-4DAA-80C2-67CD0481BF73}"/>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83" name="TextBox 82">
              <a:extLst>
                <a:ext uri="{FF2B5EF4-FFF2-40B4-BE49-F238E27FC236}">
                  <a16:creationId xmlns:a16="http://schemas.microsoft.com/office/drawing/2014/main" id="{F1B37AD0-01C2-4AB8-A9BD-F5995B646A3E}"/>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6</a:t>
              </a:r>
            </a:p>
          </p:txBody>
        </p:sp>
      </p:grpSp>
      <p:grpSp>
        <p:nvGrpSpPr>
          <p:cNvPr id="96" name="Group 95">
            <a:extLst>
              <a:ext uri="{FF2B5EF4-FFF2-40B4-BE49-F238E27FC236}">
                <a16:creationId xmlns:a16="http://schemas.microsoft.com/office/drawing/2014/main" id="{FFBD896B-9C57-4083-B18B-CC9FFFD9F48C}"/>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97" name="Freeform: Shape 88">
              <a:extLst>
                <a:ext uri="{FF2B5EF4-FFF2-40B4-BE49-F238E27FC236}">
                  <a16:creationId xmlns:a16="http://schemas.microsoft.com/office/drawing/2014/main" id="{B085F2F8-7F78-4297-ADA0-D2F49196501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98" name="Group 97">
              <a:extLst>
                <a:ext uri="{FF2B5EF4-FFF2-40B4-BE49-F238E27FC236}">
                  <a16:creationId xmlns:a16="http://schemas.microsoft.com/office/drawing/2014/main" id="{63E24BC9-FC2A-48D8-BDFF-554D71B2AF78}"/>
                </a:ext>
              </a:extLst>
            </p:cNvPr>
            <p:cNvGrpSpPr/>
            <p:nvPr/>
          </p:nvGrpSpPr>
          <p:grpSpPr>
            <a:xfrm>
              <a:off x="3505202" y="836611"/>
              <a:ext cx="5094518" cy="5143275"/>
              <a:chOff x="3505202" y="836611"/>
              <a:chExt cx="5094518" cy="5143275"/>
            </a:xfrm>
            <a:grpFill/>
          </p:grpSpPr>
          <p:sp>
            <p:nvSpPr>
              <p:cNvPr id="101" name="Rectangle 100">
                <a:extLst>
                  <a:ext uri="{FF2B5EF4-FFF2-40B4-BE49-F238E27FC236}">
                    <a16:creationId xmlns:a16="http://schemas.microsoft.com/office/drawing/2014/main" id="{02492F0E-219D-49FA-8902-388959FEE74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2" name="Rectangle 101">
                <a:extLst>
                  <a:ext uri="{FF2B5EF4-FFF2-40B4-BE49-F238E27FC236}">
                    <a16:creationId xmlns:a16="http://schemas.microsoft.com/office/drawing/2014/main" id="{180490FC-ED7C-4938-A530-009A9114BC8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3" name="Rectangle 102">
                <a:extLst>
                  <a:ext uri="{FF2B5EF4-FFF2-40B4-BE49-F238E27FC236}">
                    <a16:creationId xmlns:a16="http://schemas.microsoft.com/office/drawing/2014/main" id="{3C20FBBF-15E5-49F4-80F0-EC411AD5699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4" name="Rectangle 103">
                <a:extLst>
                  <a:ext uri="{FF2B5EF4-FFF2-40B4-BE49-F238E27FC236}">
                    <a16:creationId xmlns:a16="http://schemas.microsoft.com/office/drawing/2014/main" id="{62B0DDD0-0F3E-48E5-8787-BDC72D5B9BF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5" name="Rectangle 104">
                <a:extLst>
                  <a:ext uri="{FF2B5EF4-FFF2-40B4-BE49-F238E27FC236}">
                    <a16:creationId xmlns:a16="http://schemas.microsoft.com/office/drawing/2014/main" id="{7ED8B12A-A455-4EAB-9A3A-F86CE6B1FB3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6" name="Rectangle 105">
                <a:extLst>
                  <a:ext uri="{FF2B5EF4-FFF2-40B4-BE49-F238E27FC236}">
                    <a16:creationId xmlns:a16="http://schemas.microsoft.com/office/drawing/2014/main" id="{D0E7B769-C614-4640-BF73-33D2321473E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7" name="Rectangle 106">
                <a:extLst>
                  <a:ext uri="{FF2B5EF4-FFF2-40B4-BE49-F238E27FC236}">
                    <a16:creationId xmlns:a16="http://schemas.microsoft.com/office/drawing/2014/main" id="{D2F88A30-C9B2-4DA8-8F67-EC0D5F1EB93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8" name="Rectangle 107">
                <a:extLst>
                  <a:ext uri="{FF2B5EF4-FFF2-40B4-BE49-F238E27FC236}">
                    <a16:creationId xmlns:a16="http://schemas.microsoft.com/office/drawing/2014/main" id="{5AC754FB-83DA-43B3-934E-6EAE0875985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9" name="Rectangle 108">
                <a:extLst>
                  <a:ext uri="{FF2B5EF4-FFF2-40B4-BE49-F238E27FC236}">
                    <a16:creationId xmlns:a16="http://schemas.microsoft.com/office/drawing/2014/main" id="{14122E83-575A-4D5F-8777-9B4099C5A8C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0" name="Rectangle 109">
                <a:extLst>
                  <a:ext uri="{FF2B5EF4-FFF2-40B4-BE49-F238E27FC236}">
                    <a16:creationId xmlns:a16="http://schemas.microsoft.com/office/drawing/2014/main" id="{C985AF4D-CC0C-4D76-A1A3-92FDFCA4886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1" name="Rectangle 110">
                <a:extLst>
                  <a:ext uri="{FF2B5EF4-FFF2-40B4-BE49-F238E27FC236}">
                    <a16:creationId xmlns:a16="http://schemas.microsoft.com/office/drawing/2014/main" id="{80B82E84-ABA8-40F7-8413-02B154208F6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2" name="Rectangle 111">
                <a:extLst>
                  <a:ext uri="{FF2B5EF4-FFF2-40B4-BE49-F238E27FC236}">
                    <a16:creationId xmlns:a16="http://schemas.microsoft.com/office/drawing/2014/main" id="{8734B892-1AAF-4DD1-834B-66876C98031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99" name="Oval 98">
              <a:extLst>
                <a:ext uri="{FF2B5EF4-FFF2-40B4-BE49-F238E27FC236}">
                  <a16:creationId xmlns:a16="http://schemas.microsoft.com/office/drawing/2014/main" id="{6FDCE7D4-10DD-431B-85A6-8D4490D377B7}"/>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00" name="TextBox 99">
              <a:extLst>
                <a:ext uri="{FF2B5EF4-FFF2-40B4-BE49-F238E27FC236}">
                  <a16:creationId xmlns:a16="http://schemas.microsoft.com/office/drawing/2014/main" id="{E1472C33-897F-4462-89B2-F1912FB0F5DC}"/>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5</a:t>
              </a:r>
            </a:p>
          </p:txBody>
        </p:sp>
      </p:grpSp>
      <p:grpSp>
        <p:nvGrpSpPr>
          <p:cNvPr id="113" name="Group 112">
            <a:extLst>
              <a:ext uri="{FF2B5EF4-FFF2-40B4-BE49-F238E27FC236}">
                <a16:creationId xmlns:a16="http://schemas.microsoft.com/office/drawing/2014/main" id="{2C39980D-4C7B-417C-B271-CA98A51C8DB9}"/>
              </a:ext>
            </a:extLst>
          </p:cNvPr>
          <p:cNvGrpSpPr/>
          <p:nvPr/>
        </p:nvGrpSpPr>
        <p:grpSpPr>
          <a:xfrm>
            <a:off x="449637" y="398804"/>
            <a:ext cx="1254078" cy="1216490"/>
            <a:chOff x="3419475" y="752475"/>
            <a:chExt cx="5353050" cy="5353050"/>
          </a:xfrm>
          <a:solidFill>
            <a:schemeClr val="accent6">
              <a:lumMod val="60000"/>
              <a:lumOff val="40000"/>
            </a:schemeClr>
          </a:solidFill>
        </p:grpSpPr>
        <p:sp>
          <p:nvSpPr>
            <p:cNvPr id="114" name="Freeform: Shape 105">
              <a:extLst>
                <a:ext uri="{FF2B5EF4-FFF2-40B4-BE49-F238E27FC236}">
                  <a16:creationId xmlns:a16="http://schemas.microsoft.com/office/drawing/2014/main" id="{4B92EFE9-BEBB-4690-AB8C-191E0BD7E12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15" name="Group 114">
              <a:extLst>
                <a:ext uri="{FF2B5EF4-FFF2-40B4-BE49-F238E27FC236}">
                  <a16:creationId xmlns:a16="http://schemas.microsoft.com/office/drawing/2014/main" id="{80D31F4B-D465-438A-A66B-816795E6DD2C}"/>
                </a:ext>
              </a:extLst>
            </p:cNvPr>
            <p:cNvGrpSpPr/>
            <p:nvPr/>
          </p:nvGrpSpPr>
          <p:grpSpPr>
            <a:xfrm>
              <a:off x="3505202" y="836611"/>
              <a:ext cx="5094518" cy="5143275"/>
              <a:chOff x="3505202" y="836611"/>
              <a:chExt cx="5094518" cy="5143275"/>
            </a:xfrm>
            <a:grpFill/>
          </p:grpSpPr>
          <p:sp>
            <p:nvSpPr>
              <p:cNvPr id="118" name="Rectangle 117">
                <a:extLst>
                  <a:ext uri="{FF2B5EF4-FFF2-40B4-BE49-F238E27FC236}">
                    <a16:creationId xmlns:a16="http://schemas.microsoft.com/office/drawing/2014/main" id="{CB227A52-403D-406B-B32E-401DEAC8556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9" name="Rectangle 118">
                <a:extLst>
                  <a:ext uri="{FF2B5EF4-FFF2-40B4-BE49-F238E27FC236}">
                    <a16:creationId xmlns:a16="http://schemas.microsoft.com/office/drawing/2014/main" id="{E2602B1A-8161-48AE-AF0F-BD3F7A25F65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0" name="Rectangle 119">
                <a:extLst>
                  <a:ext uri="{FF2B5EF4-FFF2-40B4-BE49-F238E27FC236}">
                    <a16:creationId xmlns:a16="http://schemas.microsoft.com/office/drawing/2014/main" id="{AEF39615-91DD-4F13-8685-2D870550B17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1" name="Rectangle 120">
                <a:extLst>
                  <a:ext uri="{FF2B5EF4-FFF2-40B4-BE49-F238E27FC236}">
                    <a16:creationId xmlns:a16="http://schemas.microsoft.com/office/drawing/2014/main" id="{B35C1668-2D8C-4257-BD7D-E32C9E54632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2" name="Rectangle 121">
                <a:extLst>
                  <a:ext uri="{FF2B5EF4-FFF2-40B4-BE49-F238E27FC236}">
                    <a16:creationId xmlns:a16="http://schemas.microsoft.com/office/drawing/2014/main" id="{053B4BB6-BBF4-4278-854A-DC55732C934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3" name="Rectangle 122">
                <a:extLst>
                  <a:ext uri="{FF2B5EF4-FFF2-40B4-BE49-F238E27FC236}">
                    <a16:creationId xmlns:a16="http://schemas.microsoft.com/office/drawing/2014/main" id="{69475D1E-FEAF-4644-8ED1-FD2632EF7A6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4" name="Rectangle 123">
                <a:extLst>
                  <a:ext uri="{FF2B5EF4-FFF2-40B4-BE49-F238E27FC236}">
                    <a16:creationId xmlns:a16="http://schemas.microsoft.com/office/drawing/2014/main" id="{A178DD83-2DC5-414E-9DF4-0566B723F35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5" name="Rectangle 124">
                <a:extLst>
                  <a:ext uri="{FF2B5EF4-FFF2-40B4-BE49-F238E27FC236}">
                    <a16:creationId xmlns:a16="http://schemas.microsoft.com/office/drawing/2014/main" id="{24FD55A3-ED0A-4C52-8236-FE0486F1E49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6" name="Rectangle 125">
                <a:extLst>
                  <a:ext uri="{FF2B5EF4-FFF2-40B4-BE49-F238E27FC236}">
                    <a16:creationId xmlns:a16="http://schemas.microsoft.com/office/drawing/2014/main" id="{7405E0DC-B17C-44AE-8D4F-5ACA50AAC92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7" name="Rectangle 126">
                <a:extLst>
                  <a:ext uri="{FF2B5EF4-FFF2-40B4-BE49-F238E27FC236}">
                    <a16:creationId xmlns:a16="http://schemas.microsoft.com/office/drawing/2014/main" id="{F4D90FEB-F03D-4C85-9AA3-DEA10D6AE3B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8" name="Rectangle 127">
                <a:extLst>
                  <a:ext uri="{FF2B5EF4-FFF2-40B4-BE49-F238E27FC236}">
                    <a16:creationId xmlns:a16="http://schemas.microsoft.com/office/drawing/2014/main" id="{9F1C4D93-1684-49D1-95B1-F6277B6CFF1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9" name="Rectangle 128">
                <a:extLst>
                  <a:ext uri="{FF2B5EF4-FFF2-40B4-BE49-F238E27FC236}">
                    <a16:creationId xmlns:a16="http://schemas.microsoft.com/office/drawing/2014/main" id="{D963BD97-FD8C-4EC5-98FB-4D85DCB742A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16" name="Oval 115">
              <a:extLst>
                <a:ext uri="{FF2B5EF4-FFF2-40B4-BE49-F238E27FC236}">
                  <a16:creationId xmlns:a16="http://schemas.microsoft.com/office/drawing/2014/main" id="{62CED9D8-B808-4B31-8D89-8D55098ED0B1}"/>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17" name="TextBox 116">
              <a:extLst>
                <a:ext uri="{FF2B5EF4-FFF2-40B4-BE49-F238E27FC236}">
                  <a16:creationId xmlns:a16="http://schemas.microsoft.com/office/drawing/2014/main" id="{BBFB0816-207F-4AC8-AE0B-BFEF910BD99C}"/>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4</a:t>
              </a:r>
            </a:p>
          </p:txBody>
        </p:sp>
      </p:grpSp>
      <p:grpSp>
        <p:nvGrpSpPr>
          <p:cNvPr id="130" name="Group 129">
            <a:extLst>
              <a:ext uri="{FF2B5EF4-FFF2-40B4-BE49-F238E27FC236}">
                <a16:creationId xmlns:a16="http://schemas.microsoft.com/office/drawing/2014/main" id="{6DBC0B51-4637-43EA-8A69-6B3CADC198A1}"/>
              </a:ext>
            </a:extLst>
          </p:cNvPr>
          <p:cNvGrpSpPr/>
          <p:nvPr/>
        </p:nvGrpSpPr>
        <p:grpSpPr>
          <a:xfrm>
            <a:off x="437663" y="397412"/>
            <a:ext cx="1254078" cy="1216490"/>
            <a:chOff x="3419475" y="752475"/>
            <a:chExt cx="5353050" cy="5353050"/>
          </a:xfrm>
          <a:solidFill>
            <a:schemeClr val="accent6">
              <a:lumMod val="60000"/>
              <a:lumOff val="40000"/>
            </a:schemeClr>
          </a:solidFill>
        </p:grpSpPr>
        <p:sp>
          <p:nvSpPr>
            <p:cNvPr id="131" name="Freeform: Shape 122">
              <a:extLst>
                <a:ext uri="{FF2B5EF4-FFF2-40B4-BE49-F238E27FC236}">
                  <a16:creationId xmlns:a16="http://schemas.microsoft.com/office/drawing/2014/main" id="{FF20A123-9157-4B29-8BE3-C9A1EED67F3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32" name="Group 131">
              <a:extLst>
                <a:ext uri="{FF2B5EF4-FFF2-40B4-BE49-F238E27FC236}">
                  <a16:creationId xmlns:a16="http://schemas.microsoft.com/office/drawing/2014/main" id="{EC0F00A7-694A-41AF-94CD-D3A2E8B0692F}"/>
                </a:ext>
              </a:extLst>
            </p:cNvPr>
            <p:cNvGrpSpPr/>
            <p:nvPr/>
          </p:nvGrpSpPr>
          <p:grpSpPr>
            <a:xfrm>
              <a:off x="3505202" y="836611"/>
              <a:ext cx="5094518" cy="5143275"/>
              <a:chOff x="3505202" y="836611"/>
              <a:chExt cx="5094518" cy="5143275"/>
            </a:xfrm>
            <a:grpFill/>
          </p:grpSpPr>
          <p:sp>
            <p:nvSpPr>
              <p:cNvPr id="135" name="Rectangle 134">
                <a:extLst>
                  <a:ext uri="{FF2B5EF4-FFF2-40B4-BE49-F238E27FC236}">
                    <a16:creationId xmlns:a16="http://schemas.microsoft.com/office/drawing/2014/main" id="{A331020F-BB1D-4F07-A4D1-DBD940FF54A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6" name="Rectangle 135">
                <a:extLst>
                  <a:ext uri="{FF2B5EF4-FFF2-40B4-BE49-F238E27FC236}">
                    <a16:creationId xmlns:a16="http://schemas.microsoft.com/office/drawing/2014/main" id="{75351D12-DEA5-4512-99F4-27DA4DBC700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7" name="Rectangle 136">
                <a:extLst>
                  <a:ext uri="{FF2B5EF4-FFF2-40B4-BE49-F238E27FC236}">
                    <a16:creationId xmlns:a16="http://schemas.microsoft.com/office/drawing/2014/main" id="{5E0E39CB-4FEE-468C-A583-92E1A758BE2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8" name="Rectangle 137">
                <a:extLst>
                  <a:ext uri="{FF2B5EF4-FFF2-40B4-BE49-F238E27FC236}">
                    <a16:creationId xmlns:a16="http://schemas.microsoft.com/office/drawing/2014/main" id="{59E281FD-E813-45CA-8C5A-8AF00507BBC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9" name="Rectangle 138">
                <a:extLst>
                  <a:ext uri="{FF2B5EF4-FFF2-40B4-BE49-F238E27FC236}">
                    <a16:creationId xmlns:a16="http://schemas.microsoft.com/office/drawing/2014/main" id="{F9B5EFAF-E4C3-417B-BF6F-98C1345EF4D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0" name="Rectangle 139">
                <a:extLst>
                  <a:ext uri="{FF2B5EF4-FFF2-40B4-BE49-F238E27FC236}">
                    <a16:creationId xmlns:a16="http://schemas.microsoft.com/office/drawing/2014/main" id="{0B9D0803-9E1B-4DEF-B278-9FBD4236B5C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1" name="Rectangle 140">
                <a:extLst>
                  <a:ext uri="{FF2B5EF4-FFF2-40B4-BE49-F238E27FC236}">
                    <a16:creationId xmlns:a16="http://schemas.microsoft.com/office/drawing/2014/main" id="{B2897F2A-EAE0-4D20-909E-53BB717A9C8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2" name="Rectangle 141">
                <a:extLst>
                  <a:ext uri="{FF2B5EF4-FFF2-40B4-BE49-F238E27FC236}">
                    <a16:creationId xmlns:a16="http://schemas.microsoft.com/office/drawing/2014/main" id="{EFA37CF5-F7C6-45AB-B52C-79E803EBE46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3" name="Rectangle 142">
                <a:extLst>
                  <a:ext uri="{FF2B5EF4-FFF2-40B4-BE49-F238E27FC236}">
                    <a16:creationId xmlns:a16="http://schemas.microsoft.com/office/drawing/2014/main" id="{EDE4EE5F-4B3B-4943-BDBD-5ED450613C9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4" name="Rectangle 143">
                <a:extLst>
                  <a:ext uri="{FF2B5EF4-FFF2-40B4-BE49-F238E27FC236}">
                    <a16:creationId xmlns:a16="http://schemas.microsoft.com/office/drawing/2014/main" id="{9D272D79-85ED-4EFF-B216-0D81CB86322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5" name="Rectangle 144">
                <a:extLst>
                  <a:ext uri="{FF2B5EF4-FFF2-40B4-BE49-F238E27FC236}">
                    <a16:creationId xmlns:a16="http://schemas.microsoft.com/office/drawing/2014/main" id="{97AE37B2-1785-48B1-8804-A11E135F604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46" name="Rectangle 145">
                <a:extLst>
                  <a:ext uri="{FF2B5EF4-FFF2-40B4-BE49-F238E27FC236}">
                    <a16:creationId xmlns:a16="http://schemas.microsoft.com/office/drawing/2014/main" id="{7FF39F59-B561-4E3B-A8BF-FAF64FE9D82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33" name="Oval 132">
              <a:extLst>
                <a:ext uri="{FF2B5EF4-FFF2-40B4-BE49-F238E27FC236}">
                  <a16:creationId xmlns:a16="http://schemas.microsoft.com/office/drawing/2014/main" id="{C0AE974E-DBB6-4466-ADC0-2647DF6E0CF2}"/>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4" name="TextBox 133">
              <a:extLst>
                <a:ext uri="{FF2B5EF4-FFF2-40B4-BE49-F238E27FC236}">
                  <a16:creationId xmlns:a16="http://schemas.microsoft.com/office/drawing/2014/main" id="{BD4F8575-7793-40C2-AE4B-F876FBA9D8CC}"/>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3</a:t>
              </a:r>
            </a:p>
          </p:txBody>
        </p:sp>
      </p:grpSp>
      <p:grpSp>
        <p:nvGrpSpPr>
          <p:cNvPr id="147" name="Group 146">
            <a:extLst>
              <a:ext uri="{FF2B5EF4-FFF2-40B4-BE49-F238E27FC236}">
                <a16:creationId xmlns:a16="http://schemas.microsoft.com/office/drawing/2014/main" id="{3D0775F6-69FF-4CC8-9EB5-BF49B533761A}"/>
              </a:ext>
            </a:extLst>
          </p:cNvPr>
          <p:cNvGrpSpPr/>
          <p:nvPr/>
        </p:nvGrpSpPr>
        <p:grpSpPr>
          <a:xfrm>
            <a:off x="427462" y="393804"/>
            <a:ext cx="1254078" cy="1216490"/>
            <a:chOff x="3419475" y="752475"/>
            <a:chExt cx="5353050" cy="5353050"/>
          </a:xfrm>
          <a:solidFill>
            <a:schemeClr val="accent6">
              <a:lumMod val="60000"/>
              <a:lumOff val="40000"/>
            </a:schemeClr>
          </a:solidFill>
        </p:grpSpPr>
        <p:sp>
          <p:nvSpPr>
            <p:cNvPr id="148" name="Freeform: Shape 139">
              <a:extLst>
                <a:ext uri="{FF2B5EF4-FFF2-40B4-BE49-F238E27FC236}">
                  <a16:creationId xmlns:a16="http://schemas.microsoft.com/office/drawing/2014/main" id="{69AB8640-C958-4DE9-9AA8-B580E010040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49" name="Group 148">
              <a:extLst>
                <a:ext uri="{FF2B5EF4-FFF2-40B4-BE49-F238E27FC236}">
                  <a16:creationId xmlns:a16="http://schemas.microsoft.com/office/drawing/2014/main" id="{5F03206B-3FC8-41E7-B474-DB508F85069F}"/>
                </a:ext>
              </a:extLst>
            </p:cNvPr>
            <p:cNvGrpSpPr/>
            <p:nvPr/>
          </p:nvGrpSpPr>
          <p:grpSpPr>
            <a:xfrm>
              <a:off x="3505202" y="836611"/>
              <a:ext cx="5094518" cy="5143275"/>
              <a:chOff x="3505202" y="836611"/>
              <a:chExt cx="5094518" cy="5143275"/>
            </a:xfrm>
            <a:grpFill/>
          </p:grpSpPr>
          <p:sp>
            <p:nvSpPr>
              <p:cNvPr id="152" name="Rectangle 151">
                <a:extLst>
                  <a:ext uri="{FF2B5EF4-FFF2-40B4-BE49-F238E27FC236}">
                    <a16:creationId xmlns:a16="http://schemas.microsoft.com/office/drawing/2014/main" id="{1D94F30B-0822-4125-8347-F4A10E61EE8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3" name="Rectangle 152">
                <a:extLst>
                  <a:ext uri="{FF2B5EF4-FFF2-40B4-BE49-F238E27FC236}">
                    <a16:creationId xmlns:a16="http://schemas.microsoft.com/office/drawing/2014/main" id="{19DF3423-AD9F-43A0-A1A0-ECC769CB1CA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4" name="Rectangle 153">
                <a:extLst>
                  <a:ext uri="{FF2B5EF4-FFF2-40B4-BE49-F238E27FC236}">
                    <a16:creationId xmlns:a16="http://schemas.microsoft.com/office/drawing/2014/main" id="{AF7E8A3B-EA5A-4AE6-82E2-78BC1F6327C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5" name="Rectangle 154">
                <a:extLst>
                  <a:ext uri="{FF2B5EF4-FFF2-40B4-BE49-F238E27FC236}">
                    <a16:creationId xmlns:a16="http://schemas.microsoft.com/office/drawing/2014/main" id="{AABC471E-F058-46C4-9901-6F868B783CA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6" name="Rectangle 155">
                <a:extLst>
                  <a:ext uri="{FF2B5EF4-FFF2-40B4-BE49-F238E27FC236}">
                    <a16:creationId xmlns:a16="http://schemas.microsoft.com/office/drawing/2014/main" id="{4B0B8D8E-86BC-4021-ADF9-73FF46F29C7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7" name="Rectangle 156">
                <a:extLst>
                  <a:ext uri="{FF2B5EF4-FFF2-40B4-BE49-F238E27FC236}">
                    <a16:creationId xmlns:a16="http://schemas.microsoft.com/office/drawing/2014/main" id="{B5407A46-B46E-4C46-8F89-DA0E6DA8FAC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8" name="Rectangle 157">
                <a:extLst>
                  <a:ext uri="{FF2B5EF4-FFF2-40B4-BE49-F238E27FC236}">
                    <a16:creationId xmlns:a16="http://schemas.microsoft.com/office/drawing/2014/main" id="{9166F34D-0FA5-4DC1-804D-B3D615D9D05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9" name="Rectangle 158">
                <a:extLst>
                  <a:ext uri="{FF2B5EF4-FFF2-40B4-BE49-F238E27FC236}">
                    <a16:creationId xmlns:a16="http://schemas.microsoft.com/office/drawing/2014/main" id="{C837178C-E29C-4D27-A5E1-33B60738574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0" name="Rectangle 159">
                <a:extLst>
                  <a:ext uri="{FF2B5EF4-FFF2-40B4-BE49-F238E27FC236}">
                    <a16:creationId xmlns:a16="http://schemas.microsoft.com/office/drawing/2014/main" id="{ED735974-D823-4390-B946-9BFDB621C64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1" name="Rectangle 160">
                <a:extLst>
                  <a:ext uri="{FF2B5EF4-FFF2-40B4-BE49-F238E27FC236}">
                    <a16:creationId xmlns:a16="http://schemas.microsoft.com/office/drawing/2014/main" id="{695DC5B8-0892-45E9-84A6-F1F21F1F1DE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2" name="Rectangle 161">
                <a:extLst>
                  <a:ext uri="{FF2B5EF4-FFF2-40B4-BE49-F238E27FC236}">
                    <a16:creationId xmlns:a16="http://schemas.microsoft.com/office/drawing/2014/main" id="{9EE92547-8885-4C08-BBBC-9ECB300CA2B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3" name="Rectangle 162">
                <a:extLst>
                  <a:ext uri="{FF2B5EF4-FFF2-40B4-BE49-F238E27FC236}">
                    <a16:creationId xmlns:a16="http://schemas.microsoft.com/office/drawing/2014/main" id="{FBE9E35A-F576-48D3-8DD2-60D5F8752CF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50" name="Oval 149">
              <a:extLst>
                <a:ext uri="{FF2B5EF4-FFF2-40B4-BE49-F238E27FC236}">
                  <a16:creationId xmlns:a16="http://schemas.microsoft.com/office/drawing/2014/main" id="{70DE843F-8A18-443A-81D7-DDEF0461FCD3}"/>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51" name="TextBox 150">
              <a:extLst>
                <a:ext uri="{FF2B5EF4-FFF2-40B4-BE49-F238E27FC236}">
                  <a16:creationId xmlns:a16="http://schemas.microsoft.com/office/drawing/2014/main" id="{2521D84A-2AD6-41B8-9F94-C75D36B0417D}"/>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2</a:t>
              </a:r>
            </a:p>
          </p:txBody>
        </p:sp>
      </p:grpSp>
      <p:grpSp>
        <p:nvGrpSpPr>
          <p:cNvPr id="164" name="Group 163">
            <a:extLst>
              <a:ext uri="{FF2B5EF4-FFF2-40B4-BE49-F238E27FC236}">
                <a16:creationId xmlns:a16="http://schemas.microsoft.com/office/drawing/2014/main" id="{B981DFF3-C438-43E3-A48A-CF338D643D86}"/>
              </a:ext>
            </a:extLst>
          </p:cNvPr>
          <p:cNvGrpSpPr/>
          <p:nvPr/>
        </p:nvGrpSpPr>
        <p:grpSpPr>
          <a:xfrm>
            <a:off x="437663" y="399628"/>
            <a:ext cx="1254078" cy="1216490"/>
            <a:chOff x="3419475" y="752475"/>
            <a:chExt cx="5353050" cy="5353050"/>
          </a:xfrm>
          <a:solidFill>
            <a:schemeClr val="accent6">
              <a:lumMod val="60000"/>
              <a:lumOff val="40000"/>
            </a:schemeClr>
          </a:solidFill>
        </p:grpSpPr>
        <p:sp>
          <p:nvSpPr>
            <p:cNvPr id="165" name="Freeform: Shape 156">
              <a:extLst>
                <a:ext uri="{FF2B5EF4-FFF2-40B4-BE49-F238E27FC236}">
                  <a16:creationId xmlns:a16="http://schemas.microsoft.com/office/drawing/2014/main" id="{702FB28D-6CCD-44BE-863F-2422D62001B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66" name="Group 165">
              <a:extLst>
                <a:ext uri="{FF2B5EF4-FFF2-40B4-BE49-F238E27FC236}">
                  <a16:creationId xmlns:a16="http://schemas.microsoft.com/office/drawing/2014/main" id="{EC782099-470A-42CF-A8B1-15AA14A6CB83}"/>
                </a:ext>
              </a:extLst>
            </p:cNvPr>
            <p:cNvGrpSpPr/>
            <p:nvPr/>
          </p:nvGrpSpPr>
          <p:grpSpPr>
            <a:xfrm>
              <a:off x="3505202" y="836611"/>
              <a:ext cx="5094518" cy="5143275"/>
              <a:chOff x="3505202" y="836611"/>
              <a:chExt cx="5094518" cy="5143275"/>
            </a:xfrm>
            <a:grpFill/>
          </p:grpSpPr>
          <p:sp>
            <p:nvSpPr>
              <p:cNvPr id="169" name="Rectangle 168">
                <a:extLst>
                  <a:ext uri="{FF2B5EF4-FFF2-40B4-BE49-F238E27FC236}">
                    <a16:creationId xmlns:a16="http://schemas.microsoft.com/office/drawing/2014/main" id="{BB78FE1F-CD13-40E4-BFF7-B965CC8593B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0" name="Rectangle 169">
                <a:extLst>
                  <a:ext uri="{FF2B5EF4-FFF2-40B4-BE49-F238E27FC236}">
                    <a16:creationId xmlns:a16="http://schemas.microsoft.com/office/drawing/2014/main" id="{48BD5646-3A18-411B-98E4-EDDF1D73629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1" name="Rectangle 170">
                <a:extLst>
                  <a:ext uri="{FF2B5EF4-FFF2-40B4-BE49-F238E27FC236}">
                    <a16:creationId xmlns:a16="http://schemas.microsoft.com/office/drawing/2014/main" id="{EB6FABD5-8468-456B-8F08-9964390FB94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2" name="Rectangle 171">
                <a:extLst>
                  <a:ext uri="{FF2B5EF4-FFF2-40B4-BE49-F238E27FC236}">
                    <a16:creationId xmlns:a16="http://schemas.microsoft.com/office/drawing/2014/main" id="{C809ACFB-B202-4E72-85DE-2421E4CF1CC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3" name="Rectangle 172">
                <a:extLst>
                  <a:ext uri="{FF2B5EF4-FFF2-40B4-BE49-F238E27FC236}">
                    <a16:creationId xmlns:a16="http://schemas.microsoft.com/office/drawing/2014/main" id="{AF891E1F-0EA8-491E-894E-CB7BF84A6DB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4" name="Rectangle 173">
                <a:extLst>
                  <a:ext uri="{FF2B5EF4-FFF2-40B4-BE49-F238E27FC236}">
                    <a16:creationId xmlns:a16="http://schemas.microsoft.com/office/drawing/2014/main" id="{CE20EAA6-1C98-4EB9-87A2-4D744BCA0ED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5" name="Rectangle 174">
                <a:extLst>
                  <a:ext uri="{FF2B5EF4-FFF2-40B4-BE49-F238E27FC236}">
                    <a16:creationId xmlns:a16="http://schemas.microsoft.com/office/drawing/2014/main" id="{CAB9278B-8194-47BE-BCF8-E8E14BC6F97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6" name="Rectangle 175">
                <a:extLst>
                  <a:ext uri="{FF2B5EF4-FFF2-40B4-BE49-F238E27FC236}">
                    <a16:creationId xmlns:a16="http://schemas.microsoft.com/office/drawing/2014/main" id="{684D5994-B28C-4FEC-BDD4-9CFE88FDA49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7" name="Rectangle 176">
                <a:extLst>
                  <a:ext uri="{FF2B5EF4-FFF2-40B4-BE49-F238E27FC236}">
                    <a16:creationId xmlns:a16="http://schemas.microsoft.com/office/drawing/2014/main" id="{469F6E31-5093-4BE9-A60F-1D1C3BD066C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8" name="Rectangle 177">
                <a:extLst>
                  <a:ext uri="{FF2B5EF4-FFF2-40B4-BE49-F238E27FC236}">
                    <a16:creationId xmlns:a16="http://schemas.microsoft.com/office/drawing/2014/main" id="{2A24CA64-F0E5-4A32-BAD5-FB0BF3BA5AF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79" name="Rectangle 178">
                <a:extLst>
                  <a:ext uri="{FF2B5EF4-FFF2-40B4-BE49-F238E27FC236}">
                    <a16:creationId xmlns:a16="http://schemas.microsoft.com/office/drawing/2014/main" id="{57803AF4-87C6-4D9F-ACB9-A2B78C48B61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0" name="Rectangle 179">
                <a:extLst>
                  <a:ext uri="{FF2B5EF4-FFF2-40B4-BE49-F238E27FC236}">
                    <a16:creationId xmlns:a16="http://schemas.microsoft.com/office/drawing/2014/main" id="{99D92191-F41C-455D-9D0C-0C9F3DDC635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67" name="Oval 166">
              <a:extLst>
                <a:ext uri="{FF2B5EF4-FFF2-40B4-BE49-F238E27FC236}">
                  <a16:creationId xmlns:a16="http://schemas.microsoft.com/office/drawing/2014/main" id="{21F49475-F54E-4D1E-B61D-8F70209DB6D7}"/>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68" name="TextBox 167">
              <a:extLst>
                <a:ext uri="{FF2B5EF4-FFF2-40B4-BE49-F238E27FC236}">
                  <a16:creationId xmlns:a16="http://schemas.microsoft.com/office/drawing/2014/main" id="{EF3448F1-650C-4FE9-A192-299617619A7A}"/>
                </a:ext>
              </a:extLst>
            </p:cNvPr>
            <p:cNvSpPr txBox="1"/>
            <p:nvPr/>
          </p:nvSpPr>
          <p:spPr>
            <a:xfrm>
              <a:off x="4295033" y="1712142"/>
              <a:ext cx="3659991" cy="3792156"/>
            </a:xfrm>
            <a:prstGeom prst="rect">
              <a:avLst/>
            </a:prstGeom>
            <a:grpFill/>
          </p:spPr>
          <p:txBody>
            <a:bodyPr wrap="square" rtlCol="0">
              <a:spAutoFit/>
            </a:bodyPr>
            <a:lstStyle/>
            <a:p>
              <a:pPr algn="ctr"/>
              <a:r>
                <a:rPr lang="en-US" sz="5000" b="1">
                  <a:solidFill>
                    <a:schemeClr val="tx1">
                      <a:lumMod val="85000"/>
                      <a:lumOff val="15000"/>
                    </a:schemeClr>
                  </a:solidFill>
                  <a:latin typeface="Agency FB" panose="020B0503020202020204" pitchFamily="34" charset="0"/>
                </a:rPr>
                <a:t>1</a:t>
              </a:r>
            </a:p>
          </p:txBody>
        </p:sp>
      </p:grpSp>
      <p:grpSp>
        <p:nvGrpSpPr>
          <p:cNvPr id="181" name="Group 180">
            <a:extLst>
              <a:ext uri="{FF2B5EF4-FFF2-40B4-BE49-F238E27FC236}">
                <a16:creationId xmlns:a16="http://schemas.microsoft.com/office/drawing/2014/main" id="{0FC74766-4E35-47B3-BC17-66A3B6383895}"/>
              </a:ext>
            </a:extLst>
          </p:cNvPr>
          <p:cNvGrpSpPr/>
          <p:nvPr/>
        </p:nvGrpSpPr>
        <p:grpSpPr>
          <a:xfrm>
            <a:off x="451262" y="387979"/>
            <a:ext cx="1254078" cy="1216490"/>
            <a:chOff x="3419475" y="752475"/>
            <a:chExt cx="5353050" cy="5353050"/>
          </a:xfrm>
          <a:solidFill>
            <a:schemeClr val="accent6">
              <a:lumMod val="60000"/>
              <a:lumOff val="40000"/>
            </a:schemeClr>
          </a:solidFill>
        </p:grpSpPr>
        <p:sp>
          <p:nvSpPr>
            <p:cNvPr id="182" name="Freeform: Shape 173">
              <a:extLst>
                <a:ext uri="{FF2B5EF4-FFF2-40B4-BE49-F238E27FC236}">
                  <a16:creationId xmlns:a16="http://schemas.microsoft.com/office/drawing/2014/main" id="{F05ADD8A-EE8A-44DA-9560-491E4903424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183" name="Group 182">
              <a:extLst>
                <a:ext uri="{FF2B5EF4-FFF2-40B4-BE49-F238E27FC236}">
                  <a16:creationId xmlns:a16="http://schemas.microsoft.com/office/drawing/2014/main" id="{6AC7B1B7-C017-4CA5-B2C8-19AEABF42559}"/>
                </a:ext>
              </a:extLst>
            </p:cNvPr>
            <p:cNvGrpSpPr/>
            <p:nvPr/>
          </p:nvGrpSpPr>
          <p:grpSpPr>
            <a:xfrm>
              <a:off x="3505202" y="836611"/>
              <a:ext cx="5094518" cy="5143275"/>
              <a:chOff x="3505202" y="836611"/>
              <a:chExt cx="5094518" cy="5143275"/>
            </a:xfrm>
            <a:grpFill/>
          </p:grpSpPr>
          <p:sp>
            <p:nvSpPr>
              <p:cNvPr id="186" name="Rectangle 185">
                <a:extLst>
                  <a:ext uri="{FF2B5EF4-FFF2-40B4-BE49-F238E27FC236}">
                    <a16:creationId xmlns:a16="http://schemas.microsoft.com/office/drawing/2014/main" id="{FBB39871-AC1E-4970-8383-B03F9ED8B66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7" name="Rectangle 186">
                <a:extLst>
                  <a:ext uri="{FF2B5EF4-FFF2-40B4-BE49-F238E27FC236}">
                    <a16:creationId xmlns:a16="http://schemas.microsoft.com/office/drawing/2014/main" id="{E4A3FB15-9BD3-4E91-B471-11B04A44D1F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8" name="Rectangle 187">
                <a:extLst>
                  <a:ext uri="{FF2B5EF4-FFF2-40B4-BE49-F238E27FC236}">
                    <a16:creationId xmlns:a16="http://schemas.microsoft.com/office/drawing/2014/main" id="{494FD3A5-7122-432B-945A-2231469DABD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9" name="Rectangle 188">
                <a:extLst>
                  <a:ext uri="{FF2B5EF4-FFF2-40B4-BE49-F238E27FC236}">
                    <a16:creationId xmlns:a16="http://schemas.microsoft.com/office/drawing/2014/main" id="{5E0F8035-EDB2-459E-A066-26CCDB292B6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0" name="Rectangle 189">
                <a:extLst>
                  <a:ext uri="{FF2B5EF4-FFF2-40B4-BE49-F238E27FC236}">
                    <a16:creationId xmlns:a16="http://schemas.microsoft.com/office/drawing/2014/main" id="{AFA58336-6163-4586-8A87-69C528127B8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1" name="Rectangle 190">
                <a:extLst>
                  <a:ext uri="{FF2B5EF4-FFF2-40B4-BE49-F238E27FC236}">
                    <a16:creationId xmlns:a16="http://schemas.microsoft.com/office/drawing/2014/main" id="{AB2C446D-1EAB-4AC9-B797-9129D9CE558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2" name="Rectangle 191">
                <a:extLst>
                  <a:ext uri="{FF2B5EF4-FFF2-40B4-BE49-F238E27FC236}">
                    <a16:creationId xmlns:a16="http://schemas.microsoft.com/office/drawing/2014/main" id="{0E9250EE-8BEE-49D5-92E9-928303D2849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3" name="Rectangle 192">
                <a:extLst>
                  <a:ext uri="{FF2B5EF4-FFF2-40B4-BE49-F238E27FC236}">
                    <a16:creationId xmlns:a16="http://schemas.microsoft.com/office/drawing/2014/main" id="{95B6C912-59C5-46E2-9CB8-A60665F1642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4" name="Rectangle 193">
                <a:extLst>
                  <a:ext uri="{FF2B5EF4-FFF2-40B4-BE49-F238E27FC236}">
                    <a16:creationId xmlns:a16="http://schemas.microsoft.com/office/drawing/2014/main" id="{B2C2023D-079C-4EFA-BC07-F1B75DBFCDE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5" name="Rectangle 194">
                <a:extLst>
                  <a:ext uri="{FF2B5EF4-FFF2-40B4-BE49-F238E27FC236}">
                    <a16:creationId xmlns:a16="http://schemas.microsoft.com/office/drawing/2014/main" id="{6515590D-299C-49E9-B89E-7B641DF01FB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6" name="Rectangle 195">
                <a:extLst>
                  <a:ext uri="{FF2B5EF4-FFF2-40B4-BE49-F238E27FC236}">
                    <a16:creationId xmlns:a16="http://schemas.microsoft.com/office/drawing/2014/main" id="{D12247D0-91B3-4658-A503-55E9D9A29A5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97" name="Rectangle 196">
                <a:extLst>
                  <a:ext uri="{FF2B5EF4-FFF2-40B4-BE49-F238E27FC236}">
                    <a16:creationId xmlns:a16="http://schemas.microsoft.com/office/drawing/2014/main" id="{4E1082F5-5E09-4D5C-A036-5A76AF3D3B8F}"/>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sp>
          <p:nvSpPr>
            <p:cNvPr id="184" name="Oval 183">
              <a:extLst>
                <a:ext uri="{FF2B5EF4-FFF2-40B4-BE49-F238E27FC236}">
                  <a16:creationId xmlns:a16="http://schemas.microsoft.com/office/drawing/2014/main" id="{B67E7C80-A5EF-454B-84AA-EB357216F5B4}"/>
                </a:ext>
              </a:extLst>
            </p:cNvPr>
            <p:cNvSpPr/>
            <p:nvPr/>
          </p:nvSpPr>
          <p:spPr>
            <a:xfrm>
              <a:off x="3880398" y="1205956"/>
              <a:ext cx="4414338" cy="441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85" name="TextBox 184">
              <a:extLst>
                <a:ext uri="{FF2B5EF4-FFF2-40B4-BE49-F238E27FC236}">
                  <a16:creationId xmlns:a16="http://schemas.microsoft.com/office/drawing/2014/main" id="{788C3F04-F272-4DA1-A424-BF12B354564C}"/>
                </a:ext>
              </a:extLst>
            </p:cNvPr>
            <p:cNvSpPr txBox="1"/>
            <p:nvPr/>
          </p:nvSpPr>
          <p:spPr>
            <a:xfrm>
              <a:off x="4295033" y="1712142"/>
              <a:ext cx="3659991" cy="3792156"/>
            </a:xfrm>
            <a:prstGeom prst="rect">
              <a:avLst/>
            </a:prstGeom>
            <a:grpFill/>
          </p:spPr>
          <p:txBody>
            <a:bodyPr wrap="square" rtlCol="0">
              <a:spAutoFit/>
            </a:bodyPr>
            <a:lstStyle/>
            <a:p>
              <a:pPr algn="ctr"/>
              <a:r>
                <a:rPr lang="en-US" sz="5000" b="1" dirty="0">
                  <a:solidFill>
                    <a:schemeClr val="tx1">
                      <a:lumMod val="85000"/>
                      <a:lumOff val="15000"/>
                    </a:schemeClr>
                  </a:solidFill>
                  <a:latin typeface="Agency FB" panose="020B0503020202020204" pitchFamily="34" charset="0"/>
                </a:rPr>
                <a:t>0</a:t>
              </a:r>
            </a:p>
          </p:txBody>
        </p:sp>
      </p:grpSp>
    </p:spTree>
    <p:extLst>
      <p:ext uri="{BB962C8B-B14F-4D97-AF65-F5344CB8AC3E}">
        <p14:creationId xmlns:p14="http://schemas.microsoft.com/office/powerpoint/2010/main" val="407257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15336" fill="hold"/>
                                        <p:tgtEl>
                                          <p:spTgt spid="10"/>
                                        </p:tgtEl>
                                      </p:cBhvr>
                                    </p:cmd>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nodeType="afterEffect">
                                  <p:stCondLst>
                                    <p:cond delay="1500"/>
                                  </p:stCondLst>
                                  <p:childTnLst>
                                    <p:set>
                                      <p:cBhvr>
                                        <p:cTn id="30" dur="1" fill="hold">
                                          <p:stCondLst>
                                            <p:cond delay="0"/>
                                          </p:stCondLst>
                                        </p:cTn>
                                        <p:tgtEl>
                                          <p:spTgt spid="28"/>
                                        </p:tgtEl>
                                        <p:attrNameLst>
                                          <p:attrName>style.visibility</p:attrName>
                                        </p:attrNameLst>
                                      </p:cBhvr>
                                      <p:to>
                                        <p:strVal val="visible"/>
                                      </p:to>
                                    </p:set>
                                  </p:childTnLst>
                                </p:cTn>
                              </p:par>
                            </p:childTnLst>
                          </p:cTn>
                        </p:par>
                        <p:par>
                          <p:cTn id="31" fill="hold">
                            <p:stCondLst>
                              <p:cond delay="1500"/>
                            </p:stCondLst>
                            <p:childTnLst>
                              <p:par>
                                <p:cTn id="32" presetID="1" presetClass="entr" presetSubtype="0" fill="hold" nodeType="afterEffect">
                                  <p:stCondLst>
                                    <p:cond delay="1500"/>
                                  </p:stCondLst>
                                  <p:childTnLst>
                                    <p:set>
                                      <p:cBhvr>
                                        <p:cTn id="33" dur="1" fill="hold">
                                          <p:stCondLst>
                                            <p:cond delay="0"/>
                                          </p:stCondLst>
                                        </p:cTn>
                                        <p:tgtEl>
                                          <p:spTgt spid="45"/>
                                        </p:tgtEl>
                                        <p:attrNameLst>
                                          <p:attrName>style.visibility</p:attrName>
                                        </p:attrNameLst>
                                      </p:cBhvr>
                                      <p:to>
                                        <p:strVal val="visible"/>
                                      </p:to>
                                    </p:set>
                                  </p:childTnLst>
                                </p:cTn>
                              </p:par>
                            </p:childTnLst>
                          </p:cTn>
                        </p:par>
                        <p:par>
                          <p:cTn id="34" fill="hold">
                            <p:stCondLst>
                              <p:cond delay="3000"/>
                            </p:stCondLst>
                            <p:childTnLst>
                              <p:par>
                                <p:cTn id="35" presetID="1" presetClass="entr" presetSubtype="0" fill="hold" nodeType="afterEffect">
                                  <p:stCondLst>
                                    <p:cond delay="1500"/>
                                  </p:stCondLst>
                                  <p:childTnLst>
                                    <p:set>
                                      <p:cBhvr>
                                        <p:cTn id="36" dur="1" fill="hold">
                                          <p:stCondLst>
                                            <p:cond delay="0"/>
                                          </p:stCondLst>
                                        </p:cTn>
                                        <p:tgtEl>
                                          <p:spTgt spid="62"/>
                                        </p:tgtEl>
                                        <p:attrNameLst>
                                          <p:attrName>style.visibility</p:attrName>
                                        </p:attrNameLst>
                                      </p:cBhvr>
                                      <p:to>
                                        <p:strVal val="visible"/>
                                      </p:to>
                                    </p:set>
                                  </p:childTnLst>
                                </p:cTn>
                              </p:par>
                            </p:childTnLst>
                          </p:cTn>
                        </p:par>
                        <p:par>
                          <p:cTn id="37" fill="hold">
                            <p:stCondLst>
                              <p:cond delay="4500"/>
                            </p:stCondLst>
                            <p:childTnLst>
                              <p:par>
                                <p:cTn id="38" presetID="1" presetClass="entr" presetSubtype="0" fill="hold" nodeType="afterEffect">
                                  <p:stCondLst>
                                    <p:cond delay="1500"/>
                                  </p:stCondLst>
                                  <p:childTnLst>
                                    <p:set>
                                      <p:cBhvr>
                                        <p:cTn id="39" dur="1" fill="hold">
                                          <p:stCondLst>
                                            <p:cond delay="0"/>
                                          </p:stCondLst>
                                        </p:cTn>
                                        <p:tgtEl>
                                          <p:spTgt spid="79"/>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nodeType="afterEffect">
                                  <p:stCondLst>
                                    <p:cond delay="1500"/>
                                  </p:stCondLst>
                                  <p:childTnLst>
                                    <p:set>
                                      <p:cBhvr>
                                        <p:cTn id="42" dur="1" fill="hold">
                                          <p:stCondLst>
                                            <p:cond delay="0"/>
                                          </p:stCondLst>
                                        </p:cTn>
                                        <p:tgtEl>
                                          <p:spTgt spid="96"/>
                                        </p:tgtEl>
                                        <p:attrNameLst>
                                          <p:attrName>style.visibility</p:attrName>
                                        </p:attrNameLst>
                                      </p:cBhvr>
                                      <p:to>
                                        <p:strVal val="visible"/>
                                      </p:to>
                                    </p:set>
                                  </p:childTnLst>
                                </p:cTn>
                              </p:par>
                            </p:childTnLst>
                          </p:cTn>
                        </p:par>
                        <p:par>
                          <p:cTn id="43" fill="hold">
                            <p:stCondLst>
                              <p:cond delay="7500"/>
                            </p:stCondLst>
                            <p:childTnLst>
                              <p:par>
                                <p:cTn id="44" presetID="1" presetClass="entr" presetSubtype="0" fill="hold" nodeType="afterEffect">
                                  <p:stCondLst>
                                    <p:cond delay="1500"/>
                                  </p:stCondLst>
                                  <p:childTnLst>
                                    <p:set>
                                      <p:cBhvr>
                                        <p:cTn id="45" dur="1" fill="hold">
                                          <p:stCondLst>
                                            <p:cond delay="0"/>
                                          </p:stCondLst>
                                        </p:cTn>
                                        <p:tgtEl>
                                          <p:spTgt spid="113"/>
                                        </p:tgtEl>
                                        <p:attrNameLst>
                                          <p:attrName>style.visibility</p:attrName>
                                        </p:attrNameLst>
                                      </p:cBhvr>
                                      <p:to>
                                        <p:strVal val="visible"/>
                                      </p:to>
                                    </p:set>
                                  </p:childTnLst>
                                </p:cTn>
                              </p:par>
                            </p:childTnLst>
                          </p:cTn>
                        </p:par>
                        <p:par>
                          <p:cTn id="46" fill="hold">
                            <p:stCondLst>
                              <p:cond delay="9000"/>
                            </p:stCondLst>
                            <p:childTnLst>
                              <p:par>
                                <p:cTn id="47" presetID="1" presetClass="entr" presetSubtype="0" fill="hold" nodeType="afterEffect">
                                  <p:stCondLst>
                                    <p:cond delay="1000"/>
                                  </p:stCondLst>
                                  <p:childTnLst>
                                    <p:set>
                                      <p:cBhvr>
                                        <p:cTn id="48" dur="1" fill="hold">
                                          <p:stCondLst>
                                            <p:cond delay="0"/>
                                          </p:stCondLst>
                                        </p:cTn>
                                        <p:tgtEl>
                                          <p:spTgt spid="130"/>
                                        </p:tgtEl>
                                        <p:attrNameLst>
                                          <p:attrName>style.visibility</p:attrName>
                                        </p:attrNameLst>
                                      </p:cBhvr>
                                      <p:to>
                                        <p:strVal val="visible"/>
                                      </p:to>
                                    </p:set>
                                  </p:childTnLst>
                                </p:cTn>
                              </p:par>
                            </p:childTnLst>
                          </p:cTn>
                        </p:par>
                        <p:par>
                          <p:cTn id="49" fill="hold">
                            <p:stCondLst>
                              <p:cond delay="10000"/>
                            </p:stCondLst>
                            <p:childTnLst>
                              <p:par>
                                <p:cTn id="50" presetID="1" presetClass="entr" presetSubtype="0" fill="hold" nodeType="afterEffect">
                                  <p:stCondLst>
                                    <p:cond delay="1000"/>
                                  </p:stCondLst>
                                  <p:childTnLst>
                                    <p:set>
                                      <p:cBhvr>
                                        <p:cTn id="51" dur="1" fill="hold">
                                          <p:stCondLst>
                                            <p:cond delay="0"/>
                                          </p:stCondLst>
                                        </p:cTn>
                                        <p:tgtEl>
                                          <p:spTgt spid="147"/>
                                        </p:tgtEl>
                                        <p:attrNameLst>
                                          <p:attrName>style.visibility</p:attrName>
                                        </p:attrNameLst>
                                      </p:cBhvr>
                                      <p:to>
                                        <p:strVal val="visible"/>
                                      </p:to>
                                    </p:set>
                                  </p:childTnLst>
                                </p:cTn>
                              </p:par>
                            </p:childTnLst>
                          </p:cTn>
                        </p:par>
                        <p:par>
                          <p:cTn id="52" fill="hold">
                            <p:stCondLst>
                              <p:cond delay="11000"/>
                            </p:stCondLst>
                            <p:childTnLst>
                              <p:par>
                                <p:cTn id="53" presetID="1" presetClass="entr" presetSubtype="0" fill="hold" nodeType="afterEffect">
                                  <p:stCondLst>
                                    <p:cond delay="1000"/>
                                  </p:stCondLst>
                                  <p:childTnLst>
                                    <p:set>
                                      <p:cBhvr>
                                        <p:cTn id="54" dur="1" fill="hold">
                                          <p:stCondLst>
                                            <p:cond delay="0"/>
                                          </p:stCondLst>
                                        </p:cTn>
                                        <p:tgtEl>
                                          <p:spTgt spid="164"/>
                                        </p:tgtEl>
                                        <p:attrNameLst>
                                          <p:attrName>style.visibility</p:attrName>
                                        </p:attrNameLst>
                                      </p:cBhvr>
                                      <p:to>
                                        <p:strVal val="visible"/>
                                      </p:to>
                                    </p:set>
                                  </p:childTnLst>
                                </p:cTn>
                              </p:par>
                            </p:childTnLst>
                          </p:cTn>
                        </p:par>
                        <p:par>
                          <p:cTn id="55" fill="hold">
                            <p:stCondLst>
                              <p:cond delay="12000"/>
                            </p:stCondLst>
                            <p:childTnLst>
                              <p:par>
                                <p:cTn id="56" presetID="1" presetClass="entr" presetSubtype="0" fill="hold" nodeType="afterEffect">
                                  <p:stCondLst>
                                    <p:cond delay="1000"/>
                                  </p:stCondLst>
                                  <p:childTnLst>
                                    <p:set>
                                      <p:cBhvr>
                                        <p:cTn id="57" dur="1" fill="hold">
                                          <p:stCondLst>
                                            <p:cond delay="0"/>
                                          </p:stCondLst>
                                        </p:cTn>
                                        <p:tgtEl>
                                          <p:spTgt spid="181"/>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45" presetClass="entr" presetSubtype="0"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2000"/>
                                        <p:tgtEl>
                                          <p:spTgt spid="9"/>
                                        </p:tgtEl>
                                      </p:cBhvr>
                                    </p:animEffect>
                                    <p:anim calcmode="lin" valueType="num">
                                      <p:cBhvr>
                                        <p:cTn id="63" dur="2000" fill="hold"/>
                                        <p:tgtEl>
                                          <p:spTgt spid="9"/>
                                        </p:tgtEl>
                                        <p:attrNameLst>
                                          <p:attrName>ppt_w</p:attrName>
                                        </p:attrNameLst>
                                      </p:cBhvr>
                                      <p:tavLst>
                                        <p:tav tm="0" fmla="#ppt_w*sin(2.5*pi*$)">
                                          <p:val>
                                            <p:fltVal val="0"/>
                                          </p:val>
                                        </p:tav>
                                        <p:tav tm="100000">
                                          <p:val>
                                            <p:fltVal val="1"/>
                                          </p:val>
                                        </p:tav>
                                      </p:tavLst>
                                    </p:anim>
                                    <p:anim calcmode="lin" valueType="num">
                                      <p:cBhvr>
                                        <p:cTn id="64" dur="2000" fill="hold"/>
                                        <p:tgtEl>
                                          <p:spTgt spid="9"/>
                                        </p:tgtEl>
                                        <p:attrNameLst>
                                          <p:attrName>ppt_h</p:attrName>
                                        </p:attrNameLst>
                                      </p:cBhvr>
                                      <p:tavLst>
                                        <p:tav tm="0">
                                          <p:val>
                                            <p:strVal val="#ppt_h"/>
                                          </p:val>
                                        </p:tav>
                                        <p:tav tm="100000">
                                          <p:val>
                                            <p:strVal val="#ppt_h"/>
                                          </p:val>
                                        </p:tav>
                                      </p:tavLst>
                                    </p:anim>
                                  </p:childTnLst>
                                </p:cTn>
                              </p:par>
                              <p:par>
                                <p:cTn id="65" presetID="1" presetClass="exit" presetSubtype="0" fill="hold" grpId="1" nodeType="withEffect">
                                  <p:stCondLst>
                                    <p:cond delay="0"/>
                                  </p:stCondLst>
                                  <p:childTnLst>
                                    <p:set>
                                      <p:cBhvr>
                                        <p:cTn id="6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67" fill="hold" display="0">
                  <p:stCondLst>
                    <p:cond delay="indefinite"/>
                  </p:stCondLst>
                  <p:endCondLst>
                    <p:cond evt="onStopAudio" delay="0">
                      <p:tgtEl>
                        <p:sldTgt/>
                      </p:tgtEl>
                    </p:cond>
                  </p:endCondLst>
                </p:cTn>
                <p:tgtEl>
                  <p:spTgt spid="10"/>
                </p:tgtEl>
              </p:cMediaNode>
            </p:audio>
          </p:childTnLst>
        </p:cTn>
      </p:par>
    </p:tnLst>
    <p:bldLst>
      <p:bldP spid="6" grpId="0"/>
      <p:bldP spid="7" grpId="0" animBg="1"/>
      <p:bldP spid="8" grpId="0" animBg="1"/>
      <p:bldP spid="8" grpId="1" animBg="1"/>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73926279"/>
              </p:ext>
            </p:extLst>
          </p:nvPr>
        </p:nvGraphicFramePr>
        <p:xfrm>
          <a:off x="0" y="0"/>
          <a:ext cx="9143999" cy="5331203"/>
        </p:xfrm>
        <a:graphic>
          <a:graphicData uri="http://schemas.openxmlformats.org/drawingml/2006/table">
            <a:tbl>
              <a:tblPr firstRow="1" bandRow="1">
                <a:tableStyleId>{5C22544A-7EE6-4342-B048-85BDC9FD1C3A}</a:tableStyleId>
              </a:tblPr>
              <a:tblGrid>
                <a:gridCol w="5015986">
                  <a:extLst>
                    <a:ext uri="{9D8B030D-6E8A-4147-A177-3AD203B41FA5}">
                      <a16:colId xmlns:a16="http://schemas.microsoft.com/office/drawing/2014/main" val="20000"/>
                    </a:ext>
                  </a:extLst>
                </a:gridCol>
                <a:gridCol w="4128013">
                  <a:extLst>
                    <a:ext uri="{9D8B030D-6E8A-4147-A177-3AD203B41FA5}">
                      <a16:colId xmlns:a16="http://schemas.microsoft.com/office/drawing/2014/main" val="20001"/>
                    </a:ext>
                  </a:extLst>
                </a:gridCol>
              </a:tblGrid>
              <a:tr h="635256">
                <a:tc>
                  <a:txBody>
                    <a:bodyPr/>
                    <a:lstStyle/>
                    <a:p>
                      <a:pPr algn="ctr"/>
                      <a:r>
                        <a:rPr lang="en-US" sz="2400" dirty="0" err="1">
                          <a:solidFill>
                            <a:schemeClr val="tx1"/>
                          </a:solidFill>
                          <a:latin typeface="Arial" panose="020B0604020202020204" pitchFamily="34" charset="0"/>
                          <a:cs typeface="Arial" panose="020B0604020202020204" pitchFamily="34" charset="0"/>
                        </a:rPr>
                        <a:t>Câu</a:t>
                      </a:r>
                      <a:r>
                        <a:rPr lang="en-US" sz="2400" baseline="0" dirty="0">
                          <a:solidFill>
                            <a:schemeClr val="tx1"/>
                          </a:solidFill>
                          <a:latin typeface="Arial" panose="020B0604020202020204" pitchFamily="34" charset="0"/>
                          <a:cs typeface="Arial" panose="020B0604020202020204" pitchFamily="34" charset="0"/>
                        </a:rPr>
                        <a:t> </a:t>
                      </a:r>
                      <a:r>
                        <a:rPr lang="en-US" sz="2400" baseline="0" dirty="0" err="1">
                          <a:solidFill>
                            <a:schemeClr val="tx1"/>
                          </a:solidFill>
                          <a:latin typeface="Arial" panose="020B0604020202020204" pitchFamily="34" charset="0"/>
                          <a:cs typeface="Arial" panose="020B0604020202020204" pitchFamily="34" charset="0"/>
                        </a:rPr>
                        <a:t>văn</a:t>
                      </a:r>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2400" dirty="0" err="1">
                          <a:solidFill>
                            <a:schemeClr val="tx1"/>
                          </a:solidFill>
                          <a:latin typeface="Arial" panose="020B0604020202020204" pitchFamily="34" charset="0"/>
                          <a:cs typeface="Arial" panose="020B0604020202020204" pitchFamily="34" charset="0"/>
                        </a:rPr>
                        <a:t>Tác</a:t>
                      </a:r>
                      <a:r>
                        <a:rPr lang="en-US" sz="2400" baseline="0" dirty="0">
                          <a:solidFill>
                            <a:schemeClr val="tx1"/>
                          </a:solidFill>
                          <a:latin typeface="Arial" panose="020B0604020202020204" pitchFamily="34" charset="0"/>
                          <a:cs typeface="Arial" panose="020B0604020202020204" pitchFamily="34" charset="0"/>
                        </a:rPr>
                        <a:t> </a:t>
                      </a:r>
                      <a:r>
                        <a:rPr lang="en-US" sz="2400" baseline="0" dirty="0" err="1">
                          <a:solidFill>
                            <a:schemeClr val="tx1"/>
                          </a:solidFill>
                          <a:latin typeface="Arial" panose="020B0604020202020204" pitchFamily="34" charset="0"/>
                          <a:cs typeface="Arial" panose="020B0604020202020204" pitchFamily="34" charset="0"/>
                        </a:rPr>
                        <a:t>dụng</a:t>
                      </a:r>
                      <a:r>
                        <a:rPr lang="en-US" sz="2400" baseline="0" dirty="0">
                          <a:solidFill>
                            <a:schemeClr val="tx1"/>
                          </a:solidFill>
                          <a:latin typeface="Arial" panose="020B0604020202020204" pitchFamily="34" charset="0"/>
                          <a:cs typeface="Arial" panose="020B0604020202020204" pitchFamily="34" charset="0"/>
                        </a:rPr>
                        <a:t> </a:t>
                      </a:r>
                      <a:r>
                        <a:rPr lang="en-US" sz="2400" baseline="0" dirty="0" err="1">
                          <a:solidFill>
                            <a:schemeClr val="tx1"/>
                          </a:solidFill>
                          <a:latin typeface="Arial" panose="020B0604020202020204" pitchFamily="34" charset="0"/>
                          <a:cs typeface="Arial" panose="020B0604020202020204" pitchFamily="34" charset="0"/>
                        </a:rPr>
                        <a:t>của</a:t>
                      </a:r>
                      <a:r>
                        <a:rPr lang="en-US" sz="2400" baseline="0" dirty="0">
                          <a:solidFill>
                            <a:schemeClr val="tx1"/>
                          </a:solidFill>
                          <a:latin typeface="Arial" panose="020B0604020202020204" pitchFamily="34" charset="0"/>
                          <a:cs typeface="Arial" panose="020B0604020202020204" pitchFamily="34" charset="0"/>
                        </a:rPr>
                        <a:t> </a:t>
                      </a:r>
                      <a:r>
                        <a:rPr lang="en-US" sz="2400" baseline="0" dirty="0" err="1">
                          <a:solidFill>
                            <a:schemeClr val="tx1"/>
                          </a:solidFill>
                          <a:latin typeface="Arial" panose="020B0604020202020204" pitchFamily="34" charset="0"/>
                          <a:cs typeface="Arial" panose="020B0604020202020204" pitchFamily="34" charset="0"/>
                        </a:rPr>
                        <a:t>dấu</a:t>
                      </a:r>
                      <a:r>
                        <a:rPr lang="en-US" sz="2400" baseline="0" dirty="0">
                          <a:solidFill>
                            <a:schemeClr val="tx1"/>
                          </a:solidFill>
                          <a:latin typeface="Arial" panose="020B0604020202020204" pitchFamily="34" charset="0"/>
                          <a:cs typeface="Arial" panose="020B0604020202020204" pitchFamily="34" charset="0"/>
                        </a:rPr>
                        <a:t> </a:t>
                      </a:r>
                      <a:r>
                        <a:rPr lang="en-US" sz="2400" baseline="0" dirty="0" err="1">
                          <a:solidFill>
                            <a:schemeClr val="tx1"/>
                          </a:solidFill>
                          <a:latin typeface="Arial" panose="020B0604020202020204" pitchFamily="34" charset="0"/>
                          <a:cs typeface="Arial" panose="020B0604020202020204" pitchFamily="34" charset="0"/>
                        </a:rPr>
                        <a:t>hai</a:t>
                      </a:r>
                      <a:r>
                        <a:rPr lang="en-US" sz="2400" baseline="0" dirty="0">
                          <a:solidFill>
                            <a:schemeClr val="tx1"/>
                          </a:solidFill>
                          <a:latin typeface="Arial" panose="020B0604020202020204" pitchFamily="34" charset="0"/>
                          <a:cs typeface="Arial" panose="020B0604020202020204" pitchFamily="34" charset="0"/>
                        </a:rPr>
                        <a:t> </a:t>
                      </a:r>
                      <a:r>
                        <a:rPr lang="en-US" sz="2400" baseline="0" dirty="0" err="1">
                          <a:solidFill>
                            <a:schemeClr val="tx1"/>
                          </a:solidFill>
                          <a:latin typeface="Arial" panose="020B0604020202020204" pitchFamily="34" charset="0"/>
                          <a:cs typeface="Arial" panose="020B0604020202020204" pitchFamily="34" charset="0"/>
                        </a:rPr>
                        <a:t>chấm</a:t>
                      </a:r>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1392252">
                <a:tc>
                  <a:txBody>
                    <a:bodyPr/>
                    <a:lstStyle/>
                    <a:p>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193358">
                <a:tc>
                  <a:txBody>
                    <a:bodyPr/>
                    <a:lstStyle/>
                    <a:p>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922633">
                <a:tc>
                  <a:txBody>
                    <a:bodyPr/>
                    <a:lstStyle/>
                    <a:p>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Rectangle 4"/>
          <p:cNvSpPr/>
          <p:nvPr/>
        </p:nvSpPr>
        <p:spPr>
          <a:xfrm>
            <a:off x="5076057" y="748543"/>
            <a:ext cx="3960440" cy="1569660"/>
          </a:xfrm>
          <a:prstGeom prst="rect">
            <a:avLst/>
          </a:prstGeom>
        </p:spPr>
        <p:txBody>
          <a:bodyPr wrap="square">
            <a:spAutoFit/>
          </a:bodyPr>
          <a:lstStyle/>
          <a:p>
            <a:pPr algn="just"/>
            <a:r>
              <a:rPr lang="en-US" sz="2400" dirty="0">
                <a:cs typeface="Times New Roman" pitchFamily="18" charset="0"/>
              </a:rPr>
              <a:t>B</a:t>
            </a:r>
            <a:r>
              <a:rPr lang="vi-VN" sz="2400" dirty="0">
                <a:cs typeface="Times New Roman" pitchFamily="18" charset="0"/>
              </a:rPr>
              <a:t>áo hiệu bộ phận đứng sau là lời nói của nhân vật “tôi”</a:t>
            </a:r>
            <a:r>
              <a:rPr lang="en-US" sz="2400" dirty="0">
                <a:cs typeface="Times New Roman" pitchFamily="18" charset="0"/>
              </a:rPr>
              <a:t> (</a:t>
            </a:r>
            <a:r>
              <a:rPr lang="en-US" sz="2400" dirty="0" err="1">
                <a:cs typeface="Times New Roman" pitchFamily="18" charset="0"/>
              </a:rPr>
              <a:t>phối</a:t>
            </a:r>
            <a:r>
              <a:rPr lang="en-US" sz="2400" dirty="0">
                <a:cs typeface="Times New Roman" pitchFamily="18" charset="0"/>
              </a:rPr>
              <a:t> </a:t>
            </a:r>
            <a:r>
              <a:rPr lang="en-US" sz="2400" dirty="0" err="1">
                <a:cs typeface="Times New Roman" pitchFamily="18" charset="0"/>
              </a:rPr>
              <a:t>hợp</a:t>
            </a:r>
            <a:r>
              <a:rPr lang="en-US" sz="2400" dirty="0">
                <a:cs typeface="Times New Roman" pitchFamily="18" charset="0"/>
              </a:rPr>
              <a:t> </a:t>
            </a:r>
            <a:r>
              <a:rPr lang="en-US" sz="2400" dirty="0" err="1">
                <a:cs typeface="Times New Roman" pitchFamily="18" charset="0"/>
              </a:rPr>
              <a:t>với</a:t>
            </a:r>
            <a:r>
              <a:rPr lang="en-US" sz="2400" dirty="0">
                <a:cs typeface="Times New Roman" pitchFamily="18" charset="0"/>
              </a:rPr>
              <a:t> </a:t>
            </a:r>
            <a:r>
              <a:rPr lang="en-US" sz="2400" dirty="0" err="1">
                <a:cs typeface="Times New Roman" pitchFamily="18" charset="0"/>
              </a:rPr>
              <a:t>dấu</a:t>
            </a:r>
            <a:r>
              <a:rPr lang="en-US" sz="2400" dirty="0">
                <a:cs typeface="Times New Roman" pitchFamily="18" charset="0"/>
              </a:rPr>
              <a:t> </a:t>
            </a:r>
            <a:r>
              <a:rPr lang="en-US" sz="2400" dirty="0" err="1">
                <a:cs typeface="Times New Roman" pitchFamily="18" charset="0"/>
              </a:rPr>
              <a:t>gạch</a:t>
            </a:r>
            <a:r>
              <a:rPr lang="en-US" sz="2400" dirty="0">
                <a:cs typeface="Times New Roman" pitchFamily="18" charset="0"/>
              </a:rPr>
              <a:t> </a:t>
            </a:r>
            <a:r>
              <a:rPr lang="en-US" sz="2400" dirty="0" err="1">
                <a:cs typeface="Times New Roman" pitchFamily="18" charset="0"/>
              </a:rPr>
              <a:t>đầu</a:t>
            </a:r>
            <a:r>
              <a:rPr lang="en-US" sz="2400" dirty="0">
                <a:cs typeface="Times New Roman" pitchFamily="18" charset="0"/>
              </a:rPr>
              <a:t> </a:t>
            </a:r>
            <a:r>
              <a:rPr lang="en-US" sz="2400" dirty="0" err="1">
                <a:cs typeface="Times New Roman" pitchFamily="18" charset="0"/>
              </a:rPr>
              <a:t>dòng</a:t>
            </a:r>
            <a:r>
              <a:rPr lang="en-US" sz="2400" dirty="0">
                <a:cs typeface="Times New Roman" pitchFamily="18" charset="0"/>
              </a:rPr>
              <a:t>)</a:t>
            </a:r>
            <a:endParaRPr lang="en-US" sz="2400" i="1" dirty="0">
              <a:cs typeface="Times New Roman" pitchFamily="18" charset="0"/>
            </a:endParaRPr>
          </a:p>
        </p:txBody>
      </p:sp>
      <p:sp>
        <p:nvSpPr>
          <p:cNvPr id="6" name="Rectangle 5"/>
          <p:cNvSpPr/>
          <p:nvPr/>
        </p:nvSpPr>
        <p:spPr>
          <a:xfrm>
            <a:off x="5076057" y="2220326"/>
            <a:ext cx="3960440" cy="1200329"/>
          </a:xfrm>
          <a:prstGeom prst="rect">
            <a:avLst/>
          </a:prstGeom>
        </p:spPr>
        <p:txBody>
          <a:bodyPr wrap="square">
            <a:spAutoFit/>
          </a:bodyPr>
          <a:lstStyle/>
          <a:p>
            <a:pPr algn="just"/>
            <a:r>
              <a:rPr lang="en-US" sz="2400" dirty="0" err="1">
                <a:cs typeface="Times New Roman" pitchFamily="18" charset="0"/>
              </a:rPr>
              <a:t>Báo</a:t>
            </a:r>
            <a:r>
              <a:rPr lang="en-US" sz="2400" dirty="0">
                <a:cs typeface="Times New Roman" pitchFamily="18" charset="0"/>
              </a:rPr>
              <a:t> </a:t>
            </a:r>
            <a:r>
              <a:rPr lang="en-US" sz="2400" dirty="0" err="1">
                <a:cs typeface="Times New Roman" pitchFamily="18" charset="0"/>
              </a:rPr>
              <a:t>hiệu</a:t>
            </a:r>
            <a:r>
              <a:rPr lang="en-US" sz="2400" dirty="0">
                <a:cs typeface="Times New Roman" pitchFamily="18" charset="0"/>
              </a:rPr>
              <a:t> </a:t>
            </a:r>
            <a:r>
              <a:rPr lang="en-US" sz="2400" dirty="0" err="1">
                <a:cs typeface="Times New Roman" pitchFamily="18" charset="0"/>
              </a:rPr>
              <a:t>bộ</a:t>
            </a:r>
            <a:r>
              <a:rPr lang="en-US" sz="2400" dirty="0">
                <a:cs typeface="Times New Roman" pitchFamily="18" charset="0"/>
              </a:rPr>
              <a:t> </a:t>
            </a:r>
            <a:r>
              <a:rPr lang="en-US" sz="2400" dirty="0" err="1">
                <a:cs typeface="Times New Roman" pitchFamily="18" charset="0"/>
              </a:rPr>
              <a:t>phận</a:t>
            </a:r>
            <a:r>
              <a:rPr lang="en-US" sz="2400" dirty="0">
                <a:cs typeface="Times New Roman" pitchFamily="18" charset="0"/>
              </a:rPr>
              <a:t> </a:t>
            </a:r>
            <a:r>
              <a:rPr lang="en-US" sz="2400" dirty="0" err="1">
                <a:cs typeface="Times New Roman" pitchFamily="18" charset="0"/>
              </a:rPr>
              <a:t>đứng</a:t>
            </a:r>
            <a:r>
              <a:rPr lang="en-US" sz="2400" dirty="0">
                <a:cs typeface="Times New Roman" pitchFamily="18" charset="0"/>
              </a:rPr>
              <a:t> </a:t>
            </a:r>
            <a:r>
              <a:rPr lang="en-US" sz="2400" dirty="0" err="1">
                <a:cs typeface="Times New Roman" pitchFamily="18" charset="0"/>
              </a:rPr>
              <a:t>sau</a:t>
            </a:r>
            <a:r>
              <a:rPr lang="en-US" sz="2400" dirty="0">
                <a:cs typeface="Times New Roman" pitchFamily="18" charset="0"/>
              </a:rPr>
              <a:t> </a:t>
            </a:r>
            <a:r>
              <a:rPr lang="en-US" sz="2400" dirty="0" err="1">
                <a:cs typeface="Times New Roman" pitchFamily="18" charset="0"/>
              </a:rPr>
              <a:t>là</a:t>
            </a:r>
            <a:r>
              <a:rPr lang="en-US" sz="2400" dirty="0">
                <a:cs typeface="Times New Roman" pitchFamily="18" charset="0"/>
              </a:rPr>
              <a:t> </a:t>
            </a:r>
            <a:r>
              <a:rPr lang="en-US" sz="2400" dirty="0" err="1">
                <a:cs typeface="Times New Roman" pitchFamily="18" charset="0"/>
              </a:rPr>
              <a:t>câu</a:t>
            </a:r>
            <a:r>
              <a:rPr lang="en-US" sz="2400" dirty="0">
                <a:cs typeface="Times New Roman" pitchFamily="18" charset="0"/>
              </a:rPr>
              <a:t> </a:t>
            </a:r>
            <a:r>
              <a:rPr lang="en-US" sz="2400" dirty="0" err="1">
                <a:cs typeface="Times New Roman" pitchFamily="18" charset="0"/>
              </a:rPr>
              <a:t>hỏi</a:t>
            </a:r>
            <a:r>
              <a:rPr lang="en-US" sz="2400" dirty="0">
                <a:cs typeface="Times New Roman" pitchFamily="18" charset="0"/>
              </a:rPr>
              <a:t> </a:t>
            </a:r>
            <a:r>
              <a:rPr lang="en-US" sz="2400" dirty="0" err="1">
                <a:cs typeface="Times New Roman" pitchFamily="18" charset="0"/>
              </a:rPr>
              <a:t>của</a:t>
            </a:r>
            <a:r>
              <a:rPr lang="en-US" sz="2400" dirty="0">
                <a:cs typeface="Times New Roman" pitchFamily="18" charset="0"/>
              </a:rPr>
              <a:t> </a:t>
            </a:r>
            <a:r>
              <a:rPr lang="en-US" sz="2400" dirty="0" err="1">
                <a:cs typeface="Times New Roman" pitchFamily="18" charset="0"/>
              </a:rPr>
              <a:t>cô</a:t>
            </a:r>
            <a:r>
              <a:rPr lang="en-US" sz="2400" dirty="0">
                <a:cs typeface="Times New Roman" pitchFamily="18" charset="0"/>
              </a:rPr>
              <a:t> </a:t>
            </a:r>
            <a:r>
              <a:rPr lang="en-US" sz="2400" dirty="0" err="1">
                <a:cs typeface="Times New Roman" pitchFamily="18" charset="0"/>
              </a:rPr>
              <a:t>giáo</a:t>
            </a:r>
            <a:r>
              <a:rPr lang="en-US" sz="2400" dirty="0">
                <a:cs typeface="Times New Roman" pitchFamily="18" charset="0"/>
              </a:rPr>
              <a:t> (</a:t>
            </a:r>
            <a:r>
              <a:rPr lang="en-US" sz="2400" dirty="0" err="1">
                <a:cs typeface="Times New Roman" pitchFamily="18" charset="0"/>
              </a:rPr>
              <a:t>phối</a:t>
            </a:r>
            <a:r>
              <a:rPr lang="en-US" sz="2400" dirty="0">
                <a:cs typeface="Times New Roman" pitchFamily="18" charset="0"/>
              </a:rPr>
              <a:t> </a:t>
            </a:r>
            <a:r>
              <a:rPr lang="en-US" sz="2400" dirty="0" err="1">
                <a:cs typeface="Times New Roman" pitchFamily="18" charset="0"/>
              </a:rPr>
              <a:t>hợp</a:t>
            </a:r>
            <a:r>
              <a:rPr lang="en-US" sz="2400" dirty="0">
                <a:cs typeface="Times New Roman" pitchFamily="18" charset="0"/>
              </a:rPr>
              <a:t> </a:t>
            </a:r>
            <a:r>
              <a:rPr lang="en-US" sz="2400" dirty="0" err="1">
                <a:cs typeface="Times New Roman" pitchFamily="18" charset="0"/>
              </a:rPr>
              <a:t>với</a:t>
            </a:r>
            <a:r>
              <a:rPr lang="en-US" sz="2400" dirty="0">
                <a:cs typeface="Times New Roman" pitchFamily="18" charset="0"/>
              </a:rPr>
              <a:t> </a:t>
            </a:r>
            <a:r>
              <a:rPr lang="en-US" sz="2400" dirty="0" err="1">
                <a:cs typeface="Times New Roman" pitchFamily="18" charset="0"/>
              </a:rPr>
              <a:t>dấu</a:t>
            </a:r>
            <a:r>
              <a:rPr lang="en-US" sz="2400" dirty="0">
                <a:cs typeface="Times New Roman" pitchFamily="18" charset="0"/>
              </a:rPr>
              <a:t> </a:t>
            </a:r>
            <a:r>
              <a:rPr lang="en-US" sz="2400" dirty="0" err="1">
                <a:cs typeface="Times New Roman" pitchFamily="18" charset="0"/>
              </a:rPr>
              <a:t>ngoặc</a:t>
            </a:r>
            <a:r>
              <a:rPr lang="en-US" sz="2400" dirty="0">
                <a:cs typeface="Times New Roman" pitchFamily="18" charset="0"/>
              </a:rPr>
              <a:t> </a:t>
            </a:r>
            <a:r>
              <a:rPr lang="en-US" sz="2400" dirty="0" err="1">
                <a:cs typeface="Times New Roman" pitchFamily="18" charset="0"/>
              </a:rPr>
              <a:t>kép</a:t>
            </a:r>
            <a:r>
              <a:rPr lang="en-US" sz="2400" dirty="0">
                <a:cs typeface="Times New Roman" pitchFamily="18" charset="0"/>
              </a:rPr>
              <a:t>)</a:t>
            </a:r>
            <a:endParaRPr lang="en-US" sz="2400" i="1" dirty="0">
              <a:cs typeface="Times New Roman" pitchFamily="18" charset="0"/>
            </a:endParaRPr>
          </a:p>
        </p:txBody>
      </p:sp>
      <p:sp>
        <p:nvSpPr>
          <p:cNvPr id="7" name="Rectangle 6"/>
          <p:cNvSpPr/>
          <p:nvPr/>
        </p:nvSpPr>
        <p:spPr>
          <a:xfrm>
            <a:off x="5102037" y="3513510"/>
            <a:ext cx="3960441" cy="1569660"/>
          </a:xfrm>
          <a:prstGeom prst="rect">
            <a:avLst/>
          </a:prstGeom>
        </p:spPr>
        <p:txBody>
          <a:bodyPr wrap="square">
            <a:spAutoFit/>
          </a:bodyPr>
          <a:lstStyle/>
          <a:p>
            <a:pPr algn="just"/>
            <a:r>
              <a:rPr lang="en-US" sz="2400" dirty="0" err="1">
                <a:cs typeface="Times New Roman" pitchFamily="18" charset="0"/>
              </a:rPr>
              <a:t>Báo</a:t>
            </a:r>
            <a:r>
              <a:rPr lang="en-US" sz="2400" dirty="0">
                <a:cs typeface="Times New Roman" pitchFamily="18" charset="0"/>
              </a:rPr>
              <a:t> </a:t>
            </a:r>
            <a:r>
              <a:rPr lang="en-US" sz="2400" dirty="0" err="1">
                <a:cs typeface="Times New Roman" pitchFamily="18" charset="0"/>
              </a:rPr>
              <a:t>hiệu</a:t>
            </a:r>
            <a:r>
              <a:rPr lang="en-US" sz="2400" dirty="0">
                <a:cs typeface="Times New Roman" pitchFamily="18" charset="0"/>
              </a:rPr>
              <a:t> </a:t>
            </a:r>
            <a:r>
              <a:rPr lang="en-US" sz="2400" dirty="0" err="1">
                <a:cs typeface="Times New Roman" pitchFamily="18" charset="0"/>
              </a:rPr>
              <a:t>bộ</a:t>
            </a:r>
            <a:r>
              <a:rPr lang="en-US" sz="2400" dirty="0">
                <a:cs typeface="Times New Roman" pitchFamily="18" charset="0"/>
              </a:rPr>
              <a:t> </a:t>
            </a:r>
            <a:r>
              <a:rPr lang="en-US" sz="2400" dirty="0" err="1">
                <a:cs typeface="Times New Roman" pitchFamily="18" charset="0"/>
              </a:rPr>
              <a:t>phận</a:t>
            </a:r>
            <a:r>
              <a:rPr lang="en-US" sz="2400" dirty="0">
                <a:cs typeface="Times New Roman" pitchFamily="18" charset="0"/>
              </a:rPr>
              <a:t> </a:t>
            </a:r>
            <a:r>
              <a:rPr lang="en-US" sz="2400" dirty="0" err="1">
                <a:cs typeface="Times New Roman" pitchFamily="18" charset="0"/>
              </a:rPr>
              <a:t>đứng</a:t>
            </a:r>
            <a:r>
              <a:rPr lang="en-US" sz="2400" dirty="0">
                <a:cs typeface="Times New Roman" pitchFamily="18" charset="0"/>
              </a:rPr>
              <a:t> </a:t>
            </a:r>
            <a:r>
              <a:rPr lang="en-US" sz="2400" dirty="0" err="1">
                <a:cs typeface="Times New Roman" pitchFamily="18" charset="0"/>
              </a:rPr>
              <a:t>sau</a:t>
            </a:r>
            <a:r>
              <a:rPr lang="en-US" sz="2400" dirty="0">
                <a:cs typeface="Times New Roman" pitchFamily="18" charset="0"/>
              </a:rPr>
              <a:t> </a:t>
            </a:r>
            <a:r>
              <a:rPr lang="en-US" sz="2400" dirty="0" err="1">
                <a:cs typeface="Times New Roman" pitchFamily="18" charset="0"/>
              </a:rPr>
              <a:t>là</a:t>
            </a:r>
            <a:r>
              <a:rPr lang="en-US" sz="2400" dirty="0">
                <a:cs typeface="Times New Roman" pitchFamily="18" charset="0"/>
              </a:rPr>
              <a:t> </a:t>
            </a:r>
            <a:r>
              <a:rPr lang="en-US" sz="2400" dirty="0" err="1">
                <a:cs typeface="Times New Roman" pitchFamily="18" charset="0"/>
              </a:rPr>
              <a:t>lời</a:t>
            </a:r>
            <a:r>
              <a:rPr lang="en-US" sz="2400" dirty="0">
                <a:cs typeface="Times New Roman" pitchFamily="18" charset="0"/>
              </a:rPr>
              <a:t> </a:t>
            </a:r>
            <a:r>
              <a:rPr lang="en-US" sz="2400" dirty="0" err="1">
                <a:cs typeface="Times New Roman" pitchFamily="18" charset="0"/>
              </a:rPr>
              <a:t>giải</a:t>
            </a:r>
            <a:r>
              <a:rPr lang="en-US" sz="2400" dirty="0">
                <a:cs typeface="Times New Roman" pitchFamily="18" charset="0"/>
              </a:rPr>
              <a:t> </a:t>
            </a:r>
            <a:r>
              <a:rPr lang="en-US" sz="2400" dirty="0" err="1">
                <a:cs typeface="Times New Roman" pitchFamily="18" charset="0"/>
              </a:rPr>
              <a:t>thích</a:t>
            </a:r>
            <a:r>
              <a:rPr lang="en-US" sz="2400" dirty="0">
                <a:cs typeface="Times New Roman" pitchFamily="18" charset="0"/>
              </a:rPr>
              <a:t> </a:t>
            </a:r>
            <a:r>
              <a:rPr lang="en-US" sz="2400" dirty="0" err="1">
                <a:cs typeface="Times New Roman" pitchFamily="18" charset="0"/>
              </a:rPr>
              <a:t>cho</a:t>
            </a:r>
            <a:r>
              <a:rPr lang="en-US" sz="2400" dirty="0">
                <a:cs typeface="Times New Roman" pitchFamily="18" charset="0"/>
              </a:rPr>
              <a:t> </a:t>
            </a:r>
            <a:r>
              <a:rPr lang="en-US" sz="2400" dirty="0" err="1">
                <a:cs typeface="Times New Roman" pitchFamily="18" charset="0"/>
              </a:rPr>
              <a:t>bộ</a:t>
            </a:r>
            <a:r>
              <a:rPr lang="en-US" sz="2400" dirty="0">
                <a:cs typeface="Times New Roman" pitchFamily="18" charset="0"/>
              </a:rPr>
              <a:t> </a:t>
            </a:r>
            <a:r>
              <a:rPr lang="en-US" sz="2400" dirty="0" err="1">
                <a:cs typeface="Times New Roman" pitchFamily="18" charset="0"/>
              </a:rPr>
              <a:t>phận</a:t>
            </a:r>
            <a:r>
              <a:rPr lang="en-US" sz="2400" dirty="0">
                <a:cs typeface="Times New Roman" pitchFamily="18" charset="0"/>
              </a:rPr>
              <a:t> </a:t>
            </a:r>
            <a:r>
              <a:rPr lang="en-US" sz="2400" dirty="0" err="1">
                <a:cs typeface="Times New Roman" pitchFamily="18" charset="0"/>
              </a:rPr>
              <a:t>đứng</a:t>
            </a:r>
            <a:r>
              <a:rPr lang="en-US" sz="2400" dirty="0">
                <a:cs typeface="Times New Roman" pitchFamily="18" charset="0"/>
              </a:rPr>
              <a:t> </a:t>
            </a:r>
            <a:r>
              <a:rPr lang="en-US" sz="2400" dirty="0" err="1">
                <a:cs typeface="Times New Roman" pitchFamily="18" charset="0"/>
              </a:rPr>
              <a:t>trước</a:t>
            </a:r>
            <a:r>
              <a:rPr lang="en-US" sz="2400" dirty="0">
                <a:cs typeface="Times New Roman" pitchFamily="18" charset="0"/>
              </a:rPr>
              <a:t> (</a:t>
            </a:r>
            <a:r>
              <a:rPr lang="en-US" sz="2400" dirty="0" err="1">
                <a:cs typeface="Times New Roman" pitchFamily="18" charset="0"/>
              </a:rPr>
              <a:t>những</a:t>
            </a:r>
            <a:r>
              <a:rPr lang="en-US" sz="2400" dirty="0">
                <a:cs typeface="Times New Roman" pitchFamily="18" charset="0"/>
              </a:rPr>
              <a:t> </a:t>
            </a:r>
            <a:r>
              <a:rPr lang="en-US" sz="2400" dirty="0" err="1">
                <a:cs typeface="Times New Roman" pitchFamily="18" charset="0"/>
              </a:rPr>
              <a:t>cảnh</a:t>
            </a:r>
            <a:r>
              <a:rPr lang="en-US" sz="2400" dirty="0">
                <a:cs typeface="Times New Roman" pitchFamily="18" charset="0"/>
              </a:rPr>
              <a:t> </a:t>
            </a:r>
            <a:r>
              <a:rPr lang="en-US" sz="2400" dirty="0" err="1">
                <a:cs typeface="Times New Roman" pitchFamily="18" charset="0"/>
              </a:rPr>
              <a:t>gì</a:t>
            </a:r>
            <a:r>
              <a:rPr lang="en-US" sz="2400" dirty="0">
                <a:cs typeface="Times New Roman" pitchFamily="18" charset="0"/>
              </a:rPr>
              <a:t> </a:t>
            </a:r>
            <a:r>
              <a:rPr lang="en-US" sz="2400" dirty="0" err="1">
                <a:cs typeface="Times New Roman" pitchFamily="18" charset="0"/>
              </a:rPr>
              <a:t>là</a:t>
            </a:r>
            <a:r>
              <a:rPr lang="en-US" sz="2400" dirty="0">
                <a:cs typeface="Times New Roman" pitchFamily="18" charset="0"/>
              </a:rPr>
              <a:t> </a:t>
            </a:r>
            <a:r>
              <a:rPr lang="en-US" sz="2400" dirty="0" err="1">
                <a:cs typeface="Times New Roman" pitchFamily="18" charset="0"/>
              </a:rPr>
              <a:t>cảnh</a:t>
            </a:r>
            <a:r>
              <a:rPr lang="en-US" sz="2400" dirty="0">
                <a:cs typeface="Times New Roman" pitchFamily="18" charset="0"/>
              </a:rPr>
              <a:t> </a:t>
            </a:r>
            <a:r>
              <a:rPr lang="en-US" sz="2400" dirty="0" err="1">
                <a:cs typeface="Times New Roman" pitchFamily="18" charset="0"/>
              </a:rPr>
              <a:t>tuyệt</a:t>
            </a:r>
            <a:r>
              <a:rPr lang="en-US" sz="2400" dirty="0">
                <a:cs typeface="Times New Roman" pitchFamily="18" charset="0"/>
              </a:rPr>
              <a:t> </a:t>
            </a:r>
            <a:r>
              <a:rPr lang="en-US" sz="2400" dirty="0" err="1">
                <a:cs typeface="Times New Roman" pitchFamily="18" charset="0"/>
              </a:rPr>
              <a:t>đẹp</a:t>
            </a:r>
            <a:r>
              <a:rPr lang="en-US" sz="2400" dirty="0">
                <a:cs typeface="Times New Roman" pitchFamily="18" charset="0"/>
              </a:rPr>
              <a:t> </a:t>
            </a:r>
            <a:r>
              <a:rPr lang="en-US" sz="2400" dirty="0" err="1">
                <a:cs typeface="Times New Roman" pitchFamily="18" charset="0"/>
              </a:rPr>
              <a:t>của</a:t>
            </a:r>
            <a:r>
              <a:rPr lang="en-US" sz="2400" dirty="0">
                <a:cs typeface="Times New Roman" pitchFamily="18" charset="0"/>
              </a:rPr>
              <a:t> </a:t>
            </a:r>
            <a:r>
              <a:rPr lang="en-US" sz="2400" dirty="0" err="1">
                <a:cs typeface="Times New Roman" pitchFamily="18" charset="0"/>
              </a:rPr>
              <a:t>đất</a:t>
            </a:r>
            <a:r>
              <a:rPr lang="en-US" sz="2400" dirty="0">
                <a:cs typeface="Times New Roman" pitchFamily="18" charset="0"/>
              </a:rPr>
              <a:t> </a:t>
            </a:r>
            <a:r>
              <a:rPr lang="en-US" sz="2400" dirty="0" err="1">
                <a:cs typeface="Times New Roman" pitchFamily="18" charset="0"/>
              </a:rPr>
              <a:t>nước</a:t>
            </a:r>
            <a:r>
              <a:rPr lang="en-US" sz="2400" dirty="0">
                <a:cs typeface="Times New Roman" pitchFamily="18" charset="0"/>
              </a:rPr>
              <a:t>)</a:t>
            </a:r>
          </a:p>
        </p:txBody>
      </p:sp>
      <p:sp>
        <p:nvSpPr>
          <p:cNvPr id="8" name="Rectangle 7"/>
          <p:cNvSpPr/>
          <p:nvPr/>
        </p:nvSpPr>
        <p:spPr>
          <a:xfrm>
            <a:off x="107503" y="855430"/>
            <a:ext cx="4900808" cy="1200329"/>
          </a:xfrm>
          <a:prstGeom prst="rect">
            <a:avLst/>
          </a:prstGeom>
        </p:spPr>
        <p:txBody>
          <a:bodyPr wrap="square">
            <a:spAutoFit/>
          </a:bodyPr>
          <a:lstStyle/>
          <a:p>
            <a:pPr algn="just"/>
            <a:r>
              <a:rPr lang="vi-VN" sz="2400" dirty="0">
                <a:cs typeface="Times New Roman" pitchFamily="18" charset="0"/>
              </a:rPr>
              <a:t>Tôi thở dài</a:t>
            </a:r>
            <a:r>
              <a:rPr lang="en-US" sz="2400" dirty="0">
                <a:cs typeface="Times New Roman" pitchFamily="18" charset="0"/>
              </a:rPr>
              <a:t> </a:t>
            </a:r>
            <a:r>
              <a:rPr lang="vi-VN" sz="2400" dirty="0">
                <a:cs typeface="Times New Roman" pitchFamily="18" charset="0"/>
              </a:rPr>
              <a:t>:</a:t>
            </a:r>
          </a:p>
          <a:p>
            <a:pPr algn="just"/>
            <a:r>
              <a:rPr lang="vi-VN" sz="2400" dirty="0">
                <a:cs typeface="Times New Roman" pitchFamily="18" charset="0"/>
              </a:rPr>
              <a:t>- Còn đứa bị điểm không, nó tả thế</a:t>
            </a:r>
            <a:r>
              <a:rPr lang="en-US" sz="2400" dirty="0">
                <a:cs typeface="Times New Roman" pitchFamily="18" charset="0"/>
              </a:rPr>
              <a:t> </a:t>
            </a:r>
            <a:r>
              <a:rPr lang="en-US" sz="2400" dirty="0" err="1">
                <a:cs typeface="Times New Roman" pitchFamily="18" charset="0"/>
              </a:rPr>
              <a:t>nào</a:t>
            </a:r>
            <a:r>
              <a:rPr lang="en-US" sz="2400" dirty="0">
                <a:cs typeface="Times New Roman" pitchFamily="18" charset="0"/>
              </a:rPr>
              <a:t>?</a:t>
            </a:r>
            <a:endParaRPr lang="vi-VN" sz="2400" dirty="0">
              <a:cs typeface="Times New Roman" pitchFamily="18" charset="0"/>
            </a:endParaRPr>
          </a:p>
        </p:txBody>
      </p:sp>
      <p:sp>
        <p:nvSpPr>
          <p:cNvPr id="9" name="Rectangle 8"/>
          <p:cNvSpPr/>
          <p:nvPr/>
        </p:nvSpPr>
        <p:spPr>
          <a:xfrm>
            <a:off x="-59036" y="2347007"/>
            <a:ext cx="5320687" cy="461665"/>
          </a:xfrm>
          <a:prstGeom prst="rect">
            <a:avLst/>
          </a:prstGeom>
        </p:spPr>
        <p:txBody>
          <a:bodyPr wrap="none">
            <a:spAutoFit/>
          </a:bodyPr>
          <a:lstStyle/>
          <a:p>
            <a:pPr algn="just"/>
            <a:r>
              <a:rPr lang="vi-VN" sz="2400" dirty="0">
                <a:cs typeface="Times New Roman" pitchFamily="18" charset="0"/>
              </a:rPr>
              <a:t>Cô hỏi: </a:t>
            </a:r>
            <a:r>
              <a:rPr lang="en-US" sz="2400" dirty="0">
                <a:cs typeface="Times New Roman" pitchFamily="18" charset="0"/>
              </a:rPr>
              <a:t>“</a:t>
            </a:r>
            <a:r>
              <a:rPr lang="vi-VN" sz="2400" dirty="0">
                <a:cs typeface="Times New Roman" pitchFamily="18" charset="0"/>
              </a:rPr>
              <a:t>Sao trò không chịu làm bài?</a:t>
            </a:r>
            <a:r>
              <a:rPr lang="en-US" sz="2400" dirty="0">
                <a:cs typeface="Times New Roman" pitchFamily="18" charset="0"/>
              </a:rPr>
              <a:t>”</a:t>
            </a:r>
            <a:endParaRPr lang="vi-VN" sz="2400" dirty="0">
              <a:cs typeface="Times New Roman" pitchFamily="18" charset="0"/>
            </a:endParaRPr>
          </a:p>
        </p:txBody>
      </p:sp>
      <p:sp>
        <p:nvSpPr>
          <p:cNvPr id="10" name="Rectangle 9"/>
          <p:cNvSpPr/>
          <p:nvPr/>
        </p:nvSpPr>
        <p:spPr>
          <a:xfrm>
            <a:off x="51591" y="3392211"/>
            <a:ext cx="4869139" cy="1938992"/>
          </a:xfrm>
          <a:prstGeom prst="rect">
            <a:avLst/>
          </a:prstGeom>
        </p:spPr>
        <p:txBody>
          <a:bodyPr wrap="square">
            <a:spAutoFit/>
          </a:bodyPr>
          <a:lstStyle/>
          <a:p>
            <a:pPr algn="just"/>
            <a:r>
              <a:rPr lang="vi-VN" sz="2400" dirty="0">
                <a:cs typeface="Times New Roman" pitchFamily="18" charset="0"/>
              </a:rPr>
              <a:t>Rồi những cảnh tuyệt đẹp của đất nước hiện ra: cánh đồng với những đàn trâu thung thăng gặm cỏ; dòng sông với những đoàn thuyền ngược xuôi.</a:t>
            </a:r>
          </a:p>
        </p:txBody>
      </p:sp>
      <p:sp>
        <p:nvSpPr>
          <p:cNvPr id="11" name="Oval 10"/>
          <p:cNvSpPr/>
          <p:nvPr/>
        </p:nvSpPr>
        <p:spPr>
          <a:xfrm>
            <a:off x="1672631" y="855430"/>
            <a:ext cx="216024" cy="4533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99592" y="2355339"/>
            <a:ext cx="216024" cy="4533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199530" y="3790273"/>
            <a:ext cx="216024" cy="4533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06457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animBg="1"/>
      <p:bldP spid="12"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_0001 (2)"/>
          <p:cNvPicPr>
            <a:picLocks noChangeAspect="1" noChangeArrowheads="1"/>
          </p:cNvPicPr>
          <p:nvPr/>
        </p:nvPicPr>
        <p:blipFill rotWithShape="1">
          <a:blip r:embed="rId3">
            <a:extLst>
              <a:ext uri="{28A0092B-C50C-407E-A947-70E740481C1C}">
                <a14:useLocalDpi xmlns:a14="http://schemas.microsoft.com/office/drawing/2010/main" val="0"/>
              </a:ext>
            </a:extLst>
          </a:blip>
          <a:srcRect l="4376" t="4051" r="5538" b="2587"/>
          <a:stretch/>
        </p:blipFill>
        <p:spPr bwMode="auto">
          <a:xfrm>
            <a:off x="5186965" y="1371600"/>
            <a:ext cx="235683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3"/>
          <p:cNvSpPr txBox="1">
            <a:spLocks noChangeArrowheads="1"/>
          </p:cNvSpPr>
          <p:nvPr/>
        </p:nvSpPr>
        <p:spPr bwMode="auto">
          <a:xfrm>
            <a:off x="1371600" y="228600"/>
            <a:ext cx="22288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endParaRPr lang="en-US" altLang="en-US" sz="1800">
              <a:latin typeface="VNI-Bodon" pitchFamily="2" charset="0"/>
            </a:endParaRPr>
          </a:p>
        </p:txBody>
      </p:sp>
      <p:sp>
        <p:nvSpPr>
          <p:cNvPr id="15364" name="Text Box 4"/>
          <p:cNvSpPr txBox="1">
            <a:spLocks noChangeArrowheads="1"/>
          </p:cNvSpPr>
          <p:nvPr/>
        </p:nvSpPr>
        <p:spPr bwMode="auto">
          <a:xfrm>
            <a:off x="149716" y="571500"/>
            <a:ext cx="5393835" cy="3901837"/>
          </a:xfrm>
          <a:prstGeom prst="rect">
            <a:avLst/>
          </a:prstGeom>
          <a:noFill/>
          <a:ln w="9525">
            <a:noFill/>
            <a:miter lim="800000"/>
            <a:headEnd/>
            <a:tailEnd/>
          </a:ln>
        </p:spPr>
        <p:txBody>
          <a:bodyPr wrap="square">
            <a:spAutoFit/>
          </a:bodyPr>
          <a:lstStyle/>
          <a:p>
            <a:pPr>
              <a:lnSpc>
                <a:spcPct val="150000"/>
              </a:lnSpc>
              <a:defRPr/>
            </a:pPr>
            <a:r>
              <a:rPr lang="en-US" sz="2400" b="1" dirty="0" err="1">
                <a:latin typeface="Arial" panose="020B0604020202020204" pitchFamily="34" charset="0"/>
                <a:cs typeface="Arial" panose="020B0604020202020204" pitchFamily="34" charset="0"/>
              </a:rPr>
              <a:t>Bài</a:t>
            </a:r>
            <a:r>
              <a:rPr lang="en-US" sz="2400" b="1" dirty="0">
                <a:latin typeface="Arial" panose="020B0604020202020204" pitchFamily="34" charset="0"/>
                <a:cs typeface="Arial" panose="020B0604020202020204" pitchFamily="34" charset="0"/>
              </a:rPr>
              <a:t> 2. </a:t>
            </a:r>
            <a:r>
              <a:rPr lang="vi-VN" sz="2400" b="1" dirty="0">
                <a:latin typeface="Arial" panose="020B0604020202020204" pitchFamily="34" charset="0"/>
                <a:cs typeface="Arial" panose="020B0604020202020204" pitchFamily="34" charset="0"/>
              </a:rPr>
              <a:t>Viết một đoạn văn theo truyện </a:t>
            </a:r>
            <a:r>
              <a:rPr lang="vi-VN" sz="2400" b="1" dirty="0">
                <a:solidFill>
                  <a:srgbClr val="FF0000"/>
                </a:solidFill>
                <a:latin typeface="Arial" panose="020B0604020202020204" pitchFamily="34" charset="0"/>
                <a:cs typeface="Arial" panose="020B0604020202020204" pitchFamily="34" charset="0"/>
              </a:rPr>
              <a:t>Nàng  tiên Ốc</a:t>
            </a:r>
            <a:r>
              <a:rPr lang="vi-VN" sz="2400" b="1" dirty="0">
                <a:latin typeface="Arial" panose="020B0604020202020204" pitchFamily="34" charset="0"/>
                <a:cs typeface="Arial" panose="020B0604020202020204" pitchFamily="34" charset="0"/>
              </a:rPr>
              <a:t>, trong đó có ít nhất hai lần dùng dấu hai chấm</a:t>
            </a:r>
            <a:r>
              <a:rPr lang="en-US" sz="2400" b="1" dirty="0">
                <a:latin typeface="Arial" panose="020B0604020202020204" pitchFamily="34" charset="0"/>
                <a:cs typeface="Arial" panose="020B0604020202020204" pitchFamily="34" charset="0"/>
              </a:rPr>
              <a:t>:</a:t>
            </a:r>
            <a:r>
              <a:rPr lang="vi-VN" sz="2400" b="1" dirty="0">
                <a:latin typeface="Arial" panose="020B0604020202020204" pitchFamily="34" charset="0"/>
                <a:cs typeface="Arial" panose="020B0604020202020204" pitchFamily="34" charset="0"/>
              </a:rPr>
              <a:t> </a:t>
            </a:r>
          </a:p>
          <a:p>
            <a:pPr>
              <a:lnSpc>
                <a:spcPct val="150000"/>
              </a:lnSpc>
              <a:defRPr/>
            </a:pPr>
            <a:r>
              <a:rPr lang="vi-VN" sz="2400" b="1"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 </a:t>
            </a:r>
            <a:r>
              <a:rPr lang="vi-VN" sz="2400" b="1" dirty="0">
                <a:latin typeface="Arial" panose="020B0604020202020204" pitchFamily="34" charset="0"/>
                <a:cs typeface="Arial" panose="020B0604020202020204" pitchFamily="34" charset="0"/>
              </a:rPr>
              <a:t>Một lần, dấu hai chấm dùng </a:t>
            </a:r>
            <a:r>
              <a:rPr lang="vi-VN" sz="2400" b="1" dirty="0">
                <a:solidFill>
                  <a:srgbClr val="0033CC"/>
                </a:solidFill>
                <a:latin typeface="Arial" panose="020B0604020202020204" pitchFamily="34" charset="0"/>
                <a:cs typeface="Arial" panose="020B0604020202020204" pitchFamily="34" charset="0"/>
              </a:rPr>
              <a:t>để giải thích</a:t>
            </a:r>
            <a:r>
              <a:rPr lang="vi-VN" sz="2400" b="1" dirty="0">
                <a:latin typeface="Arial" panose="020B0604020202020204" pitchFamily="34" charset="0"/>
                <a:cs typeface="Arial" panose="020B0604020202020204" pitchFamily="34" charset="0"/>
              </a:rPr>
              <a:t>.</a:t>
            </a:r>
          </a:p>
          <a:p>
            <a:pPr>
              <a:lnSpc>
                <a:spcPct val="150000"/>
              </a:lnSpc>
              <a:defRPr/>
            </a:pPr>
            <a:r>
              <a:rPr lang="vi-VN" sz="2400" b="1"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 </a:t>
            </a:r>
            <a:r>
              <a:rPr lang="vi-VN" sz="2400" b="1" dirty="0">
                <a:latin typeface="Arial" panose="020B0604020202020204" pitchFamily="34" charset="0"/>
                <a:cs typeface="Arial" panose="020B0604020202020204" pitchFamily="34" charset="0"/>
              </a:rPr>
              <a:t>Một lần, dấu hai chấm dùng </a:t>
            </a:r>
            <a:r>
              <a:rPr lang="vi-VN" sz="2400" b="1" dirty="0">
                <a:solidFill>
                  <a:srgbClr val="0033CC"/>
                </a:solidFill>
                <a:latin typeface="Arial" panose="020B0604020202020204" pitchFamily="34" charset="0"/>
                <a:cs typeface="Arial" panose="020B0604020202020204" pitchFamily="34" charset="0"/>
              </a:rPr>
              <a:t>để dẫn lời nhân vật</a:t>
            </a:r>
            <a:r>
              <a:rPr lang="vi-VN" sz="2400" b="1" dirty="0">
                <a:latin typeface="Arial" panose="020B0604020202020204" pitchFamily="34" charset="0"/>
                <a:cs typeface="Arial" panose="020B0604020202020204" pitchFamily="34" charset="0"/>
              </a:rPr>
              <a:t>. </a:t>
            </a:r>
          </a:p>
        </p:txBody>
      </p:sp>
      <p:pic>
        <p:nvPicPr>
          <p:cNvPr id="23557" name="tuoi1994.mid">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7543800" y="48006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26009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68807" fill="hold"/>
                                        <p:tgtEl>
                                          <p:spTgt spid="2355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3557"/>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9594"/>
            <a:ext cx="8828468" cy="5334987"/>
          </a:xfrm>
          <a:prstGeom prst="rect">
            <a:avLst/>
          </a:prstGeom>
        </p:spPr>
        <p:txBody>
          <a:bodyPr wrap="square">
            <a:spAutoFit/>
          </a:bodyPr>
          <a:lstStyle/>
          <a:p>
            <a:pPr algn="just">
              <a:lnSpc>
                <a:spcPct val="130000"/>
              </a:lnSpc>
            </a:pPr>
            <a:r>
              <a:rPr lang="en-US" sz="2400" b="1" dirty="0">
                <a:solidFill>
                  <a:srgbClr val="000000"/>
                </a:solidFill>
                <a:latin typeface="OpenSans"/>
              </a:rPr>
              <a:t>     </a:t>
            </a:r>
            <a:r>
              <a:rPr lang="vi-VN" sz="2400" b="1" dirty="0">
                <a:solidFill>
                  <a:srgbClr val="000000"/>
                </a:solidFill>
                <a:latin typeface="OpenSans"/>
              </a:rPr>
              <a:t>Bà lão nhẹ nhàng bước nhanh đến chum nước cầm chiếc vỏ ốc lên và đập vỡ ngay.</a:t>
            </a:r>
          </a:p>
          <a:p>
            <a:pPr algn="just">
              <a:lnSpc>
                <a:spcPct val="130000"/>
              </a:lnSpc>
            </a:pPr>
            <a:r>
              <a:rPr lang="en-US" sz="2400" b="1" dirty="0">
                <a:solidFill>
                  <a:srgbClr val="000000"/>
                </a:solidFill>
                <a:latin typeface="OpenSans"/>
              </a:rPr>
              <a:t>     </a:t>
            </a:r>
            <a:r>
              <a:rPr lang="vi-VN" sz="2400" b="1" dirty="0">
                <a:solidFill>
                  <a:srgbClr val="000000"/>
                </a:solidFill>
                <a:latin typeface="OpenSans"/>
              </a:rPr>
              <a:t>Nàng tiên ốc giật mình, định chạy nhanh đến chum nước nhưng đã trễ rồi: vỏ ốc đã vỡ tan ra. Bà lão ôm lấy nàng dịu dàng nói:</a:t>
            </a:r>
          </a:p>
          <a:p>
            <a:pPr marL="257175" indent="-257175" algn="just">
              <a:lnSpc>
                <a:spcPct val="130000"/>
              </a:lnSpc>
              <a:buFontTx/>
              <a:buChar char="-"/>
            </a:pPr>
            <a:r>
              <a:rPr lang="vi-VN" sz="2400" b="1" dirty="0">
                <a:solidFill>
                  <a:srgbClr val="000000"/>
                </a:solidFill>
                <a:latin typeface="OpenSans"/>
              </a:rPr>
              <a:t>Con hãy ở đây với mẹ !</a:t>
            </a:r>
            <a:endParaRPr lang="en-US" sz="2400" b="1" dirty="0">
              <a:solidFill>
                <a:srgbClr val="000000"/>
              </a:solidFill>
              <a:latin typeface="OpenSans"/>
            </a:endParaRPr>
          </a:p>
          <a:p>
            <a:pPr algn="just">
              <a:lnSpc>
                <a:spcPct val="130000"/>
              </a:lnSpc>
            </a:pPr>
            <a:r>
              <a:rPr lang="en-US" sz="2400" b="1" dirty="0">
                <a:solidFill>
                  <a:srgbClr val="0033CC"/>
                </a:solidFill>
                <a:latin typeface="OpenSans"/>
              </a:rPr>
              <a:t>    </a:t>
            </a:r>
            <a:r>
              <a:rPr lang="vi-VN" sz="2400" b="1" dirty="0">
                <a:solidFill>
                  <a:srgbClr val="0033CC"/>
                </a:solidFill>
                <a:latin typeface="OpenSans"/>
              </a:rPr>
              <a:t>Dấu hai chấm đầu giải thích cho bộ phận đứng trước </a:t>
            </a:r>
            <a:r>
              <a:rPr lang="vi-VN" sz="2400" b="1" dirty="0">
                <a:solidFill>
                  <a:srgbClr val="CC00FF"/>
                </a:solidFill>
                <a:latin typeface="OpenSans"/>
              </a:rPr>
              <a:t>đã trễ rồi</a:t>
            </a:r>
            <a:r>
              <a:rPr lang="vi-VN" sz="2400" b="1" dirty="0">
                <a:solidFill>
                  <a:srgbClr val="0033CC"/>
                </a:solidFill>
                <a:latin typeface="OpenSans"/>
              </a:rPr>
              <a:t>: vỏ ốc đã vỡ tan ra. Dấu hai chấm sau (phối hợp với dấu gạch đầu dòng) báo hiệu bộ phận đứng sau là </a:t>
            </a:r>
            <a:r>
              <a:rPr lang="vi-VN" sz="2400" b="1" dirty="0">
                <a:solidFill>
                  <a:srgbClr val="FF0000"/>
                </a:solidFill>
                <a:latin typeface="OpenSans"/>
              </a:rPr>
              <a:t>lời bà lão nói với nàng tiên ốc.</a:t>
            </a:r>
          </a:p>
          <a:p>
            <a:pPr>
              <a:lnSpc>
                <a:spcPct val="130000"/>
              </a:lnSpc>
            </a:pPr>
            <a:br>
              <a:rPr lang="vi-VN" sz="2400" b="1" dirty="0">
                <a:solidFill>
                  <a:srgbClr val="000000"/>
                </a:solidFill>
                <a:latin typeface="OpenSans"/>
              </a:rPr>
            </a:br>
            <a:br>
              <a:rPr lang="vi-VN" sz="2400" b="1" dirty="0">
                <a:solidFill>
                  <a:srgbClr val="000000"/>
                </a:solidFill>
                <a:latin typeface="OpenSans"/>
              </a:rPr>
            </a:br>
            <a:endParaRPr lang="en-US" sz="2400" b="1" dirty="0"/>
          </a:p>
        </p:txBody>
      </p:sp>
    </p:spTree>
    <p:extLst>
      <p:ext uri="{BB962C8B-B14F-4D97-AF65-F5344CB8AC3E}">
        <p14:creationId xmlns:p14="http://schemas.microsoft.com/office/powerpoint/2010/main" val="1977756269"/>
      </p:ext>
    </p:extLst>
  </p:cSld>
  <p:clrMapOvr>
    <a:masterClrMapping/>
  </p:clrMapOvr>
  <p:transition>
    <p:cover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A19A23CD-A45E-40CB-B81E-A9ED84CE5E50}"/>
              </a:ext>
            </a:extLst>
          </p:cNvPr>
          <p:cNvSpPr/>
          <p:nvPr/>
        </p:nvSpPr>
        <p:spPr>
          <a:xfrm>
            <a:off x="2871047" y="1093893"/>
            <a:ext cx="3278712" cy="85408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950" b="1" dirty="0" err="1">
                <a:ln w="11430"/>
                <a:solidFill>
                  <a:srgbClr val="FF0000"/>
                </a:solidFill>
                <a:latin typeface="Times New Roman" panose="02020603050405020304" pitchFamily="18" charset="0"/>
                <a:cs typeface="Times New Roman" panose="02020603050405020304" pitchFamily="18" charset="0"/>
              </a:rPr>
              <a:t>Vận</a:t>
            </a:r>
            <a:r>
              <a:rPr lang="en-US" sz="4950" b="1" dirty="0">
                <a:ln w="11430"/>
                <a:solidFill>
                  <a:srgbClr val="FF0000"/>
                </a:solidFill>
                <a:latin typeface="Times New Roman" panose="02020603050405020304" pitchFamily="18" charset="0"/>
                <a:cs typeface="Times New Roman" panose="02020603050405020304" pitchFamily="18" charset="0"/>
              </a:rPr>
              <a:t> </a:t>
            </a:r>
            <a:r>
              <a:rPr lang="en-US" sz="4950" b="1" dirty="0" err="1">
                <a:ln w="11430"/>
                <a:solidFill>
                  <a:srgbClr val="FF0000"/>
                </a:solidFill>
                <a:latin typeface="Times New Roman" panose="02020603050405020304" pitchFamily="18" charset="0"/>
                <a:cs typeface="Times New Roman" panose="02020603050405020304" pitchFamily="18" charset="0"/>
              </a:rPr>
              <a:t>dụng</a:t>
            </a:r>
            <a:endParaRPr lang="en-US" sz="4950" b="1" dirty="0">
              <a:ln w="11430"/>
              <a:solidFill>
                <a:srgbClr val="FF0000"/>
              </a:solidFill>
              <a:latin typeface="Times New Roman" panose="02020603050405020304" pitchFamily="18" charset="0"/>
              <a:cs typeface="Times New Roman" panose="02020603050405020304" pitchFamily="18" charset="0"/>
            </a:endParaRPr>
          </a:p>
        </p:txBody>
      </p:sp>
      <p:sp>
        <p:nvSpPr>
          <p:cNvPr id="5" name="Rectangle 8">
            <a:extLst>
              <a:ext uri="{FF2B5EF4-FFF2-40B4-BE49-F238E27FC236}">
                <a16:creationId xmlns:a16="http://schemas.microsoft.com/office/drawing/2014/main" id="{9F24F175-302C-4059-9FB5-BBABB095F655}"/>
              </a:ext>
            </a:extLst>
          </p:cNvPr>
          <p:cNvSpPr/>
          <p:nvPr/>
        </p:nvSpPr>
        <p:spPr>
          <a:xfrm>
            <a:off x="2222286" y="2034481"/>
            <a:ext cx="4576233" cy="400110"/>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000" dirty="0">
                <a:ln w="11430"/>
                <a:latin typeface="Arial" panose="020B0604020202020204" pitchFamily="34" charset="0"/>
                <a:cs typeface="Arial" panose="020B0604020202020204" pitchFamily="34" charset="0"/>
              </a:rPr>
              <a:t>- </a:t>
            </a:r>
            <a:r>
              <a:rPr lang="en-US" sz="2000" dirty="0" err="1">
                <a:ln w="11430"/>
                <a:latin typeface="Arial" panose="020B0604020202020204" pitchFamily="34" charset="0"/>
                <a:cs typeface="Arial" panose="020B0604020202020204" pitchFamily="34" charset="0"/>
              </a:rPr>
              <a:t>Nêu</a:t>
            </a:r>
            <a:r>
              <a:rPr lang="en-US" sz="2000" dirty="0">
                <a:ln w="11430"/>
                <a:latin typeface="Arial" panose="020B0604020202020204" pitchFamily="34" charset="0"/>
                <a:cs typeface="Arial" panose="020B0604020202020204" pitchFamily="34" charset="0"/>
              </a:rPr>
              <a:t> </a:t>
            </a:r>
            <a:r>
              <a:rPr lang="en-US" sz="2000" dirty="0" err="1">
                <a:ln w="11430"/>
                <a:latin typeface="Arial" panose="020B0604020202020204" pitchFamily="34" charset="0"/>
                <a:cs typeface="Arial" panose="020B0604020202020204" pitchFamily="34" charset="0"/>
              </a:rPr>
              <a:t>tác</a:t>
            </a:r>
            <a:r>
              <a:rPr lang="en-US" sz="2000" dirty="0">
                <a:ln w="11430"/>
                <a:latin typeface="Arial" panose="020B0604020202020204" pitchFamily="34" charset="0"/>
                <a:cs typeface="Arial" panose="020B0604020202020204" pitchFamily="34" charset="0"/>
              </a:rPr>
              <a:t> </a:t>
            </a:r>
            <a:r>
              <a:rPr lang="en-US" sz="2000" dirty="0" err="1">
                <a:ln w="11430"/>
                <a:latin typeface="Arial" panose="020B0604020202020204" pitchFamily="34" charset="0"/>
                <a:cs typeface="Arial" panose="020B0604020202020204" pitchFamily="34" charset="0"/>
              </a:rPr>
              <a:t>dụng</a:t>
            </a:r>
            <a:r>
              <a:rPr lang="en-US" sz="2000" dirty="0">
                <a:ln w="11430"/>
                <a:latin typeface="Arial" panose="020B0604020202020204" pitchFamily="34" charset="0"/>
                <a:cs typeface="Arial" panose="020B0604020202020204" pitchFamily="34" charset="0"/>
              </a:rPr>
              <a:t> </a:t>
            </a:r>
            <a:r>
              <a:rPr lang="en-US" sz="2000" dirty="0" err="1">
                <a:ln w="11430"/>
                <a:latin typeface="Arial" panose="020B0604020202020204" pitchFamily="34" charset="0"/>
                <a:cs typeface="Arial" panose="020B0604020202020204" pitchFamily="34" charset="0"/>
              </a:rPr>
              <a:t>của</a:t>
            </a:r>
            <a:r>
              <a:rPr lang="en-US" sz="2000" dirty="0">
                <a:ln w="11430"/>
                <a:latin typeface="Arial" panose="020B0604020202020204" pitchFamily="34" charset="0"/>
                <a:cs typeface="Arial" panose="020B0604020202020204" pitchFamily="34" charset="0"/>
              </a:rPr>
              <a:t> </a:t>
            </a:r>
            <a:r>
              <a:rPr lang="en-US" sz="2000" dirty="0" err="1">
                <a:ln w="11430"/>
                <a:latin typeface="Arial" panose="020B0604020202020204" pitchFamily="34" charset="0"/>
                <a:cs typeface="Arial" panose="020B0604020202020204" pitchFamily="34" charset="0"/>
              </a:rPr>
              <a:t>dấu</a:t>
            </a:r>
            <a:r>
              <a:rPr lang="en-US" sz="2000" dirty="0">
                <a:ln w="11430"/>
                <a:latin typeface="Arial" panose="020B0604020202020204" pitchFamily="34" charset="0"/>
                <a:cs typeface="Arial" panose="020B0604020202020204" pitchFamily="34" charset="0"/>
              </a:rPr>
              <a:t> </a:t>
            </a:r>
            <a:r>
              <a:rPr lang="en-US" sz="2000" dirty="0" err="1">
                <a:ln w="11430"/>
                <a:latin typeface="Arial" panose="020B0604020202020204" pitchFamily="34" charset="0"/>
                <a:cs typeface="Arial" panose="020B0604020202020204" pitchFamily="34" charset="0"/>
              </a:rPr>
              <a:t>hai</a:t>
            </a:r>
            <a:r>
              <a:rPr lang="en-US" sz="2000" dirty="0">
                <a:ln w="11430"/>
                <a:latin typeface="Arial" panose="020B0604020202020204" pitchFamily="34" charset="0"/>
                <a:cs typeface="Arial" panose="020B0604020202020204" pitchFamily="34" charset="0"/>
              </a:rPr>
              <a:t> </a:t>
            </a:r>
            <a:r>
              <a:rPr lang="en-US" sz="2000" dirty="0" err="1">
                <a:ln w="11430"/>
                <a:latin typeface="Arial" panose="020B0604020202020204" pitchFamily="34" charset="0"/>
                <a:cs typeface="Arial" panose="020B0604020202020204" pitchFamily="34" charset="0"/>
              </a:rPr>
              <a:t>chấm</a:t>
            </a:r>
            <a:r>
              <a:rPr lang="en-US" sz="2000" dirty="0">
                <a:ln w="1143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5970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A19A23CD-A45E-40CB-B81E-A9ED84CE5E50}"/>
              </a:ext>
            </a:extLst>
          </p:cNvPr>
          <p:cNvSpPr/>
          <p:nvPr/>
        </p:nvSpPr>
        <p:spPr>
          <a:xfrm>
            <a:off x="2857500" y="1371600"/>
            <a:ext cx="3278712" cy="85408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950" b="1" dirty="0" err="1">
                <a:ln w="11430"/>
                <a:solidFill>
                  <a:srgbClr val="FF0000"/>
                </a:solidFill>
                <a:latin typeface="Times New Roman" panose="02020603050405020304" pitchFamily="18" charset="0"/>
                <a:cs typeface="Times New Roman" panose="02020603050405020304" pitchFamily="18" charset="0"/>
              </a:rPr>
              <a:t>Khởi</a:t>
            </a:r>
            <a:r>
              <a:rPr lang="en-US" sz="4950" b="1" dirty="0">
                <a:ln w="11430"/>
                <a:solidFill>
                  <a:srgbClr val="FF0000"/>
                </a:solidFill>
                <a:latin typeface="Times New Roman" panose="02020603050405020304" pitchFamily="18" charset="0"/>
                <a:cs typeface="Times New Roman" panose="02020603050405020304" pitchFamily="18" charset="0"/>
              </a:rPr>
              <a:t> </a:t>
            </a:r>
            <a:r>
              <a:rPr lang="en-US" sz="4950" b="1" dirty="0" err="1">
                <a:ln w="11430"/>
                <a:solidFill>
                  <a:srgbClr val="FF0000"/>
                </a:solidFill>
                <a:latin typeface="Times New Roman" panose="02020603050405020304" pitchFamily="18" charset="0"/>
                <a:cs typeface="Times New Roman" panose="02020603050405020304" pitchFamily="18" charset="0"/>
              </a:rPr>
              <a:t>động</a:t>
            </a:r>
            <a:endParaRPr lang="en-US" sz="4950" b="1" dirty="0">
              <a:ln w="1143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19705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thieu_nhi_the_gioi_lien_hoan-nhieu_nghe_si.mp3">
            <a:hlinkClick r:id="" action="ppaction://media"/>
          </p:cNvPr>
          <p:cNvPicPr>
            <a:picLocks noRot="1"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1028700" y="462915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3"/>
          <p:cNvPicPr>
            <a:picLocks noGrp="1" noChangeAspect="1"/>
          </p:cNvPicPr>
          <p:nvPr>
            <p:ph idx="1"/>
          </p:nvPr>
        </p:nvPicPr>
        <p:blipFill>
          <a:blip r:embed="rId4"/>
          <a:stretch>
            <a:fillRect/>
          </a:stretch>
        </p:blipFill>
        <p:spPr>
          <a:xfrm>
            <a:off x="0" y="10710"/>
            <a:ext cx="9144000" cy="5139029"/>
          </a:xfrm>
          <a:prstGeom prst="rect">
            <a:avLst/>
          </a:prstGeom>
        </p:spPr>
      </p:pic>
      <p:sp>
        <p:nvSpPr>
          <p:cNvPr id="5" name="WordArt 2"/>
          <p:cNvSpPr>
            <a:spLocks noChangeArrowheads="1" noChangeShapeType="1" noTextEdit="1"/>
          </p:cNvSpPr>
          <p:nvPr/>
        </p:nvSpPr>
        <p:spPr bwMode="auto">
          <a:xfrm>
            <a:off x="3165971" y="1474024"/>
            <a:ext cx="3334219" cy="628650"/>
          </a:xfrm>
          <a:prstGeom prst="rect">
            <a:avLst/>
          </a:prstGeom>
        </p:spPr>
        <p:txBody>
          <a:bodyPr wrap="none" lIns="68580" tIns="34290" rIns="68580" bIns="34290"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9900CC"/>
              </a:contourClr>
            </a:sp3d>
          </a:bodyPr>
          <a:lstStyle/>
          <a:p>
            <a:pPr algn="ctr"/>
            <a:r>
              <a:rPr lang="en-US" sz="2700" kern="10" dirty="0" err="1">
                <a:ln w="9525">
                  <a:round/>
                  <a:headEnd/>
                  <a:tailEnd/>
                </a:ln>
                <a:gradFill rotWithShape="1">
                  <a:gsLst>
                    <a:gs pos="0">
                      <a:srgbClr val="9900CC"/>
                    </a:gs>
                    <a:gs pos="100000">
                      <a:srgbClr val="CC3300"/>
                    </a:gs>
                  </a:gsLst>
                  <a:lin ang="5400000" scaled="1"/>
                </a:gradFill>
                <a:latin typeface="VNI-Times"/>
              </a:rPr>
              <a:t>Định</a:t>
            </a:r>
            <a:r>
              <a:rPr lang="en-US" sz="2700" kern="10" dirty="0">
                <a:ln w="9525">
                  <a:round/>
                  <a:headEnd/>
                  <a:tailEnd/>
                </a:ln>
                <a:gradFill rotWithShape="1">
                  <a:gsLst>
                    <a:gs pos="0">
                      <a:srgbClr val="9900CC"/>
                    </a:gs>
                    <a:gs pos="100000">
                      <a:srgbClr val="CC3300"/>
                    </a:gs>
                  </a:gsLst>
                  <a:lin ang="5400000" scaled="1"/>
                </a:gradFill>
                <a:latin typeface="VNI-Times"/>
              </a:rPr>
              <a:t> h</a:t>
            </a:r>
            <a:r>
              <a:rPr lang="vi-VN" sz="2700" kern="10" dirty="0">
                <a:ln w="9525">
                  <a:round/>
                  <a:headEnd/>
                  <a:tailEnd/>
                </a:ln>
                <a:gradFill rotWithShape="1">
                  <a:gsLst>
                    <a:gs pos="0">
                      <a:srgbClr val="9900CC"/>
                    </a:gs>
                    <a:gs pos="100000">
                      <a:srgbClr val="CC3300"/>
                    </a:gs>
                  </a:gsLst>
                  <a:lin ang="5400000" scaled="1"/>
                </a:gradFill>
                <a:latin typeface="VNI-Times"/>
              </a:rPr>
              <a:t>ướng học tập</a:t>
            </a:r>
            <a:endParaRPr lang="en-US" sz="2700" kern="10" dirty="0">
              <a:ln w="9525">
                <a:round/>
                <a:headEnd/>
                <a:tailEnd/>
              </a:ln>
              <a:gradFill rotWithShape="1">
                <a:gsLst>
                  <a:gs pos="0">
                    <a:srgbClr val="9900CC"/>
                  </a:gs>
                  <a:gs pos="100000">
                    <a:srgbClr val="CC3300"/>
                  </a:gs>
                </a:gsLst>
                <a:lin ang="5400000" scaled="1"/>
              </a:gradFill>
              <a:latin typeface="VNI-Times"/>
            </a:endParaRPr>
          </a:p>
        </p:txBody>
      </p:sp>
      <p:sp>
        <p:nvSpPr>
          <p:cNvPr id="6" name="TextBox 5"/>
          <p:cNvSpPr txBox="1"/>
          <p:nvPr/>
        </p:nvSpPr>
        <p:spPr>
          <a:xfrm>
            <a:off x="1462150" y="2258538"/>
            <a:ext cx="7002558" cy="1238737"/>
          </a:xfrm>
          <a:prstGeom prst="rect">
            <a:avLst/>
          </a:prstGeom>
          <a:noFill/>
        </p:spPr>
        <p:txBody>
          <a:bodyPr wrap="none" lIns="68580" tIns="34290" rIns="68580" bIns="34290" rtlCol="0">
            <a:spAutoFit/>
          </a:bodyPr>
          <a:lstStyle/>
          <a:p>
            <a:pPr>
              <a:lnSpc>
                <a:spcPct val="150000"/>
              </a:lnSpc>
            </a:pPr>
            <a:r>
              <a:rPr lang="en-US" sz="2700" b="1" dirty="0">
                <a:latin typeface="Arial" panose="020B0604020202020204" pitchFamily="34" charset="0"/>
                <a:cs typeface="Arial" panose="020B0604020202020204" pitchFamily="34" charset="0"/>
              </a:rPr>
              <a:t>- </a:t>
            </a:r>
            <a:r>
              <a:rPr lang="en-US" sz="2700" b="1" dirty="0" err="1">
                <a:latin typeface="Arial" panose="020B0604020202020204" pitchFamily="34" charset="0"/>
                <a:cs typeface="Arial" panose="020B0604020202020204" pitchFamily="34" charset="0"/>
              </a:rPr>
              <a:t>Hoàn</a:t>
            </a:r>
            <a:r>
              <a:rPr lang="en-US" sz="2700" b="1" dirty="0">
                <a:latin typeface="Arial" panose="020B0604020202020204" pitchFamily="34" charset="0"/>
                <a:cs typeface="Arial" panose="020B0604020202020204" pitchFamily="34" charset="0"/>
              </a:rPr>
              <a:t> thành </a:t>
            </a:r>
            <a:r>
              <a:rPr lang="en-US" sz="2700" b="1" dirty="0" err="1">
                <a:latin typeface="Arial" panose="020B0604020202020204" pitchFamily="34" charset="0"/>
                <a:cs typeface="Arial" panose="020B0604020202020204" pitchFamily="34" charset="0"/>
              </a:rPr>
              <a:t>bài</a:t>
            </a:r>
            <a:r>
              <a:rPr lang="en-US" sz="2700" b="1" dirty="0">
                <a:latin typeface="Arial" panose="020B0604020202020204" pitchFamily="34" charset="0"/>
                <a:cs typeface="Arial" panose="020B0604020202020204" pitchFamily="34" charset="0"/>
              </a:rPr>
              <a:t> </a:t>
            </a:r>
            <a:r>
              <a:rPr lang="en-US" sz="2700" b="1" dirty="0" err="1">
                <a:latin typeface="Arial" panose="020B0604020202020204" pitchFamily="34" charset="0"/>
                <a:cs typeface="Arial" panose="020B0604020202020204" pitchFamily="34" charset="0"/>
              </a:rPr>
              <a:t>tập</a:t>
            </a:r>
            <a:r>
              <a:rPr lang="en-US" sz="2700" b="1" dirty="0">
                <a:latin typeface="Arial" panose="020B0604020202020204" pitchFamily="34" charset="0"/>
                <a:cs typeface="Arial" panose="020B0604020202020204" pitchFamily="34" charset="0"/>
              </a:rPr>
              <a:t>.</a:t>
            </a:r>
          </a:p>
          <a:p>
            <a:pPr>
              <a:lnSpc>
                <a:spcPct val="150000"/>
              </a:lnSpc>
            </a:pPr>
            <a:r>
              <a:rPr lang="en-US" sz="2700" b="1" dirty="0">
                <a:latin typeface="Arial" panose="020B0604020202020204" pitchFamily="34" charset="0"/>
                <a:cs typeface="Arial" panose="020B0604020202020204" pitchFamily="34" charset="0"/>
              </a:rPr>
              <a:t>- </a:t>
            </a:r>
            <a:r>
              <a:rPr lang="en-US" sz="2700" b="1" dirty="0" err="1">
                <a:latin typeface="Arial" panose="020B0604020202020204" pitchFamily="34" charset="0"/>
                <a:cs typeface="Arial" panose="020B0604020202020204" pitchFamily="34" charset="0"/>
              </a:rPr>
              <a:t>Ghi</a:t>
            </a:r>
            <a:r>
              <a:rPr lang="en-US" sz="2700" b="1" dirty="0">
                <a:latin typeface="Arial" panose="020B0604020202020204" pitchFamily="34" charset="0"/>
                <a:cs typeface="Arial" panose="020B0604020202020204" pitchFamily="34" charset="0"/>
              </a:rPr>
              <a:t> </a:t>
            </a:r>
            <a:r>
              <a:rPr lang="en-US" sz="2700" b="1" dirty="0" err="1">
                <a:latin typeface="Arial" panose="020B0604020202020204" pitchFamily="34" charset="0"/>
                <a:cs typeface="Arial" panose="020B0604020202020204" pitchFamily="34" charset="0"/>
              </a:rPr>
              <a:t>nhớ</a:t>
            </a:r>
            <a:r>
              <a:rPr lang="en-US" sz="2700" b="1" dirty="0">
                <a:latin typeface="Arial" panose="020B0604020202020204" pitchFamily="34" charset="0"/>
                <a:cs typeface="Arial" panose="020B0604020202020204" pitchFamily="34" charset="0"/>
              </a:rPr>
              <a:t> </a:t>
            </a:r>
            <a:r>
              <a:rPr lang="en-US" sz="2700" b="1" dirty="0" err="1">
                <a:latin typeface="Arial" panose="020B0604020202020204" pitchFamily="34" charset="0"/>
                <a:cs typeface="Arial" panose="020B0604020202020204" pitchFamily="34" charset="0"/>
              </a:rPr>
              <a:t>các</a:t>
            </a:r>
            <a:r>
              <a:rPr lang="en-US" sz="2700" b="1" dirty="0">
                <a:latin typeface="Arial" panose="020B0604020202020204" pitchFamily="34" charset="0"/>
                <a:cs typeface="Arial" panose="020B0604020202020204" pitchFamily="34" charset="0"/>
              </a:rPr>
              <a:t> </a:t>
            </a:r>
            <a:r>
              <a:rPr lang="en-US" sz="2700" b="1" dirty="0" err="1">
                <a:latin typeface="Arial" panose="020B0604020202020204" pitchFamily="34" charset="0"/>
                <a:cs typeface="Arial" panose="020B0604020202020204" pitchFamily="34" charset="0"/>
              </a:rPr>
              <a:t>tác</a:t>
            </a:r>
            <a:r>
              <a:rPr lang="en-US" sz="2700" b="1" dirty="0">
                <a:latin typeface="Arial" panose="020B0604020202020204" pitchFamily="34" charset="0"/>
                <a:cs typeface="Arial" panose="020B0604020202020204" pitchFamily="34" charset="0"/>
              </a:rPr>
              <a:t> </a:t>
            </a:r>
            <a:r>
              <a:rPr lang="en-US" sz="2700" b="1" dirty="0" err="1">
                <a:latin typeface="Arial" panose="020B0604020202020204" pitchFamily="34" charset="0"/>
                <a:cs typeface="Arial" panose="020B0604020202020204" pitchFamily="34" charset="0"/>
              </a:rPr>
              <a:t>dụng</a:t>
            </a:r>
            <a:r>
              <a:rPr lang="en-US" sz="2700" b="1" dirty="0">
                <a:latin typeface="Arial" panose="020B0604020202020204" pitchFamily="34" charset="0"/>
                <a:cs typeface="Arial" panose="020B0604020202020204" pitchFamily="34" charset="0"/>
              </a:rPr>
              <a:t> </a:t>
            </a:r>
            <a:r>
              <a:rPr lang="en-US" sz="2700" b="1" dirty="0" err="1">
                <a:latin typeface="Arial" panose="020B0604020202020204" pitchFamily="34" charset="0"/>
                <a:cs typeface="Arial" panose="020B0604020202020204" pitchFamily="34" charset="0"/>
              </a:rPr>
              <a:t>của</a:t>
            </a:r>
            <a:r>
              <a:rPr lang="en-US" sz="2700" b="1" dirty="0">
                <a:latin typeface="Arial" panose="020B0604020202020204" pitchFamily="34" charset="0"/>
                <a:cs typeface="Arial" panose="020B0604020202020204" pitchFamily="34" charset="0"/>
              </a:rPr>
              <a:t> </a:t>
            </a:r>
            <a:r>
              <a:rPr lang="en-US" sz="2700" b="1" dirty="0" err="1">
                <a:latin typeface="Arial" panose="020B0604020202020204" pitchFamily="34" charset="0"/>
                <a:cs typeface="Arial" panose="020B0604020202020204" pitchFamily="34" charset="0"/>
              </a:rPr>
              <a:t>dấu</a:t>
            </a:r>
            <a:r>
              <a:rPr lang="en-US" sz="2700" b="1" dirty="0">
                <a:latin typeface="Arial" panose="020B0604020202020204" pitchFamily="34" charset="0"/>
                <a:cs typeface="Arial" panose="020B0604020202020204" pitchFamily="34" charset="0"/>
              </a:rPr>
              <a:t> </a:t>
            </a:r>
            <a:r>
              <a:rPr lang="en-US" sz="2700" b="1" dirty="0" err="1">
                <a:latin typeface="Arial" panose="020B0604020202020204" pitchFamily="34" charset="0"/>
                <a:cs typeface="Arial" panose="020B0604020202020204" pitchFamily="34" charset="0"/>
              </a:rPr>
              <a:t>hai</a:t>
            </a:r>
            <a:r>
              <a:rPr lang="en-US" sz="2700" b="1" dirty="0">
                <a:latin typeface="Arial" panose="020B0604020202020204" pitchFamily="34" charset="0"/>
                <a:cs typeface="Arial" panose="020B0604020202020204" pitchFamily="34" charset="0"/>
              </a:rPr>
              <a:t> </a:t>
            </a:r>
            <a:r>
              <a:rPr lang="en-US" sz="2700" b="1" dirty="0" err="1">
                <a:latin typeface="Arial" panose="020B0604020202020204" pitchFamily="34" charset="0"/>
                <a:cs typeface="Arial" panose="020B0604020202020204" pitchFamily="34" charset="0"/>
              </a:rPr>
              <a:t>chấm</a:t>
            </a:r>
            <a:r>
              <a:rPr lang="en-US" sz="27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1013510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10240" fill="hold"/>
                                        <p:tgtEl>
                                          <p:spTgt spid="1536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536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k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514850"/>
            <a:ext cx="20574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9" descr="k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4700" y="4769645"/>
            <a:ext cx="2771775" cy="37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143001" y="1549278"/>
            <a:ext cx="7122226" cy="1477328"/>
          </a:xfrm>
          <a:prstGeom prst="rect">
            <a:avLst/>
          </a:prstGeom>
        </p:spPr>
        <p:txBody>
          <a:bodyPr wrap="square">
            <a:spAutoFit/>
          </a:bodyPr>
          <a:lstStyle/>
          <a:p>
            <a:pPr algn="just">
              <a:lnSpc>
                <a:spcPct val="150000"/>
              </a:lnSpc>
              <a:spcBef>
                <a:spcPct val="0"/>
              </a:spcBef>
              <a:buFontTx/>
              <a:buNone/>
            </a:pPr>
            <a:r>
              <a:rPr lang="en-US" altLang="en-US" sz="3000" b="1" dirty="0" err="1">
                <a:solidFill>
                  <a:srgbClr val="000000"/>
                </a:solidFill>
                <a:latin typeface="Arial" panose="020B0604020202020204" pitchFamily="34" charset="0"/>
                <a:cs typeface="Arial" panose="020B0604020202020204" pitchFamily="34" charset="0"/>
              </a:rPr>
              <a:t>Tìm</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các</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từ</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ngữ</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thể</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hiện</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lòng</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nhân</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hậu</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tình</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cảm</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yêu</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thương</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đồng</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loại</a:t>
            </a:r>
            <a:r>
              <a:rPr lang="en-US" altLang="en-US" sz="3000" b="1" dirty="0">
                <a:solidFill>
                  <a:srgbClr val="00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580994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547401" y="443994"/>
            <a:ext cx="8107681" cy="145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50000"/>
              </a:lnSpc>
              <a:spcBef>
                <a:spcPct val="0"/>
              </a:spcBef>
              <a:buFontTx/>
              <a:buNone/>
            </a:pPr>
            <a:r>
              <a:rPr lang="en-US" altLang="en-US" sz="3000" b="1" dirty="0" err="1">
                <a:solidFill>
                  <a:srgbClr val="000000"/>
                </a:solidFill>
                <a:latin typeface="Arial" panose="020B0604020202020204" pitchFamily="34" charset="0"/>
                <a:cs typeface="Arial" panose="020B0604020202020204" pitchFamily="34" charset="0"/>
              </a:rPr>
              <a:t>Các</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từ</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ngữ</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thể</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hiện</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lòng</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nhân</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hậu</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tình</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cảm</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yêu</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thương</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đồng</a:t>
            </a:r>
            <a:r>
              <a:rPr lang="en-US" altLang="en-US" sz="3000" b="1" dirty="0">
                <a:solidFill>
                  <a:srgbClr val="000000"/>
                </a:solidFill>
                <a:latin typeface="Arial" panose="020B0604020202020204" pitchFamily="34" charset="0"/>
                <a:cs typeface="Arial" panose="020B0604020202020204" pitchFamily="34" charset="0"/>
              </a:rPr>
              <a:t> </a:t>
            </a:r>
            <a:r>
              <a:rPr lang="en-US" altLang="en-US" sz="3000" b="1" dirty="0" err="1">
                <a:solidFill>
                  <a:srgbClr val="000000"/>
                </a:solidFill>
                <a:latin typeface="Arial" panose="020B0604020202020204" pitchFamily="34" charset="0"/>
                <a:cs typeface="Arial" panose="020B0604020202020204" pitchFamily="34" charset="0"/>
              </a:rPr>
              <a:t>loại</a:t>
            </a:r>
            <a:r>
              <a:rPr lang="en-US" altLang="en-US" sz="3000" b="1" dirty="0">
                <a:solidFill>
                  <a:srgbClr val="000000"/>
                </a:solidFill>
                <a:latin typeface="Arial" panose="020B0604020202020204" pitchFamily="34" charset="0"/>
                <a:cs typeface="Arial" panose="020B0604020202020204" pitchFamily="34" charset="0"/>
              </a:rPr>
              <a:t>: </a:t>
            </a:r>
          </a:p>
        </p:txBody>
      </p:sp>
      <p:sp>
        <p:nvSpPr>
          <p:cNvPr id="9" name="TextBox 8"/>
          <p:cNvSpPr txBox="1">
            <a:spLocks noChangeArrowheads="1"/>
          </p:cNvSpPr>
          <p:nvPr/>
        </p:nvSpPr>
        <p:spPr bwMode="auto">
          <a:xfrm>
            <a:off x="546265" y="1930601"/>
            <a:ext cx="8087096" cy="2839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50000"/>
              </a:lnSpc>
              <a:spcBef>
                <a:spcPct val="0"/>
              </a:spcBef>
              <a:buFontTx/>
              <a:buNone/>
            </a:pPr>
            <a:r>
              <a:rPr lang="en-US" altLang="en-US" sz="3000" b="1" dirty="0" err="1">
                <a:solidFill>
                  <a:srgbClr val="FF0000"/>
                </a:solidFill>
                <a:latin typeface="Arial" panose="020B0604020202020204" pitchFamily="34" charset="0"/>
                <a:cs typeface="Arial" panose="020B0604020202020204" pitchFamily="34" charset="0"/>
              </a:rPr>
              <a:t>Lòng</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thương</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người</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lòng</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nhân</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ái</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lòng</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vị</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tha</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tình</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thân</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ái</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tình</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thương</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mến</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yêu</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quý</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xót</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thương</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đau</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xót</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xót</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xa</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tha</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thứ</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độ</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lượng</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bao</a:t>
            </a:r>
            <a:r>
              <a:rPr lang="en-US" altLang="en-US" sz="3000" b="1" dirty="0">
                <a:solidFill>
                  <a:srgbClr val="FF0000"/>
                </a:solidFill>
                <a:latin typeface="Arial" panose="020B0604020202020204" pitchFamily="34" charset="0"/>
                <a:cs typeface="Arial" panose="020B0604020202020204" pitchFamily="34" charset="0"/>
              </a:rPr>
              <a:t> dung, </a:t>
            </a:r>
            <a:r>
              <a:rPr lang="en-US" altLang="en-US" sz="3000" b="1" dirty="0" err="1">
                <a:solidFill>
                  <a:srgbClr val="FF0000"/>
                </a:solidFill>
                <a:latin typeface="Arial" panose="020B0604020202020204" pitchFamily="34" charset="0"/>
                <a:cs typeface="Arial" panose="020B0604020202020204" pitchFamily="34" charset="0"/>
              </a:rPr>
              <a:t>thương</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cảm</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đồng</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cảm</a:t>
            </a:r>
            <a:r>
              <a:rPr lang="en-US" altLang="en-US" sz="3000" b="1" dirty="0">
                <a:solidFill>
                  <a:srgbClr val="FF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299940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963756" y="600117"/>
            <a:ext cx="7506261" cy="136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50000"/>
              </a:lnSpc>
              <a:spcBef>
                <a:spcPct val="0"/>
              </a:spcBef>
              <a:buFontTx/>
              <a:buNone/>
            </a:pPr>
            <a:r>
              <a:rPr lang="en-US" altLang="en-US" sz="3000" b="1" dirty="0" err="1">
                <a:latin typeface="Arial" panose="020B0604020202020204" pitchFamily="34" charset="0"/>
                <a:cs typeface="Arial" panose="020B0604020202020204" pitchFamily="34" charset="0"/>
              </a:rPr>
              <a:t>Câu</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tục</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ngữ</a:t>
            </a:r>
            <a:r>
              <a:rPr lang="en-US" altLang="en-US" sz="3000" b="1" dirty="0">
                <a:latin typeface="Arial" panose="020B0604020202020204" pitchFamily="34" charset="0"/>
                <a:cs typeface="Arial" panose="020B0604020202020204" pitchFamily="34" charset="0"/>
              </a:rPr>
              <a:t>: “Ở </a:t>
            </a:r>
            <a:r>
              <a:rPr lang="en-US" altLang="en-US" sz="3000" b="1" dirty="0" err="1">
                <a:latin typeface="Arial" panose="020B0604020202020204" pitchFamily="34" charset="0"/>
                <a:cs typeface="Arial" panose="020B0604020202020204" pitchFamily="34" charset="0"/>
              </a:rPr>
              <a:t>hiền</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gặp</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lành</a:t>
            </a:r>
            <a:r>
              <a:rPr lang="en-US" altLang="en-US" sz="3000" b="1" dirty="0">
                <a:latin typeface="Arial" panose="020B0604020202020204" pitchFamily="34" charset="0"/>
                <a:cs typeface="Arial" panose="020B0604020202020204" pitchFamily="34" charset="0"/>
              </a:rPr>
              <a:t>”</a:t>
            </a:r>
            <a:br>
              <a:rPr lang="en-US" altLang="en-US" sz="3000" b="1" dirty="0">
                <a:latin typeface="Arial" panose="020B0604020202020204" pitchFamily="34" charset="0"/>
                <a:cs typeface="Arial" panose="020B0604020202020204" pitchFamily="34" charset="0"/>
              </a:rPr>
            </a:br>
            <a:r>
              <a:rPr lang="en-US" altLang="en-US" sz="3000" b="1" dirty="0" err="1">
                <a:latin typeface="Arial" panose="020B0604020202020204" pitchFamily="34" charset="0"/>
                <a:cs typeface="Arial" panose="020B0604020202020204" pitchFamily="34" charset="0"/>
              </a:rPr>
              <a:t>khuyên</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chúng</a:t>
            </a:r>
            <a:r>
              <a:rPr lang="en-US" altLang="en-US" sz="3000" b="1" dirty="0">
                <a:latin typeface="Arial" panose="020B0604020202020204" pitchFamily="34" charset="0"/>
                <a:cs typeface="Arial" panose="020B0604020202020204" pitchFamily="34" charset="0"/>
              </a:rPr>
              <a:t> ta </a:t>
            </a:r>
            <a:r>
              <a:rPr lang="en-US" altLang="en-US" sz="3000" b="1" dirty="0" err="1">
                <a:latin typeface="Arial" panose="020B0604020202020204" pitchFamily="34" charset="0"/>
                <a:cs typeface="Arial" panose="020B0604020202020204" pitchFamily="34" charset="0"/>
              </a:rPr>
              <a:t>điều</a:t>
            </a:r>
            <a:r>
              <a:rPr lang="en-US" altLang="en-US" sz="3000" b="1" dirty="0">
                <a:latin typeface="Arial" panose="020B0604020202020204" pitchFamily="34" charset="0"/>
                <a:cs typeface="Arial" panose="020B0604020202020204" pitchFamily="34" charset="0"/>
              </a:rPr>
              <a:t> </a:t>
            </a:r>
            <a:r>
              <a:rPr lang="en-US" altLang="en-US" sz="3000" b="1" dirty="0" err="1">
                <a:latin typeface="Arial" panose="020B0604020202020204" pitchFamily="34" charset="0"/>
                <a:cs typeface="Arial" panose="020B0604020202020204" pitchFamily="34" charset="0"/>
              </a:rPr>
              <a:t>gì</a:t>
            </a:r>
            <a:r>
              <a:rPr lang="en-US" altLang="en-US" sz="3000" b="1" dirty="0">
                <a:latin typeface="Arial" panose="020B0604020202020204" pitchFamily="34" charset="0"/>
                <a:cs typeface="Arial" panose="020B0604020202020204" pitchFamily="34" charset="0"/>
              </a:rPr>
              <a:t>?</a:t>
            </a:r>
          </a:p>
        </p:txBody>
      </p:sp>
      <p:sp>
        <p:nvSpPr>
          <p:cNvPr id="5" name="TextBox 4"/>
          <p:cNvSpPr txBox="1">
            <a:spLocks noChangeArrowheads="1"/>
          </p:cNvSpPr>
          <p:nvPr/>
        </p:nvSpPr>
        <p:spPr bwMode="auto">
          <a:xfrm>
            <a:off x="289774" y="1969512"/>
            <a:ext cx="8521717" cy="214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50000"/>
              </a:lnSpc>
              <a:spcBef>
                <a:spcPct val="0"/>
              </a:spcBef>
              <a:buFontTx/>
              <a:buNone/>
            </a:pPr>
            <a:r>
              <a:rPr lang="en-US" altLang="en-US" sz="3000" b="1" dirty="0" err="1">
                <a:solidFill>
                  <a:srgbClr val="FF0000"/>
                </a:solidFill>
                <a:latin typeface="Arial" panose="020B0604020202020204" pitchFamily="34" charset="0"/>
                <a:cs typeface="Arial" panose="020B0604020202020204" pitchFamily="34" charset="0"/>
              </a:rPr>
              <a:t>Khuyên</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chúng</a:t>
            </a:r>
            <a:r>
              <a:rPr lang="en-US" altLang="en-US" sz="3000" b="1" dirty="0">
                <a:solidFill>
                  <a:srgbClr val="FF0000"/>
                </a:solidFill>
                <a:latin typeface="Arial" panose="020B0604020202020204" pitchFamily="34" charset="0"/>
                <a:cs typeface="Arial" panose="020B0604020202020204" pitchFamily="34" charset="0"/>
              </a:rPr>
              <a:t> ta </a:t>
            </a:r>
            <a:r>
              <a:rPr lang="en-US" altLang="en-US" sz="3000" b="1" dirty="0" err="1">
                <a:solidFill>
                  <a:srgbClr val="FF0000"/>
                </a:solidFill>
                <a:latin typeface="Arial" panose="020B0604020202020204" pitchFamily="34" charset="0"/>
                <a:cs typeface="Arial" panose="020B0604020202020204" pitchFamily="34" charset="0"/>
              </a:rPr>
              <a:t>sống</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hiền</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lành</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nhân</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hậu</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vì</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sống</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như</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vậy</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sẽ</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gặp</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những</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điều</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tốt</a:t>
            </a:r>
            <a:r>
              <a:rPr lang="en-US" altLang="en-US" sz="3000" b="1" dirty="0">
                <a:solidFill>
                  <a:srgbClr val="FF0000"/>
                </a:solidFill>
                <a:latin typeface="Arial" panose="020B0604020202020204" pitchFamily="34" charset="0"/>
                <a:cs typeface="Arial" panose="020B0604020202020204" pitchFamily="34" charset="0"/>
              </a:rPr>
              <a:t> </a:t>
            </a:r>
            <a:r>
              <a:rPr lang="en-US" altLang="en-US" sz="3000" b="1" dirty="0" err="1">
                <a:solidFill>
                  <a:srgbClr val="FF0000"/>
                </a:solidFill>
                <a:latin typeface="Arial" panose="020B0604020202020204" pitchFamily="34" charset="0"/>
                <a:cs typeface="Arial" panose="020B0604020202020204" pitchFamily="34" charset="0"/>
              </a:rPr>
              <a:t>lành</a:t>
            </a:r>
            <a:r>
              <a:rPr lang="en-US" altLang="en-US" sz="3000" b="1" dirty="0">
                <a:solidFill>
                  <a:srgbClr val="FF0000"/>
                </a:solidFill>
                <a:latin typeface="Arial" panose="020B0604020202020204" pitchFamily="34" charset="0"/>
                <a:cs typeface="Arial" panose="020B0604020202020204" pitchFamily="34" charset="0"/>
              </a:rPr>
              <a:t>, may </a:t>
            </a:r>
            <a:r>
              <a:rPr lang="en-US" altLang="en-US" sz="3000" b="1" dirty="0" err="1">
                <a:solidFill>
                  <a:srgbClr val="FF0000"/>
                </a:solidFill>
                <a:latin typeface="Arial" panose="020B0604020202020204" pitchFamily="34" charset="0"/>
                <a:cs typeface="Arial" panose="020B0604020202020204" pitchFamily="34" charset="0"/>
              </a:rPr>
              <a:t>mắn</a:t>
            </a:r>
            <a:r>
              <a:rPr lang="en-US" altLang="en-US" sz="3000" b="1" dirty="0">
                <a:solidFill>
                  <a:srgbClr val="FF0000"/>
                </a:solidFill>
                <a:latin typeface="Arial" panose="020B0604020202020204" pitchFamily="34" charset="0"/>
                <a:cs typeface="Arial" panose="020B0604020202020204" pitchFamily="34" charset="0"/>
              </a:rPr>
              <a:t>.</a:t>
            </a:r>
          </a:p>
        </p:txBody>
      </p:sp>
      <p:sp>
        <p:nvSpPr>
          <p:cNvPr id="6" name="Explosion 1 5"/>
          <p:cNvSpPr/>
          <p:nvPr/>
        </p:nvSpPr>
        <p:spPr>
          <a:xfrm>
            <a:off x="1983180" y="712519"/>
            <a:ext cx="5723906" cy="3123211"/>
          </a:xfrm>
          <a:prstGeom prst="irregularSeal1">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Arial" panose="020B0604020202020204" pitchFamily="34" charset="0"/>
                <a:cs typeface="Arial" panose="020B0604020202020204" pitchFamily="34" charset="0"/>
              </a:rPr>
              <a:t>KHEN CON!</a:t>
            </a:r>
            <a:endParaRPr lang="vi-VN" sz="4000" b="1" dirty="0">
              <a:latin typeface="Arial" panose="020B0604020202020204" pitchFamily="34" charset="0"/>
              <a:cs typeface="Arial" panose="020B0604020202020204" pitchFamily="34" charset="0"/>
            </a:endParaRPr>
          </a:p>
        </p:txBody>
      </p:sp>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297699" y="4607084"/>
            <a:ext cx="563675" cy="563675"/>
          </a:xfrm>
          <a:prstGeom prst="rect">
            <a:avLst/>
          </a:prstGeom>
        </p:spPr>
      </p:pic>
    </p:spTree>
    <p:extLst>
      <p:ext uri="{BB962C8B-B14F-4D97-AF65-F5344CB8AC3E}">
        <p14:creationId xmlns:p14="http://schemas.microsoft.com/office/powerpoint/2010/main" val="352743468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7"/>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withEffect">
                                  <p:stCondLst>
                                    <p:cond delay="0"/>
                                  </p:stCondLst>
                                  <p:childTnLst>
                                    <p:cmd type="call" cmd="playFrom(0.0)">
                                      <p:cBhvr>
                                        <p:cTn id="18" dur="7077" fill="hold"/>
                                        <p:tgtEl>
                                          <p:spTgt spid="7"/>
                                        </p:tgtEl>
                                      </p:cBhvr>
                                    </p:cmd>
                                  </p:childTnLst>
                                </p:cTn>
                              </p:par>
                            </p:childTnLst>
                          </p:cTn>
                        </p:par>
                      </p:childTnLst>
                    </p:cTn>
                  </p:par>
                </p:childTnLst>
              </p:cTn>
              <p:nextCondLst>
                <p:cond evt="onClick" delay="0">
                  <p:tgtEl>
                    <p:spTgt spid="7"/>
                  </p:tgtEl>
                </p:cond>
              </p:nextCondLst>
            </p:seq>
            <p:audio>
              <p:cMediaNode vol="80000">
                <p:cTn id="19" fill="hold" display="0">
                  <p:stCondLst>
                    <p:cond delay="indefinite"/>
                  </p:stCondLst>
                  <p:endCondLst>
                    <p:cond evt="onStopAudio" delay="0">
                      <p:tgtEl>
                        <p:sldTgt/>
                      </p:tgtEl>
                    </p:cond>
                  </p:endCondLst>
                </p:cTn>
                <p:tgtEl>
                  <p:spTgt spid="7"/>
                </p:tgtEl>
              </p:cMediaNode>
            </p:audio>
          </p:childTnLst>
        </p:cTn>
      </p:par>
    </p:tnLst>
    <p:bldLst>
      <p:bldP spid="5"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A19A23CD-A45E-40CB-B81E-A9ED84CE5E50}"/>
              </a:ext>
            </a:extLst>
          </p:cNvPr>
          <p:cNvSpPr/>
          <p:nvPr/>
        </p:nvSpPr>
        <p:spPr>
          <a:xfrm>
            <a:off x="2857500" y="1378688"/>
            <a:ext cx="3278712" cy="85408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950" b="1" dirty="0" err="1">
                <a:ln w="11430"/>
                <a:solidFill>
                  <a:srgbClr val="FF0000"/>
                </a:solidFill>
                <a:latin typeface="Times New Roman" panose="02020603050405020304" pitchFamily="18" charset="0"/>
                <a:cs typeface="Times New Roman" panose="02020603050405020304" pitchFamily="18" charset="0"/>
              </a:rPr>
              <a:t>Khám</a:t>
            </a:r>
            <a:r>
              <a:rPr lang="en-US" sz="4950" b="1" dirty="0">
                <a:ln w="11430"/>
                <a:solidFill>
                  <a:srgbClr val="FF0000"/>
                </a:solidFill>
                <a:latin typeface="Times New Roman" panose="02020603050405020304" pitchFamily="18" charset="0"/>
                <a:cs typeface="Times New Roman" panose="02020603050405020304" pitchFamily="18" charset="0"/>
              </a:rPr>
              <a:t> </a:t>
            </a:r>
            <a:r>
              <a:rPr lang="en-US" sz="4950" b="1" dirty="0" err="1">
                <a:ln w="11430"/>
                <a:solidFill>
                  <a:srgbClr val="FF0000"/>
                </a:solidFill>
                <a:latin typeface="Times New Roman" panose="02020603050405020304" pitchFamily="18" charset="0"/>
                <a:cs typeface="Times New Roman" panose="02020603050405020304" pitchFamily="18" charset="0"/>
              </a:rPr>
              <a:t>phá</a:t>
            </a:r>
            <a:endParaRPr lang="en-US" sz="4950" b="1" dirty="0">
              <a:ln w="1143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4933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37249" y="735546"/>
            <a:ext cx="6683123" cy="1546577"/>
          </a:xfrm>
          <a:prstGeom prst="rect">
            <a:avLst/>
          </a:prstGeom>
        </p:spPr>
        <p:txBody>
          <a:bodyPr wrap="square">
            <a:spAutoFit/>
          </a:bodyPr>
          <a:lstStyle/>
          <a:p>
            <a:r>
              <a:rPr lang="vi-VN" sz="1650" dirty="0">
                <a:latin typeface="Arial" panose="020B0604020202020204" pitchFamily="34" charset="0"/>
                <a:cs typeface="Arial" panose="020B0604020202020204" pitchFamily="34" charset="0"/>
              </a:rPr>
              <a:t>a</a:t>
            </a:r>
            <a:r>
              <a:rPr lang="en-US" sz="1650" dirty="0">
                <a:latin typeface="Arial" panose="020B0604020202020204" pitchFamily="34" charset="0"/>
                <a:cs typeface="Arial" panose="020B0604020202020204" pitchFamily="34" charset="0"/>
              </a:rPr>
              <a:t>.</a:t>
            </a:r>
            <a:r>
              <a:rPr lang="en-US" sz="1650" b="1" dirty="0">
                <a:latin typeface="Arial" panose="020B0604020202020204" pitchFamily="34" charset="0"/>
                <a:cs typeface="Arial" panose="020B0604020202020204" pitchFamily="34" charset="0"/>
              </a:rPr>
              <a:t> </a:t>
            </a:r>
            <a:r>
              <a:rPr lang="vi-VN" sz="1650" dirty="0">
                <a:latin typeface="Arial" panose="020B0604020202020204" pitchFamily="34" charset="0"/>
                <a:cs typeface="Arial" panose="020B0604020202020204" pitchFamily="34" charset="0"/>
              </a:rPr>
              <a:t>Chủ tịch Hồ Chí Minh nói: </a:t>
            </a:r>
            <a:r>
              <a:rPr lang="en-US" sz="1650" dirty="0">
                <a:latin typeface="Arial" panose="020B0604020202020204" pitchFamily="34" charset="0"/>
                <a:cs typeface="Arial" panose="020B0604020202020204" pitchFamily="34" charset="0"/>
              </a:rPr>
              <a:t>“</a:t>
            </a:r>
            <a:r>
              <a:rPr lang="vi-VN" sz="1650" dirty="0">
                <a:latin typeface="Arial" panose="020B0604020202020204" pitchFamily="34" charset="0"/>
                <a:cs typeface="Arial" panose="020B0604020202020204" pitchFamily="34" charset="0"/>
              </a:rPr>
              <a:t>Tôi chỉ có một sự ham muốn, ham muốn tột bậc, là làm sao cho nước ta hoàn toàn độc lập, dân ta được hoàn toàn tự do, đồng bào ai cũng có cơm ăn, áo mặc, ai cũng được học hành.</a:t>
            </a:r>
            <a:r>
              <a:rPr lang="en-US" sz="1650" dirty="0">
                <a:latin typeface="Arial" panose="020B0604020202020204" pitchFamily="34" charset="0"/>
                <a:cs typeface="Arial" panose="020B0604020202020204" pitchFamily="34" charset="0"/>
              </a:rPr>
              <a:t>”</a:t>
            </a:r>
            <a:r>
              <a:rPr lang="vi-VN" sz="1650" dirty="0">
                <a:latin typeface="Arial" panose="020B0604020202020204" pitchFamily="34" charset="0"/>
                <a:cs typeface="Arial" panose="020B0604020202020204" pitchFamily="34" charset="0"/>
              </a:rPr>
              <a:t> Nguyện vọng đó chi phối mọi ý nghĩ và hành động trong suốt cuộc đời của Người.</a:t>
            </a:r>
          </a:p>
          <a:p>
            <a:pPr algn="r"/>
            <a:r>
              <a:rPr lang="en-US" sz="1200" i="1" dirty="0">
                <a:latin typeface="Arial" panose="020B0604020202020204" pitchFamily="34" charset="0"/>
                <a:cs typeface="Arial" panose="020B0604020202020204" pitchFamily="34" charset="0"/>
              </a:rPr>
              <a:t>Theo </a:t>
            </a:r>
            <a:r>
              <a:rPr lang="vi-VN" sz="1200" b="1" dirty="0">
                <a:latin typeface="Arial" panose="020B0604020202020204" pitchFamily="34" charset="0"/>
                <a:cs typeface="Arial" panose="020B0604020202020204" pitchFamily="34" charset="0"/>
              </a:rPr>
              <a:t>Trường Chinh</a:t>
            </a:r>
          </a:p>
        </p:txBody>
      </p:sp>
      <p:sp>
        <p:nvSpPr>
          <p:cNvPr id="8" name="Rectangle 7"/>
          <p:cNvSpPr/>
          <p:nvPr/>
        </p:nvSpPr>
        <p:spPr>
          <a:xfrm>
            <a:off x="1268338" y="2134039"/>
            <a:ext cx="6382004" cy="784830"/>
          </a:xfrm>
          <a:prstGeom prst="rect">
            <a:avLst/>
          </a:prstGeom>
        </p:spPr>
        <p:txBody>
          <a:bodyPr wrap="square">
            <a:spAutoFit/>
          </a:bodyPr>
          <a:lstStyle/>
          <a:p>
            <a:r>
              <a:rPr lang="vi-VN" sz="1650" dirty="0">
                <a:latin typeface="Arial" panose="020B0604020202020204" pitchFamily="34" charset="0"/>
                <a:cs typeface="Arial" panose="020B0604020202020204" pitchFamily="34" charset="0"/>
              </a:rPr>
              <a:t>b</a:t>
            </a:r>
            <a:r>
              <a:rPr lang="en-US" sz="1650" b="1" dirty="0">
                <a:latin typeface="Arial" panose="020B0604020202020204" pitchFamily="34" charset="0"/>
                <a:cs typeface="Arial" panose="020B0604020202020204" pitchFamily="34" charset="0"/>
              </a:rPr>
              <a:t>.</a:t>
            </a:r>
            <a:r>
              <a:rPr lang="vi-VN" sz="1650" b="1" dirty="0">
                <a:latin typeface="Arial" panose="020B0604020202020204" pitchFamily="34" charset="0"/>
                <a:cs typeface="Arial" panose="020B0604020202020204" pitchFamily="34" charset="0"/>
              </a:rPr>
              <a:t> </a:t>
            </a:r>
            <a:r>
              <a:rPr lang="vi-VN" sz="1650" dirty="0">
                <a:latin typeface="Arial" panose="020B0604020202020204" pitchFamily="34" charset="0"/>
                <a:cs typeface="Arial" panose="020B0604020202020204" pitchFamily="34" charset="0"/>
              </a:rPr>
              <a:t>Tôi xòe cả hai càng ra, bảo Nhà Trò:</a:t>
            </a:r>
          </a:p>
          <a:p>
            <a:r>
              <a:rPr lang="en-US" sz="1650" dirty="0">
                <a:latin typeface="Arial" panose="020B0604020202020204" pitchFamily="34" charset="0"/>
                <a:cs typeface="Arial" panose="020B0604020202020204" pitchFamily="34" charset="0"/>
              </a:rPr>
              <a:t>     </a:t>
            </a:r>
            <a:r>
              <a:rPr lang="vi-VN" sz="1650" dirty="0">
                <a:latin typeface="Arial" panose="020B0604020202020204" pitchFamily="34" charset="0"/>
                <a:cs typeface="Arial" panose="020B0604020202020204" pitchFamily="34" charset="0"/>
              </a:rPr>
              <a:t>- Em đừng sợ. Hãy trở về cùng với tôi đây</a:t>
            </a:r>
            <a:r>
              <a:rPr lang="en-US" sz="1650" dirty="0">
                <a:latin typeface="Arial" panose="020B0604020202020204" pitchFamily="34" charset="0"/>
                <a:cs typeface="Arial" panose="020B0604020202020204" pitchFamily="34" charset="0"/>
              </a:rPr>
              <a:t>.</a:t>
            </a:r>
          </a:p>
          <a:p>
            <a:r>
              <a:rPr lang="en-US" sz="1200" b="1" dirty="0">
                <a:latin typeface="Arial" panose="020B0604020202020204" pitchFamily="34" charset="0"/>
                <a:cs typeface="Arial" panose="020B0604020202020204" pitchFamily="34" charset="0"/>
              </a:rPr>
              <a:t>                                                                                      </a:t>
            </a:r>
            <a:r>
              <a:rPr lang="vi-VN" sz="1200" b="1" dirty="0">
                <a:latin typeface="Arial" panose="020B0604020202020204" pitchFamily="34" charset="0"/>
                <a:cs typeface="Arial" panose="020B0604020202020204" pitchFamily="34" charset="0"/>
              </a:rPr>
              <a:t>Tô Hoà</a:t>
            </a:r>
            <a:r>
              <a:rPr lang="en-US" sz="1200" b="1" dirty="0">
                <a:latin typeface="Arial" panose="020B0604020202020204" pitchFamily="34" charset="0"/>
                <a:cs typeface="Arial" panose="020B0604020202020204" pitchFamily="34" charset="0"/>
              </a:rPr>
              <a:t>i</a:t>
            </a:r>
            <a:endParaRPr lang="vi-VN" sz="1200" dirty="0">
              <a:latin typeface="Arial" panose="020B0604020202020204" pitchFamily="34" charset="0"/>
              <a:cs typeface="Arial" panose="020B0604020202020204" pitchFamily="34" charset="0"/>
            </a:endParaRPr>
          </a:p>
        </p:txBody>
      </p:sp>
      <p:sp>
        <p:nvSpPr>
          <p:cNvPr id="7" name="Rectangle 6"/>
          <p:cNvSpPr/>
          <p:nvPr/>
        </p:nvSpPr>
        <p:spPr>
          <a:xfrm>
            <a:off x="1169622" y="141481"/>
            <a:ext cx="6719298" cy="692497"/>
          </a:xfrm>
          <a:prstGeom prst="rect">
            <a:avLst/>
          </a:prstGeom>
        </p:spPr>
        <p:txBody>
          <a:bodyPr wrap="square">
            <a:spAutoFit/>
          </a:bodyPr>
          <a:lstStyle/>
          <a:p>
            <a:r>
              <a:rPr lang="en-US" sz="1950" dirty="0" err="1">
                <a:solidFill>
                  <a:srgbClr val="002060"/>
                </a:solidFill>
                <a:latin typeface="Arial" panose="020B0604020202020204" pitchFamily="34" charset="0"/>
                <a:cs typeface="Arial" panose="020B0604020202020204" pitchFamily="34" charset="0"/>
              </a:rPr>
              <a:t>Trong</a:t>
            </a:r>
            <a:r>
              <a:rPr lang="en-US" sz="1950" dirty="0">
                <a:solidFill>
                  <a:srgbClr val="002060"/>
                </a:solidFill>
                <a:latin typeface="Arial" panose="020B0604020202020204" pitchFamily="34" charset="0"/>
                <a:cs typeface="Arial" panose="020B0604020202020204" pitchFamily="34" charset="0"/>
              </a:rPr>
              <a:t> </a:t>
            </a:r>
            <a:r>
              <a:rPr lang="en-US" sz="1950" dirty="0" err="1">
                <a:solidFill>
                  <a:srgbClr val="002060"/>
                </a:solidFill>
                <a:latin typeface="Arial" panose="020B0604020202020204" pitchFamily="34" charset="0"/>
                <a:cs typeface="Arial" panose="020B0604020202020204" pitchFamily="34" charset="0"/>
              </a:rPr>
              <a:t>các</a:t>
            </a:r>
            <a:r>
              <a:rPr lang="en-US" sz="1950" dirty="0">
                <a:solidFill>
                  <a:srgbClr val="002060"/>
                </a:solidFill>
                <a:latin typeface="Arial" panose="020B0604020202020204" pitchFamily="34" charset="0"/>
                <a:cs typeface="Arial" panose="020B0604020202020204" pitchFamily="34" charset="0"/>
              </a:rPr>
              <a:t> </a:t>
            </a:r>
            <a:r>
              <a:rPr lang="en-US" sz="1950" dirty="0" err="1">
                <a:solidFill>
                  <a:srgbClr val="002060"/>
                </a:solidFill>
                <a:latin typeface="Arial" panose="020B0604020202020204" pitchFamily="34" charset="0"/>
                <a:cs typeface="Arial" panose="020B0604020202020204" pitchFamily="34" charset="0"/>
              </a:rPr>
              <a:t>câu</a:t>
            </a:r>
            <a:r>
              <a:rPr lang="en-US" sz="1950" dirty="0">
                <a:solidFill>
                  <a:srgbClr val="002060"/>
                </a:solidFill>
                <a:latin typeface="Arial" panose="020B0604020202020204" pitchFamily="34" charset="0"/>
                <a:cs typeface="Arial" panose="020B0604020202020204" pitchFamily="34" charset="0"/>
              </a:rPr>
              <a:t> </a:t>
            </a:r>
            <a:r>
              <a:rPr lang="en-US" sz="1950" dirty="0" err="1">
                <a:solidFill>
                  <a:srgbClr val="002060"/>
                </a:solidFill>
                <a:latin typeface="Arial" panose="020B0604020202020204" pitchFamily="34" charset="0"/>
                <a:cs typeface="Arial" panose="020B0604020202020204" pitchFamily="34" charset="0"/>
              </a:rPr>
              <a:t>văn</a:t>
            </a:r>
            <a:r>
              <a:rPr lang="en-US" sz="1950" dirty="0">
                <a:solidFill>
                  <a:srgbClr val="002060"/>
                </a:solidFill>
                <a:latin typeface="Arial" panose="020B0604020202020204" pitchFamily="34" charset="0"/>
                <a:cs typeface="Arial" panose="020B0604020202020204" pitchFamily="34" charset="0"/>
              </a:rPr>
              <a:t>, </a:t>
            </a:r>
            <a:r>
              <a:rPr lang="en-US" sz="1950" dirty="0" err="1">
                <a:solidFill>
                  <a:srgbClr val="002060"/>
                </a:solidFill>
                <a:latin typeface="Arial" panose="020B0604020202020204" pitchFamily="34" charset="0"/>
                <a:cs typeface="Arial" panose="020B0604020202020204" pitchFamily="34" charset="0"/>
              </a:rPr>
              <a:t>câu</a:t>
            </a:r>
            <a:r>
              <a:rPr lang="en-US" sz="1950" dirty="0">
                <a:solidFill>
                  <a:srgbClr val="002060"/>
                </a:solidFill>
                <a:latin typeface="Arial" panose="020B0604020202020204" pitchFamily="34" charset="0"/>
                <a:cs typeface="Arial" panose="020B0604020202020204" pitchFamily="34" charset="0"/>
              </a:rPr>
              <a:t> </a:t>
            </a:r>
            <a:r>
              <a:rPr lang="en-US" sz="1950" dirty="0" err="1">
                <a:solidFill>
                  <a:srgbClr val="002060"/>
                </a:solidFill>
                <a:latin typeface="Arial" panose="020B0604020202020204" pitchFamily="34" charset="0"/>
                <a:cs typeface="Arial" panose="020B0604020202020204" pitchFamily="34" charset="0"/>
              </a:rPr>
              <a:t>thơ</a:t>
            </a:r>
            <a:r>
              <a:rPr lang="en-US" sz="1950" dirty="0">
                <a:solidFill>
                  <a:srgbClr val="002060"/>
                </a:solidFill>
                <a:latin typeface="Arial" panose="020B0604020202020204" pitchFamily="34" charset="0"/>
                <a:cs typeface="Arial" panose="020B0604020202020204" pitchFamily="34" charset="0"/>
              </a:rPr>
              <a:t> </a:t>
            </a:r>
            <a:r>
              <a:rPr lang="en-US" sz="1950" dirty="0" err="1">
                <a:solidFill>
                  <a:srgbClr val="002060"/>
                </a:solidFill>
                <a:latin typeface="Arial" panose="020B0604020202020204" pitchFamily="34" charset="0"/>
                <a:cs typeface="Arial" panose="020B0604020202020204" pitchFamily="34" charset="0"/>
              </a:rPr>
              <a:t>sau</a:t>
            </a:r>
            <a:r>
              <a:rPr lang="en-US" sz="1950" dirty="0">
                <a:solidFill>
                  <a:srgbClr val="002060"/>
                </a:solidFill>
                <a:latin typeface="Arial" panose="020B0604020202020204" pitchFamily="34" charset="0"/>
                <a:cs typeface="Arial" panose="020B0604020202020204" pitchFamily="34" charset="0"/>
              </a:rPr>
              <a:t> </a:t>
            </a:r>
            <a:r>
              <a:rPr lang="en-US" sz="1950" dirty="0" err="1">
                <a:solidFill>
                  <a:srgbClr val="002060"/>
                </a:solidFill>
                <a:latin typeface="Arial" panose="020B0604020202020204" pitchFamily="34" charset="0"/>
                <a:cs typeface="Arial" panose="020B0604020202020204" pitchFamily="34" charset="0"/>
              </a:rPr>
              <a:t>đây</a:t>
            </a:r>
            <a:r>
              <a:rPr lang="en-US" sz="1950" dirty="0">
                <a:solidFill>
                  <a:srgbClr val="002060"/>
                </a:solidFill>
                <a:latin typeface="Arial" panose="020B0604020202020204" pitchFamily="34" charset="0"/>
                <a:cs typeface="Arial" panose="020B0604020202020204" pitchFamily="34" charset="0"/>
              </a:rPr>
              <a:t>, </a:t>
            </a:r>
            <a:r>
              <a:rPr lang="en-US" sz="1950" dirty="0" err="1">
                <a:solidFill>
                  <a:srgbClr val="002060"/>
                </a:solidFill>
                <a:latin typeface="Arial" panose="020B0604020202020204" pitchFamily="34" charset="0"/>
                <a:cs typeface="Arial" panose="020B0604020202020204" pitchFamily="34" charset="0"/>
              </a:rPr>
              <a:t>dấu</a:t>
            </a:r>
            <a:r>
              <a:rPr lang="en-US" sz="1950" dirty="0">
                <a:solidFill>
                  <a:srgbClr val="002060"/>
                </a:solidFill>
                <a:latin typeface="Arial" panose="020B0604020202020204" pitchFamily="34" charset="0"/>
                <a:cs typeface="Arial" panose="020B0604020202020204" pitchFamily="34" charset="0"/>
              </a:rPr>
              <a:t> </a:t>
            </a:r>
            <a:r>
              <a:rPr lang="en-US" sz="1950" dirty="0" err="1">
                <a:solidFill>
                  <a:srgbClr val="002060"/>
                </a:solidFill>
                <a:latin typeface="Arial" panose="020B0604020202020204" pitchFamily="34" charset="0"/>
                <a:cs typeface="Arial" panose="020B0604020202020204" pitchFamily="34" charset="0"/>
              </a:rPr>
              <a:t>hai</a:t>
            </a:r>
            <a:r>
              <a:rPr lang="en-US" sz="1950" dirty="0">
                <a:solidFill>
                  <a:srgbClr val="002060"/>
                </a:solidFill>
                <a:latin typeface="Arial" panose="020B0604020202020204" pitchFamily="34" charset="0"/>
                <a:cs typeface="Arial" panose="020B0604020202020204" pitchFamily="34" charset="0"/>
              </a:rPr>
              <a:t> </a:t>
            </a:r>
            <a:r>
              <a:rPr lang="en-US" sz="1950" dirty="0" err="1">
                <a:solidFill>
                  <a:srgbClr val="002060"/>
                </a:solidFill>
                <a:latin typeface="Arial" panose="020B0604020202020204" pitchFamily="34" charset="0"/>
                <a:cs typeface="Arial" panose="020B0604020202020204" pitchFamily="34" charset="0"/>
              </a:rPr>
              <a:t>chấm</a:t>
            </a:r>
            <a:r>
              <a:rPr lang="en-US" sz="1950" dirty="0">
                <a:solidFill>
                  <a:srgbClr val="002060"/>
                </a:solidFill>
                <a:latin typeface="Arial" panose="020B0604020202020204" pitchFamily="34" charset="0"/>
                <a:cs typeface="Arial" panose="020B0604020202020204" pitchFamily="34" charset="0"/>
              </a:rPr>
              <a:t> </a:t>
            </a:r>
            <a:r>
              <a:rPr lang="en-US" sz="1950" dirty="0" err="1">
                <a:solidFill>
                  <a:srgbClr val="002060"/>
                </a:solidFill>
                <a:latin typeface="Arial" panose="020B0604020202020204" pitchFamily="34" charset="0"/>
                <a:cs typeface="Arial" panose="020B0604020202020204" pitchFamily="34" charset="0"/>
              </a:rPr>
              <a:t>có</a:t>
            </a:r>
            <a:r>
              <a:rPr lang="en-US" sz="1950" dirty="0">
                <a:solidFill>
                  <a:srgbClr val="002060"/>
                </a:solidFill>
                <a:latin typeface="Arial" panose="020B0604020202020204" pitchFamily="34" charset="0"/>
                <a:cs typeface="Arial" panose="020B0604020202020204" pitchFamily="34" charset="0"/>
              </a:rPr>
              <a:t> </a:t>
            </a:r>
            <a:r>
              <a:rPr lang="en-US" sz="1950" dirty="0" err="1">
                <a:solidFill>
                  <a:srgbClr val="002060"/>
                </a:solidFill>
                <a:latin typeface="Arial" panose="020B0604020202020204" pitchFamily="34" charset="0"/>
                <a:cs typeface="Arial" panose="020B0604020202020204" pitchFamily="34" charset="0"/>
              </a:rPr>
              <a:t>tác</a:t>
            </a:r>
            <a:r>
              <a:rPr lang="en-US" sz="1950" dirty="0">
                <a:solidFill>
                  <a:srgbClr val="002060"/>
                </a:solidFill>
                <a:latin typeface="Arial" panose="020B0604020202020204" pitchFamily="34" charset="0"/>
                <a:cs typeface="Arial" panose="020B0604020202020204" pitchFamily="34" charset="0"/>
              </a:rPr>
              <a:t> </a:t>
            </a:r>
            <a:r>
              <a:rPr lang="en-US" sz="1950" dirty="0" err="1">
                <a:solidFill>
                  <a:srgbClr val="002060"/>
                </a:solidFill>
                <a:latin typeface="Arial" panose="020B0604020202020204" pitchFamily="34" charset="0"/>
                <a:cs typeface="Arial" panose="020B0604020202020204" pitchFamily="34" charset="0"/>
              </a:rPr>
              <a:t>dụng</a:t>
            </a:r>
            <a:r>
              <a:rPr lang="en-US" sz="1950" dirty="0">
                <a:solidFill>
                  <a:srgbClr val="002060"/>
                </a:solidFill>
                <a:latin typeface="Arial" panose="020B0604020202020204" pitchFamily="34" charset="0"/>
                <a:cs typeface="Arial" panose="020B0604020202020204" pitchFamily="34" charset="0"/>
              </a:rPr>
              <a:t> </a:t>
            </a:r>
            <a:r>
              <a:rPr lang="en-US" sz="1950" dirty="0" err="1">
                <a:solidFill>
                  <a:srgbClr val="002060"/>
                </a:solidFill>
                <a:latin typeface="Arial" panose="020B0604020202020204" pitchFamily="34" charset="0"/>
                <a:cs typeface="Arial" panose="020B0604020202020204" pitchFamily="34" charset="0"/>
              </a:rPr>
              <a:t>gì</a:t>
            </a:r>
            <a:r>
              <a:rPr lang="en-US" sz="1950" dirty="0">
                <a:solidFill>
                  <a:srgbClr val="002060"/>
                </a:solidFill>
                <a:latin typeface="Arial" panose="020B0604020202020204" pitchFamily="34" charset="0"/>
                <a:cs typeface="Arial" panose="020B0604020202020204" pitchFamily="34" charset="0"/>
              </a:rPr>
              <a:t>?</a:t>
            </a:r>
          </a:p>
        </p:txBody>
      </p:sp>
      <p:sp>
        <p:nvSpPr>
          <p:cNvPr id="13" name="Rectangle 12"/>
          <p:cNvSpPr/>
          <p:nvPr/>
        </p:nvSpPr>
        <p:spPr>
          <a:xfrm>
            <a:off x="1277634" y="2822248"/>
            <a:ext cx="4050450" cy="2377574"/>
          </a:xfrm>
          <a:prstGeom prst="rect">
            <a:avLst/>
          </a:prstGeom>
        </p:spPr>
        <p:txBody>
          <a:bodyPr wrap="square">
            <a:spAutoFit/>
          </a:bodyPr>
          <a:lstStyle/>
          <a:p>
            <a:r>
              <a:rPr lang="vi-VN" sz="1650" dirty="0">
                <a:latin typeface="Arial" panose="020B0604020202020204" pitchFamily="34" charset="0"/>
                <a:cs typeface="Arial" panose="020B0604020202020204" pitchFamily="34" charset="0"/>
              </a:rPr>
              <a:t>c</a:t>
            </a:r>
            <a:r>
              <a:rPr lang="en-US" sz="1650" dirty="0">
                <a:latin typeface="Arial" panose="020B0604020202020204" pitchFamily="34" charset="0"/>
                <a:cs typeface="Arial" panose="020B0604020202020204" pitchFamily="34" charset="0"/>
              </a:rPr>
              <a:t>.</a:t>
            </a:r>
            <a:r>
              <a:rPr lang="vi-VN" sz="1650" dirty="0">
                <a:latin typeface="Arial" panose="020B0604020202020204" pitchFamily="34" charset="0"/>
                <a:cs typeface="Arial" panose="020B0604020202020204" pitchFamily="34" charset="0"/>
              </a:rPr>
              <a:t> </a:t>
            </a:r>
            <a:r>
              <a:rPr lang="en-US" sz="1650" dirty="0">
                <a:latin typeface="Arial" panose="020B0604020202020204" pitchFamily="34" charset="0"/>
                <a:cs typeface="Arial" panose="020B0604020202020204" pitchFamily="34" charset="0"/>
              </a:rPr>
              <a:t>        </a:t>
            </a:r>
            <a:r>
              <a:rPr lang="vi-VN" sz="1650" dirty="0">
                <a:latin typeface="Arial" panose="020B0604020202020204" pitchFamily="34" charset="0"/>
                <a:cs typeface="Arial" panose="020B0604020202020204" pitchFamily="34" charset="0"/>
              </a:rPr>
              <a:t>Bà thương không muốn bán</a:t>
            </a:r>
          </a:p>
          <a:p>
            <a:r>
              <a:rPr lang="vi-VN" sz="1650" dirty="0">
                <a:latin typeface="Arial" panose="020B0604020202020204" pitchFamily="34" charset="0"/>
                <a:cs typeface="Arial" panose="020B0604020202020204" pitchFamily="34" charset="0"/>
              </a:rPr>
              <a:t>            Bèn thả vào trong chum.</a:t>
            </a:r>
          </a:p>
          <a:p>
            <a:r>
              <a:rPr lang="vi-VN" sz="1650" dirty="0">
                <a:latin typeface="Arial" panose="020B0604020202020204" pitchFamily="34" charset="0"/>
                <a:cs typeface="Arial" panose="020B0604020202020204" pitchFamily="34" charset="0"/>
              </a:rPr>
              <a:t>            Rồi bà lại đi làm</a:t>
            </a:r>
          </a:p>
          <a:p>
            <a:r>
              <a:rPr lang="vi-VN" sz="1650" dirty="0">
                <a:latin typeface="Arial" panose="020B0604020202020204" pitchFamily="34" charset="0"/>
                <a:cs typeface="Arial" panose="020B0604020202020204" pitchFamily="34" charset="0"/>
              </a:rPr>
              <a:t>            Đến khi về thấy lạ:</a:t>
            </a:r>
          </a:p>
          <a:p>
            <a:r>
              <a:rPr lang="vi-VN" sz="1650" dirty="0">
                <a:latin typeface="Arial" panose="020B0604020202020204" pitchFamily="34" charset="0"/>
                <a:cs typeface="Arial" panose="020B0604020202020204" pitchFamily="34" charset="0"/>
              </a:rPr>
              <a:t>            Sân nhà sao sạch quá</a:t>
            </a:r>
          </a:p>
          <a:p>
            <a:r>
              <a:rPr lang="vi-VN" sz="1650" dirty="0">
                <a:latin typeface="Arial" panose="020B0604020202020204" pitchFamily="34" charset="0"/>
                <a:cs typeface="Arial" panose="020B0604020202020204" pitchFamily="34" charset="0"/>
              </a:rPr>
              <a:t>            Đàn lợn đã được ăn</a:t>
            </a:r>
          </a:p>
          <a:p>
            <a:r>
              <a:rPr lang="vi-VN" sz="1650" dirty="0">
                <a:latin typeface="Arial" panose="020B0604020202020204" pitchFamily="34" charset="0"/>
                <a:cs typeface="Arial" panose="020B0604020202020204" pitchFamily="34" charset="0"/>
              </a:rPr>
              <a:t>            Cơm nước nấu tinh tươm</a:t>
            </a:r>
          </a:p>
          <a:p>
            <a:r>
              <a:rPr lang="vi-VN" sz="1650" dirty="0">
                <a:latin typeface="Arial" panose="020B0604020202020204" pitchFamily="34" charset="0"/>
                <a:cs typeface="Arial" panose="020B0604020202020204" pitchFamily="34" charset="0"/>
              </a:rPr>
              <a:t>            Vườn rau tươi sạch cỏ.</a:t>
            </a:r>
          </a:p>
          <a:p>
            <a:pPr algn="r"/>
            <a:r>
              <a:rPr lang="vi-VN" sz="1650" b="1" dirty="0">
                <a:latin typeface="Arial" panose="020B0604020202020204" pitchFamily="34" charset="0"/>
                <a:cs typeface="Arial" panose="020B0604020202020204" pitchFamily="34" charset="0"/>
              </a:rPr>
              <a:t>                                </a:t>
            </a:r>
            <a:r>
              <a:rPr lang="vi-VN" sz="975" b="1" dirty="0">
                <a:latin typeface="Arial" panose="020B0604020202020204" pitchFamily="34" charset="0"/>
                <a:cs typeface="Arial" panose="020B0604020202020204" pitchFamily="34" charset="0"/>
              </a:rPr>
              <a:t>Phan Thị Thanh Nhàn</a:t>
            </a:r>
            <a:endParaRPr lang="vi-VN" sz="975" dirty="0">
              <a:latin typeface="Arial" panose="020B0604020202020204" pitchFamily="34" charset="0"/>
              <a:cs typeface="Arial" panose="020B0604020202020204" pitchFamily="34" charset="0"/>
            </a:endParaRPr>
          </a:p>
        </p:txBody>
      </p:sp>
      <p:sp>
        <p:nvSpPr>
          <p:cNvPr id="2" name="Cloud 1"/>
          <p:cNvSpPr/>
          <p:nvPr/>
        </p:nvSpPr>
        <p:spPr>
          <a:xfrm>
            <a:off x="1301416" y="87474"/>
            <a:ext cx="2676518" cy="594066"/>
          </a:xfrm>
          <a:prstGeom prst="cloud">
            <a:avLst/>
          </a:prstGeom>
          <a:solidFill>
            <a:schemeClr val="accent6">
              <a:lumMod val="40000"/>
              <a:lumOff val="6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25" b="1" dirty="0">
                <a:solidFill>
                  <a:schemeClr val="tx1">
                    <a:lumMod val="95000"/>
                    <a:lumOff val="5000"/>
                  </a:schemeClr>
                </a:solidFill>
                <a:latin typeface="Arial" panose="020B0604020202020204" pitchFamily="34" charset="0"/>
                <a:cs typeface="Arial" panose="020B0604020202020204" pitchFamily="34" charset="0"/>
              </a:rPr>
              <a:t>I. </a:t>
            </a:r>
            <a:r>
              <a:rPr lang="en-US" sz="2025" b="1" dirty="0" err="1">
                <a:solidFill>
                  <a:schemeClr val="tx1">
                    <a:lumMod val="95000"/>
                    <a:lumOff val="5000"/>
                  </a:schemeClr>
                </a:solidFill>
                <a:latin typeface="Arial" panose="020B0604020202020204" pitchFamily="34" charset="0"/>
                <a:cs typeface="Arial" panose="020B0604020202020204" pitchFamily="34" charset="0"/>
              </a:rPr>
              <a:t>Nhận</a:t>
            </a:r>
            <a:r>
              <a:rPr lang="en-US" sz="2025" b="1" dirty="0">
                <a:solidFill>
                  <a:schemeClr val="tx1">
                    <a:lumMod val="95000"/>
                    <a:lumOff val="5000"/>
                  </a:schemeClr>
                </a:solidFill>
                <a:latin typeface="Arial" panose="020B0604020202020204" pitchFamily="34" charset="0"/>
                <a:cs typeface="Arial" panose="020B0604020202020204" pitchFamily="34" charset="0"/>
              </a:rPr>
              <a:t> </a:t>
            </a:r>
            <a:r>
              <a:rPr lang="en-US" sz="2025" b="1" dirty="0" err="1">
                <a:solidFill>
                  <a:schemeClr val="tx1">
                    <a:lumMod val="95000"/>
                    <a:lumOff val="5000"/>
                  </a:schemeClr>
                </a:solidFill>
                <a:latin typeface="Arial" panose="020B0604020202020204" pitchFamily="34" charset="0"/>
                <a:cs typeface="Arial" panose="020B0604020202020204" pitchFamily="34" charset="0"/>
              </a:rPr>
              <a:t>xét</a:t>
            </a:r>
            <a:endParaRPr lang="en-US" sz="2025" b="1" dirty="0">
              <a:solidFill>
                <a:schemeClr val="tx1">
                  <a:lumMod val="95000"/>
                  <a:lumOff val="5000"/>
                </a:schemeClr>
              </a:solidFill>
              <a:latin typeface="Arial" panose="020B0604020202020204" pitchFamily="34" charset="0"/>
              <a:cs typeface="Arial" panose="020B0604020202020204" pitchFamily="34" charset="0"/>
            </a:endParaRPr>
          </a:p>
        </p:txBody>
      </p:sp>
      <p:cxnSp>
        <p:nvCxnSpPr>
          <p:cNvPr id="5" name="Straight Connector 4"/>
          <p:cNvCxnSpPr/>
          <p:nvPr/>
        </p:nvCxnSpPr>
        <p:spPr>
          <a:xfrm>
            <a:off x="5328084" y="446465"/>
            <a:ext cx="2214246" cy="0"/>
          </a:xfrm>
          <a:prstGeom prst="line">
            <a:avLst/>
          </a:prstGeom>
          <a:ln w="3810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237249" y="735546"/>
            <a:ext cx="796469" cy="0"/>
          </a:xfrm>
          <a:prstGeom prst="line">
            <a:avLst/>
          </a:prstGeom>
          <a:ln w="38100">
            <a:solidFill>
              <a:srgbClr val="FF33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169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2"/>
                                        </p:tgtEl>
                                        <p:attrNameLst>
                                          <p:attrName>style.visibility</p:attrName>
                                        </p:attrNameLst>
                                      </p:cBhvr>
                                      <p:to>
                                        <p:strVal val="hidden"/>
                                      </p:to>
                                    </p:set>
                                  </p:childTnLst>
                                </p:cTn>
                              </p:par>
                              <p:par>
                                <p:cTn id="14" presetID="5"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heckerboard(across)">
                                      <p:cBhvr>
                                        <p:cTn id="16" dur="500"/>
                                        <p:tgtEl>
                                          <p:spTgt spid="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par>
                                <p:cTn id="31" presetID="22" presetClass="entr" presetSubtype="8"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7" grpId="0"/>
      <p:bldP spid="13" grpId="0"/>
      <p:bldP spid="2" grpId="0" animBg="1"/>
      <p:bldP spid="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_000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991" r="6918"/>
          <a:stretch/>
        </p:blipFill>
        <p:spPr bwMode="auto">
          <a:xfrm>
            <a:off x="7162540" y="0"/>
            <a:ext cx="1981460" cy="2891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15343" y="504812"/>
            <a:ext cx="6496095" cy="4501232"/>
          </a:xfrm>
          <a:prstGeom prst="rect">
            <a:avLst/>
          </a:prstGeom>
        </p:spPr>
        <p:txBody>
          <a:bodyPr wrap="square" lIns="68580" tIns="34290" rIns="68580" bIns="34290">
            <a:spAutoFit/>
          </a:bodyPr>
          <a:lstStyle/>
          <a:p>
            <a:pPr algn="just">
              <a:lnSpc>
                <a:spcPct val="150000"/>
              </a:lnSpc>
            </a:pPr>
            <a:r>
              <a:rPr lang="vi-VN" sz="2400" dirty="0">
                <a:latin typeface="Arial" panose="020B0604020202020204" pitchFamily="34" charset="0"/>
                <a:cs typeface="Arial" panose="020B0604020202020204" pitchFamily="34" charset="0"/>
              </a:rPr>
              <a:t>        Chủ tịch Hồ Chí Minh nói : “Tôi chỉ có một sự ham muốn, ham muốn tột bậc, là làm sao cho nước ta hoàn toàn độc lập, dân ta được hoàn toàn tự do, đồng bào ai cũng có cơm ăn, áo mặc, ai cũng được học hành”. Nguyện vọng đó chi phối mọi ý nghĩ và hành động trong suốt cuộc đời của Người.</a:t>
            </a:r>
          </a:p>
          <a:p>
            <a:pPr algn="r">
              <a:lnSpc>
                <a:spcPct val="150000"/>
              </a:lnSpc>
            </a:pPr>
            <a:r>
              <a:rPr lang="vi-VN" sz="2400" i="1" dirty="0">
                <a:solidFill>
                  <a:srgbClr val="00B050"/>
                </a:solidFill>
                <a:latin typeface="Arial" panose="020B0604020202020204" pitchFamily="34" charset="0"/>
                <a:cs typeface="Arial" panose="020B0604020202020204" pitchFamily="34" charset="0"/>
              </a:rPr>
              <a:t>(Theo Trường Chinh)</a:t>
            </a:r>
            <a:endParaRPr lang="en-US" sz="2400" i="1" dirty="0">
              <a:solidFill>
                <a:srgbClr val="00B050"/>
              </a:solidFill>
              <a:latin typeface="Arial" panose="020B0604020202020204" pitchFamily="34" charset="0"/>
              <a:cs typeface="Arial" panose="020B0604020202020204" pitchFamily="34" charset="0"/>
            </a:endParaRPr>
          </a:p>
        </p:txBody>
      </p:sp>
      <p:sp>
        <p:nvSpPr>
          <p:cNvPr id="3" name="Oval 2"/>
          <p:cNvSpPr/>
          <p:nvPr/>
        </p:nvSpPr>
        <p:spPr>
          <a:xfrm>
            <a:off x="4548249" y="504812"/>
            <a:ext cx="296883" cy="6945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9442830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581</TotalTime>
  <Words>2271</Words>
  <Application>Microsoft Office PowerPoint</Application>
  <PresentationFormat>On-screen Show (16:9)</PresentationFormat>
  <Paragraphs>195</Paragraphs>
  <Slides>30</Slides>
  <Notes>2</Notes>
  <HiddenSlides>0</HiddenSlides>
  <MMClips>6</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Agency FB</vt:lpstr>
      <vt:lpstr>Arial</vt:lpstr>
      <vt:lpstr>Calibri</vt:lpstr>
      <vt:lpstr>Calibri Light</vt:lpstr>
      <vt:lpstr>OpenSans</vt:lpstr>
      <vt:lpstr>Times New Roman</vt:lpstr>
      <vt:lpstr>VNI-Bodon</vt:lpstr>
      <vt:lpstr>VNI-Times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Administrator</cp:lastModifiedBy>
  <cp:revision>41</cp:revision>
  <dcterms:created xsi:type="dcterms:W3CDTF">2021-08-01T15:11:43Z</dcterms:created>
  <dcterms:modified xsi:type="dcterms:W3CDTF">2021-09-20T07:46:02Z</dcterms:modified>
</cp:coreProperties>
</file>