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2.wav" ContentType="audio/wav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  <p:sldMasterId id="2147483683" r:id="rId3"/>
  </p:sldMasterIdLst>
  <p:notesMasterIdLst>
    <p:notesMasterId r:id="rId24"/>
  </p:notesMasterIdLst>
  <p:sldIdLst>
    <p:sldId id="256" r:id="rId4"/>
    <p:sldId id="286" r:id="rId5"/>
    <p:sldId id="288" r:id="rId6"/>
    <p:sldId id="270" r:id="rId7"/>
    <p:sldId id="276" r:id="rId8"/>
    <p:sldId id="257" r:id="rId9"/>
    <p:sldId id="387" r:id="rId10"/>
    <p:sldId id="258" r:id="rId11"/>
    <p:sldId id="290" r:id="rId12"/>
    <p:sldId id="384" r:id="rId13"/>
    <p:sldId id="385" r:id="rId14"/>
    <p:sldId id="376" r:id="rId15"/>
    <p:sldId id="377" r:id="rId16"/>
    <p:sldId id="356" r:id="rId17"/>
    <p:sldId id="292" r:id="rId18"/>
    <p:sldId id="301" r:id="rId19"/>
    <p:sldId id="299" r:id="rId20"/>
    <p:sldId id="302" r:id="rId21"/>
    <p:sldId id="386" r:id="rId22"/>
    <p:sldId id="283" r:id="rId23"/>
  </p:sldIdLst>
  <p:sldSz cx="16778288" cy="9475788"/>
  <p:notesSz cx="6858000" cy="9144000"/>
  <p:custDataLst>
    <p:tags r:id="rId25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514"/>
    <a:srgbClr val="FFD937"/>
    <a:srgbClr val="663300"/>
    <a:srgbClr val="FFEB71"/>
    <a:srgbClr val="FFEFAB"/>
    <a:srgbClr val="FFFF00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4"/>
    <p:restoredTop sz="95025"/>
  </p:normalViewPr>
  <p:slideViewPr>
    <p:cSldViewPr showGuides="1">
      <p:cViewPr varScale="1">
        <p:scale>
          <a:sx n="80" d="100"/>
          <a:sy n="80" d="100"/>
        </p:scale>
        <p:origin x="816" y="96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DF847-4EDA-47DB-B680-E20BBB084F75}" type="doc">
      <dgm:prSet loTypeId="urn:microsoft.com/office/officeart/2005/8/layout/lProcess3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D33735-9B64-4EFA-983A-8D09650D65FA}">
      <dgm:prSet/>
      <dgm:spPr/>
      <dgm:t>
        <a:bodyPr/>
        <a:lstStyle/>
        <a:p>
          <a:r>
            <a:rPr lang="en-US" b="1" i="0" baseline="0" dirty="0" err="1" smtClean="0"/>
            <a:t>Thảo</a:t>
          </a:r>
          <a:r>
            <a:rPr lang="en-US" b="1" i="0" baseline="0" dirty="0" smtClean="0"/>
            <a:t> </a:t>
          </a:r>
          <a:r>
            <a:rPr lang="en-US" b="1" i="0" baseline="0" dirty="0" err="1" smtClean="0"/>
            <a:t>luận</a:t>
          </a:r>
          <a:r>
            <a:rPr lang="en-US" b="1" i="0" baseline="0" dirty="0" smtClean="0"/>
            <a:t> </a:t>
          </a:r>
          <a:r>
            <a:rPr lang="en-US" b="1" i="0" baseline="0" dirty="0" err="1" smtClean="0"/>
            <a:t>nhóm</a:t>
          </a:r>
          <a:endParaRPr lang="en-US" dirty="0"/>
        </a:p>
      </dgm:t>
    </dgm:pt>
    <dgm:pt modelId="{B3B144B3-832D-44C2-8917-93E2284C4F18}" type="parTrans" cxnId="{DD590D9E-CBA6-46B0-9B3B-C6ACEAAFA9F4}">
      <dgm:prSet/>
      <dgm:spPr/>
      <dgm:t>
        <a:bodyPr/>
        <a:lstStyle/>
        <a:p>
          <a:endParaRPr lang="en-US"/>
        </a:p>
      </dgm:t>
    </dgm:pt>
    <dgm:pt modelId="{C12A8308-81F8-4339-BB66-00A7781FF47F}" type="sibTrans" cxnId="{DD590D9E-CBA6-46B0-9B3B-C6ACEAAFA9F4}">
      <dgm:prSet/>
      <dgm:spPr/>
      <dgm:t>
        <a:bodyPr/>
        <a:lstStyle/>
        <a:p>
          <a:endParaRPr lang="en-US"/>
        </a:p>
      </dgm:t>
    </dgm:pt>
    <dgm:pt modelId="{62F573AC-A1E2-4C9A-8C1A-2476ADEB629E}" type="pres">
      <dgm:prSet presAssocID="{803DF847-4EDA-47DB-B680-E20BBB084F7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3E0C3E0-E74F-422E-BB91-5BDF7C4A60B5}" type="pres">
      <dgm:prSet presAssocID="{2FD33735-9B64-4EFA-983A-8D09650D65FA}" presName="horFlow" presStyleCnt="0"/>
      <dgm:spPr/>
    </dgm:pt>
    <dgm:pt modelId="{8ADAE1C9-6452-47B8-A7C7-E83638F0A7B1}" type="pres">
      <dgm:prSet presAssocID="{2FD33735-9B64-4EFA-983A-8D09650D65FA}" presName="bigChev" presStyleLbl="node1" presStyleIdx="0" presStyleCnt="1" custScaleX="296586" custScaleY="100079" custLinFactNeighborX="36374" custLinFactNeighborY="4968"/>
      <dgm:spPr/>
      <dgm:t>
        <a:bodyPr/>
        <a:lstStyle/>
        <a:p>
          <a:endParaRPr lang="en-US"/>
        </a:p>
      </dgm:t>
    </dgm:pt>
  </dgm:ptLst>
  <dgm:cxnLst>
    <dgm:cxn modelId="{DD590D9E-CBA6-46B0-9B3B-C6ACEAAFA9F4}" srcId="{803DF847-4EDA-47DB-B680-E20BBB084F75}" destId="{2FD33735-9B64-4EFA-983A-8D09650D65FA}" srcOrd="0" destOrd="0" parTransId="{B3B144B3-832D-44C2-8917-93E2284C4F18}" sibTransId="{C12A8308-81F8-4339-BB66-00A7781FF47F}"/>
    <dgm:cxn modelId="{EA2E48A0-1808-46F6-A19A-493D8AD93460}" type="presOf" srcId="{803DF847-4EDA-47DB-B680-E20BBB084F75}" destId="{62F573AC-A1E2-4C9A-8C1A-2476ADEB629E}" srcOrd="0" destOrd="0" presId="urn:microsoft.com/office/officeart/2005/8/layout/lProcess3"/>
    <dgm:cxn modelId="{44D51DDD-4347-4420-958E-1357E19AA36B}" type="presOf" srcId="{2FD33735-9B64-4EFA-983A-8D09650D65FA}" destId="{8ADAE1C9-6452-47B8-A7C7-E83638F0A7B1}" srcOrd="0" destOrd="0" presId="urn:microsoft.com/office/officeart/2005/8/layout/lProcess3"/>
    <dgm:cxn modelId="{C5D3C744-9643-4871-84EF-CE3D628F28EB}" type="presParOf" srcId="{62F573AC-A1E2-4C9A-8C1A-2476ADEB629E}" destId="{43E0C3E0-E74F-422E-BB91-5BDF7C4A60B5}" srcOrd="0" destOrd="0" presId="urn:microsoft.com/office/officeart/2005/8/layout/lProcess3"/>
    <dgm:cxn modelId="{1F726243-F8AC-40DB-89CD-3FCB95C4B2C6}" type="presParOf" srcId="{43E0C3E0-E74F-422E-BB91-5BDF7C4A60B5}" destId="{8ADAE1C9-6452-47B8-A7C7-E83638F0A7B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3DF847-4EDA-47DB-B680-E20BBB084F75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D33735-9B64-4EFA-983A-8D09650D65FA}">
      <dgm:prSet/>
      <dgm:spPr/>
      <dgm:t>
        <a:bodyPr/>
        <a:lstStyle/>
        <a:p>
          <a:r>
            <a:rPr lang="en-US" b="1" i="0" baseline="0" dirty="0" err="1" smtClean="0"/>
            <a:t>Thảo</a:t>
          </a:r>
          <a:r>
            <a:rPr lang="en-US" b="1" i="0" baseline="0" dirty="0" smtClean="0"/>
            <a:t> </a:t>
          </a:r>
          <a:r>
            <a:rPr lang="en-US" b="1" i="0" baseline="0" dirty="0" err="1" smtClean="0"/>
            <a:t>luận</a:t>
          </a:r>
          <a:r>
            <a:rPr lang="en-US" b="1" i="0" baseline="0" dirty="0" smtClean="0"/>
            <a:t> </a:t>
          </a:r>
          <a:r>
            <a:rPr lang="en-US" b="1" i="0" baseline="0" dirty="0" err="1" smtClean="0"/>
            <a:t>nhóm</a:t>
          </a:r>
          <a:endParaRPr lang="en-US" dirty="0"/>
        </a:p>
      </dgm:t>
    </dgm:pt>
    <dgm:pt modelId="{B3B144B3-832D-44C2-8917-93E2284C4F18}" type="parTrans" cxnId="{DD590D9E-CBA6-46B0-9B3B-C6ACEAAFA9F4}">
      <dgm:prSet/>
      <dgm:spPr/>
      <dgm:t>
        <a:bodyPr/>
        <a:lstStyle/>
        <a:p>
          <a:endParaRPr lang="en-US"/>
        </a:p>
      </dgm:t>
    </dgm:pt>
    <dgm:pt modelId="{C12A8308-81F8-4339-BB66-00A7781FF47F}" type="sibTrans" cxnId="{DD590D9E-CBA6-46B0-9B3B-C6ACEAAFA9F4}">
      <dgm:prSet/>
      <dgm:spPr/>
      <dgm:t>
        <a:bodyPr/>
        <a:lstStyle/>
        <a:p>
          <a:endParaRPr lang="en-US"/>
        </a:p>
      </dgm:t>
    </dgm:pt>
    <dgm:pt modelId="{62F573AC-A1E2-4C9A-8C1A-2476ADEB629E}" type="pres">
      <dgm:prSet presAssocID="{803DF847-4EDA-47DB-B680-E20BBB084F7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3E0C3E0-E74F-422E-BB91-5BDF7C4A60B5}" type="pres">
      <dgm:prSet presAssocID="{2FD33735-9B64-4EFA-983A-8D09650D65FA}" presName="horFlow" presStyleCnt="0"/>
      <dgm:spPr/>
    </dgm:pt>
    <dgm:pt modelId="{8ADAE1C9-6452-47B8-A7C7-E83638F0A7B1}" type="pres">
      <dgm:prSet presAssocID="{2FD33735-9B64-4EFA-983A-8D09650D65FA}" presName="bigChev" presStyleLbl="node1" presStyleIdx="0" presStyleCnt="1" custScaleX="296586" custScaleY="100079"/>
      <dgm:spPr/>
      <dgm:t>
        <a:bodyPr/>
        <a:lstStyle/>
        <a:p>
          <a:endParaRPr lang="en-US"/>
        </a:p>
      </dgm:t>
    </dgm:pt>
  </dgm:ptLst>
  <dgm:cxnLst>
    <dgm:cxn modelId="{DD590D9E-CBA6-46B0-9B3B-C6ACEAAFA9F4}" srcId="{803DF847-4EDA-47DB-B680-E20BBB084F75}" destId="{2FD33735-9B64-4EFA-983A-8D09650D65FA}" srcOrd="0" destOrd="0" parTransId="{B3B144B3-832D-44C2-8917-93E2284C4F18}" sibTransId="{C12A8308-81F8-4339-BB66-00A7781FF47F}"/>
    <dgm:cxn modelId="{EA2E48A0-1808-46F6-A19A-493D8AD93460}" type="presOf" srcId="{803DF847-4EDA-47DB-B680-E20BBB084F75}" destId="{62F573AC-A1E2-4C9A-8C1A-2476ADEB629E}" srcOrd="0" destOrd="0" presId="urn:microsoft.com/office/officeart/2005/8/layout/lProcess3"/>
    <dgm:cxn modelId="{44D51DDD-4347-4420-958E-1357E19AA36B}" type="presOf" srcId="{2FD33735-9B64-4EFA-983A-8D09650D65FA}" destId="{8ADAE1C9-6452-47B8-A7C7-E83638F0A7B1}" srcOrd="0" destOrd="0" presId="urn:microsoft.com/office/officeart/2005/8/layout/lProcess3"/>
    <dgm:cxn modelId="{C5D3C744-9643-4871-84EF-CE3D628F28EB}" type="presParOf" srcId="{62F573AC-A1E2-4C9A-8C1A-2476ADEB629E}" destId="{43E0C3E0-E74F-422E-BB91-5BDF7C4A60B5}" srcOrd="0" destOrd="0" presId="urn:microsoft.com/office/officeart/2005/8/layout/lProcess3"/>
    <dgm:cxn modelId="{1F726243-F8AC-40DB-89CD-3FCB95C4B2C6}" type="presParOf" srcId="{43E0C3E0-E74F-422E-BB91-5BDF7C4A60B5}" destId="{8ADAE1C9-6452-47B8-A7C7-E83638F0A7B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4E1B0F-04FD-49F1-95F7-95AC9A120827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702959C-2CF7-4E24-B18B-110E5F1C2540}">
      <dgm:prSet/>
      <dgm:spPr>
        <a:xfrm>
          <a:off x="120" y="935975"/>
          <a:ext cx="4818462" cy="1247967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-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Ôn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phép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chia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số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có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hai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chữ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số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cho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số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có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một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chữ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số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</a:p>
      </dgm:t>
    </dgm:pt>
    <dgm:pt modelId="{3F7220CD-6344-474E-8E67-31CA16AC6141}" type="parTrans" cxnId="{819247B8-F1F9-48BE-A137-90201FD726C9}">
      <dgm:prSet/>
      <dgm:spPr/>
      <dgm:t>
        <a:bodyPr/>
        <a:lstStyle/>
        <a:p>
          <a:endParaRPr lang="en-US"/>
        </a:p>
      </dgm:t>
    </dgm:pt>
    <dgm:pt modelId="{37BBB942-A7DA-475A-AD1C-2C3689385F8B}" type="sibTrans" cxnId="{819247B8-F1F9-48BE-A137-90201FD726C9}">
      <dgm:prSet/>
      <dgm:spPr/>
      <dgm:t>
        <a:bodyPr/>
        <a:lstStyle/>
        <a:p>
          <a:endParaRPr lang="en-US"/>
        </a:p>
      </dgm:t>
    </dgm:pt>
    <dgm:pt modelId="{645CB4F3-70D4-4F2E-96A6-408203D44D8B}">
      <dgm:prSet/>
      <dgm:spPr>
        <a:xfrm>
          <a:off x="5059506" y="935975"/>
          <a:ext cx="4818462" cy="1247967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 rtl="0">
            <a:buNone/>
          </a:pP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-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Chuẩn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bị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bài</a:t>
          </a:r>
          <a:r>
            <a:rPr lang="en-US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: Chia số có ba chữ số cho số có một chữ số</a:t>
          </a:r>
          <a:endParaRPr lang="en-US" dirty="0">
            <a:solidFill>
              <a:sysClr val="window" lastClr="FFFFFF"/>
            </a:solidFill>
            <a:latin typeface="等线" panose="020F0502020204030204"/>
            <a:ea typeface="+mn-ea"/>
            <a:cs typeface="+mn-cs"/>
          </a:endParaRPr>
        </a:p>
      </dgm:t>
    </dgm:pt>
    <dgm:pt modelId="{0DD78DA2-851A-4675-AA77-E6F5630206CA}" type="parTrans" cxnId="{2CC13EBD-9CFA-424F-B377-782405165892}">
      <dgm:prSet/>
      <dgm:spPr/>
      <dgm:t>
        <a:bodyPr/>
        <a:lstStyle/>
        <a:p>
          <a:endParaRPr lang="en-US"/>
        </a:p>
      </dgm:t>
    </dgm:pt>
    <dgm:pt modelId="{066C5865-B7B5-4DF9-A58B-045024ED1BF6}" type="sibTrans" cxnId="{2CC13EBD-9CFA-424F-B377-782405165892}">
      <dgm:prSet/>
      <dgm:spPr/>
      <dgm:t>
        <a:bodyPr/>
        <a:lstStyle/>
        <a:p>
          <a:endParaRPr lang="en-US"/>
        </a:p>
      </dgm:t>
    </dgm:pt>
    <dgm:pt modelId="{5910BBB1-AEAA-4BCB-8B12-B7B38E793038}" type="pres">
      <dgm:prSet presAssocID="{844E1B0F-04FD-49F1-95F7-95AC9A12082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FD6935-F319-4CE5-B87B-278FB464DEF8}" type="pres">
      <dgm:prSet presAssocID="{844E1B0F-04FD-49F1-95F7-95AC9A120827}" presName="arrow" presStyleLbl="bgShp" presStyleIdx="0" presStyleCnt="1"/>
      <dgm:spPr>
        <a:xfrm>
          <a:off x="740856" y="0"/>
          <a:ext cx="8396375" cy="3119918"/>
        </a:xfrm>
        <a:prstGeom prst="rightArrow">
          <a:avLst/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D2615A97-8EAE-4A7F-B0E6-3FC34AE5A8C2}" type="pres">
      <dgm:prSet presAssocID="{844E1B0F-04FD-49F1-95F7-95AC9A120827}" presName="linearProcess" presStyleCnt="0"/>
      <dgm:spPr/>
    </dgm:pt>
    <dgm:pt modelId="{6E50A864-F91F-4A77-AEC7-E64A0A3A15AE}" type="pres">
      <dgm:prSet presAssocID="{3702959C-2CF7-4E24-B18B-110E5F1C254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0CD54-7901-4519-B503-355512284D0D}" type="pres">
      <dgm:prSet presAssocID="{37BBB942-A7DA-475A-AD1C-2C3689385F8B}" presName="sibTrans" presStyleCnt="0"/>
      <dgm:spPr/>
    </dgm:pt>
    <dgm:pt modelId="{264C9BB0-4EBE-447D-9BB0-3431ED673809}" type="pres">
      <dgm:prSet presAssocID="{645CB4F3-70D4-4F2E-96A6-408203D44D8B}" presName="textNode" presStyleLbl="node1" presStyleIdx="1" presStyleCnt="2" custLinFactNeighborX="-84622" custLinFactNeighborY="8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66A607-945E-4916-B3B5-F269509B9158}" type="presOf" srcId="{844E1B0F-04FD-49F1-95F7-95AC9A120827}" destId="{5910BBB1-AEAA-4BCB-8B12-B7B38E793038}" srcOrd="0" destOrd="0" presId="urn:microsoft.com/office/officeart/2005/8/layout/hProcess9"/>
    <dgm:cxn modelId="{819247B8-F1F9-48BE-A137-90201FD726C9}" srcId="{844E1B0F-04FD-49F1-95F7-95AC9A120827}" destId="{3702959C-2CF7-4E24-B18B-110E5F1C2540}" srcOrd="0" destOrd="0" parTransId="{3F7220CD-6344-474E-8E67-31CA16AC6141}" sibTransId="{37BBB942-A7DA-475A-AD1C-2C3689385F8B}"/>
    <dgm:cxn modelId="{DAD0BA65-38BD-45A1-A8D9-B5B7A60FF1C1}" type="presOf" srcId="{645CB4F3-70D4-4F2E-96A6-408203D44D8B}" destId="{264C9BB0-4EBE-447D-9BB0-3431ED673809}" srcOrd="0" destOrd="0" presId="urn:microsoft.com/office/officeart/2005/8/layout/hProcess9"/>
    <dgm:cxn modelId="{A22098AC-51D6-48DA-9EFB-C5236A17F4EC}" type="presOf" srcId="{3702959C-2CF7-4E24-B18B-110E5F1C2540}" destId="{6E50A864-F91F-4A77-AEC7-E64A0A3A15AE}" srcOrd="0" destOrd="0" presId="urn:microsoft.com/office/officeart/2005/8/layout/hProcess9"/>
    <dgm:cxn modelId="{2CC13EBD-9CFA-424F-B377-782405165892}" srcId="{844E1B0F-04FD-49F1-95F7-95AC9A120827}" destId="{645CB4F3-70D4-4F2E-96A6-408203D44D8B}" srcOrd="1" destOrd="0" parTransId="{0DD78DA2-851A-4675-AA77-E6F5630206CA}" sibTransId="{066C5865-B7B5-4DF9-A58B-045024ED1BF6}"/>
    <dgm:cxn modelId="{05E578D4-6B27-4603-843F-5930E185E163}" type="presParOf" srcId="{5910BBB1-AEAA-4BCB-8B12-B7B38E793038}" destId="{79FD6935-F319-4CE5-B87B-278FB464DEF8}" srcOrd="0" destOrd="0" presId="urn:microsoft.com/office/officeart/2005/8/layout/hProcess9"/>
    <dgm:cxn modelId="{740D1704-52E4-4175-A3B7-A214169C0D24}" type="presParOf" srcId="{5910BBB1-AEAA-4BCB-8B12-B7B38E793038}" destId="{D2615A97-8EAE-4A7F-B0E6-3FC34AE5A8C2}" srcOrd="1" destOrd="0" presId="urn:microsoft.com/office/officeart/2005/8/layout/hProcess9"/>
    <dgm:cxn modelId="{1335DD2F-3D17-49B7-9D78-10F648828F53}" type="presParOf" srcId="{D2615A97-8EAE-4A7F-B0E6-3FC34AE5A8C2}" destId="{6E50A864-F91F-4A77-AEC7-E64A0A3A15AE}" srcOrd="0" destOrd="0" presId="urn:microsoft.com/office/officeart/2005/8/layout/hProcess9"/>
    <dgm:cxn modelId="{7A1E0A1A-2738-4587-8D08-AD61A9E06546}" type="presParOf" srcId="{D2615A97-8EAE-4A7F-B0E6-3FC34AE5A8C2}" destId="{58A0CD54-7901-4519-B503-355512284D0D}" srcOrd="1" destOrd="0" presId="urn:microsoft.com/office/officeart/2005/8/layout/hProcess9"/>
    <dgm:cxn modelId="{362166F7-1B9C-454D-921E-37048DAF07E1}" type="presParOf" srcId="{D2615A97-8EAE-4A7F-B0E6-3FC34AE5A8C2}" destId="{264C9BB0-4EBE-447D-9BB0-3431ED67380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AE1C9-6452-47B8-A7C7-E83638F0A7B1}">
      <dsp:nvSpPr>
        <dsp:cNvPr id="0" name=""/>
        <dsp:cNvSpPr/>
      </dsp:nvSpPr>
      <dsp:spPr>
        <a:xfrm>
          <a:off x="2376264" y="505"/>
          <a:ext cx="5438415" cy="73404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i="0" kern="1200" baseline="0" dirty="0" err="1" smtClean="0"/>
            <a:t>Thảo</a:t>
          </a:r>
          <a:r>
            <a:rPr lang="en-US" sz="4700" b="1" i="0" kern="1200" baseline="0" dirty="0" smtClean="0"/>
            <a:t> </a:t>
          </a:r>
          <a:r>
            <a:rPr lang="en-US" sz="4700" b="1" i="0" kern="1200" baseline="0" dirty="0" err="1" smtClean="0"/>
            <a:t>luận</a:t>
          </a:r>
          <a:r>
            <a:rPr lang="en-US" sz="4700" b="1" i="0" kern="1200" baseline="0" dirty="0" smtClean="0"/>
            <a:t> </a:t>
          </a:r>
          <a:r>
            <a:rPr lang="en-US" sz="4700" b="1" i="0" kern="1200" baseline="0" dirty="0" err="1" smtClean="0"/>
            <a:t>nhóm</a:t>
          </a:r>
          <a:endParaRPr lang="en-US" sz="4700" kern="1200" dirty="0"/>
        </a:p>
      </dsp:txBody>
      <dsp:txXfrm>
        <a:off x="2743288" y="505"/>
        <a:ext cx="4704367" cy="734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AE1C9-6452-47B8-A7C7-E83638F0A7B1}">
      <dsp:nvSpPr>
        <dsp:cNvPr id="0" name=""/>
        <dsp:cNvSpPr/>
      </dsp:nvSpPr>
      <dsp:spPr>
        <a:xfrm>
          <a:off x="2379466" y="432"/>
          <a:ext cx="4098051" cy="55313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i="0" kern="1200" baseline="0" dirty="0" err="1" smtClean="0"/>
            <a:t>Thảo</a:t>
          </a:r>
          <a:r>
            <a:rPr lang="en-US" sz="3500" b="1" i="0" kern="1200" baseline="0" dirty="0" smtClean="0"/>
            <a:t> </a:t>
          </a:r>
          <a:r>
            <a:rPr lang="en-US" sz="3500" b="1" i="0" kern="1200" baseline="0" dirty="0" err="1" smtClean="0"/>
            <a:t>luận</a:t>
          </a:r>
          <a:r>
            <a:rPr lang="en-US" sz="3500" b="1" i="0" kern="1200" baseline="0" dirty="0" smtClean="0"/>
            <a:t> </a:t>
          </a:r>
          <a:r>
            <a:rPr lang="en-US" sz="3500" b="1" i="0" kern="1200" baseline="0" dirty="0" err="1" smtClean="0"/>
            <a:t>nhóm</a:t>
          </a:r>
          <a:endParaRPr lang="en-US" sz="3500" kern="1200" dirty="0"/>
        </a:p>
      </dsp:txBody>
      <dsp:txXfrm>
        <a:off x="2656033" y="432"/>
        <a:ext cx="3544918" cy="553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D6935-F319-4CE5-B87B-278FB464DEF8}">
      <dsp:nvSpPr>
        <dsp:cNvPr id="0" name=""/>
        <dsp:cNvSpPr/>
      </dsp:nvSpPr>
      <dsp:spPr>
        <a:xfrm>
          <a:off x="815490" y="0"/>
          <a:ext cx="9242226" cy="4063765"/>
        </a:xfrm>
        <a:prstGeom prst="rightArrow">
          <a:avLst/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0A864-F91F-4A77-AEC7-E64A0A3A15AE}">
      <dsp:nvSpPr>
        <dsp:cNvPr id="0" name=""/>
        <dsp:cNvSpPr/>
      </dsp:nvSpPr>
      <dsp:spPr>
        <a:xfrm>
          <a:off x="132" y="1219129"/>
          <a:ext cx="5303874" cy="1625506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-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Ôn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phép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chia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số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có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hai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chữ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số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cho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số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có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một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chữ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số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</a:p>
      </dsp:txBody>
      <dsp:txXfrm>
        <a:off x="79483" y="1298480"/>
        <a:ext cx="5145172" cy="1466804"/>
      </dsp:txXfrm>
    </dsp:sp>
    <dsp:sp modelId="{264C9BB0-4EBE-447D-9BB0-3431ED673809}">
      <dsp:nvSpPr>
        <dsp:cNvPr id="0" name=""/>
        <dsp:cNvSpPr/>
      </dsp:nvSpPr>
      <dsp:spPr>
        <a:xfrm>
          <a:off x="5344788" y="1360483"/>
          <a:ext cx="5303874" cy="1625506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-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Chuẩn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bị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sz="3300" kern="1200" dirty="0" err="1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bài</a:t>
          </a:r>
          <a:r>
            <a:rPr lang="en-US" sz="3300" kern="1200" dirty="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 </a:t>
          </a:r>
          <a:r>
            <a:rPr lang="en-US" sz="3300" kern="1200">
              <a:solidFill>
                <a:sysClr val="window" lastClr="FFFFFF"/>
              </a:solidFill>
              <a:latin typeface="等线" panose="020F0502020204030204"/>
              <a:ea typeface="+mn-ea"/>
              <a:cs typeface="+mn-cs"/>
            </a:rPr>
            <a:t>: Chia số có ba chữ số cho số có một chữ số</a:t>
          </a:r>
          <a:endParaRPr lang="en-US" sz="3300" kern="1200" dirty="0">
            <a:solidFill>
              <a:sysClr val="window" lastClr="FFFFFF"/>
            </a:solidFill>
            <a:latin typeface="等线" panose="020F0502020204030204"/>
            <a:ea typeface="+mn-ea"/>
            <a:cs typeface="+mn-cs"/>
          </a:endParaRPr>
        </a:p>
      </dsp:txBody>
      <dsp:txXfrm>
        <a:off x="5424139" y="1439834"/>
        <a:ext cx="5145172" cy="1466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6246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16016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52189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821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696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文本占位符 696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628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Mn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baseline="0" dirty="0" smtClean="0"/>
              <a:t> link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link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lop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nhé</a:t>
            </a:r>
            <a:r>
              <a:rPr lang="en-US" baseline="0" dirty="0" smtClean="0"/>
              <a:t>! </a:t>
            </a:r>
            <a:r>
              <a:rPr lang="en-US" dirty="0" smtClean="0"/>
              <a:t>https://quizizz.com/admin/quiz/61b1d78a3100ec001d90bf25/khoi-dong-toan-tiet-5-tuan-14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6239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9264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7599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6430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2892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529973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0328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839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文本占位符 839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0031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532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1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09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04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06A5CD-5D03-4AF2-A862-6374BABC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3" y="504499"/>
            <a:ext cx="14471273" cy="18315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84909-DFC1-4385-83A5-610F8BB30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5693" y="2322885"/>
            <a:ext cx="7098002" cy="1138410"/>
          </a:xfrm>
        </p:spPr>
        <p:txBody>
          <a:bodyPr anchor="b"/>
          <a:lstStyle>
            <a:lvl1pPr marL="0" indent="0">
              <a:buNone/>
              <a:defRPr sz="3303" b="1"/>
            </a:lvl1pPr>
            <a:lvl2pPr marL="629199" indent="0">
              <a:buNone/>
              <a:defRPr sz="2752" b="1"/>
            </a:lvl2pPr>
            <a:lvl3pPr marL="1258397" indent="0">
              <a:buNone/>
              <a:defRPr sz="2477" b="1"/>
            </a:lvl3pPr>
            <a:lvl4pPr marL="1887596" indent="0">
              <a:buNone/>
              <a:defRPr sz="2202" b="1"/>
            </a:lvl4pPr>
            <a:lvl5pPr marL="2516795" indent="0">
              <a:buNone/>
              <a:defRPr sz="2202" b="1"/>
            </a:lvl5pPr>
            <a:lvl6pPr marL="3145993" indent="0">
              <a:buNone/>
              <a:defRPr sz="2202" b="1"/>
            </a:lvl6pPr>
            <a:lvl7pPr marL="3775192" indent="0">
              <a:buNone/>
              <a:defRPr sz="2202" b="1"/>
            </a:lvl7pPr>
            <a:lvl8pPr marL="4404390" indent="0">
              <a:buNone/>
              <a:defRPr sz="2202" b="1"/>
            </a:lvl8pPr>
            <a:lvl9pPr marL="5033589" indent="0">
              <a:buNone/>
              <a:defRPr sz="220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8BB721-2A41-4394-9697-9D0E0D998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5693" y="3461295"/>
            <a:ext cx="7098002" cy="509104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D745DA-DBC4-4B58-B40B-9B89EFCE2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94008" y="2322885"/>
            <a:ext cx="7132958" cy="1138410"/>
          </a:xfrm>
        </p:spPr>
        <p:txBody>
          <a:bodyPr anchor="b"/>
          <a:lstStyle>
            <a:lvl1pPr marL="0" indent="0">
              <a:buNone/>
              <a:defRPr sz="3303" b="1"/>
            </a:lvl1pPr>
            <a:lvl2pPr marL="629199" indent="0">
              <a:buNone/>
              <a:defRPr sz="2752" b="1"/>
            </a:lvl2pPr>
            <a:lvl3pPr marL="1258397" indent="0">
              <a:buNone/>
              <a:defRPr sz="2477" b="1"/>
            </a:lvl3pPr>
            <a:lvl4pPr marL="1887596" indent="0">
              <a:buNone/>
              <a:defRPr sz="2202" b="1"/>
            </a:lvl4pPr>
            <a:lvl5pPr marL="2516795" indent="0">
              <a:buNone/>
              <a:defRPr sz="2202" b="1"/>
            </a:lvl5pPr>
            <a:lvl6pPr marL="3145993" indent="0">
              <a:buNone/>
              <a:defRPr sz="2202" b="1"/>
            </a:lvl6pPr>
            <a:lvl7pPr marL="3775192" indent="0">
              <a:buNone/>
              <a:defRPr sz="2202" b="1"/>
            </a:lvl7pPr>
            <a:lvl8pPr marL="4404390" indent="0">
              <a:buNone/>
              <a:defRPr sz="2202" b="1"/>
            </a:lvl8pPr>
            <a:lvl9pPr marL="5033589" indent="0">
              <a:buNone/>
              <a:defRPr sz="2202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2B00AB-42A8-4FA3-864E-2C270D406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94008" y="3461295"/>
            <a:ext cx="7132958" cy="509104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89DEC5-DB7D-4B7A-A739-80F14613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BFB16F-4C71-4C6E-9F0B-A1689B50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45560D-2BBB-46D5-9D32-8571051D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837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2AD7E-EF58-48DD-ABF3-A58E3FAE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3C195A-A4EC-461B-9BC5-C85ED43C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815663-A9ED-49D3-B841-D6E704C6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14CDA0-E9F6-4F74-A641-31EC3990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887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8CE1EE-1C71-477D-A315-A7E8E7B4B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F734CE-6E42-4202-8D7A-E62352B2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33A891-55B3-4419-BAAA-E5176E39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2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46278C-7378-4C16-AEBD-97D0C7B5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3" y="631719"/>
            <a:ext cx="5411434" cy="2211017"/>
          </a:xfrm>
        </p:spPr>
        <p:txBody>
          <a:bodyPr anchor="b"/>
          <a:lstStyle>
            <a:lvl1pPr>
              <a:defRPr sz="440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DC71AC-0695-48D0-A5C1-A2DFE8CFB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958" y="1364339"/>
            <a:ext cx="8494008" cy="6733951"/>
          </a:xfrm>
        </p:spPr>
        <p:txBody>
          <a:bodyPr/>
          <a:lstStyle>
            <a:lvl1pPr>
              <a:defRPr sz="4404"/>
            </a:lvl1pPr>
            <a:lvl2pPr>
              <a:defRPr sz="3853"/>
            </a:lvl2pPr>
            <a:lvl3pPr>
              <a:defRPr sz="3303"/>
            </a:lvl3pPr>
            <a:lvl4pPr>
              <a:defRPr sz="2752"/>
            </a:lvl4pPr>
            <a:lvl5pPr>
              <a:defRPr sz="2752"/>
            </a:lvl5pPr>
            <a:lvl6pPr>
              <a:defRPr sz="2752"/>
            </a:lvl6pPr>
            <a:lvl7pPr>
              <a:defRPr sz="2752"/>
            </a:lvl7pPr>
            <a:lvl8pPr>
              <a:defRPr sz="2752"/>
            </a:lvl8pPr>
            <a:lvl9pPr>
              <a:defRPr sz="2752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94A254-CB33-4221-A6DD-4FF609E86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5693" y="2842736"/>
            <a:ext cx="5411434" cy="5266521"/>
          </a:xfrm>
        </p:spPr>
        <p:txBody>
          <a:bodyPr/>
          <a:lstStyle>
            <a:lvl1pPr marL="0" indent="0">
              <a:buNone/>
              <a:defRPr sz="2202"/>
            </a:lvl1pPr>
            <a:lvl2pPr marL="629199" indent="0">
              <a:buNone/>
              <a:defRPr sz="1927"/>
            </a:lvl2pPr>
            <a:lvl3pPr marL="1258397" indent="0">
              <a:buNone/>
              <a:defRPr sz="1651"/>
            </a:lvl3pPr>
            <a:lvl4pPr marL="1887596" indent="0">
              <a:buNone/>
              <a:defRPr sz="1376"/>
            </a:lvl4pPr>
            <a:lvl5pPr marL="2516795" indent="0">
              <a:buNone/>
              <a:defRPr sz="1376"/>
            </a:lvl5pPr>
            <a:lvl6pPr marL="3145993" indent="0">
              <a:buNone/>
              <a:defRPr sz="1376"/>
            </a:lvl6pPr>
            <a:lvl7pPr marL="3775192" indent="0">
              <a:buNone/>
              <a:defRPr sz="1376"/>
            </a:lvl7pPr>
            <a:lvl8pPr marL="4404390" indent="0">
              <a:buNone/>
              <a:defRPr sz="1376"/>
            </a:lvl8pPr>
            <a:lvl9pPr marL="5033589" indent="0">
              <a:buNone/>
              <a:defRPr sz="1376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91B497-8491-41A9-82AF-30CE8B9A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4F5015-A16E-4533-99E7-B85E4809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18662E-9695-4FCC-83D0-D7B9E5B2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95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BAFB50-33D3-41F8-8B0D-C95D1F3D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693" y="631719"/>
            <a:ext cx="5411434" cy="2211017"/>
          </a:xfrm>
        </p:spPr>
        <p:txBody>
          <a:bodyPr anchor="b"/>
          <a:lstStyle>
            <a:lvl1pPr>
              <a:defRPr sz="440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70E7E3E-6331-4432-B6A1-EDCE1D0AB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32958" y="1364339"/>
            <a:ext cx="8494008" cy="6733951"/>
          </a:xfrm>
        </p:spPr>
        <p:txBody>
          <a:bodyPr/>
          <a:lstStyle>
            <a:lvl1pPr marL="0" indent="0">
              <a:buNone/>
              <a:defRPr sz="4404"/>
            </a:lvl1pPr>
            <a:lvl2pPr marL="629199" indent="0">
              <a:buNone/>
              <a:defRPr sz="3853"/>
            </a:lvl2pPr>
            <a:lvl3pPr marL="1258397" indent="0">
              <a:buNone/>
              <a:defRPr sz="3303"/>
            </a:lvl3pPr>
            <a:lvl4pPr marL="1887596" indent="0">
              <a:buNone/>
              <a:defRPr sz="2752"/>
            </a:lvl4pPr>
            <a:lvl5pPr marL="2516795" indent="0">
              <a:buNone/>
              <a:defRPr sz="2752"/>
            </a:lvl5pPr>
            <a:lvl6pPr marL="3145993" indent="0">
              <a:buNone/>
              <a:defRPr sz="2752"/>
            </a:lvl6pPr>
            <a:lvl7pPr marL="3775192" indent="0">
              <a:buNone/>
              <a:defRPr sz="2752"/>
            </a:lvl7pPr>
            <a:lvl8pPr marL="4404390" indent="0">
              <a:buNone/>
              <a:defRPr sz="2752"/>
            </a:lvl8pPr>
            <a:lvl9pPr marL="5033589" indent="0">
              <a:buNone/>
              <a:defRPr sz="2752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2437C9-A6B4-4B1D-B141-2A7952D07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5693" y="2842736"/>
            <a:ext cx="5411434" cy="5266521"/>
          </a:xfrm>
        </p:spPr>
        <p:txBody>
          <a:bodyPr/>
          <a:lstStyle>
            <a:lvl1pPr marL="0" indent="0">
              <a:buNone/>
              <a:defRPr sz="2202"/>
            </a:lvl1pPr>
            <a:lvl2pPr marL="629199" indent="0">
              <a:buNone/>
              <a:defRPr sz="1927"/>
            </a:lvl2pPr>
            <a:lvl3pPr marL="1258397" indent="0">
              <a:buNone/>
              <a:defRPr sz="1651"/>
            </a:lvl3pPr>
            <a:lvl4pPr marL="1887596" indent="0">
              <a:buNone/>
              <a:defRPr sz="1376"/>
            </a:lvl4pPr>
            <a:lvl5pPr marL="2516795" indent="0">
              <a:buNone/>
              <a:defRPr sz="1376"/>
            </a:lvl5pPr>
            <a:lvl6pPr marL="3145993" indent="0">
              <a:buNone/>
              <a:defRPr sz="1376"/>
            </a:lvl6pPr>
            <a:lvl7pPr marL="3775192" indent="0">
              <a:buNone/>
              <a:defRPr sz="1376"/>
            </a:lvl7pPr>
            <a:lvl8pPr marL="4404390" indent="0">
              <a:buNone/>
              <a:defRPr sz="1376"/>
            </a:lvl8pPr>
            <a:lvl9pPr marL="5033589" indent="0">
              <a:buNone/>
              <a:defRPr sz="1376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DC2534-C80D-43F6-B18D-30D6AA35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193401-AA28-41EF-A97D-F4FBB31C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196DFE-B28E-4476-ADE9-459885B1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071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6EE738-C2D6-43FC-B20C-D2DDB4A4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027530-3133-4C3E-8F2D-090BB29F6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05AE87-AA2B-45C2-95E8-E9CD348E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29EEE9-9B1F-4C46-B497-92FC3630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A111E-0F79-46EE-8487-4376EF9B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07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25EC82-AA27-4DC5-987C-F9927CBAB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006963" y="504498"/>
            <a:ext cx="3617818" cy="803029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444811-7A43-4F7A-A72F-6DAE24BE3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3508" y="504498"/>
            <a:ext cx="10643726" cy="803029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2159E8-1629-459E-8955-D70204D0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710FE1-5D36-4DF0-A165-6BD09660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223D90-62AE-4492-AA8E-21AF0634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14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62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334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3019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911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0106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780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46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480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326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208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1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3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47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1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31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668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1_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812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286" y="1550784"/>
            <a:ext cx="12583716" cy="3298978"/>
          </a:xfrm>
        </p:spPr>
        <p:txBody>
          <a:bodyPr anchor="b"/>
          <a:lstStyle>
            <a:lvl1pPr algn="ctr">
              <a:defRPr sz="829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7286" y="4976983"/>
            <a:ext cx="12583716" cy="2287788"/>
          </a:xfrm>
        </p:spPr>
        <p:txBody>
          <a:bodyPr/>
          <a:lstStyle>
            <a:lvl1pPr marL="0" indent="0" algn="ctr">
              <a:buNone/>
              <a:defRPr sz="3316"/>
            </a:lvl1pPr>
            <a:lvl2pPr marL="631713" indent="0" algn="ctr">
              <a:buNone/>
              <a:defRPr sz="2763"/>
            </a:lvl2pPr>
            <a:lvl3pPr marL="1263426" indent="0" algn="ctr">
              <a:buNone/>
              <a:defRPr sz="2487"/>
            </a:lvl3pPr>
            <a:lvl4pPr marL="1895140" indent="0" algn="ctr">
              <a:buNone/>
              <a:defRPr sz="2211"/>
            </a:lvl4pPr>
            <a:lvl5pPr marL="2526853" indent="0" algn="ctr">
              <a:buNone/>
              <a:defRPr sz="2211"/>
            </a:lvl5pPr>
            <a:lvl6pPr marL="3158566" indent="0" algn="ctr">
              <a:buNone/>
              <a:defRPr sz="2211"/>
            </a:lvl6pPr>
            <a:lvl7pPr marL="3790279" indent="0" algn="ctr">
              <a:buNone/>
              <a:defRPr sz="2211"/>
            </a:lvl7pPr>
            <a:lvl8pPr marL="4421993" indent="0" algn="ctr">
              <a:buNone/>
              <a:defRPr sz="2211"/>
            </a:lvl8pPr>
            <a:lvl9pPr marL="5053706" indent="0" algn="ctr">
              <a:buNone/>
              <a:defRPr sz="221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467FDE-88B8-435A-84C3-6B638D28E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D9FDD5-6B1A-457C-9027-E6533480E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28E8E4-8014-4B94-B384-ED5C34CD2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01D28-6159-40AD-B947-A48C7316A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965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99B479-9A6E-42C5-958B-A9E16E3A8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37E532-6861-4F08-B655-82C393D3C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E69BAA-98DA-41D0-A480-B9633E9EA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ACAE-0FA4-4067-AE27-5936D58DF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36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99B479-9A6E-42C5-958B-A9E16E3A8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37E532-6861-4F08-B655-82C393D3C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E69BAA-98DA-41D0-A480-B9633E9EA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ACAE-0FA4-4067-AE27-5936D58DF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85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99B479-9A6E-42C5-958B-A9E16E3A8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37E532-6861-4F08-B655-82C393D3C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E69BAA-98DA-41D0-A480-B9633E9EA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ACAE-0FA4-4067-AE27-5936D58DF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56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99B479-9A6E-42C5-958B-A9E16E3A8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37E532-6861-4F08-B655-82C393D3C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E69BAA-98DA-41D0-A480-B9633E9EA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ACAE-0FA4-4067-AE27-5936D58DF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2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99B479-9A6E-42C5-958B-A9E16E3A8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37E532-6861-4F08-B655-82C393D3C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E69BAA-98DA-41D0-A480-B9633E9EA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ACAE-0FA4-4067-AE27-5936D58DF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34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99B479-9A6E-42C5-958B-A9E16E3A8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37E532-6861-4F08-B655-82C393D3C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E69BAA-98DA-41D0-A480-B9633E9EA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ACAE-0FA4-4067-AE27-5936D58DF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30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99B479-9A6E-42C5-958B-A9E16E3A8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37E532-6861-4F08-B655-82C393D3C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E69BAA-98DA-41D0-A480-B9633E9EA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ACAE-0FA4-4067-AE27-5936D58DF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418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770" y="2362368"/>
            <a:ext cx="14471273" cy="3941664"/>
          </a:xfrm>
        </p:spPr>
        <p:txBody>
          <a:bodyPr anchor="b"/>
          <a:lstStyle>
            <a:lvl1pPr>
              <a:defRPr sz="829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770" y="6341322"/>
            <a:ext cx="14471273" cy="2072828"/>
          </a:xfrm>
        </p:spPr>
        <p:txBody>
          <a:bodyPr/>
          <a:lstStyle>
            <a:lvl1pPr marL="0" indent="0">
              <a:buNone/>
              <a:defRPr sz="3316"/>
            </a:lvl1pPr>
            <a:lvl2pPr marL="631713" indent="0">
              <a:buNone/>
              <a:defRPr sz="2763"/>
            </a:lvl2pPr>
            <a:lvl3pPr marL="1263426" indent="0">
              <a:buNone/>
              <a:defRPr sz="2487"/>
            </a:lvl3pPr>
            <a:lvl4pPr marL="1895140" indent="0">
              <a:buNone/>
              <a:defRPr sz="2211"/>
            </a:lvl4pPr>
            <a:lvl5pPr marL="2526853" indent="0">
              <a:buNone/>
              <a:defRPr sz="2211"/>
            </a:lvl5pPr>
            <a:lvl6pPr marL="3158566" indent="0">
              <a:buNone/>
              <a:defRPr sz="2211"/>
            </a:lvl6pPr>
            <a:lvl7pPr marL="3790279" indent="0">
              <a:buNone/>
              <a:defRPr sz="2211"/>
            </a:lvl7pPr>
            <a:lvl8pPr marL="4421993" indent="0">
              <a:buNone/>
              <a:defRPr sz="2211"/>
            </a:lvl8pPr>
            <a:lvl9pPr marL="5053706" indent="0">
              <a:buNone/>
              <a:defRPr sz="22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A52D82-C7CC-420A-A4DF-582CE2288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402244-618E-44F8-ADA6-1E845AE04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F669A-ADB5-4A32-8F02-D42DDA96F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44314-9A46-439E-9B38-AC7C20570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99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914" y="2211018"/>
            <a:ext cx="7410411" cy="6253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28963" y="2211018"/>
            <a:ext cx="7410411" cy="6253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9BDA71-BE66-4EA9-AB74-D3BDAD4CA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F6D680-B4A9-45E0-9FB6-29C75E6A7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8E5067-8887-4D41-8740-3B00319D7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C441C-66EE-4878-BAAF-30C243600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416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421" y="504499"/>
            <a:ext cx="14471273" cy="18315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6422" y="2322885"/>
            <a:ext cx="7098730" cy="1138410"/>
          </a:xfrm>
        </p:spPr>
        <p:txBody>
          <a:bodyPr anchor="b"/>
          <a:lstStyle>
            <a:lvl1pPr marL="0" indent="0">
              <a:buNone/>
              <a:defRPr sz="3316" b="1"/>
            </a:lvl1pPr>
            <a:lvl2pPr marL="631713" indent="0">
              <a:buNone/>
              <a:defRPr sz="2763" b="1"/>
            </a:lvl2pPr>
            <a:lvl3pPr marL="1263426" indent="0">
              <a:buNone/>
              <a:defRPr sz="2487" b="1"/>
            </a:lvl3pPr>
            <a:lvl4pPr marL="1895140" indent="0">
              <a:buNone/>
              <a:defRPr sz="2211" b="1"/>
            </a:lvl4pPr>
            <a:lvl5pPr marL="2526853" indent="0">
              <a:buNone/>
              <a:defRPr sz="2211" b="1"/>
            </a:lvl5pPr>
            <a:lvl6pPr marL="3158566" indent="0">
              <a:buNone/>
              <a:defRPr sz="2211" b="1"/>
            </a:lvl6pPr>
            <a:lvl7pPr marL="3790279" indent="0">
              <a:buNone/>
              <a:defRPr sz="2211" b="1"/>
            </a:lvl7pPr>
            <a:lvl8pPr marL="4421993" indent="0">
              <a:buNone/>
              <a:defRPr sz="2211" b="1"/>
            </a:lvl8pPr>
            <a:lvl9pPr marL="5053706" indent="0">
              <a:buNone/>
              <a:defRPr sz="22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22" y="3461295"/>
            <a:ext cx="7098730" cy="5091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94008" y="2322885"/>
            <a:ext cx="7133686" cy="1138410"/>
          </a:xfrm>
        </p:spPr>
        <p:txBody>
          <a:bodyPr anchor="b"/>
          <a:lstStyle>
            <a:lvl1pPr marL="0" indent="0">
              <a:buNone/>
              <a:defRPr sz="3316" b="1"/>
            </a:lvl1pPr>
            <a:lvl2pPr marL="631713" indent="0">
              <a:buNone/>
              <a:defRPr sz="2763" b="1"/>
            </a:lvl2pPr>
            <a:lvl3pPr marL="1263426" indent="0">
              <a:buNone/>
              <a:defRPr sz="2487" b="1"/>
            </a:lvl3pPr>
            <a:lvl4pPr marL="1895140" indent="0">
              <a:buNone/>
              <a:defRPr sz="2211" b="1"/>
            </a:lvl4pPr>
            <a:lvl5pPr marL="2526853" indent="0">
              <a:buNone/>
              <a:defRPr sz="2211" b="1"/>
            </a:lvl5pPr>
            <a:lvl6pPr marL="3158566" indent="0">
              <a:buNone/>
              <a:defRPr sz="2211" b="1"/>
            </a:lvl6pPr>
            <a:lvl7pPr marL="3790279" indent="0">
              <a:buNone/>
              <a:defRPr sz="2211" b="1"/>
            </a:lvl7pPr>
            <a:lvl8pPr marL="4421993" indent="0">
              <a:buNone/>
              <a:defRPr sz="2211" b="1"/>
            </a:lvl8pPr>
            <a:lvl9pPr marL="5053706" indent="0">
              <a:buNone/>
              <a:defRPr sz="22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94008" y="3461295"/>
            <a:ext cx="7133686" cy="5091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5EFAC7-F12E-4E9F-B305-E1B4E9B321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826A20-621D-49C9-90E8-3E26E91CD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3D24588-444E-4352-ADAC-57DAA9C002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501C8-BE72-4CB2-B6B3-EE1DAB99F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558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313963-AB18-44E9-97D0-53E0DD36D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19F517-EDB7-430F-9D36-670930678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7B0B35-5568-41AF-B6BA-B4006EFA6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93DF5-7170-4B7B-A077-7FE66D1FE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994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57C7F4-2219-4905-A5FC-CB0B696AA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8FD80C-EDCC-4D9C-9406-EEB3419A7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42ABDF-3D99-4E5F-83F0-FA6A27975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00EAB-A6D8-4D8F-8249-C25982B53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4075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422" y="631719"/>
            <a:ext cx="5412163" cy="2211017"/>
          </a:xfrm>
        </p:spPr>
        <p:txBody>
          <a:bodyPr anchor="b"/>
          <a:lstStyle>
            <a:lvl1pPr>
              <a:defRPr sz="442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3686" y="1364339"/>
            <a:ext cx="8494008" cy="6733951"/>
          </a:xfrm>
        </p:spPr>
        <p:txBody>
          <a:bodyPr/>
          <a:lstStyle>
            <a:lvl1pPr>
              <a:defRPr sz="4421"/>
            </a:lvl1pPr>
            <a:lvl2pPr>
              <a:defRPr sz="3869"/>
            </a:lvl2pPr>
            <a:lvl3pPr>
              <a:defRPr sz="3316"/>
            </a:lvl3pPr>
            <a:lvl4pPr>
              <a:defRPr sz="2763"/>
            </a:lvl4pPr>
            <a:lvl5pPr>
              <a:defRPr sz="2763"/>
            </a:lvl5pPr>
            <a:lvl6pPr>
              <a:defRPr sz="2763"/>
            </a:lvl6pPr>
            <a:lvl7pPr>
              <a:defRPr sz="2763"/>
            </a:lvl7pPr>
            <a:lvl8pPr>
              <a:defRPr sz="2763"/>
            </a:lvl8pPr>
            <a:lvl9pPr>
              <a:defRPr sz="27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6422" y="2842736"/>
            <a:ext cx="5412163" cy="5266521"/>
          </a:xfrm>
        </p:spPr>
        <p:txBody>
          <a:bodyPr/>
          <a:lstStyle>
            <a:lvl1pPr marL="0" indent="0">
              <a:buNone/>
              <a:defRPr sz="2211"/>
            </a:lvl1pPr>
            <a:lvl2pPr marL="631713" indent="0">
              <a:buNone/>
              <a:defRPr sz="1934"/>
            </a:lvl2pPr>
            <a:lvl3pPr marL="1263426" indent="0">
              <a:buNone/>
              <a:defRPr sz="1658"/>
            </a:lvl3pPr>
            <a:lvl4pPr marL="1895140" indent="0">
              <a:buNone/>
              <a:defRPr sz="1382"/>
            </a:lvl4pPr>
            <a:lvl5pPr marL="2526853" indent="0">
              <a:buNone/>
              <a:defRPr sz="1382"/>
            </a:lvl5pPr>
            <a:lvl6pPr marL="3158566" indent="0">
              <a:buNone/>
              <a:defRPr sz="1382"/>
            </a:lvl6pPr>
            <a:lvl7pPr marL="3790279" indent="0">
              <a:buNone/>
              <a:defRPr sz="1382"/>
            </a:lvl7pPr>
            <a:lvl8pPr marL="4421993" indent="0">
              <a:buNone/>
              <a:defRPr sz="1382"/>
            </a:lvl8pPr>
            <a:lvl9pPr marL="5053706" indent="0">
              <a:buNone/>
              <a:defRPr sz="13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394FA3-BB00-4469-A808-ADA334DBD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10E9F-C82F-46AA-9EDC-7D7484661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BE5F9-0114-40B1-B657-E86D4C141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8F8F8-8256-4669-AC8B-793864D30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99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548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422" y="631719"/>
            <a:ext cx="5412163" cy="2211017"/>
          </a:xfrm>
        </p:spPr>
        <p:txBody>
          <a:bodyPr anchor="b"/>
          <a:lstStyle>
            <a:lvl1pPr>
              <a:defRPr sz="442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33686" y="1364339"/>
            <a:ext cx="8494008" cy="6733951"/>
          </a:xfrm>
        </p:spPr>
        <p:txBody>
          <a:bodyPr/>
          <a:lstStyle>
            <a:lvl1pPr marL="0" indent="0">
              <a:buNone/>
              <a:defRPr sz="4421"/>
            </a:lvl1pPr>
            <a:lvl2pPr marL="631713" indent="0">
              <a:buNone/>
              <a:defRPr sz="3869"/>
            </a:lvl2pPr>
            <a:lvl3pPr marL="1263426" indent="0">
              <a:buNone/>
              <a:defRPr sz="3316"/>
            </a:lvl3pPr>
            <a:lvl4pPr marL="1895140" indent="0">
              <a:buNone/>
              <a:defRPr sz="2763"/>
            </a:lvl4pPr>
            <a:lvl5pPr marL="2526853" indent="0">
              <a:buNone/>
              <a:defRPr sz="2763"/>
            </a:lvl5pPr>
            <a:lvl6pPr marL="3158566" indent="0">
              <a:buNone/>
              <a:defRPr sz="2763"/>
            </a:lvl6pPr>
            <a:lvl7pPr marL="3790279" indent="0">
              <a:buNone/>
              <a:defRPr sz="2763"/>
            </a:lvl7pPr>
            <a:lvl8pPr marL="4421993" indent="0">
              <a:buNone/>
              <a:defRPr sz="2763"/>
            </a:lvl8pPr>
            <a:lvl9pPr marL="5053706" indent="0">
              <a:buNone/>
              <a:defRPr sz="276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6422" y="2842736"/>
            <a:ext cx="5412163" cy="5266521"/>
          </a:xfrm>
        </p:spPr>
        <p:txBody>
          <a:bodyPr/>
          <a:lstStyle>
            <a:lvl1pPr marL="0" indent="0">
              <a:buNone/>
              <a:defRPr sz="2211"/>
            </a:lvl1pPr>
            <a:lvl2pPr marL="631713" indent="0">
              <a:buNone/>
              <a:defRPr sz="1934"/>
            </a:lvl2pPr>
            <a:lvl3pPr marL="1263426" indent="0">
              <a:buNone/>
              <a:defRPr sz="1658"/>
            </a:lvl3pPr>
            <a:lvl4pPr marL="1895140" indent="0">
              <a:buNone/>
              <a:defRPr sz="1382"/>
            </a:lvl4pPr>
            <a:lvl5pPr marL="2526853" indent="0">
              <a:buNone/>
              <a:defRPr sz="1382"/>
            </a:lvl5pPr>
            <a:lvl6pPr marL="3158566" indent="0">
              <a:buNone/>
              <a:defRPr sz="1382"/>
            </a:lvl6pPr>
            <a:lvl7pPr marL="3790279" indent="0">
              <a:buNone/>
              <a:defRPr sz="1382"/>
            </a:lvl7pPr>
            <a:lvl8pPr marL="4421993" indent="0">
              <a:buNone/>
              <a:defRPr sz="1382"/>
            </a:lvl8pPr>
            <a:lvl9pPr marL="5053706" indent="0">
              <a:buNone/>
              <a:defRPr sz="13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BA2809-48A4-44FB-8DAC-5C8216505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039ECF-1649-4B4F-AE69-B20F562DA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23CBE-ED31-4ABF-8149-31973501F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0B9BA-FC83-480A-9353-DE70FE914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880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1C469E-8870-4F20-93E7-D43485C00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9CE17C-6FA8-4D24-8689-85C3A9900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357238-FD0E-4CB6-B8AC-B2AAB5536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5048C-B7C1-4EF6-AF3B-3A45612645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858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64259" y="379472"/>
            <a:ext cx="3775115" cy="8085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915" y="379472"/>
            <a:ext cx="11045706" cy="8085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7FEF47-D963-4C68-8615-5184436A4F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874FD4-2ECC-4705-B796-57893BA32F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AA58AB-12A5-49F5-9230-12555DC24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AFB07-DE3C-476B-942D-9CFBE1085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016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915" y="383862"/>
            <a:ext cx="15100459" cy="80807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74F41-F15F-469B-9315-07658550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C4A27-0A71-4F29-901E-374E5D894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http://violet.vn/lieupq71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17DB3-D57F-4D88-94C1-E7275A65A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C5723-FBFC-4359-BC74-D06290C81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681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88EB4-7D75-44C3-BF30-659125E2E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286" y="1550784"/>
            <a:ext cx="12583716" cy="3298978"/>
          </a:xfrm>
        </p:spPr>
        <p:txBody>
          <a:bodyPr anchor="b"/>
          <a:lstStyle>
            <a:lvl1pPr algn="ctr">
              <a:defRPr sz="825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AD0266-92C5-45C2-83A6-488A7C2C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7286" y="4976983"/>
            <a:ext cx="12583716" cy="2287788"/>
          </a:xfrm>
        </p:spPr>
        <p:txBody>
          <a:bodyPr/>
          <a:lstStyle>
            <a:lvl1pPr marL="0" indent="0" algn="ctr">
              <a:buNone/>
              <a:defRPr sz="3303"/>
            </a:lvl1pPr>
            <a:lvl2pPr marL="629199" indent="0" algn="ctr">
              <a:buNone/>
              <a:defRPr sz="2752"/>
            </a:lvl2pPr>
            <a:lvl3pPr marL="1258397" indent="0" algn="ctr">
              <a:buNone/>
              <a:defRPr sz="2477"/>
            </a:lvl3pPr>
            <a:lvl4pPr marL="1887596" indent="0" algn="ctr">
              <a:buNone/>
              <a:defRPr sz="2202"/>
            </a:lvl4pPr>
            <a:lvl5pPr marL="2516795" indent="0" algn="ctr">
              <a:buNone/>
              <a:defRPr sz="2202"/>
            </a:lvl5pPr>
            <a:lvl6pPr marL="3145993" indent="0" algn="ctr">
              <a:buNone/>
              <a:defRPr sz="2202"/>
            </a:lvl6pPr>
            <a:lvl7pPr marL="3775192" indent="0" algn="ctr">
              <a:buNone/>
              <a:defRPr sz="2202"/>
            </a:lvl7pPr>
            <a:lvl8pPr marL="4404390" indent="0" algn="ctr">
              <a:buNone/>
              <a:defRPr sz="2202"/>
            </a:lvl8pPr>
            <a:lvl9pPr marL="5033589" indent="0" algn="ctr">
              <a:buNone/>
              <a:defRPr sz="2202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DC3318-8973-44EC-AD35-167DC8AE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A85E6E-4779-4D28-B7C4-E7A7DDF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C64F2-C24D-4F87-982B-31BADC4A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000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88EB4-7D75-44C3-BF30-659125E2E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286" y="1550784"/>
            <a:ext cx="12583716" cy="3298978"/>
          </a:xfrm>
        </p:spPr>
        <p:txBody>
          <a:bodyPr anchor="b"/>
          <a:lstStyle>
            <a:lvl1pPr algn="ctr">
              <a:defRPr sz="825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AD0266-92C5-45C2-83A6-488A7C2C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7286" y="4976983"/>
            <a:ext cx="12583716" cy="2287788"/>
          </a:xfrm>
        </p:spPr>
        <p:txBody>
          <a:bodyPr/>
          <a:lstStyle>
            <a:lvl1pPr marL="0" indent="0" algn="ctr">
              <a:buNone/>
              <a:defRPr sz="3303"/>
            </a:lvl1pPr>
            <a:lvl2pPr marL="629199" indent="0" algn="ctr">
              <a:buNone/>
              <a:defRPr sz="2752"/>
            </a:lvl2pPr>
            <a:lvl3pPr marL="1258397" indent="0" algn="ctr">
              <a:buNone/>
              <a:defRPr sz="2477"/>
            </a:lvl3pPr>
            <a:lvl4pPr marL="1887596" indent="0" algn="ctr">
              <a:buNone/>
              <a:defRPr sz="2202"/>
            </a:lvl4pPr>
            <a:lvl5pPr marL="2516795" indent="0" algn="ctr">
              <a:buNone/>
              <a:defRPr sz="2202"/>
            </a:lvl5pPr>
            <a:lvl6pPr marL="3145993" indent="0" algn="ctr">
              <a:buNone/>
              <a:defRPr sz="2202"/>
            </a:lvl6pPr>
            <a:lvl7pPr marL="3775192" indent="0" algn="ctr">
              <a:buNone/>
              <a:defRPr sz="2202"/>
            </a:lvl7pPr>
            <a:lvl8pPr marL="4404390" indent="0" algn="ctr">
              <a:buNone/>
              <a:defRPr sz="2202"/>
            </a:lvl8pPr>
            <a:lvl9pPr marL="5033589" indent="0" algn="ctr">
              <a:buNone/>
              <a:defRPr sz="2202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DC3318-8973-44EC-AD35-167DC8AE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A85E6E-4779-4D28-B7C4-E7A7DDF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C64F2-C24D-4F87-982B-31BADC4A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97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99C82-B409-4C4F-B04C-D8922736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E98B40-4EB3-4547-A082-BFA54A9D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A97E4D-82B6-449D-B1E4-8E2217A6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F0727-23A9-469B-A916-53740C32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C8DDD8-9F84-4BBC-942A-1BCBD3E8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8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6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33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655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50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454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95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07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11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57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91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42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416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2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98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571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3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049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28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95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12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600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73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9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03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10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8930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353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34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84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608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17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24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6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8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177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857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260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441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014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21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70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76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55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262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312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099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92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42" Type="http://schemas.openxmlformats.org/officeDocument/2006/relationships/slideLayout" Target="../slideLayouts/slideLayout95.xml"/><Relationship Id="rId47" Type="http://schemas.openxmlformats.org/officeDocument/2006/relationships/slideLayout" Target="../slideLayouts/slideLayout100.xml"/><Relationship Id="rId50" Type="http://schemas.openxmlformats.org/officeDocument/2006/relationships/slideLayout" Target="../slideLayouts/slideLayout103.xml"/><Relationship Id="rId55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slideLayout" Target="../slideLayouts/slideLayout93.xml"/><Relationship Id="rId45" Type="http://schemas.openxmlformats.org/officeDocument/2006/relationships/slideLayout" Target="../slideLayouts/slideLayout98.xml"/><Relationship Id="rId53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96.xml"/><Relationship Id="rId48" Type="http://schemas.openxmlformats.org/officeDocument/2006/relationships/slideLayout" Target="../slideLayouts/slideLayout101.xml"/><Relationship Id="rId56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4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94.xml"/><Relationship Id="rId54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49" Type="http://schemas.openxmlformats.org/officeDocument/2006/relationships/slideLayout" Target="../slideLayouts/slideLayout102.xml"/><Relationship Id="rId57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84.xml"/><Relationship Id="rId44" Type="http://schemas.openxmlformats.org/officeDocument/2006/relationships/slideLayout" Target="../slideLayouts/slideLayout97.xml"/><Relationship Id="rId52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3"/>
    <p:sldLayoutId id="2147483650" r:id="rId4"/>
    <p:sldLayoutId id="2147483759" r:id="rId5"/>
    <p:sldLayoutId id="2147483758" r:id="rId6"/>
    <p:sldLayoutId id="2147483747" r:id="rId7"/>
    <p:sldLayoutId id="2147483746" r:id="rId8"/>
    <p:sldLayoutId id="2147483745" r:id="rId9"/>
    <p:sldLayoutId id="2147483743" r:id="rId10"/>
    <p:sldLayoutId id="2147483742" r:id="rId11"/>
    <p:sldLayoutId id="2147483741" r:id="rId12"/>
    <p:sldLayoutId id="2147483740" r:id="rId13"/>
    <p:sldLayoutId id="2147483739" r:id="rId14"/>
    <p:sldLayoutId id="2147483730" r:id="rId15"/>
    <p:sldLayoutId id="2147483666" r:id="rId16"/>
    <p:sldLayoutId id="2147483665" r:id="rId17"/>
    <p:sldLayoutId id="2147483664" r:id="rId18"/>
    <p:sldLayoutId id="2147483662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750" r:id="rId25"/>
    <p:sldLayoutId id="2147483749" r:id="rId26"/>
    <p:sldLayoutId id="2147483748" r:id="rId27"/>
    <p:sldLayoutId id="2147483668" r:id="rId28"/>
    <p:sldLayoutId id="2147483667" r:id="rId29"/>
    <p:sldLayoutId id="2147483656" r:id="rId30"/>
    <p:sldLayoutId id="2147483657" r:id="rId31"/>
    <p:sldLayoutId id="2147483658" r:id="rId32"/>
    <p:sldLayoutId id="2147483659" r:id="rId33"/>
    <p:sldLayoutId id="2147483660" r:id="rId34"/>
    <p:sldLayoutId id="2147483744" r:id="rId35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18AC92-8EBF-4308-A76C-F8AEDCA54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915" y="379471"/>
            <a:ext cx="15100459" cy="157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FD810C7-401B-49A3-9EE5-1A20FE5CA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915" y="2211018"/>
            <a:ext cx="15100459" cy="62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1293EE-CEA5-43DF-A86B-7F0E0A96FD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914" y="8629109"/>
            <a:ext cx="3914934" cy="6580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34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EBCFA6D-31F3-43D0-97BB-9F9A05719E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32582" y="8629109"/>
            <a:ext cx="5313125" cy="6580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34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9DBA8E-E203-4578-823A-02DD308645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024440" y="8629109"/>
            <a:ext cx="3914934" cy="6580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34"/>
            </a:lvl1pPr>
          </a:lstStyle>
          <a:p>
            <a:fld id="{C0C4D059-E4EB-4F4B-9734-C7B552AEA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16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752" r:id="rId3"/>
    <p:sldLayoutId id="2147483751" r:id="rId4"/>
    <p:sldLayoutId id="2147483737" r:id="rId5"/>
    <p:sldLayoutId id="2147483732" r:id="rId6"/>
    <p:sldLayoutId id="2147483731" r:id="rId7"/>
    <p:sldLayoutId id="2147483682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79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79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79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79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79">
          <a:solidFill>
            <a:schemeClr val="tx2"/>
          </a:solidFill>
          <a:latin typeface="Arial" panose="020B0604020202020204" pitchFamily="34" charset="0"/>
        </a:defRPr>
      </a:lvl5pPr>
      <a:lvl6pPr marL="631713" algn="ctr" rtl="0" fontAlgn="base">
        <a:spcBef>
          <a:spcPct val="0"/>
        </a:spcBef>
        <a:spcAft>
          <a:spcPct val="0"/>
        </a:spcAft>
        <a:defRPr sz="6079">
          <a:solidFill>
            <a:schemeClr val="tx2"/>
          </a:solidFill>
          <a:latin typeface="Arial" panose="020B0604020202020204" pitchFamily="34" charset="0"/>
        </a:defRPr>
      </a:lvl6pPr>
      <a:lvl7pPr marL="1263426" algn="ctr" rtl="0" fontAlgn="base">
        <a:spcBef>
          <a:spcPct val="0"/>
        </a:spcBef>
        <a:spcAft>
          <a:spcPct val="0"/>
        </a:spcAft>
        <a:defRPr sz="6079">
          <a:solidFill>
            <a:schemeClr val="tx2"/>
          </a:solidFill>
          <a:latin typeface="Arial" panose="020B0604020202020204" pitchFamily="34" charset="0"/>
        </a:defRPr>
      </a:lvl7pPr>
      <a:lvl8pPr marL="1895140" algn="ctr" rtl="0" fontAlgn="base">
        <a:spcBef>
          <a:spcPct val="0"/>
        </a:spcBef>
        <a:spcAft>
          <a:spcPct val="0"/>
        </a:spcAft>
        <a:defRPr sz="6079">
          <a:solidFill>
            <a:schemeClr val="tx2"/>
          </a:solidFill>
          <a:latin typeface="Arial" panose="020B0604020202020204" pitchFamily="34" charset="0"/>
        </a:defRPr>
      </a:lvl8pPr>
      <a:lvl9pPr marL="2526853" algn="ctr" rtl="0" fontAlgn="base">
        <a:spcBef>
          <a:spcPct val="0"/>
        </a:spcBef>
        <a:spcAft>
          <a:spcPct val="0"/>
        </a:spcAft>
        <a:defRPr sz="6079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73785" indent="-473785" algn="l" rtl="0" eaLnBrk="0" fontAlgn="base" hangingPunct="0">
        <a:spcBef>
          <a:spcPct val="20000"/>
        </a:spcBef>
        <a:spcAft>
          <a:spcPct val="0"/>
        </a:spcAft>
        <a:buChar char="•"/>
        <a:defRPr sz="4421" kern="1200">
          <a:solidFill>
            <a:schemeClr val="tx1"/>
          </a:solidFill>
          <a:latin typeface="+mn-lt"/>
          <a:ea typeface="+mn-ea"/>
          <a:cs typeface="+mn-cs"/>
        </a:defRPr>
      </a:lvl1pPr>
      <a:lvl2pPr marL="1026534" indent="-394821" algn="l" rtl="0" eaLnBrk="0" fontAlgn="base" hangingPunct="0">
        <a:spcBef>
          <a:spcPct val="20000"/>
        </a:spcBef>
        <a:spcAft>
          <a:spcPct val="0"/>
        </a:spcAft>
        <a:buChar char="–"/>
        <a:defRPr sz="3869" kern="1200">
          <a:solidFill>
            <a:schemeClr val="tx1"/>
          </a:solidFill>
          <a:latin typeface="+mn-lt"/>
          <a:ea typeface="+mn-ea"/>
          <a:cs typeface="+mn-cs"/>
        </a:defRPr>
      </a:lvl2pPr>
      <a:lvl3pPr marL="1579283" indent="-315857" algn="l" rtl="0" eaLnBrk="0" fontAlgn="base" hangingPunct="0">
        <a:spcBef>
          <a:spcPct val="20000"/>
        </a:spcBef>
        <a:spcAft>
          <a:spcPct val="0"/>
        </a:spcAft>
        <a:buChar char="•"/>
        <a:defRPr sz="3316" kern="1200">
          <a:solidFill>
            <a:schemeClr val="tx1"/>
          </a:solidFill>
          <a:latin typeface="+mn-lt"/>
          <a:ea typeface="+mn-ea"/>
          <a:cs typeface="+mn-cs"/>
        </a:defRPr>
      </a:lvl3pPr>
      <a:lvl4pPr marL="2210996" indent="-315857" algn="l" rtl="0" eaLnBrk="0" fontAlgn="base" hangingPunct="0">
        <a:spcBef>
          <a:spcPct val="20000"/>
        </a:spcBef>
        <a:spcAft>
          <a:spcPct val="0"/>
        </a:spcAft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4pPr>
      <a:lvl5pPr marL="2842710" indent="-315857" algn="l" rtl="0" eaLnBrk="0" fontAlgn="base" hangingPunct="0">
        <a:spcBef>
          <a:spcPct val="20000"/>
        </a:spcBef>
        <a:spcAft>
          <a:spcPct val="0"/>
        </a:spcAft>
        <a:buChar char="»"/>
        <a:defRPr sz="2763" kern="1200">
          <a:solidFill>
            <a:schemeClr val="tx1"/>
          </a:solidFill>
          <a:latin typeface="+mn-lt"/>
          <a:ea typeface="+mn-ea"/>
          <a:cs typeface="+mn-cs"/>
        </a:defRPr>
      </a:lvl5pPr>
      <a:lvl6pPr marL="3474423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6pPr>
      <a:lvl7pPr marL="4106136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7pPr>
      <a:lvl8pPr marL="4737849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8pPr>
      <a:lvl9pPr marL="5369563" indent="-315857" algn="l" defTabSz="1263426" rtl="0" eaLnBrk="1" latinLnBrk="0" hangingPunct="1">
        <a:lnSpc>
          <a:spcPct val="90000"/>
        </a:lnSpc>
        <a:spcBef>
          <a:spcPts val="691"/>
        </a:spcBef>
        <a:buFont typeface="Arial" panose="020B0604020202020204" pitchFamily="34" charset="0"/>
        <a:buChar char="•"/>
        <a:defRPr sz="24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1pPr>
      <a:lvl2pPr marL="631713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2pPr>
      <a:lvl3pPr marL="1263426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3pPr>
      <a:lvl4pPr marL="1895140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4pPr>
      <a:lvl5pPr marL="2526853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5pPr>
      <a:lvl6pPr marL="3158566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6pPr>
      <a:lvl7pPr marL="3790279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7pPr>
      <a:lvl8pPr marL="4421993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8pPr>
      <a:lvl9pPr marL="5053706" algn="l" defTabSz="1263426" rtl="0" eaLnBrk="1" latinLnBrk="0" hangingPunct="1">
        <a:defRPr sz="24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3FA1F20-6250-4C09-8CE6-1BEE439F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08" y="504499"/>
            <a:ext cx="14471273" cy="183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FE79E8-6BE5-4684-985D-B987C0878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508" y="2522490"/>
            <a:ext cx="14471273" cy="601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3FE056-1C43-4A98-9A62-8DE3C9926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3507" y="8782652"/>
            <a:ext cx="377511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1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496B880E-3BE9-4A10-966A-C1D42C70BCF6}" type="datetimeFigureOut">
              <a:rPr lang="zh-CN" altLang="en-US" smtClean="0"/>
              <a:pPr/>
              <a:t>2021/12/10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92D5BC-DF88-454C-A566-965428B69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57808" y="8782652"/>
            <a:ext cx="5662672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1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CBBA3D-058B-4788-B8F8-4C7734EE5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49666" y="8782652"/>
            <a:ext cx="377511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1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D05F30F0-2D64-4950-B991-DBE38FB597C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942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757" r:id="rId11"/>
    <p:sldLayoutId id="2147483756" r:id="rId12"/>
    <p:sldLayoutId id="2147483755" r:id="rId13"/>
    <p:sldLayoutId id="2147483754" r:id="rId14"/>
    <p:sldLayoutId id="2147483753" r:id="rId15"/>
    <p:sldLayoutId id="2147483738" r:id="rId16"/>
    <p:sldLayoutId id="2147483736" r:id="rId17"/>
    <p:sldLayoutId id="2147483735" r:id="rId18"/>
    <p:sldLayoutId id="2147483734" r:id="rId19"/>
    <p:sldLayoutId id="2147483733" r:id="rId20"/>
    <p:sldLayoutId id="2147483729" r:id="rId21"/>
    <p:sldLayoutId id="2147483728" r:id="rId22"/>
    <p:sldLayoutId id="2147483727" r:id="rId23"/>
    <p:sldLayoutId id="2147483726" r:id="rId24"/>
    <p:sldLayoutId id="2147483725" r:id="rId25"/>
    <p:sldLayoutId id="2147483724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  <p:sldLayoutId id="2147483720" r:id="rId53"/>
    <p:sldLayoutId id="2147483721" r:id="rId54"/>
    <p:sldLayoutId id="2147483722" r:id="rId55"/>
    <p:sldLayoutId id="2147483723" r:id="rId5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1258397" rtl="0" eaLnBrk="1" latinLnBrk="0" hangingPunct="1">
        <a:lnSpc>
          <a:spcPct val="90000"/>
        </a:lnSpc>
        <a:spcBef>
          <a:spcPct val="0"/>
        </a:spcBef>
        <a:buNone/>
        <a:defRPr sz="6055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14599" indent="-314599" algn="l" defTabSz="1258397" rtl="0" eaLnBrk="1" latinLnBrk="0" hangingPunct="1">
        <a:lnSpc>
          <a:spcPct val="90000"/>
        </a:lnSpc>
        <a:spcBef>
          <a:spcPts val="1376"/>
        </a:spcBef>
        <a:buFont typeface="Arial" panose="020B0604020202020204" pitchFamily="34" charset="0"/>
        <a:buChar char="•"/>
        <a:defRPr sz="3853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943798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3303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572997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752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2202195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831394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3460593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6pPr>
      <a:lvl7pPr marL="4089791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7pPr>
      <a:lvl8pPr marL="4718990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8pPr>
      <a:lvl9pPr marL="5348188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1pPr>
      <a:lvl2pPr marL="629199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2pPr>
      <a:lvl3pPr marL="1258397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3pPr>
      <a:lvl4pPr marL="1887596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4pPr>
      <a:lvl5pPr marL="2516795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5pPr>
      <a:lvl6pPr marL="3145993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6pPr>
      <a:lvl7pPr marL="3775192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7pPr>
      <a:lvl8pPr marL="4404390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8pPr>
      <a:lvl9pPr marL="5033589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.xml"/><Relationship Id="rId3" Type="http://schemas.openxmlformats.org/officeDocument/2006/relationships/slide" Target="slide17.xml"/><Relationship Id="rId7" Type="http://schemas.openxmlformats.org/officeDocument/2006/relationships/image" Target="../media/image32.png"/><Relationship Id="rId12" Type="http://schemas.openxmlformats.org/officeDocument/2006/relationships/image" Target="../media/image36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3.xml"/><Relationship Id="rId6" Type="http://schemas.openxmlformats.org/officeDocument/2006/relationships/slide" Target="slide18.xml"/><Relationship Id="rId11" Type="http://schemas.openxmlformats.org/officeDocument/2006/relationships/image" Target="../media/image35.gif"/><Relationship Id="rId5" Type="http://schemas.microsoft.com/office/2007/relationships/hdphoto" Target="../media/hdphoto1.wdp"/><Relationship Id="rId15" Type="http://schemas.openxmlformats.org/officeDocument/2006/relationships/image" Target="../media/image38.png"/><Relationship Id="rId10" Type="http://schemas.openxmlformats.org/officeDocument/2006/relationships/image" Target="../media/image34.gif"/><Relationship Id="rId4" Type="http://schemas.openxmlformats.org/officeDocument/2006/relationships/image" Target="../media/image31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1.png"/><Relationship Id="rId5" Type="http://schemas.openxmlformats.org/officeDocument/2006/relationships/slide" Target="slide15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9.png"/><Relationship Id="rId5" Type="http://schemas.openxmlformats.org/officeDocument/2006/relationships/slide" Target="slide1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1125538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6660952" y="6166485"/>
            <a:ext cx="3840447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MÔN : 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TOÁN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3 –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Tuần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14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56" name="文本框 2055"/>
          <p:cNvSpPr txBox="1"/>
          <p:nvPr/>
        </p:nvSpPr>
        <p:spPr>
          <a:xfrm>
            <a:off x="1404368" y="4689336"/>
            <a:ext cx="1461762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CHÀO MỪNG CÁC CON ĐẾN VỚI TIẾT HỌC ONILNE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5" y="417830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>
            <a:extLst>
              <a:ext uri="{FF2B5EF4-FFF2-40B4-BE49-F238E27FC236}">
                <a16:creationId xmlns:a16="http://schemas.microsoft.com/office/drawing/2014/main" id="{537F77F5-501D-415F-BCA4-13EE1322D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32" y="70908"/>
            <a:ext cx="5257747" cy="8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 eaLnBrk="0" hangingPunct="0">
              <a:spcBef>
                <a:spcPct val="50000"/>
              </a:spcBef>
            </a:pPr>
            <a:r>
              <a:rPr lang="vi-VN" altLang="vi-VN" sz="4974" b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4974" b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1. Tính:</a:t>
            </a: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49397D6E-BBF7-4079-A0E5-9E599B96C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75" y="1447203"/>
            <a:ext cx="3561094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a)   7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E1F5AC6F-BCA6-4AE0-9FE3-7E5DA795D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59" y="1465543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87172230-8800-4FFC-922D-858F255A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041" y="1465543"/>
            <a:ext cx="785262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2" name="Text Box 37">
            <a:extLst>
              <a:ext uri="{FF2B5EF4-FFF2-40B4-BE49-F238E27FC236}">
                <a16:creationId xmlns:a16="http://schemas.microsoft.com/office/drawing/2014/main" id="{D7665301-8CD0-469B-B1F9-7517E7607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922" y="3571273"/>
            <a:ext cx="631719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136A4626-CD8A-4416-B07E-B7B2AFD9C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628" y="2518408"/>
            <a:ext cx="772101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B11B0AD0-2EF3-4893-9FF9-EF715D340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780" y="2509238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39" name="Line 44">
            <a:extLst>
              <a:ext uri="{FF2B5EF4-FFF2-40B4-BE49-F238E27FC236}">
                <a16:creationId xmlns:a16="http://schemas.microsoft.com/office/drawing/2014/main" id="{8657C9CA-8656-4D26-96C9-CE27C9C4CF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2922" y="3455018"/>
            <a:ext cx="857645" cy="109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9AF1EA5B-D2B1-4BB4-A75B-7137F4840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230" y="2518408"/>
            <a:ext cx="660234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Text Box 5">
            <a:extLst>
              <a:ext uri="{FF2B5EF4-FFF2-40B4-BE49-F238E27FC236}">
                <a16:creationId xmlns:a16="http://schemas.microsoft.com/office/drawing/2014/main" id="{14F748C3-05B5-4586-9743-0E70936BB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198" y="3571273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6" name="Text Box 5">
            <a:extLst>
              <a:ext uri="{FF2B5EF4-FFF2-40B4-BE49-F238E27FC236}">
                <a16:creationId xmlns:a16="http://schemas.microsoft.com/office/drawing/2014/main" id="{348670BA-CEF3-4458-9163-ACF0DA8D5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069" y="4439642"/>
            <a:ext cx="1656070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  </a:t>
            </a:r>
            <a:r>
              <a:rPr lang="vi-VN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 </a:t>
            </a: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16</a:t>
            </a:r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C2E62655-B63D-4F70-92A9-9CA5CF50CA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2922" y="5241950"/>
            <a:ext cx="971706" cy="87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48" name="Text Box 5">
            <a:extLst>
              <a:ext uri="{FF2B5EF4-FFF2-40B4-BE49-F238E27FC236}">
                <a16:creationId xmlns:a16="http://schemas.microsoft.com/office/drawing/2014/main" id="{048825CB-92BC-4920-936A-C4D8BAF3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586" y="5270589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256" name="Text Box 5">
            <a:extLst>
              <a:ext uri="{FF2B5EF4-FFF2-40B4-BE49-F238E27FC236}">
                <a16:creationId xmlns:a16="http://schemas.microsoft.com/office/drawing/2014/main" id="{128A4CEC-1D9E-4CC5-B1BE-7ACFA1535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89" y="1420882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257" name="Text Box 5">
            <a:extLst>
              <a:ext uri="{FF2B5EF4-FFF2-40B4-BE49-F238E27FC236}">
                <a16:creationId xmlns:a16="http://schemas.microsoft.com/office/drawing/2014/main" id="{13257E42-E309-4CF9-B4DC-33605C3AF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344" y="1420882"/>
            <a:ext cx="508885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0258" name="Text Box 5">
            <a:extLst>
              <a:ext uri="{FF2B5EF4-FFF2-40B4-BE49-F238E27FC236}">
                <a16:creationId xmlns:a16="http://schemas.microsoft.com/office/drawing/2014/main" id="{9796A202-5B49-4F15-A073-F16ADFB8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768" y="1499847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2" name="Text Box 37">
            <a:extLst>
              <a:ext uri="{FF2B5EF4-FFF2-40B4-BE49-F238E27FC236}">
                <a16:creationId xmlns:a16="http://schemas.microsoft.com/office/drawing/2014/main" id="{A4AB9276-FC98-49BB-A87F-41B196D1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905" y="3465986"/>
            <a:ext cx="631719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5F56CE8F-D62B-4F8F-B228-00E832760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194" y="2489101"/>
            <a:ext cx="660234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C8DC5C56-5FD5-4F0A-B06D-01C74E6B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775" y="2475940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A6CA6FB0-D26F-4D9D-B5C4-3FC856B13E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0652" y="3426026"/>
            <a:ext cx="980481" cy="106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59" name="Text Box 37">
            <a:extLst>
              <a:ext uri="{FF2B5EF4-FFF2-40B4-BE49-F238E27FC236}">
                <a16:creationId xmlns:a16="http://schemas.microsoft.com/office/drawing/2014/main" id="{9BF65FFF-66CB-4F76-BE81-CDE264360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471" y="2489101"/>
            <a:ext cx="660234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0" name="Text Box 5">
            <a:extLst>
              <a:ext uri="{FF2B5EF4-FFF2-40B4-BE49-F238E27FC236}">
                <a16:creationId xmlns:a16="http://schemas.microsoft.com/office/drawing/2014/main" id="{9C82A7F0-CB4C-4B2A-920A-94D4FBB15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88" y="3465985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389D46F2-887F-417A-9586-982C551D8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296" y="4249819"/>
            <a:ext cx="128098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 27</a:t>
            </a:r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1F4AC319-FB9C-4E55-9402-70332BDA4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517" y="5270589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268" name="Text Box 5">
            <a:extLst>
              <a:ext uri="{FF2B5EF4-FFF2-40B4-BE49-F238E27FC236}">
                <a16:creationId xmlns:a16="http://schemas.microsoft.com/office/drawing/2014/main" id="{E0C09052-70DB-48F6-BC5C-DB91F776B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7018" y="1499847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0269" name="Text Box 5">
            <a:extLst>
              <a:ext uri="{FF2B5EF4-FFF2-40B4-BE49-F238E27FC236}">
                <a16:creationId xmlns:a16="http://schemas.microsoft.com/office/drawing/2014/main" id="{859E8433-5F7B-487E-9D6A-FD36BB942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2360" y="1499847"/>
            <a:ext cx="666815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0270" name="Text Box 5">
            <a:extLst>
              <a:ext uri="{FF2B5EF4-FFF2-40B4-BE49-F238E27FC236}">
                <a16:creationId xmlns:a16="http://schemas.microsoft.com/office/drawing/2014/main" id="{0E41CD6D-C3F6-466C-B8DE-69B65286D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5688" y="1499847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0271" name="Text Box 5">
            <a:extLst>
              <a:ext uri="{FF2B5EF4-FFF2-40B4-BE49-F238E27FC236}">
                <a16:creationId xmlns:a16="http://schemas.microsoft.com/office/drawing/2014/main" id="{0872D555-21E0-4D1C-A0BF-7190427F0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5023" y="1403952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0272" name="Text Box 5">
            <a:extLst>
              <a:ext uri="{FF2B5EF4-FFF2-40B4-BE49-F238E27FC236}">
                <a16:creationId xmlns:a16="http://schemas.microsoft.com/office/drawing/2014/main" id="{B620F8CA-A55A-4DFD-923D-66DA0D1A3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6687" y="1403952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0273" name="Text Box 5">
            <a:extLst>
              <a:ext uri="{FF2B5EF4-FFF2-40B4-BE49-F238E27FC236}">
                <a16:creationId xmlns:a16="http://schemas.microsoft.com/office/drawing/2014/main" id="{6FDD934D-278C-4C2B-B775-5739A8E34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085" y="1434661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88" name="Text Box 37">
            <a:extLst>
              <a:ext uri="{FF2B5EF4-FFF2-40B4-BE49-F238E27FC236}">
                <a16:creationId xmlns:a16="http://schemas.microsoft.com/office/drawing/2014/main" id="{D5A15893-EFF6-4701-8C77-176CF4069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0439" y="3605577"/>
            <a:ext cx="631719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9" name="Text Box 37">
            <a:extLst>
              <a:ext uri="{FF2B5EF4-FFF2-40B4-BE49-F238E27FC236}">
                <a16:creationId xmlns:a16="http://schemas.microsoft.com/office/drawing/2014/main" id="{3185648F-28B6-4AFB-950F-AD0D15902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2145" y="2552712"/>
            <a:ext cx="660235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Text Box 5">
            <a:extLst>
              <a:ext uri="{FF2B5EF4-FFF2-40B4-BE49-F238E27FC236}">
                <a16:creationId xmlns:a16="http://schemas.microsoft.com/office/drawing/2014/main" id="{D2E3218D-E5E6-4674-887D-1AD6974C2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8376" y="2515537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1" name="Line 44">
            <a:extLst>
              <a:ext uri="{FF2B5EF4-FFF2-40B4-BE49-F238E27FC236}">
                <a16:creationId xmlns:a16="http://schemas.microsoft.com/office/drawing/2014/main" id="{D85E0653-61F6-487A-8A70-E5643E5638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74375" y="3489322"/>
            <a:ext cx="857644" cy="109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92" name="Text Box 37">
            <a:extLst>
              <a:ext uri="{FF2B5EF4-FFF2-40B4-BE49-F238E27FC236}">
                <a16:creationId xmlns:a16="http://schemas.microsoft.com/office/drawing/2014/main" id="{D770DE3B-B8AE-4672-8A11-ADCADD51D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7747" y="2552712"/>
            <a:ext cx="660234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3" name="Text Box 5">
            <a:extLst>
              <a:ext uri="{FF2B5EF4-FFF2-40B4-BE49-F238E27FC236}">
                <a16:creationId xmlns:a16="http://schemas.microsoft.com/office/drawing/2014/main" id="{D119AC60-7D28-41E8-9322-0A991C1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0168" y="3605577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4" name="Text Box 5">
            <a:extLst>
              <a:ext uri="{FF2B5EF4-FFF2-40B4-BE49-F238E27FC236}">
                <a16:creationId xmlns:a16="http://schemas.microsoft.com/office/drawing/2014/main" id="{A99785C0-B56F-4716-853E-774AA45B4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1447" y="4353895"/>
            <a:ext cx="1316082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 24</a:t>
            </a:r>
          </a:p>
        </p:txBody>
      </p:sp>
      <p:sp>
        <p:nvSpPr>
          <p:cNvPr id="95" name="Text Box 5">
            <a:extLst>
              <a:ext uri="{FF2B5EF4-FFF2-40B4-BE49-F238E27FC236}">
                <a16:creationId xmlns:a16="http://schemas.microsoft.com/office/drawing/2014/main" id="{627375C9-56C4-434B-B26C-CB2E44AED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4909" y="5207500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7" name="Text Box 37">
            <a:extLst>
              <a:ext uri="{FF2B5EF4-FFF2-40B4-BE49-F238E27FC236}">
                <a16:creationId xmlns:a16="http://schemas.microsoft.com/office/drawing/2014/main" id="{C05B70BE-B63F-4D0B-B242-1BF47E78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3089" y="3505296"/>
            <a:ext cx="631719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8" name="Text Box 37">
            <a:extLst>
              <a:ext uri="{FF2B5EF4-FFF2-40B4-BE49-F238E27FC236}">
                <a16:creationId xmlns:a16="http://schemas.microsoft.com/office/drawing/2014/main" id="{96BBC47A-8F1D-49C3-B70A-2ADE5FF71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3380" y="2483139"/>
            <a:ext cx="660234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9" name="Text Box 5">
            <a:extLst>
              <a:ext uri="{FF2B5EF4-FFF2-40B4-BE49-F238E27FC236}">
                <a16:creationId xmlns:a16="http://schemas.microsoft.com/office/drawing/2014/main" id="{235CFD01-3664-4A92-AC88-F9B8F98E0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8184" y="2502881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0" name="Line 44">
            <a:extLst>
              <a:ext uri="{FF2B5EF4-FFF2-40B4-BE49-F238E27FC236}">
                <a16:creationId xmlns:a16="http://schemas.microsoft.com/office/drawing/2014/main" id="{FFB41CBE-DA27-42A1-BA76-9A1CF7338E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51862" y="3500290"/>
            <a:ext cx="901517" cy="93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101" name="Text Box 37">
            <a:extLst>
              <a:ext uri="{FF2B5EF4-FFF2-40B4-BE49-F238E27FC236}">
                <a16:creationId xmlns:a16="http://schemas.microsoft.com/office/drawing/2014/main" id="{958D1A7A-285D-450F-8B4A-2161CAFC7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1105" y="2483139"/>
            <a:ext cx="88835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 Box 5">
            <a:extLst>
              <a:ext uri="{FF2B5EF4-FFF2-40B4-BE49-F238E27FC236}">
                <a16:creationId xmlns:a16="http://schemas.microsoft.com/office/drawing/2014/main" id="{EF0AF2FF-3A33-4799-A61E-F697EB0F5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6687" y="3536004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3" name="Text Box 5">
            <a:extLst>
              <a:ext uri="{FF2B5EF4-FFF2-40B4-BE49-F238E27FC236}">
                <a16:creationId xmlns:a16="http://schemas.microsoft.com/office/drawing/2014/main" id="{47F0D876-5454-4370-A1A2-79645DBE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3034" y="4306243"/>
            <a:ext cx="1465238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  16</a:t>
            </a:r>
          </a:p>
        </p:txBody>
      </p:sp>
      <p:sp>
        <p:nvSpPr>
          <p:cNvPr id="104" name="Text Box 5">
            <a:extLst>
              <a:ext uri="{FF2B5EF4-FFF2-40B4-BE49-F238E27FC236}">
                <a16:creationId xmlns:a16="http://schemas.microsoft.com/office/drawing/2014/main" id="{47CBD76B-8FDF-4006-9F37-B1C21DC71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620" y="5228238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grpSp>
        <p:nvGrpSpPr>
          <p:cNvPr id="10292" name="Group 2">
            <a:extLst>
              <a:ext uri="{FF2B5EF4-FFF2-40B4-BE49-F238E27FC236}">
                <a16:creationId xmlns:a16="http://schemas.microsoft.com/office/drawing/2014/main" id="{F5576805-AB72-49D4-9EA5-7607D9BFC93F}"/>
              </a:ext>
            </a:extLst>
          </p:cNvPr>
          <p:cNvGrpSpPr>
            <a:grpSpLocks/>
          </p:cNvGrpSpPr>
          <p:nvPr/>
        </p:nvGrpSpPr>
        <p:grpSpPr bwMode="auto">
          <a:xfrm>
            <a:off x="2993212" y="1722179"/>
            <a:ext cx="980481" cy="1555169"/>
            <a:chOff x="1263650" y="1175854"/>
            <a:chExt cx="709613" cy="112553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5F3478-F235-4222-BFAD-7FE1E608BCBF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7C04C1F-0805-4171-9E10-714C9FE02364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Line 44">
            <a:extLst>
              <a:ext uri="{FF2B5EF4-FFF2-40B4-BE49-F238E27FC236}">
                <a16:creationId xmlns:a16="http://schemas.microsoft.com/office/drawing/2014/main" id="{63590A82-8C94-4353-94E7-8A8F1ABC55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78185" y="5231016"/>
            <a:ext cx="960740" cy="109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71" name="Line 44">
            <a:extLst>
              <a:ext uri="{FF2B5EF4-FFF2-40B4-BE49-F238E27FC236}">
                <a16:creationId xmlns:a16="http://schemas.microsoft.com/office/drawing/2014/main" id="{1967838F-4625-4A7B-9B69-9E46E3C61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1447" y="5295988"/>
            <a:ext cx="1013219" cy="7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72" name="Line 44">
            <a:extLst>
              <a:ext uri="{FF2B5EF4-FFF2-40B4-BE49-F238E27FC236}">
                <a16:creationId xmlns:a16="http://schemas.microsoft.com/office/drawing/2014/main" id="{EECB4ECE-4279-4317-8D28-DBFDC7853F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6274" y="5222012"/>
            <a:ext cx="10289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grpSp>
        <p:nvGrpSpPr>
          <p:cNvPr id="10296" name="Group 72">
            <a:extLst>
              <a:ext uri="{FF2B5EF4-FFF2-40B4-BE49-F238E27FC236}">
                <a16:creationId xmlns:a16="http://schemas.microsoft.com/office/drawing/2014/main" id="{CB9EA2C6-BF30-4E47-AF4A-3B1CB152F303}"/>
              </a:ext>
            </a:extLst>
          </p:cNvPr>
          <p:cNvGrpSpPr>
            <a:grpSpLocks/>
          </p:cNvGrpSpPr>
          <p:nvPr/>
        </p:nvGrpSpPr>
        <p:grpSpPr bwMode="auto">
          <a:xfrm>
            <a:off x="6903068" y="1721386"/>
            <a:ext cx="982674" cy="1555170"/>
            <a:chOff x="1263650" y="1175854"/>
            <a:chExt cx="709613" cy="112553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5CEA7EE-CADC-4E5D-BFD2-BB04E9104CED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0A6D11-D85E-4FE7-80D7-F343E964847E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97" name="Group 75">
            <a:extLst>
              <a:ext uri="{FF2B5EF4-FFF2-40B4-BE49-F238E27FC236}">
                <a16:creationId xmlns:a16="http://schemas.microsoft.com/office/drawing/2014/main" id="{DABA725D-8BAF-4EE3-95E4-3C63727789E3}"/>
              </a:ext>
            </a:extLst>
          </p:cNvPr>
          <p:cNvGrpSpPr>
            <a:grpSpLocks/>
          </p:cNvGrpSpPr>
          <p:nvPr/>
        </p:nvGrpSpPr>
        <p:grpSpPr bwMode="auto">
          <a:xfrm>
            <a:off x="10784666" y="1738936"/>
            <a:ext cx="980480" cy="1555169"/>
            <a:chOff x="1263650" y="1175854"/>
            <a:chExt cx="709613" cy="112553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118A175-7C72-45C6-A29E-888975B8BA62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4287DC0-4C85-413E-B899-083F5A9E7BFD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98" name="Group 78">
            <a:extLst>
              <a:ext uri="{FF2B5EF4-FFF2-40B4-BE49-F238E27FC236}">
                <a16:creationId xmlns:a16="http://schemas.microsoft.com/office/drawing/2014/main" id="{DFD1D6E8-1F43-4264-8B3C-A99B67683810}"/>
              </a:ext>
            </a:extLst>
          </p:cNvPr>
          <p:cNvGrpSpPr>
            <a:grpSpLocks/>
          </p:cNvGrpSpPr>
          <p:nvPr/>
        </p:nvGrpSpPr>
        <p:grpSpPr bwMode="auto">
          <a:xfrm>
            <a:off x="14606023" y="1656201"/>
            <a:ext cx="980480" cy="1552976"/>
            <a:chOff x="1263650" y="1175854"/>
            <a:chExt cx="709613" cy="112553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7D0F706-7345-45B8-AB0B-709A62A6CBED}"/>
                </a:ext>
              </a:extLst>
            </p:cNvPr>
            <p:cNvCxnSpPr/>
            <p:nvPr/>
          </p:nvCxnSpPr>
          <p:spPr bwMode="auto">
            <a:xfrm>
              <a:off x="1263650" y="1671853"/>
              <a:ext cx="70961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53614CC-597A-45E2-8DA6-051AB81DAF75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  <p:bldP spid="40" grpId="0"/>
      <p:bldP spid="45" grpId="0"/>
      <p:bldP spid="46" grpId="0"/>
      <p:bldP spid="48" grpId="0"/>
      <p:bldP spid="52" grpId="0"/>
      <p:bldP spid="53" grpId="0"/>
      <p:bldP spid="57" grpId="0"/>
      <p:bldP spid="59" grpId="0"/>
      <p:bldP spid="60" grpId="0"/>
      <p:bldP spid="61" grpId="0"/>
      <p:bldP spid="63" grpId="0"/>
      <p:bldP spid="88" grpId="0"/>
      <p:bldP spid="89" grpId="0"/>
      <p:bldP spid="90" grpId="0"/>
      <p:bldP spid="92" grpId="0"/>
      <p:bldP spid="93" grpId="0"/>
      <p:bldP spid="94" grpId="0"/>
      <p:bldP spid="95" grpId="0"/>
      <p:bldP spid="97" grpId="0"/>
      <p:bldP spid="98" grpId="0"/>
      <p:bldP spid="99" grpId="0"/>
      <p:bldP spid="101" grpId="0"/>
      <p:bldP spid="102" grpId="0"/>
      <p:bldP spid="103" grpId="0"/>
      <p:bldP spid="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6" name="Text Box 5">
            <a:extLst>
              <a:ext uri="{FF2B5EF4-FFF2-40B4-BE49-F238E27FC236}">
                <a16:creationId xmlns:a16="http://schemas.microsoft.com/office/drawing/2014/main" id="{20E794D4-086E-4D0B-B828-68877E72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32" y="1432337"/>
            <a:ext cx="1242398" cy="8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 eaLnBrk="0" hangingPunct="0">
              <a:spcBef>
                <a:spcPct val="50000"/>
              </a:spcBef>
            </a:pPr>
            <a:r>
              <a:rPr lang="en-US" altLang="vi-VN" sz="4974" b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vi-VN" sz="4974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b)</a:t>
            </a:r>
            <a:endParaRPr lang="en-US" altLang="vi-VN" sz="4974" b="1">
              <a:solidFill>
                <a:srgbClr val="00000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DB20BC99-38BF-4088-BDB0-0A3213533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154" y="1526961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97CBFF57-FD12-4C8D-BE3B-848E5B369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368" y="1522574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10F8505E-8FC8-4B1D-B006-F2096667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050" y="1485286"/>
            <a:ext cx="785262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2" name="Text Box 37">
            <a:extLst>
              <a:ext uri="{FF2B5EF4-FFF2-40B4-BE49-F238E27FC236}">
                <a16:creationId xmlns:a16="http://schemas.microsoft.com/office/drawing/2014/main" id="{0E758B02-A8EB-4DD1-BFC0-1A04BB08B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931" y="3553727"/>
            <a:ext cx="631719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38B9C289-E55F-4A53-A932-A7E18BE5C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637" y="2518409"/>
            <a:ext cx="772101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7D5790F3-9408-4B1D-BD1A-2B80F53DD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701" y="2511830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39" name="Line 44">
            <a:extLst>
              <a:ext uri="{FF2B5EF4-FFF2-40B4-BE49-F238E27FC236}">
                <a16:creationId xmlns:a16="http://schemas.microsoft.com/office/drawing/2014/main" id="{223D7B70-395F-495F-B789-7DC7C7C2DC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5253" y="3395187"/>
            <a:ext cx="831324" cy="6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CAE7107D-19EA-4E6A-B741-C46083054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239" y="2518409"/>
            <a:ext cx="660234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 Box 5">
            <a:extLst>
              <a:ext uri="{FF2B5EF4-FFF2-40B4-BE49-F238E27FC236}">
                <a16:creationId xmlns:a16="http://schemas.microsoft.com/office/drawing/2014/main" id="{7DC903A7-0450-4ACC-9053-60FAF127D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922" y="3566435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46" name="Text Box 5">
            <a:extLst>
              <a:ext uri="{FF2B5EF4-FFF2-40B4-BE49-F238E27FC236}">
                <a16:creationId xmlns:a16="http://schemas.microsoft.com/office/drawing/2014/main" id="{CAED577A-CEA3-4689-BB33-6392B8C5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253" y="4714072"/>
            <a:ext cx="1109895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  9</a:t>
            </a:r>
          </a:p>
        </p:txBody>
      </p:sp>
      <p:sp>
        <p:nvSpPr>
          <p:cNvPr id="47" name="Line 44">
            <a:extLst>
              <a:ext uri="{FF2B5EF4-FFF2-40B4-BE49-F238E27FC236}">
                <a16:creationId xmlns:a16="http://schemas.microsoft.com/office/drawing/2014/main" id="{1F3347FB-36E0-4620-8D4D-E6D62804AC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662" y="5598971"/>
            <a:ext cx="592237" cy="87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48" name="Text Box 5">
            <a:extLst>
              <a:ext uri="{FF2B5EF4-FFF2-40B4-BE49-F238E27FC236}">
                <a16:creationId xmlns:a16="http://schemas.microsoft.com/office/drawing/2014/main" id="{E263AB9E-5E59-46C0-8978-EC25BA223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42" y="5687973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7184" name="Text Box 5">
            <a:extLst>
              <a:ext uri="{FF2B5EF4-FFF2-40B4-BE49-F238E27FC236}">
                <a16:creationId xmlns:a16="http://schemas.microsoft.com/office/drawing/2014/main" id="{B28A9C06-5ABC-4A66-A559-B49B8DDA2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412" y="1441111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185" name="Text Box 5">
            <a:extLst>
              <a:ext uri="{FF2B5EF4-FFF2-40B4-BE49-F238E27FC236}">
                <a16:creationId xmlns:a16="http://schemas.microsoft.com/office/drawing/2014/main" id="{A1B4D79C-CA05-4E79-AFAB-D33BE2CAB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881" y="1458659"/>
            <a:ext cx="511079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186" name="Text Box 5">
            <a:extLst>
              <a:ext uri="{FF2B5EF4-FFF2-40B4-BE49-F238E27FC236}">
                <a16:creationId xmlns:a16="http://schemas.microsoft.com/office/drawing/2014/main" id="{CB01C341-360E-4B3A-9A99-BD313E057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791" y="1432337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Text Box 37">
            <a:extLst>
              <a:ext uri="{FF2B5EF4-FFF2-40B4-BE49-F238E27FC236}">
                <a16:creationId xmlns:a16="http://schemas.microsoft.com/office/drawing/2014/main" id="{DA67B9FF-85FA-4F12-ACC9-F01B2CBBB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477" y="3509552"/>
            <a:ext cx="631719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D8753B79-87C5-4CAC-B4EB-1DB96A011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0217" y="2465461"/>
            <a:ext cx="660234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7189" name="Group 8">
            <a:extLst>
              <a:ext uri="{FF2B5EF4-FFF2-40B4-BE49-F238E27FC236}">
                <a16:creationId xmlns:a16="http://schemas.microsoft.com/office/drawing/2014/main" id="{64E51F84-D012-44A5-8162-DF1C99720195}"/>
              </a:ext>
            </a:extLst>
          </p:cNvPr>
          <p:cNvGrpSpPr>
            <a:grpSpLocks/>
          </p:cNvGrpSpPr>
          <p:nvPr/>
        </p:nvGrpSpPr>
        <p:grpSpPr bwMode="auto">
          <a:xfrm>
            <a:off x="7256219" y="1729980"/>
            <a:ext cx="936610" cy="2504088"/>
            <a:chOff x="3744343" y="1011343"/>
            <a:chExt cx="695091" cy="3595826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7F1C2C1-0138-4D9B-B17E-C507399C2820}"/>
                </a:ext>
              </a:extLst>
            </p:cNvPr>
            <p:cNvCxnSpPr/>
            <p:nvPr/>
          </p:nvCxnSpPr>
          <p:spPr bwMode="auto">
            <a:xfrm>
              <a:off x="3763430" y="1744796"/>
              <a:ext cx="6760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7B5FCA5-47D4-44B5-8969-3E5D0234E18A}"/>
                </a:ext>
              </a:extLst>
            </p:cNvPr>
            <p:cNvCxnSpPr/>
            <p:nvPr/>
          </p:nvCxnSpPr>
          <p:spPr bwMode="auto">
            <a:xfrm>
              <a:off x="3744343" y="1011343"/>
              <a:ext cx="19087" cy="35958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 Box 5">
            <a:extLst>
              <a:ext uri="{FF2B5EF4-FFF2-40B4-BE49-F238E27FC236}">
                <a16:creationId xmlns:a16="http://schemas.microsoft.com/office/drawing/2014/main" id="{367D0C9F-0896-429C-A5F2-703FD2822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5798" y="2452300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8" name="Line 44">
            <a:extLst>
              <a:ext uri="{FF2B5EF4-FFF2-40B4-BE49-F238E27FC236}">
                <a16:creationId xmlns:a16="http://schemas.microsoft.com/office/drawing/2014/main" id="{982C45C8-B10D-46DD-8B76-DC37457E06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5675" y="3432476"/>
            <a:ext cx="967322" cy="178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59" name="Text Box 37">
            <a:extLst>
              <a:ext uri="{FF2B5EF4-FFF2-40B4-BE49-F238E27FC236}">
                <a16:creationId xmlns:a16="http://schemas.microsoft.com/office/drawing/2014/main" id="{E8615C61-CF19-4B6B-87CF-0AC4A647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494" y="2456687"/>
            <a:ext cx="660234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Text Box 5">
            <a:extLst>
              <a:ext uri="{FF2B5EF4-FFF2-40B4-BE49-F238E27FC236}">
                <a16:creationId xmlns:a16="http://schemas.microsoft.com/office/drawing/2014/main" id="{B52D2AD6-FDE4-4D5C-97FE-1C6862017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172" y="3540261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19D4221A-61A0-4A2B-8A18-77A86F17D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509" y="4566804"/>
            <a:ext cx="1120864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  4</a:t>
            </a:r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9E1DC0B0-9006-4427-A632-6C21969A4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206" y="5643798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197" name="Text Box 5">
            <a:extLst>
              <a:ext uri="{FF2B5EF4-FFF2-40B4-BE49-F238E27FC236}">
                <a16:creationId xmlns:a16="http://schemas.microsoft.com/office/drawing/2014/main" id="{B1ED74F4-262C-4BD2-B0A8-9FC2D8577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3999" y="1438917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198" name="Text Box 5">
            <a:extLst>
              <a:ext uri="{FF2B5EF4-FFF2-40B4-BE49-F238E27FC236}">
                <a16:creationId xmlns:a16="http://schemas.microsoft.com/office/drawing/2014/main" id="{7CCBFF4C-1D30-404C-88C3-F7E8CD4C4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9341" y="1460852"/>
            <a:ext cx="666815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199" name="Text Box 5">
            <a:extLst>
              <a:ext uri="{FF2B5EF4-FFF2-40B4-BE49-F238E27FC236}">
                <a16:creationId xmlns:a16="http://schemas.microsoft.com/office/drawing/2014/main" id="{AF984D6E-D084-4F7C-8C5B-C2AB413A5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2669" y="1445498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7200" name="Group 10">
            <a:extLst>
              <a:ext uri="{FF2B5EF4-FFF2-40B4-BE49-F238E27FC236}">
                <a16:creationId xmlns:a16="http://schemas.microsoft.com/office/drawing/2014/main" id="{DECB993F-4A30-4198-81AA-E5FAC576BB1E}"/>
              </a:ext>
            </a:extLst>
          </p:cNvPr>
          <p:cNvGrpSpPr>
            <a:grpSpLocks/>
          </p:cNvGrpSpPr>
          <p:nvPr/>
        </p:nvGrpSpPr>
        <p:grpSpPr bwMode="auto">
          <a:xfrm>
            <a:off x="10685704" y="1731862"/>
            <a:ext cx="934974" cy="2694256"/>
            <a:chOff x="6198933" y="1089107"/>
            <a:chExt cx="765175" cy="351806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D2D61FC-CCE6-4663-A8EE-C2FF87F1F9A7}"/>
                </a:ext>
              </a:extLst>
            </p:cNvPr>
            <p:cNvCxnSpPr/>
            <p:nvPr/>
          </p:nvCxnSpPr>
          <p:spPr bwMode="auto">
            <a:xfrm>
              <a:off x="6198933" y="1735250"/>
              <a:ext cx="7651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0C69252-4E16-44EE-BDCD-94B06DA5DC99}"/>
                </a:ext>
              </a:extLst>
            </p:cNvPr>
            <p:cNvCxnSpPr/>
            <p:nvPr/>
          </p:nvCxnSpPr>
          <p:spPr bwMode="auto">
            <a:xfrm>
              <a:off x="6198933" y="1089107"/>
              <a:ext cx="0" cy="3518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01" name="Text Box 5">
            <a:extLst>
              <a:ext uri="{FF2B5EF4-FFF2-40B4-BE49-F238E27FC236}">
                <a16:creationId xmlns:a16="http://schemas.microsoft.com/office/drawing/2014/main" id="{1C66E872-19ED-434D-B19B-4912636D5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9980" y="1454272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202" name="Text Box 5">
            <a:extLst>
              <a:ext uri="{FF2B5EF4-FFF2-40B4-BE49-F238E27FC236}">
                <a16:creationId xmlns:a16="http://schemas.microsoft.com/office/drawing/2014/main" id="{C14214AE-7A1B-4B30-961E-15323253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3128" y="1445498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03" name="Text Box 5">
            <a:extLst>
              <a:ext uri="{FF2B5EF4-FFF2-40B4-BE49-F238E27FC236}">
                <a16:creationId xmlns:a16="http://schemas.microsoft.com/office/drawing/2014/main" id="{D3BA0651-9254-48BE-8708-940E2AA2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34" y="1425756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6</a:t>
            </a:r>
          </a:p>
        </p:txBody>
      </p:sp>
      <p:grpSp>
        <p:nvGrpSpPr>
          <p:cNvPr id="7204" name="Group 11">
            <a:extLst>
              <a:ext uri="{FF2B5EF4-FFF2-40B4-BE49-F238E27FC236}">
                <a16:creationId xmlns:a16="http://schemas.microsoft.com/office/drawing/2014/main" id="{2DAAE5DD-7A5D-4EA8-B81F-42050759D164}"/>
              </a:ext>
            </a:extLst>
          </p:cNvPr>
          <p:cNvGrpSpPr>
            <a:grpSpLocks/>
          </p:cNvGrpSpPr>
          <p:nvPr/>
        </p:nvGrpSpPr>
        <p:grpSpPr bwMode="auto">
          <a:xfrm>
            <a:off x="14227768" y="1729980"/>
            <a:ext cx="861480" cy="3191761"/>
            <a:chOff x="8018328" y="1237230"/>
            <a:chExt cx="623605" cy="3369939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C4E1548-15FE-4873-A115-84B4C87D76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18328" y="1848794"/>
              <a:ext cx="62360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AF79171-6F88-456F-85A7-470BBC5FF3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27039" y="1237230"/>
              <a:ext cx="1" cy="33699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 Box 37">
            <a:extLst>
              <a:ext uri="{FF2B5EF4-FFF2-40B4-BE49-F238E27FC236}">
                <a16:creationId xmlns:a16="http://schemas.microsoft.com/office/drawing/2014/main" id="{9059E592-AFEF-419F-8919-93431D927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7420" y="3535874"/>
            <a:ext cx="473789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9" name="Text Box 37">
            <a:extLst>
              <a:ext uri="{FF2B5EF4-FFF2-40B4-BE49-F238E27FC236}">
                <a16:creationId xmlns:a16="http://schemas.microsoft.com/office/drawing/2014/main" id="{B23AAC77-B93D-4B08-A2D5-2A77EA900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9126" y="2485202"/>
            <a:ext cx="660235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Text Box 5">
            <a:extLst>
              <a:ext uri="{FF2B5EF4-FFF2-40B4-BE49-F238E27FC236}">
                <a16:creationId xmlns:a16="http://schemas.microsoft.com/office/drawing/2014/main" id="{C733BB9F-0A24-4A31-9106-5BFFF76F5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580" y="2474234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1" name="Line 44">
            <a:extLst>
              <a:ext uri="{FF2B5EF4-FFF2-40B4-BE49-F238E27FC236}">
                <a16:creationId xmlns:a16="http://schemas.microsoft.com/office/drawing/2014/main" id="{FBE47AFD-78D5-4AF4-B015-481FCEB292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61355" y="3461296"/>
            <a:ext cx="892741" cy="87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92" name="Text Box 37">
            <a:extLst>
              <a:ext uri="{FF2B5EF4-FFF2-40B4-BE49-F238E27FC236}">
                <a16:creationId xmlns:a16="http://schemas.microsoft.com/office/drawing/2014/main" id="{0B7E8687-9711-4788-8AB6-6F24B8A35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4728" y="2489589"/>
            <a:ext cx="660234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" name="Text Box 5">
            <a:extLst>
              <a:ext uri="{FF2B5EF4-FFF2-40B4-BE49-F238E27FC236}">
                <a16:creationId xmlns:a16="http://schemas.microsoft.com/office/drawing/2014/main" id="{1C559B4E-0FC2-4281-9774-7854B4B57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7149" y="3555616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4" name="Text Box 5">
            <a:extLst>
              <a:ext uri="{FF2B5EF4-FFF2-40B4-BE49-F238E27FC236}">
                <a16:creationId xmlns:a16="http://schemas.microsoft.com/office/drawing/2014/main" id="{33B0160D-2881-4970-A107-AC4486315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2391" y="4560224"/>
            <a:ext cx="1239311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 21</a:t>
            </a:r>
          </a:p>
        </p:txBody>
      </p:sp>
      <p:sp>
        <p:nvSpPr>
          <p:cNvPr id="95" name="Text Box 5">
            <a:extLst>
              <a:ext uri="{FF2B5EF4-FFF2-40B4-BE49-F238E27FC236}">
                <a16:creationId xmlns:a16="http://schemas.microsoft.com/office/drawing/2014/main" id="{AD1A7350-9950-486B-9645-145730486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988" y="5637217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7" name="Text Box 37">
            <a:extLst>
              <a:ext uri="{FF2B5EF4-FFF2-40B4-BE49-F238E27FC236}">
                <a16:creationId xmlns:a16="http://schemas.microsoft.com/office/drawing/2014/main" id="{28EA896F-103C-448E-8685-DD65C996A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0239" y="3527099"/>
            <a:ext cx="631719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8" name="Text Box 37">
            <a:extLst>
              <a:ext uri="{FF2B5EF4-FFF2-40B4-BE49-F238E27FC236}">
                <a16:creationId xmlns:a16="http://schemas.microsoft.com/office/drawing/2014/main" id="{CD91B43E-5FF1-4823-AC23-261988E3C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0530" y="2474234"/>
            <a:ext cx="660234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9" name="Text Box 5">
            <a:extLst>
              <a:ext uri="{FF2B5EF4-FFF2-40B4-BE49-F238E27FC236}">
                <a16:creationId xmlns:a16="http://schemas.microsoft.com/office/drawing/2014/main" id="{20AAE25F-718E-4632-878C-458163C5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5334" y="2493976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0" name="Line 44">
            <a:extLst>
              <a:ext uri="{FF2B5EF4-FFF2-40B4-BE49-F238E27FC236}">
                <a16:creationId xmlns:a16="http://schemas.microsoft.com/office/drawing/2014/main" id="{3B1D7E34-47D8-4E80-8A7A-08BB6E0416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011" y="3498277"/>
            <a:ext cx="837902" cy="24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101" name="Text Box 37">
            <a:extLst>
              <a:ext uri="{FF2B5EF4-FFF2-40B4-BE49-F238E27FC236}">
                <a16:creationId xmlns:a16="http://schemas.microsoft.com/office/drawing/2014/main" id="{BC2B269A-CB14-419F-9D2A-431E8F61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2878" y="2456570"/>
            <a:ext cx="88835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2" name="Text Box 5">
            <a:extLst>
              <a:ext uri="{FF2B5EF4-FFF2-40B4-BE49-F238E27FC236}">
                <a16:creationId xmlns:a16="http://schemas.microsoft.com/office/drawing/2014/main" id="{D4B109CA-825A-449F-AA2D-6FAFDDBA5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6085" y="3535873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lang="en-US" altLang="vi-VN" sz="5527" b="1">
              <a:solidFill>
                <a:srgbClr val="00206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3" name="Text Box 5">
            <a:extLst>
              <a:ext uri="{FF2B5EF4-FFF2-40B4-BE49-F238E27FC236}">
                <a16:creationId xmlns:a16="http://schemas.microsoft.com/office/drawing/2014/main" id="{0DB1CDED-94AA-48ED-AD28-59F7EB8E5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8630" y="4628220"/>
            <a:ext cx="1239311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 18</a:t>
            </a:r>
          </a:p>
        </p:txBody>
      </p:sp>
      <p:sp>
        <p:nvSpPr>
          <p:cNvPr id="104" name="Text Box 5">
            <a:extLst>
              <a:ext uri="{FF2B5EF4-FFF2-40B4-BE49-F238E27FC236}">
                <a16:creationId xmlns:a16="http://schemas.microsoft.com/office/drawing/2014/main" id="{0BE1BC2A-D135-44A5-9A0B-0D22E1871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0227" y="5687667"/>
            <a:ext cx="737006" cy="9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63426" rtl="0">
              <a:spcBef>
                <a:spcPct val="50000"/>
              </a:spcBef>
            </a:pPr>
            <a:r>
              <a:rPr lang="en-US" altLang="vi-VN" sz="5527" b="1">
                <a:solidFill>
                  <a:srgbClr val="002060"/>
                </a:solidFill>
                <a:latin typeface=".VnTime" panose="020B7200000000000000" pitchFamily="34" charset="0"/>
                <a:ea typeface="+mn-ea"/>
                <a:cs typeface="+mn-cs"/>
              </a:rPr>
              <a:t>0</a:t>
            </a:r>
          </a:p>
        </p:txBody>
      </p:sp>
      <p:grpSp>
        <p:nvGrpSpPr>
          <p:cNvPr id="7223" name="Group 7">
            <a:extLst>
              <a:ext uri="{FF2B5EF4-FFF2-40B4-BE49-F238E27FC236}">
                <a16:creationId xmlns:a16="http://schemas.microsoft.com/office/drawing/2014/main" id="{758363B7-D21B-405F-A7E4-6A30B1A9902E}"/>
              </a:ext>
            </a:extLst>
          </p:cNvPr>
          <p:cNvGrpSpPr>
            <a:grpSpLocks/>
          </p:cNvGrpSpPr>
          <p:nvPr/>
        </p:nvGrpSpPr>
        <p:grpSpPr bwMode="auto">
          <a:xfrm>
            <a:off x="3270637" y="1818184"/>
            <a:ext cx="1022645" cy="2754046"/>
            <a:chOff x="1285882" y="1159986"/>
            <a:chExt cx="709137" cy="3447183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E6422EE-2CE7-4903-8179-8B34D0DBC33B}"/>
                </a:ext>
              </a:extLst>
            </p:cNvPr>
            <p:cNvCxnSpPr/>
            <p:nvPr/>
          </p:nvCxnSpPr>
          <p:spPr bwMode="auto">
            <a:xfrm>
              <a:off x="1285882" y="1744308"/>
              <a:ext cx="709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FF63D52-C75B-45B8-B051-2825BCFD9349}"/>
                </a:ext>
              </a:extLst>
            </p:cNvPr>
            <p:cNvCxnSpPr/>
            <p:nvPr/>
          </p:nvCxnSpPr>
          <p:spPr bwMode="auto">
            <a:xfrm>
              <a:off x="1285882" y="1159986"/>
              <a:ext cx="0" cy="3447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Line 44">
            <a:extLst>
              <a:ext uri="{FF2B5EF4-FFF2-40B4-BE49-F238E27FC236}">
                <a16:creationId xmlns:a16="http://schemas.microsoft.com/office/drawing/2014/main" id="{188A1BFC-5AF9-4C84-A228-7FAAC9C6D0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09999" y="5571106"/>
            <a:ext cx="737006" cy="46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71" name="Line 44">
            <a:extLst>
              <a:ext uri="{FF2B5EF4-FFF2-40B4-BE49-F238E27FC236}">
                <a16:creationId xmlns:a16="http://schemas.microsoft.com/office/drawing/2014/main" id="{9E4FB6A8-815D-48D2-8787-00CEFF8E97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7925" y="5619669"/>
            <a:ext cx="592237" cy="65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72" name="Line 44">
            <a:extLst>
              <a:ext uri="{FF2B5EF4-FFF2-40B4-BE49-F238E27FC236}">
                <a16:creationId xmlns:a16="http://schemas.microsoft.com/office/drawing/2014/main" id="{77251BBB-68E4-4C5A-A7F7-F608F1AF09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9015" y="5562638"/>
            <a:ext cx="592237" cy="87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63426" rtl="0" eaLnBrk="0" hangingPunct="0"/>
            <a:endParaRPr lang="en-US" sz="2487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2F97F-9A10-4CA7-8D95-715AB2145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259" y="-54742"/>
            <a:ext cx="5547841" cy="1341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9B5843-69F7-4EF1-9A72-9501BC87E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9" y="5822456"/>
            <a:ext cx="4064389" cy="3670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2640" y="7474198"/>
            <a:ext cx="1188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 </a:t>
            </a:r>
            <a:r>
              <a:rPr lang="en-US" sz="3600" b="1" dirty="0" err="1" smtClean="0"/>
              <a:t>cần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lưu</a:t>
            </a:r>
            <a:r>
              <a:rPr lang="en-US" sz="3600" b="1" dirty="0" smtClean="0"/>
              <a:t> ý </a:t>
            </a:r>
            <a:r>
              <a:rPr lang="en-US" sz="3600" b="1" dirty="0" err="1" smtClean="0"/>
              <a:t>gì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khi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thực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hiện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phép</a:t>
            </a:r>
            <a:r>
              <a:rPr lang="en-US" sz="3600" b="1" dirty="0" smtClean="0"/>
              <a:t> chia </a:t>
            </a:r>
            <a:r>
              <a:rPr lang="en-US" sz="3600" b="1" dirty="0" err="1" smtClean="0"/>
              <a:t>trên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  <p:bldP spid="40" grpId="0"/>
      <p:bldP spid="45" grpId="0"/>
      <p:bldP spid="46" grpId="0"/>
      <p:bldP spid="48" grpId="0"/>
      <p:bldP spid="52" grpId="0"/>
      <p:bldP spid="53" grpId="0"/>
      <p:bldP spid="57" grpId="0"/>
      <p:bldP spid="59" grpId="0"/>
      <p:bldP spid="60" grpId="0"/>
      <p:bldP spid="61" grpId="0"/>
      <p:bldP spid="63" grpId="0"/>
      <p:bldP spid="88" grpId="0"/>
      <p:bldP spid="89" grpId="0"/>
      <p:bldP spid="90" grpId="0"/>
      <p:bldP spid="92" grpId="0"/>
      <p:bldP spid="93" grpId="0"/>
      <p:bldP spid="94" grpId="0"/>
      <p:bldP spid="95" grpId="0"/>
      <p:bldP spid="97" grpId="0"/>
      <p:bldP spid="98" grpId="0"/>
      <p:bldP spid="99" grpId="0"/>
      <p:bldP spid="101" grpId="0"/>
      <p:bldP spid="102" grpId="0"/>
      <p:bldP spid="103" grpId="0"/>
      <p:bldP spid="10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F9E0C3-B07A-480A-B233-EBD22F3E122B}"/>
              </a:ext>
            </a:extLst>
          </p:cNvPr>
          <p:cNvSpPr/>
          <p:nvPr/>
        </p:nvSpPr>
        <p:spPr>
          <a:xfrm>
            <a:off x="-787364" y="3601531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63426" rtl="0" eaLnBrk="0" hangingPunct="0">
              <a:defRPr/>
            </a:pPr>
            <a:r>
              <a: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 	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2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 1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263426" lvl="2" defTabSz="1263426" rtl="0" eaLnBrk="0" hangingPunct="0"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33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 … bàn?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ACB8DB-7EA2-451B-ACEA-4E13B12012BA}"/>
              </a:ext>
            </a:extLst>
          </p:cNvPr>
          <p:cNvSpPr/>
          <p:nvPr/>
        </p:nvSpPr>
        <p:spPr>
          <a:xfrm>
            <a:off x="108224" y="-35289"/>
            <a:ext cx="16670064" cy="2388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63426" rtl="0" eaLnBrk="0" hangingPunct="0">
              <a:defRPr/>
            </a:pPr>
            <a:r>
              <a:rPr lang="en-US" sz="497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497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2.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 33 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phòng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 2 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chỗ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ngồi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ít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974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lang="en-US" sz="4974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213CDB-204D-44E1-AE58-565DB5F665D8}"/>
              </a:ext>
            </a:extLst>
          </p:cNvPr>
          <p:cNvCxnSpPr/>
          <p:nvPr/>
        </p:nvCxnSpPr>
        <p:spPr>
          <a:xfrm>
            <a:off x="6156896" y="705446"/>
            <a:ext cx="300066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">
            <a:extLst>
              <a:ext uri="{FF2B5EF4-FFF2-40B4-BE49-F238E27FC236}">
                <a16:creationId xmlns:a16="http://schemas.microsoft.com/office/drawing/2014/main" id="{A0E0AC94-278A-4E14-AA59-1AC2DF477EA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381032" y="1460866"/>
            <a:ext cx="8064896" cy="45719"/>
            <a:chOff x="-2025650" y="4343400"/>
            <a:chExt cx="8426450" cy="8413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26AED6F-DAEA-4A51-8020-1B0E5C1FEDC7}"/>
                </a:ext>
              </a:extLst>
            </p:cNvPr>
            <p:cNvCxnSpPr/>
            <p:nvPr/>
          </p:nvCxnSpPr>
          <p:spPr>
            <a:xfrm>
              <a:off x="-2025650" y="4427537"/>
              <a:ext cx="842645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FE6B5FE-4304-4CCE-AB13-F32180D393A3}"/>
                </a:ext>
              </a:extLst>
            </p:cNvPr>
            <p:cNvCxnSpPr/>
            <p:nvPr/>
          </p:nvCxnSpPr>
          <p:spPr>
            <a:xfrm>
              <a:off x="-2025650" y="4343400"/>
              <a:ext cx="842645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39D41E-0B6F-42A3-A2FF-07AB206FD1F8}"/>
              </a:ext>
            </a:extLst>
          </p:cNvPr>
          <p:cNvCxnSpPr/>
          <p:nvPr/>
        </p:nvCxnSpPr>
        <p:spPr>
          <a:xfrm>
            <a:off x="2128960" y="1425526"/>
            <a:ext cx="38407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4776921-1B83-4414-BEDD-9C13C17DBC0E}"/>
              </a:ext>
            </a:extLst>
          </p:cNvPr>
          <p:cNvSpPr/>
          <p:nvPr/>
        </p:nvSpPr>
        <p:spPr>
          <a:xfrm>
            <a:off x="5953473" y="2225507"/>
            <a:ext cx="10500567" cy="6385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63426" rtl="0" eaLnBrk="0" hangingPunct="0">
              <a:defRPr/>
            </a:pPr>
            <a:r>
              <a:rPr lang="en-US" sz="4421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lang="vi-VN" sz="4421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lang="en-US" sz="4421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vi-VN" sz="4421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5527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5527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lang="en-US" sz="5527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1263426" rtl="0" eaLnBrk="0" hangingPunct="0">
              <a:defRPr/>
            </a:pPr>
            <a:r>
              <a:rPr lang="vi-VN" sz="4421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lang="vi-VN" sz="442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Ta </a:t>
            </a:r>
            <a:r>
              <a:rPr lang="vi-VN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có:  </a:t>
            </a:r>
            <a:endParaRPr lang="en-US" sz="4421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1263426" rtl="0" eaLnBrk="0" hangingPunct="0">
              <a:defRPr/>
            </a:pP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2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          33 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 2 = 16 (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dư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 1)</a:t>
            </a:r>
          </a:p>
          <a:p>
            <a:pPr algn="just" defTabSz="1263426" rtl="0" eaLnBrk="0" hangingPunct="0">
              <a:defRPr/>
            </a:pPr>
            <a:r>
              <a:rPr lang="en-US" sz="442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vi-VN" sz="442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Số </a:t>
            </a:r>
            <a:r>
              <a:rPr lang="vi-VN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bàn có 2 học sinh ngồi là 16 bàn</a:t>
            </a:r>
            <a:r>
              <a:rPr lang="vi-VN" sz="442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lang="en-US" sz="442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21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lang="en-US" sz="442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1 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nữa 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kê 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thêm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vi-VN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ít nhất 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1 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nữa</a:t>
            </a:r>
            <a:r>
              <a:rPr lang="vi-VN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442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1263426" rtl="0" eaLnBrk="0" hangingPunct="0">
              <a:defRPr/>
            </a:pPr>
            <a:r>
              <a:rPr lang="vi-VN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r>
              <a:rPr lang="en-US" sz="4421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lang="en-US" sz="442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ít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defTabSz="1263426" rtl="0" eaLnBrk="0" hangingPunct="0">
              <a:defRPr/>
            </a:pP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   	</a:t>
            </a:r>
            <a:r>
              <a:rPr lang="vi-VN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r>
              <a:rPr lang="en-US" sz="442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16 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+ 1 = 17 ( 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defTabSz="1263426" rtl="0" eaLnBrk="0" hangingPunct="0">
              <a:defRPr/>
            </a:pP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         		</a:t>
            </a:r>
            <a:r>
              <a:rPr lang="vi-VN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lang="en-US" sz="442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en-US" sz="4421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lang="en-US" sz="442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 17 </a:t>
            </a:r>
            <a:r>
              <a:rPr lang="en-US" sz="4421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r>
              <a:rPr lang="en-US" sz="442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E134C1-6FB3-434D-9AB1-4AA6743E1E21}"/>
              </a:ext>
            </a:extLst>
          </p:cNvPr>
          <p:cNvSpPr/>
          <p:nvPr/>
        </p:nvSpPr>
        <p:spPr>
          <a:xfrm>
            <a:off x="468264" y="2685420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63426" rtl="0" eaLnBrk="0" hangingPunct="0">
              <a:defRPr/>
            </a:pP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Tóm</a:t>
            </a:r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tắt</a:t>
            </a:r>
            <a:endParaRPr lang="en-US" sz="4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997E41-9809-46E5-AC82-DA0FFAA8DC87}"/>
              </a:ext>
            </a:extLst>
          </p:cNvPr>
          <p:cNvCxnSpPr/>
          <p:nvPr/>
        </p:nvCxnSpPr>
        <p:spPr>
          <a:xfrm>
            <a:off x="5652840" y="2225507"/>
            <a:ext cx="0" cy="5536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E9B8B9F-0D24-46F6-8C67-84663C77A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66" y="893225"/>
            <a:ext cx="16403636" cy="281404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defTabSz="1263426" rtl="0" eaLnBrk="0" hangingPunct="0">
              <a:defRPr/>
            </a:pPr>
            <a:r>
              <a:rPr lang="vi-VN" sz="6632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Cách làm</a:t>
            </a:r>
            <a:endParaRPr lang="en-US" sz="6632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1263426" rtl="0" eaLnBrk="0" hangingPunct="0">
              <a:defRPr/>
            </a:pPr>
            <a:r>
              <a:rPr lang="en-US" sz="5527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Dùng ê ke và bút chì vẽ hình có 4 cạnh và hai góc vuông như hình sau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995DC6-A033-4552-BC6F-94F057A25D20}"/>
              </a:ext>
            </a:extLst>
          </p:cNvPr>
          <p:cNvSpPr/>
          <p:nvPr/>
        </p:nvSpPr>
        <p:spPr>
          <a:xfrm>
            <a:off x="21556" y="125725"/>
            <a:ext cx="13371389" cy="9428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63426" rtl="0" eaLnBrk="0" hangingPunct="0">
              <a:defRPr/>
            </a:pPr>
            <a:r>
              <a:rPr lang="en-US" sz="55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552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3.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 2 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D799DDB3-493F-49D7-864A-807B29F41FC3}"/>
              </a:ext>
            </a:extLst>
          </p:cNvPr>
          <p:cNvCxnSpPr/>
          <p:nvPr/>
        </p:nvCxnSpPr>
        <p:spPr>
          <a:xfrm>
            <a:off x="3124818" y="6100039"/>
            <a:ext cx="3338460" cy="2463265"/>
          </a:xfrm>
          <a:prstGeom prst="bentConnector3">
            <a:avLst>
              <a:gd name="adj1" fmla="val 106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E85C17-F8E5-4156-8A5E-7B8EFF79157B}"/>
              </a:ext>
            </a:extLst>
          </p:cNvPr>
          <p:cNvCxnSpPr/>
          <p:nvPr/>
        </p:nvCxnSpPr>
        <p:spPr>
          <a:xfrm>
            <a:off x="6441343" y="4000888"/>
            <a:ext cx="0" cy="4562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2E8546-D3FC-40B8-A093-C9A9D827DD0C}"/>
              </a:ext>
            </a:extLst>
          </p:cNvPr>
          <p:cNvCxnSpPr/>
          <p:nvPr/>
        </p:nvCxnSpPr>
        <p:spPr>
          <a:xfrm flipH="1">
            <a:off x="3124818" y="4000888"/>
            <a:ext cx="3338460" cy="20991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84D625A-0824-4F0B-8FFF-7FADBE50A0D0}"/>
              </a:ext>
            </a:extLst>
          </p:cNvPr>
          <p:cNvSpPr/>
          <p:nvPr/>
        </p:nvSpPr>
        <p:spPr>
          <a:xfrm>
            <a:off x="3190622" y="8023711"/>
            <a:ext cx="526433" cy="5198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63426" rtl="0" eaLnBrk="0" hangingPunct="0">
              <a:defRPr/>
            </a:pPr>
            <a:endParaRPr lang="en-US" sz="2487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195E1C-4772-4E64-BC4D-07836D53079A}"/>
              </a:ext>
            </a:extLst>
          </p:cNvPr>
          <p:cNvSpPr/>
          <p:nvPr/>
        </p:nvSpPr>
        <p:spPr>
          <a:xfrm>
            <a:off x="5914910" y="8003971"/>
            <a:ext cx="526433" cy="51985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63426" rtl="0" eaLnBrk="0" hangingPunct="0">
              <a:defRPr/>
            </a:pPr>
            <a:endParaRPr lang="en-US" sz="2487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250DF-00D6-4366-AA65-0DE378C34899}"/>
              </a:ext>
            </a:extLst>
          </p:cNvPr>
          <p:cNvCxnSpPr/>
          <p:nvPr/>
        </p:nvCxnSpPr>
        <p:spPr>
          <a:xfrm rot="10800000" flipV="1">
            <a:off x="8915577" y="8528209"/>
            <a:ext cx="4948467" cy="350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85D203-C096-4F69-8469-4B5C5DB5F7BE}"/>
              </a:ext>
            </a:extLst>
          </p:cNvPr>
          <p:cNvCxnSpPr/>
          <p:nvPr/>
        </p:nvCxnSpPr>
        <p:spPr>
          <a:xfrm rot="5400000">
            <a:off x="6634370" y="6282097"/>
            <a:ext cx="4562416" cy="43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1D1CA6-A244-4C88-99B4-2D84E1797AF8}"/>
              </a:ext>
            </a:extLst>
          </p:cNvPr>
          <p:cNvCxnSpPr/>
          <p:nvPr/>
        </p:nvCxnSpPr>
        <p:spPr>
          <a:xfrm>
            <a:off x="8915576" y="4000888"/>
            <a:ext cx="2316304" cy="21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CF4B49-5794-421D-8699-09A483CAE94F}"/>
              </a:ext>
            </a:extLst>
          </p:cNvPr>
          <p:cNvCxnSpPr/>
          <p:nvPr/>
        </p:nvCxnSpPr>
        <p:spPr>
          <a:xfrm rot="16200000" flipH="1">
            <a:off x="10284301" y="4948467"/>
            <a:ext cx="4527321" cy="26321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7A68D82-1224-44F2-BDBC-BEDC6D03B4BD}"/>
              </a:ext>
            </a:extLst>
          </p:cNvPr>
          <p:cNvSpPr/>
          <p:nvPr/>
        </p:nvSpPr>
        <p:spPr>
          <a:xfrm>
            <a:off x="8915576" y="4000888"/>
            <a:ext cx="526433" cy="5198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63426" rtl="0" eaLnBrk="0" hangingPunct="0">
              <a:defRPr/>
            </a:pPr>
            <a:endParaRPr lang="en-US" sz="2487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E396D5-4384-4DC8-910D-73B7043F190B}"/>
              </a:ext>
            </a:extLst>
          </p:cNvPr>
          <p:cNvSpPr/>
          <p:nvPr/>
        </p:nvSpPr>
        <p:spPr>
          <a:xfrm>
            <a:off x="8915576" y="8001776"/>
            <a:ext cx="526433" cy="51985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63426" rtl="0" eaLnBrk="0" hangingPunct="0">
              <a:defRPr/>
            </a:pPr>
            <a:endParaRPr lang="en-US" sz="2487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0608C9-FEAE-4ED9-A5DB-5D0085690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03039">
            <a:off x="13415626" y="-636202"/>
            <a:ext cx="3470011" cy="3054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  <p:bldP spid="28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s://img.loigiaihay.com/picture/2018/0531/b4-tr-71-sach-toan-3.jpg">
            <a:extLst>
              <a:ext uri="{FF2B5EF4-FFF2-40B4-BE49-F238E27FC236}">
                <a16:creationId xmlns:a16="http://schemas.microsoft.com/office/drawing/2014/main" id="{9D59AEAE-2DE6-4620-A6CA-5E8B7236B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6" t="5948" r="12181" b="65604"/>
          <a:stretch>
            <a:fillRect/>
          </a:stretch>
        </p:blipFill>
        <p:spPr bwMode="auto">
          <a:xfrm>
            <a:off x="5351190" y="892744"/>
            <a:ext cx="1057252" cy="119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229FC1F-A4D7-4A0A-AF5D-B45B592F1299}"/>
              </a:ext>
            </a:extLst>
          </p:cNvPr>
          <p:cNvSpPr/>
          <p:nvPr/>
        </p:nvSpPr>
        <p:spPr>
          <a:xfrm>
            <a:off x="2071952" y="39483"/>
            <a:ext cx="12739670" cy="179344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63426" rtl="0" eaLnBrk="0" hangingPunct="0">
              <a:defRPr/>
            </a:pPr>
            <a:r>
              <a:rPr lang="en-US" sz="552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552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4. 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Cho 8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pic>
        <p:nvPicPr>
          <p:cNvPr id="17" name="Picture 16" descr="https://img.loigiaihay.com/picture/2018/0531/b4-tr-71-sach-toan-3.jpg">
            <a:extLst>
              <a:ext uri="{FF2B5EF4-FFF2-40B4-BE49-F238E27FC236}">
                <a16:creationId xmlns:a16="http://schemas.microsoft.com/office/drawing/2014/main" id="{8587079F-4844-4AA1-A4BA-3C082525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7" t="42155" b="6638"/>
          <a:stretch>
            <a:fillRect/>
          </a:stretch>
        </p:blipFill>
        <p:spPr bwMode="auto">
          <a:xfrm>
            <a:off x="11407358" y="1309503"/>
            <a:ext cx="2632163" cy="246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A15DDE-54EA-4438-9ADF-A8F8088AC1F4}"/>
              </a:ext>
            </a:extLst>
          </p:cNvPr>
          <p:cNvSpPr/>
          <p:nvPr/>
        </p:nvSpPr>
        <p:spPr>
          <a:xfrm>
            <a:off x="2493099" y="2371141"/>
            <a:ext cx="8703686" cy="9428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63426" rtl="0" eaLnBrk="0" hangingPunct="0">
              <a:defRPr/>
            </a:pP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xếp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lang="en-US" sz="5527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7F8F8410-E9DE-4356-9CF1-24B5FA4A5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460" y="3704924"/>
            <a:ext cx="8556725" cy="9428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defTabSz="1263426" rtl="0" eaLnBrk="0" hangingPunct="0">
              <a:defRPr/>
            </a:pPr>
            <a:r>
              <a:rPr lang="en-US" sz="552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5527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lang="en-US" sz="5527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xếp</a:t>
            </a:r>
            <a:r>
              <a:rPr lang="en-US" sz="5527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lang="en-US" sz="5527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5527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5527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lang="en-US" sz="5527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5777DBFE-EE03-40D4-8463-B2991CC3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079" y="6418538"/>
            <a:ext cx="1855675" cy="102784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6079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lang="en-US" sz="6079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41" name="Picture 40" descr="https://img.loigiaihay.com/picture/2018/0531/b4-tr-71-sach-toan-3.jpg">
            <a:extLst>
              <a:ext uri="{FF2B5EF4-FFF2-40B4-BE49-F238E27FC236}">
                <a16:creationId xmlns:a16="http://schemas.microsoft.com/office/drawing/2014/main" id="{682C5799-F4CF-40F5-9374-C9F1C7C78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7" t="42155" b="6638"/>
          <a:stretch>
            <a:fillRect/>
          </a:stretch>
        </p:blipFill>
        <p:spPr bwMode="auto">
          <a:xfrm>
            <a:off x="2626901" y="4718153"/>
            <a:ext cx="4737894" cy="44308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https://img.loigiaihay.com/picture/2018/0531/b4-tr-71-sach-toan-3.jpg">
            <a:extLst>
              <a:ext uri="{FF2B5EF4-FFF2-40B4-BE49-F238E27FC236}">
                <a16:creationId xmlns:a16="http://schemas.microsoft.com/office/drawing/2014/main" id="{1A2F4CC4-483A-4FAB-955E-11F077740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7" t="42155" b="6638"/>
          <a:stretch>
            <a:fillRect/>
          </a:stretch>
        </p:blipFill>
        <p:spPr bwMode="auto">
          <a:xfrm>
            <a:off x="9420074" y="4665510"/>
            <a:ext cx="4737894" cy="443080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52F2B28-A0E5-4D99-8E3F-28785C0884F9}"/>
              </a:ext>
            </a:extLst>
          </p:cNvPr>
          <p:cNvCxnSpPr/>
          <p:nvPr/>
        </p:nvCxnSpPr>
        <p:spPr>
          <a:xfrm flipH="1">
            <a:off x="2626901" y="4691832"/>
            <a:ext cx="4726926" cy="445713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44AB77F-0329-4292-AFE9-2A9C7F086EEA}"/>
              </a:ext>
            </a:extLst>
          </p:cNvPr>
          <p:cNvCxnSpPr/>
          <p:nvPr/>
        </p:nvCxnSpPr>
        <p:spPr>
          <a:xfrm flipH="1" flipV="1">
            <a:off x="2736575" y="4718153"/>
            <a:ext cx="4573383" cy="4430808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FD712F7-94BC-48BB-8228-B79BBA2482A5}"/>
              </a:ext>
            </a:extLst>
          </p:cNvPr>
          <p:cNvCxnSpPr/>
          <p:nvPr/>
        </p:nvCxnSpPr>
        <p:spPr>
          <a:xfrm flipH="1" flipV="1">
            <a:off x="2736575" y="6920397"/>
            <a:ext cx="4628220" cy="13161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24AF253-B821-4346-B8E4-2BCF04DF2C99}"/>
              </a:ext>
            </a:extLst>
          </p:cNvPr>
          <p:cNvCxnSpPr/>
          <p:nvPr/>
        </p:nvCxnSpPr>
        <p:spPr>
          <a:xfrm flipV="1">
            <a:off x="4995848" y="4718153"/>
            <a:ext cx="0" cy="4430808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3331E91-D83E-4AB3-8959-5BCB88AD42FF}"/>
              </a:ext>
            </a:extLst>
          </p:cNvPr>
          <p:cNvCxnSpPr/>
          <p:nvPr/>
        </p:nvCxnSpPr>
        <p:spPr>
          <a:xfrm flipH="1" flipV="1">
            <a:off x="9529749" y="6880915"/>
            <a:ext cx="4628220" cy="1316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6CC9063-76EF-45BD-873D-D5C53E6F3E7E}"/>
              </a:ext>
            </a:extLst>
          </p:cNvPr>
          <p:cNvCxnSpPr/>
          <p:nvPr/>
        </p:nvCxnSpPr>
        <p:spPr>
          <a:xfrm flipV="1">
            <a:off x="11789021" y="4678671"/>
            <a:ext cx="0" cy="442861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BADA7C8-7115-443B-9FAE-22B4AFB14624}"/>
              </a:ext>
            </a:extLst>
          </p:cNvPr>
          <p:cNvCxnSpPr/>
          <p:nvPr/>
        </p:nvCxnSpPr>
        <p:spPr>
          <a:xfrm flipH="1">
            <a:off x="9529749" y="4696219"/>
            <a:ext cx="2259273" cy="222856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9F769FF-A44D-41BF-AEFC-373560EEEF3E}"/>
              </a:ext>
            </a:extLst>
          </p:cNvPr>
          <p:cNvCxnSpPr/>
          <p:nvPr/>
        </p:nvCxnSpPr>
        <p:spPr>
          <a:xfrm flipH="1">
            <a:off x="11789022" y="6867753"/>
            <a:ext cx="2259273" cy="222856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F83A33F-4BB8-4B53-9262-0BA2E87589EB}"/>
              </a:ext>
            </a:extLst>
          </p:cNvPr>
          <p:cNvCxnSpPr/>
          <p:nvPr/>
        </p:nvCxnSpPr>
        <p:spPr>
          <a:xfrm flipH="1" flipV="1">
            <a:off x="11797796" y="4696219"/>
            <a:ext cx="2250500" cy="222856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6A62EBD-82BE-4924-AA0D-448C61B0102E}"/>
              </a:ext>
            </a:extLst>
          </p:cNvPr>
          <p:cNvCxnSpPr/>
          <p:nvPr/>
        </p:nvCxnSpPr>
        <p:spPr>
          <a:xfrm flipH="1" flipV="1">
            <a:off x="9549491" y="6867753"/>
            <a:ext cx="2248305" cy="222856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831E451-092E-4174-84AA-644721BE89AE}"/>
              </a:ext>
            </a:extLst>
          </p:cNvPr>
          <p:cNvSpPr txBox="1"/>
          <p:nvPr/>
        </p:nvSpPr>
        <p:spPr>
          <a:xfrm>
            <a:off x="3184042" y="5685474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64A125-F095-4603-BE6B-397D20813148}"/>
              </a:ext>
            </a:extLst>
          </p:cNvPr>
          <p:cNvSpPr txBox="1"/>
          <p:nvPr/>
        </p:nvSpPr>
        <p:spPr>
          <a:xfrm>
            <a:off x="4182070" y="5009885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C27DB3-8E02-451C-AD4C-678D9B93FA28}"/>
              </a:ext>
            </a:extLst>
          </p:cNvPr>
          <p:cNvSpPr txBox="1"/>
          <p:nvPr/>
        </p:nvSpPr>
        <p:spPr>
          <a:xfrm>
            <a:off x="6375539" y="5812695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F4CCF1-6A60-4F25-889A-2991F0D7D9A1}"/>
              </a:ext>
            </a:extLst>
          </p:cNvPr>
          <p:cNvSpPr txBox="1"/>
          <p:nvPr/>
        </p:nvSpPr>
        <p:spPr>
          <a:xfrm>
            <a:off x="5377511" y="5009885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7747B5-1FD8-4BF8-8929-B3CA5697429A}"/>
              </a:ext>
            </a:extLst>
          </p:cNvPr>
          <p:cNvSpPr txBox="1"/>
          <p:nvPr/>
        </p:nvSpPr>
        <p:spPr>
          <a:xfrm>
            <a:off x="3227911" y="7194581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2124047-E88E-4F55-BD5D-EDE63795E36E}"/>
              </a:ext>
            </a:extLst>
          </p:cNvPr>
          <p:cNvSpPr txBox="1"/>
          <p:nvPr/>
        </p:nvSpPr>
        <p:spPr>
          <a:xfrm>
            <a:off x="4151361" y="8041260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B7EFAF3-2E26-46E3-AFE5-3EB7610EC9BF}"/>
              </a:ext>
            </a:extLst>
          </p:cNvPr>
          <p:cNvSpPr txBox="1"/>
          <p:nvPr/>
        </p:nvSpPr>
        <p:spPr>
          <a:xfrm>
            <a:off x="6421603" y="7321802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65AC4F3-EA88-4748-8267-FE8B5F14C210}"/>
              </a:ext>
            </a:extLst>
          </p:cNvPr>
          <p:cNvSpPr txBox="1"/>
          <p:nvPr/>
        </p:nvSpPr>
        <p:spPr>
          <a:xfrm>
            <a:off x="5346803" y="8041260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2BEE6D4-9CB5-47CC-B91C-2C8D9CE39B63}"/>
              </a:ext>
            </a:extLst>
          </p:cNvPr>
          <p:cNvSpPr txBox="1"/>
          <p:nvPr/>
        </p:nvSpPr>
        <p:spPr>
          <a:xfrm>
            <a:off x="10001345" y="4959436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80AE61-EF11-45F4-8B76-D198DCA8EE8E}"/>
              </a:ext>
            </a:extLst>
          </p:cNvPr>
          <p:cNvSpPr txBox="1"/>
          <p:nvPr/>
        </p:nvSpPr>
        <p:spPr>
          <a:xfrm>
            <a:off x="10986212" y="5845598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7467AA6-AB49-409B-B74A-2DAA4499283B}"/>
              </a:ext>
            </a:extLst>
          </p:cNvPr>
          <p:cNvSpPr txBox="1"/>
          <p:nvPr/>
        </p:nvSpPr>
        <p:spPr>
          <a:xfrm>
            <a:off x="13210390" y="5003305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6C5616-07AC-4CC9-8B2C-EC557B96463B}"/>
              </a:ext>
            </a:extLst>
          </p:cNvPr>
          <p:cNvSpPr txBox="1"/>
          <p:nvPr/>
        </p:nvSpPr>
        <p:spPr>
          <a:xfrm>
            <a:off x="12166298" y="5810502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2329305-1DFE-4C59-AA68-99B4A489DDDC}"/>
              </a:ext>
            </a:extLst>
          </p:cNvPr>
          <p:cNvSpPr txBox="1"/>
          <p:nvPr/>
        </p:nvSpPr>
        <p:spPr>
          <a:xfrm>
            <a:off x="10999373" y="7001555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7C52327-194D-4288-A9B7-F7B5D3323263}"/>
              </a:ext>
            </a:extLst>
          </p:cNvPr>
          <p:cNvSpPr txBox="1"/>
          <p:nvPr/>
        </p:nvSpPr>
        <p:spPr>
          <a:xfrm>
            <a:off x="10018892" y="7935973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6287399-ADBA-4156-8FBE-4EADB8D544AB}"/>
              </a:ext>
            </a:extLst>
          </p:cNvPr>
          <p:cNvSpPr txBox="1"/>
          <p:nvPr/>
        </p:nvSpPr>
        <p:spPr>
          <a:xfrm>
            <a:off x="12186040" y="7001555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E25A69A-57C9-4EC1-AA4E-DD306FBE91A7}"/>
              </a:ext>
            </a:extLst>
          </p:cNvPr>
          <p:cNvSpPr txBox="1"/>
          <p:nvPr/>
        </p:nvSpPr>
        <p:spPr>
          <a:xfrm>
            <a:off x="13210390" y="8058807"/>
            <a:ext cx="421146" cy="772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63426" rtl="0" eaLnBrk="0" hangingPunct="0">
              <a:defRPr/>
            </a:pPr>
            <a:r>
              <a:rPr lang="en-US" sz="4421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" grpId="0"/>
      <p:bldP spid="4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1"/>
            <a:ext cx="16778288" cy="9437787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3" b="31574" l="2812" r="341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2" t="3810" r="65078" b="68466"/>
          <a:stretch/>
        </p:blipFill>
        <p:spPr>
          <a:xfrm>
            <a:off x="7265350" y="1914674"/>
            <a:ext cx="2077311" cy="2616615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15" b="32963" l="37531" r="63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810" r="35470" b="68466"/>
          <a:stretch/>
        </p:blipFill>
        <p:spPr>
          <a:xfrm>
            <a:off x="11413481" y="3901475"/>
            <a:ext cx="2733214" cy="3442801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926" b="62500" l="35819" r="64181">
                        <a14:foregroundMark x1="51589" y1="32407" x2="43154" y2="36481"/>
                        <a14:foregroundMark x1="48166" y1="31574" x2="52445" y2="32407"/>
                        <a14:foregroundMark x1="54890" y1="33241" x2="52689" y2="33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0952" r="35470" b="38996"/>
          <a:stretch/>
        </p:blipFill>
        <p:spPr>
          <a:xfrm>
            <a:off x="2992043" y="3635729"/>
            <a:ext cx="2733214" cy="3731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01" y="1277372"/>
            <a:ext cx="1572964" cy="3932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694" y="667849"/>
            <a:ext cx="1848233" cy="1848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08" y="4721266"/>
            <a:ext cx="1654508" cy="1654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566" y="3348442"/>
            <a:ext cx="1572964" cy="39324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72" y="353257"/>
            <a:ext cx="1848233" cy="1848233"/>
          </a:xfrm>
          <a:prstGeom prst="rect">
            <a:avLst/>
          </a:prstGeom>
        </p:spPr>
      </p:pic>
      <p:pic>
        <p:nvPicPr>
          <p:cNvPr id="13" name="Picture 2" descr="Mushroom Red Cartoons - Free vector graphic on Pixabay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273" y="7469358"/>
            <a:ext cx="1916895" cy="177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32" y="-90856"/>
            <a:ext cx="8247141" cy="20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060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021"/>
            <a:ext cx="16778288" cy="9437787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926" b="62500" l="35819" r="64181">
                        <a14:foregroundMark x1="51589" y1="32407" x2="43154" y2="36481"/>
                        <a14:foregroundMark x1="48166" y1="31574" x2="52445" y2="32407"/>
                        <a14:foregroundMark x1="54890" y1="33241" x2="52689" y2="33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0952" r="35470" b="38996"/>
          <a:stretch/>
        </p:blipFill>
        <p:spPr>
          <a:xfrm>
            <a:off x="14156682" y="2257996"/>
            <a:ext cx="2077311" cy="2836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791" y="-524655"/>
            <a:ext cx="1572964" cy="39324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8215" y="1375389"/>
            <a:ext cx="11410546" cy="45953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</a:pPr>
            <a:endParaRPr lang="en-US" sz="5505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0727" y="6709804"/>
            <a:ext cx="11410546" cy="13830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</a:pPr>
            <a:r>
              <a:rPr lang="en-US" sz="5505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</a:t>
            </a:r>
            <a:r>
              <a:rPr lang="en-US" sz="5505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505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</a:t>
            </a:r>
            <a:r>
              <a:rPr lang="en-US" sz="5505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: Sai  </a:t>
            </a: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8322755" y="1639854"/>
            <a:ext cx="524321" cy="85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58397" rtl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4954" b="1" dirty="0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7154008" y="1682573"/>
            <a:ext cx="1153507" cy="85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58397" rtl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4954" b="1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97</a:t>
            </a:r>
            <a:endParaRPr lang="en-US" altLang="en-US" sz="4954" b="1" dirty="0">
              <a:solidFill>
                <a:srgbClr val="FFFF00"/>
              </a:solidFill>
              <a:latin typeface="HP001 4H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40"/>
          <p:cNvCxnSpPr>
            <a:cxnSpLocks noChangeShapeType="1"/>
          </p:cNvCxnSpPr>
          <p:nvPr/>
        </p:nvCxnSpPr>
        <p:spPr bwMode="auto">
          <a:xfrm>
            <a:off x="8267188" y="2336280"/>
            <a:ext cx="734050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41"/>
          <p:cNvCxnSpPr>
            <a:cxnSpLocks noChangeShapeType="1"/>
          </p:cNvCxnSpPr>
          <p:nvPr/>
        </p:nvCxnSpPr>
        <p:spPr bwMode="auto">
          <a:xfrm rot="5400000">
            <a:off x="7470785" y="2334097"/>
            <a:ext cx="1468100" cy="4369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60"/>
          <p:cNvSpPr txBox="1">
            <a:spLocks noChangeArrowheads="1"/>
          </p:cNvSpPr>
          <p:nvPr/>
        </p:nvSpPr>
        <p:spPr bwMode="auto">
          <a:xfrm>
            <a:off x="7143329" y="2371005"/>
            <a:ext cx="1123859" cy="85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58397" rtl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4954" b="1" dirty="0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" name="TextBox 60"/>
          <p:cNvSpPr txBox="1">
            <a:spLocks noChangeArrowheads="1"/>
          </p:cNvSpPr>
          <p:nvPr/>
        </p:nvSpPr>
        <p:spPr bwMode="auto">
          <a:xfrm>
            <a:off x="7139711" y="3057735"/>
            <a:ext cx="1048643" cy="85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58397" rtl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4954" b="1" dirty="0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4</a:t>
            </a:r>
            <a:r>
              <a:rPr lang="en-US" altLang="en-US" sz="4954" b="1" dirty="0" smtClean="0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7</a:t>
            </a:r>
            <a:endParaRPr lang="en-US" altLang="en-US" sz="4954" b="1" dirty="0">
              <a:solidFill>
                <a:srgbClr val="FFFF00"/>
              </a:solidFill>
              <a:latin typeface="HP001 4H" pitchFamily="34" charset="0"/>
              <a:ea typeface="+mn-ea"/>
              <a:cs typeface="+mn-cs"/>
            </a:endParaRPr>
          </a:p>
        </p:txBody>
      </p:sp>
      <p:sp>
        <p:nvSpPr>
          <p:cNvPr id="13" name="TextBox 60"/>
          <p:cNvSpPr txBox="1">
            <a:spLocks noChangeArrowheads="1"/>
          </p:cNvSpPr>
          <p:nvPr/>
        </p:nvSpPr>
        <p:spPr bwMode="auto">
          <a:xfrm>
            <a:off x="8256509" y="2436580"/>
            <a:ext cx="1399520" cy="85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58397" rtl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4954" b="1" dirty="0" smtClean="0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11</a:t>
            </a:r>
            <a:endParaRPr lang="en-US" altLang="en-US" sz="4954" b="1" dirty="0">
              <a:solidFill>
                <a:srgbClr val="FFFF00"/>
              </a:solidFill>
              <a:latin typeface="HP001 4H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48"/>
          <p:cNvCxnSpPr>
            <a:cxnSpLocks noChangeShapeType="1"/>
          </p:cNvCxnSpPr>
          <p:nvPr/>
        </p:nvCxnSpPr>
        <p:spPr bwMode="auto">
          <a:xfrm>
            <a:off x="7270949" y="2953261"/>
            <a:ext cx="629186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60"/>
          <p:cNvSpPr txBox="1">
            <a:spLocks noChangeArrowheads="1"/>
          </p:cNvSpPr>
          <p:nvPr/>
        </p:nvSpPr>
        <p:spPr bwMode="auto">
          <a:xfrm>
            <a:off x="7023612" y="3768287"/>
            <a:ext cx="1123859" cy="85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58397" rtl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4954" b="1" dirty="0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 </a:t>
            </a:r>
            <a:r>
              <a:rPr lang="en-US" altLang="en-US" sz="4954" b="1" dirty="0" smtClean="0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 5</a:t>
            </a:r>
            <a:endParaRPr lang="en-US" altLang="en-US" sz="4954" b="1" dirty="0">
              <a:solidFill>
                <a:srgbClr val="FFFF00"/>
              </a:solidFill>
              <a:latin typeface="HP001 4H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48"/>
          <p:cNvCxnSpPr>
            <a:cxnSpLocks noChangeShapeType="1"/>
          </p:cNvCxnSpPr>
          <p:nvPr/>
        </p:nvCxnSpPr>
        <p:spPr bwMode="auto">
          <a:xfrm>
            <a:off x="7143329" y="4316966"/>
            <a:ext cx="902025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7521033" y="4421440"/>
            <a:ext cx="524321" cy="85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58397" rtl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4954" b="1" dirty="0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3654791" y="5195882"/>
            <a:ext cx="10222418" cy="68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58397" rtl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3853" b="1" dirty="0" err="1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Cách</a:t>
            </a:r>
            <a:r>
              <a:rPr lang="en-US" altLang="en-US" sz="3853" b="1" dirty="0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 </a:t>
            </a:r>
            <a:r>
              <a:rPr lang="en-US" altLang="en-US" sz="3853" b="1" dirty="0" err="1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thực</a:t>
            </a:r>
            <a:r>
              <a:rPr lang="en-US" altLang="en-US" sz="3853" b="1" dirty="0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 </a:t>
            </a:r>
            <a:r>
              <a:rPr lang="en-US" altLang="en-US" sz="3853" b="1" dirty="0" err="1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hiện</a:t>
            </a:r>
            <a:r>
              <a:rPr lang="en-US" altLang="en-US" sz="3853" b="1" dirty="0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 </a:t>
            </a:r>
            <a:r>
              <a:rPr lang="en-US" altLang="en-US" sz="3853" b="1" dirty="0" err="1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phép</a:t>
            </a:r>
            <a:r>
              <a:rPr lang="en-US" altLang="en-US" sz="3853" b="1" dirty="0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 chia </a:t>
            </a:r>
            <a:r>
              <a:rPr lang="en-US" altLang="en-US" sz="3853" b="1" dirty="0" err="1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trên</a:t>
            </a:r>
            <a:r>
              <a:rPr lang="en-US" altLang="en-US" sz="3853" b="1" dirty="0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 </a:t>
            </a:r>
            <a:r>
              <a:rPr lang="en-US" altLang="en-US" sz="3853" b="1" dirty="0" err="1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đúng</a:t>
            </a:r>
            <a:r>
              <a:rPr lang="en-US" altLang="en-US" sz="3853" b="1" dirty="0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 hay </a:t>
            </a:r>
            <a:r>
              <a:rPr lang="en-US" altLang="en-US" sz="3853" b="1" dirty="0" err="1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sai</a:t>
            </a:r>
            <a:r>
              <a:rPr lang="en-US" altLang="en-US" sz="3853" b="1" dirty="0">
                <a:solidFill>
                  <a:srgbClr val="FFFF00"/>
                </a:solidFill>
                <a:latin typeface="HP001 4H" pitchFamily="34" charset="0"/>
                <a:ea typeface="+mn-ea"/>
                <a:cs typeface="+mn-cs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540050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1" grpId="0"/>
      <p:bldP spid="12" grpId="0"/>
      <p:bldP spid="13" grpId="0"/>
      <p:bldP spid="15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11"/>
            <a:ext cx="16778288" cy="9437787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" b="31574" l="2812" r="341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2" t="3810" r="65078" b="68466"/>
          <a:stretch/>
        </p:blipFill>
        <p:spPr>
          <a:xfrm>
            <a:off x="14476112" y="1207772"/>
            <a:ext cx="2077311" cy="2616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904" y="283659"/>
            <a:ext cx="1848233" cy="18482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0302" y="2131892"/>
            <a:ext cx="12510945" cy="1401698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4400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r>
              <a:rPr lang="en-US" sz="4400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chia </a:t>
            </a:r>
            <a:r>
              <a:rPr lang="en-US" sz="4400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4400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9 </a:t>
            </a:r>
            <a:r>
              <a:rPr lang="en-US" sz="4400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4400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4400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</a:t>
            </a:r>
            <a:r>
              <a:rPr lang="en-US" sz="4400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400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5340" y="4422119"/>
            <a:ext cx="3372172" cy="15940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</a:pPr>
            <a:r>
              <a:rPr lang="en-US" sz="5505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: 9</a:t>
            </a:r>
            <a:r>
              <a:rPr lang="en-US" sz="5505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5505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5341" y="6846866"/>
            <a:ext cx="3372172" cy="15940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</a:pPr>
            <a:r>
              <a:rPr lang="en-US" sz="5505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 : </a:t>
            </a:r>
            <a:r>
              <a:rPr lang="en-US" sz="5505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 </a:t>
            </a:r>
            <a:endParaRPr lang="en-US" sz="5505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48771" y="6846866"/>
            <a:ext cx="3372172" cy="15940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</a:pPr>
            <a:r>
              <a:rPr lang="en-US" sz="5505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 : 1</a:t>
            </a:r>
            <a:r>
              <a:rPr lang="en-US" sz="5505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5505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8771" y="4422119"/>
            <a:ext cx="3372172" cy="15940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</a:pPr>
            <a:r>
              <a:rPr lang="en-US" sz="5505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 : 0</a:t>
            </a:r>
            <a:r>
              <a:rPr lang="en-US" sz="5505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5505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05340" y="6846866"/>
            <a:ext cx="3372172" cy="15940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</a:pPr>
            <a:r>
              <a:rPr lang="en-US" sz="5505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 : 8</a:t>
            </a:r>
            <a:r>
              <a:rPr lang="en-US" sz="5505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5505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0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1"/>
            <a:ext cx="16778288" cy="9437787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1" b="31204" l="32152" r="63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0" t="3810" r="35470" b="68466"/>
          <a:stretch/>
        </p:blipFill>
        <p:spPr>
          <a:xfrm>
            <a:off x="14261547" y="1851629"/>
            <a:ext cx="2077311" cy="2616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545" y="197121"/>
            <a:ext cx="1654508" cy="16545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0997" y="1236019"/>
            <a:ext cx="11410546" cy="3002219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58397" rtl="0" fontAlgn="auto">
              <a:spcBef>
                <a:spcPts val="0"/>
              </a:spcBef>
              <a:spcAft>
                <a:spcPts val="0"/>
              </a:spcAft>
            </a:pPr>
            <a:r>
              <a:rPr lang="en-US" sz="4954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71 m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vải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quần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áo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hết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3m.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cắt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bớt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mét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vải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vải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54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thừa</a:t>
            </a:r>
            <a:r>
              <a:rPr lang="en-US" sz="4954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954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0807" y="4745215"/>
            <a:ext cx="3372172" cy="15940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: </a:t>
            </a:r>
            <a:r>
              <a:rPr lang="en-US" sz="5400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1mét </a:t>
            </a:r>
            <a:endParaRPr lang="en-US" sz="5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0807" y="6846275"/>
            <a:ext cx="3372172" cy="15940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</a:pPr>
            <a:r>
              <a:rPr lang="en-US" sz="5505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 : </a:t>
            </a:r>
            <a:r>
              <a:rPr lang="en-US" sz="5505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5505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mét</a:t>
            </a:r>
            <a:r>
              <a:rPr lang="en-US" sz="5505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5505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31007" y="6846866"/>
            <a:ext cx="3372172" cy="15940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</a:pPr>
            <a:r>
              <a:rPr lang="en-US" sz="5505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 :  </a:t>
            </a:r>
            <a:r>
              <a:rPr lang="en-US" sz="5505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5505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mét</a:t>
            </a:r>
            <a:endParaRPr lang="en-US" sz="5505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31007" y="4422119"/>
            <a:ext cx="3372172" cy="15940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</a:pPr>
            <a:r>
              <a:rPr lang="en-US" sz="5505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 : </a:t>
            </a:r>
            <a:r>
              <a:rPr lang="en-US" sz="5505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23 </a:t>
            </a:r>
            <a:r>
              <a:rPr lang="en-US" sz="5505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mét</a:t>
            </a:r>
            <a:r>
              <a:rPr lang="en-US" sz="5505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5505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0807" y="6870748"/>
            <a:ext cx="3372172" cy="1594083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</a:pPr>
            <a:r>
              <a:rPr lang="en-US" sz="5505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 : </a:t>
            </a:r>
            <a:r>
              <a:rPr lang="en-US" sz="5505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5505" dirty="0" err="1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mét</a:t>
            </a:r>
            <a:r>
              <a:rPr lang="en-US" sz="5505" dirty="0" smtClean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5505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9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2617788"/>
            <a:ext cx="15695613" cy="672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5788" y="1138238"/>
            <a:ext cx="1951037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4291" y="-37995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512" y="3094405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868" y="4210916"/>
            <a:ext cx="7972425" cy="140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7" name="图片 31756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536" y="5446019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512" y="7063877"/>
            <a:ext cx="3535078" cy="234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1825" y="0"/>
            <a:ext cx="3198813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015581" y="3186461"/>
            <a:ext cx="83883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500505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Biết thực hiện phép chia số có hai chữ số cho số có một chữ số ( có dư ở các lượt chia)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15581" y="4631309"/>
            <a:ext cx="838835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500505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Giải bài toán có lời văn bằng một phép tính chia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66406" y="5913530"/>
            <a:ext cx="838835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500505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Vẽ hình tứ giác có 2 góc vuông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106C9-B5D9-4B81-8FC9-B6E98B6FEC3C}"/>
              </a:ext>
            </a:extLst>
          </p:cNvPr>
          <p:cNvSpPr txBox="1"/>
          <p:nvPr/>
        </p:nvSpPr>
        <p:spPr>
          <a:xfrm>
            <a:off x="5221424" y="198319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YÊU CẦU CẦN ĐẠT</a:t>
            </a:r>
          </a:p>
        </p:txBody>
      </p:sp>
      <p:pic>
        <p:nvPicPr>
          <p:cNvPr id="15" name="图片 31756" descr="1-22">
            <a:extLst>
              <a:ext uri="{FF2B5EF4-FFF2-40B4-BE49-F238E27FC236}">
                <a16:creationId xmlns:a16="http://schemas.microsoft.com/office/drawing/2014/main" id="{0B582D9E-36EF-4576-9B29-B40FCD003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711" y="7194264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3">
            <a:extLst>
              <a:ext uri="{FF2B5EF4-FFF2-40B4-BE49-F238E27FC236}">
                <a16:creationId xmlns:a16="http://schemas.microsoft.com/office/drawing/2014/main" id="{BBE4BE7D-360C-4E86-BCBD-A20DA4A639B6}"/>
              </a:ext>
            </a:extLst>
          </p:cNvPr>
          <p:cNvSpPr/>
          <p:nvPr/>
        </p:nvSpPr>
        <p:spPr>
          <a:xfrm>
            <a:off x="4500712" y="7307963"/>
            <a:ext cx="83883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500505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Củng cố về biểu tượng về hình tam giác, hình vuông, xếp hình theo mẫu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5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75" y="993775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62407C-6BC2-45E0-B922-DE90E3B009BC}"/>
              </a:ext>
            </a:extLst>
          </p:cNvPr>
          <p:cNvSpPr txBox="1"/>
          <p:nvPr/>
        </p:nvSpPr>
        <p:spPr>
          <a:xfrm>
            <a:off x="6876976" y="264341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</a:rPr>
              <a:t>KHỞI ĐỘNG</a:t>
            </a:r>
          </a:p>
        </p:txBody>
      </p:sp>
      <p:pic>
        <p:nvPicPr>
          <p:cNvPr id="1026" name="Picture 2" descr="Giới Thiệu Về Quizizz - Ứng Dụng Tạo Trò Chơi Học Tập 12/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236" y="4214134"/>
            <a:ext cx="3746795" cy="321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图片 63491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-661987"/>
            <a:ext cx="14941550" cy="99980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5B60FF-1481-41B3-900F-43A386113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470579"/>
              </p:ext>
            </p:extLst>
          </p:nvPr>
        </p:nvGraphicFramePr>
        <p:xfrm>
          <a:off x="4932760" y="1250192"/>
          <a:ext cx="10873208" cy="4063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539E8E-F210-4AE9-BF4D-B878A24F52CB}"/>
              </a:ext>
            </a:extLst>
          </p:cNvPr>
          <p:cNvSpPr txBox="1"/>
          <p:nvPr/>
        </p:nvSpPr>
        <p:spPr>
          <a:xfrm>
            <a:off x="8386549" y="705446"/>
            <a:ext cx="4990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nối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4" y="0"/>
            <a:ext cx="15554325" cy="995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F916E6-ADC5-4C66-ACD1-DB910579B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3560" y="5183702"/>
            <a:ext cx="4626596" cy="4292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E335B-E37B-42EB-A119-13B159D01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1528" y="794"/>
            <a:ext cx="3005588" cy="2737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9A9CCC-9C74-465A-A335-421250B8E918}"/>
              </a:ext>
            </a:extLst>
          </p:cNvPr>
          <p:cNvSpPr txBox="1"/>
          <p:nvPr/>
        </p:nvSpPr>
        <p:spPr>
          <a:xfrm>
            <a:off x="2412480" y="250564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</a:rPr>
              <a:t>TOÁN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D4B79F-C72F-4EC0-8F17-3F02886409B5}"/>
              </a:ext>
            </a:extLst>
          </p:cNvPr>
          <p:cNvSpPr/>
          <p:nvPr/>
        </p:nvSpPr>
        <p:spPr>
          <a:xfrm>
            <a:off x="3132560" y="4173954"/>
            <a:ext cx="1051316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Chia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số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hai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chữ</a:t>
            </a:r>
            <a:r>
              <a:rPr lang="en-US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số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số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một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chữ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số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(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tiếp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theo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2617788"/>
            <a:ext cx="15695613" cy="672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12700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5788" y="1138238"/>
            <a:ext cx="1951037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4291" y="-37995"/>
            <a:ext cx="4321175" cy="201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图片 31754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512" y="3094405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图片 31755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868" y="4210916"/>
            <a:ext cx="7972425" cy="1408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7" name="图片 31756" descr="1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536" y="5446019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512" y="7063877"/>
            <a:ext cx="3535078" cy="234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1825" y="0"/>
            <a:ext cx="3198813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015581" y="3186461"/>
            <a:ext cx="83883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Biết thực hiện phép chia số có hai chữ số cho số có một chữ số ( có dư ở các lượt chia)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15581" y="4631309"/>
            <a:ext cx="838835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có lời văn bằng một phép tính chia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66406" y="5913530"/>
            <a:ext cx="838835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Vẽ hình tứ giác có 2 góc vuông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106C9-B5D9-4B81-8FC9-B6E98B6FEC3C}"/>
              </a:ext>
            </a:extLst>
          </p:cNvPr>
          <p:cNvSpPr txBox="1"/>
          <p:nvPr/>
        </p:nvSpPr>
        <p:spPr>
          <a:xfrm>
            <a:off x="5221424" y="198319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</a:rPr>
              <a:t>YÊU CẦU CẦN ĐẠT</a:t>
            </a:r>
          </a:p>
        </p:txBody>
      </p:sp>
      <p:pic>
        <p:nvPicPr>
          <p:cNvPr id="15" name="图片 31756" descr="1-22">
            <a:extLst>
              <a:ext uri="{FF2B5EF4-FFF2-40B4-BE49-F238E27FC236}">
                <a16:creationId xmlns:a16="http://schemas.microsoft.com/office/drawing/2014/main" id="{0B582D9E-36EF-4576-9B29-B40FCD003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711" y="7194264"/>
            <a:ext cx="7972425" cy="1408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3">
            <a:extLst>
              <a:ext uri="{FF2B5EF4-FFF2-40B4-BE49-F238E27FC236}">
                <a16:creationId xmlns:a16="http://schemas.microsoft.com/office/drawing/2014/main" id="{BBE4BE7D-360C-4E86-BCBD-A20DA4A639B6}"/>
              </a:ext>
            </a:extLst>
          </p:cNvPr>
          <p:cNvSpPr/>
          <p:nvPr/>
        </p:nvSpPr>
        <p:spPr>
          <a:xfrm>
            <a:off x="4500712" y="7307963"/>
            <a:ext cx="83883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về biểu tượng về hình tam giác, hình vuông, xếp hình theo mẫu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503" y="489422"/>
            <a:ext cx="11305282" cy="66170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61288"/>
            <a:ext cx="16778288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DFACD6-08BD-48F3-BBDE-F4F4D359C7CA}"/>
              </a:ext>
            </a:extLst>
          </p:cNvPr>
          <p:cNvSpPr txBox="1"/>
          <p:nvPr/>
        </p:nvSpPr>
        <p:spPr>
          <a:xfrm>
            <a:off x="4140672" y="401781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A93D0268-BB9C-40EE-B478-476DCB82E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0603" y="1677018"/>
            <a:ext cx="371693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/>
            <a:r>
              <a:rPr lang="en-US" altLang="en-US" sz="60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 </a:t>
            </a:r>
            <a:r>
              <a:rPr lang="en-US" altLang="en-US" sz="6000" b="1" dirty="0">
                <a:solidFill>
                  <a:srgbClr val="66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4 = </a:t>
            </a:r>
            <a:r>
              <a:rPr lang="en-US" altLang="en-US" sz="60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  <a:endParaRPr lang="en-US" altLang="en-US" sz="6000" b="1" u="sng" dirty="0">
              <a:solidFill>
                <a:srgbClr val="66330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BBC09F-AB63-4B7A-ABB0-1C4AF39D63CA}"/>
              </a:ext>
            </a:extLst>
          </p:cNvPr>
          <p:cNvSpPr/>
          <p:nvPr/>
        </p:nvSpPr>
        <p:spPr>
          <a:xfrm>
            <a:off x="10240746" y="3437495"/>
            <a:ext cx="737141" cy="377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" name="Group 32">
            <a:extLst>
              <a:ext uri="{FF2B5EF4-FFF2-40B4-BE49-F238E27FC236}">
                <a16:creationId xmlns:a16="http://schemas.microsoft.com/office/drawing/2014/main" id="{FEB64604-1148-419D-946D-05E1FCF9AB0A}"/>
              </a:ext>
            </a:extLst>
          </p:cNvPr>
          <p:cNvGrpSpPr>
            <a:grpSpLocks/>
          </p:cNvGrpSpPr>
          <p:nvPr/>
        </p:nvGrpSpPr>
        <p:grpSpPr bwMode="auto">
          <a:xfrm>
            <a:off x="8658674" y="2706405"/>
            <a:ext cx="2802658" cy="2995719"/>
            <a:chOff x="-3123129" y="-2671253"/>
            <a:chExt cx="1279232" cy="2995719"/>
          </a:xfrm>
        </p:grpSpPr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3390174B-F88F-4975-8C51-ABEDFCAE9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331155" y="-2671253"/>
              <a:ext cx="380895" cy="120032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7200" b="1" kern="0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BC5F1C2D-2D9E-4019-AE91-9105D8EF9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23129" y="-2604655"/>
              <a:ext cx="685611" cy="120032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7200" b="1" kern="0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72</a:t>
              </a:r>
              <a:endParaRPr lang="en-US" altLang="en-US" sz="72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41">
              <a:extLst>
                <a:ext uri="{FF2B5EF4-FFF2-40B4-BE49-F238E27FC236}">
                  <a16:creationId xmlns:a16="http://schemas.microsoft.com/office/drawing/2014/main" id="{4B0380E4-8254-45D1-92B2-77ACB68C69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529508" y="-1553887"/>
              <a:ext cx="685611" cy="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2">
              <a:extLst>
                <a:ext uri="{FF2B5EF4-FFF2-40B4-BE49-F238E27FC236}">
                  <a16:creationId xmlns:a16="http://schemas.microsoft.com/office/drawing/2014/main" id="{CEEF9D95-734E-4B62-9847-EFE2B27F62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529508" y="-2324338"/>
              <a:ext cx="0" cy="2648804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DA435ED-D79B-4F40-8C52-78E8ABFE2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0935" y="3808583"/>
            <a:ext cx="83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n-US" alt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6C458F-5248-4726-BB29-5ED4691C5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776" y="3669419"/>
            <a:ext cx="6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n-US" altLang="en-US" sz="7200" b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3DE7EA-1AC6-4D24-831A-2214EC7AB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6730" y="3808584"/>
            <a:ext cx="83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n-US" altLang="en-US" sz="7200" b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C9B8D5-86DE-449F-901A-D3BC81A9A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735" y="4769937"/>
            <a:ext cx="83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n-US" altLang="en-US" sz="7200" b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A38B7-498C-4FDB-A673-1264178668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26969" y="6876165"/>
            <a:ext cx="1168300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3EE5853-FB3C-4976-B6F6-E2FAD357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7308" y="4769937"/>
            <a:ext cx="83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n-US" alt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59C471-2F54-4597-8143-8D09AF172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969" y="5675836"/>
            <a:ext cx="12413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n-US" altLang="en-US" sz="7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</a:t>
            </a:r>
            <a:endParaRPr lang="en-US" altLang="en-US" sz="7200" b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CBC83B-ABEE-4762-957A-90B518DA4B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86993" y="4849870"/>
            <a:ext cx="1168300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621877A-BF41-475B-A513-0767817F9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2452" y="6777925"/>
            <a:ext cx="12413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n-US" alt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85262668"/>
              </p:ext>
            </p:extLst>
          </p:nvPr>
        </p:nvGraphicFramePr>
        <p:xfrm>
          <a:off x="-1259928" y="1123020"/>
          <a:ext cx="8856984" cy="73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Rectangle 2">
            <a:extLst>
              <a:ext uri="{FF2B5EF4-FFF2-40B4-BE49-F238E27FC236}">
                <a16:creationId xmlns:a16="http://schemas.microsoft.com/office/drawing/2014/main" id="{A93D0268-BB9C-40EE-B478-476DCB82E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9819" y="1641550"/>
            <a:ext cx="371693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/>
            <a:r>
              <a:rPr lang="en-US" altLang="en-US" sz="60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78 </a:t>
            </a:r>
            <a:r>
              <a:rPr lang="en-US" altLang="en-US" sz="6000" b="1" dirty="0">
                <a:solidFill>
                  <a:srgbClr val="66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4 = ?</a:t>
            </a:r>
            <a:endParaRPr lang="en-US" altLang="en-US" sz="6000" b="1" u="sng" dirty="0">
              <a:solidFill>
                <a:srgbClr val="66330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  <p:bldP spid="15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9" grpId="0"/>
      <p:bldP spid="29" grpId="1"/>
      <p:bldGraphic spid="3" grpId="0">
        <p:bldAsOne/>
      </p:bldGraphic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04D0356-89F4-408A-93B4-43E87E6A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86" y="7680947"/>
            <a:ext cx="6725674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/>
            <a:r>
              <a:rPr lang="en-US" altLang="en-US" sz="6000" b="1">
                <a:solidFill>
                  <a:srgbClr val="66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78 : 4 = 19 (dư 2)</a:t>
            </a:r>
            <a:endParaRPr lang="en-US" altLang="en-US" sz="6000" b="1" u="sng">
              <a:solidFill>
                <a:srgbClr val="66330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EA3E58-03C6-4B01-89FC-6A39CD8203D6}"/>
              </a:ext>
            </a:extLst>
          </p:cNvPr>
          <p:cNvSpPr/>
          <p:nvPr/>
        </p:nvSpPr>
        <p:spPr>
          <a:xfrm>
            <a:off x="5953113" y="1995488"/>
            <a:ext cx="9372182" cy="3857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- 7 chia 4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được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viết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</a:t>
            </a:r>
            <a:endParaRPr kumimoji="0" lang="en-US" sz="48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0AC17A-EC6F-4B30-B968-2C3C0F6870D9}"/>
              </a:ext>
            </a:extLst>
          </p:cNvPr>
          <p:cNvSpPr/>
          <p:nvPr/>
        </p:nvSpPr>
        <p:spPr>
          <a:xfrm>
            <a:off x="5953113" y="3928269"/>
            <a:ext cx="6134071" cy="4524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Hạ 8 đ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38;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406BAC-96DA-4EF9-9F0A-6D54C646D64B}"/>
              </a:ext>
            </a:extLst>
          </p:cNvPr>
          <p:cNvSpPr/>
          <p:nvPr/>
        </p:nvSpPr>
        <p:spPr>
          <a:xfrm>
            <a:off x="5973577" y="2859087"/>
            <a:ext cx="6560879" cy="5159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- 1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bằng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4;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CE0945-3029-4266-B4A7-9770E0336326}"/>
              </a:ext>
            </a:extLst>
          </p:cNvPr>
          <p:cNvSpPr/>
          <p:nvPr/>
        </p:nvSpPr>
        <p:spPr>
          <a:xfrm>
            <a:off x="5973577" y="4841875"/>
            <a:ext cx="7940076" cy="403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- 9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bằng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36;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93D0268-BB9C-40EE-B478-476DCB82E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24" y="712788"/>
            <a:ext cx="371693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/>
            <a:r>
              <a:rPr lang="en-US" altLang="en-US" sz="6000" b="1">
                <a:solidFill>
                  <a:srgbClr val="66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78 : 4 = ?</a:t>
            </a:r>
            <a:endParaRPr lang="en-US" altLang="en-US" sz="6000" b="1" u="sng">
              <a:solidFill>
                <a:srgbClr val="663300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E6F1C-130E-4581-B981-CF59430017B3}"/>
              </a:ext>
            </a:extLst>
          </p:cNvPr>
          <p:cNvSpPr/>
          <p:nvPr/>
        </p:nvSpPr>
        <p:spPr>
          <a:xfrm>
            <a:off x="10837416" y="2860295"/>
            <a:ext cx="5714314" cy="517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bằng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312051-0711-497E-94AC-C62FB08D0874}"/>
              </a:ext>
            </a:extLst>
          </p:cNvPr>
          <p:cNvSpPr/>
          <p:nvPr/>
        </p:nvSpPr>
        <p:spPr>
          <a:xfrm>
            <a:off x="10045328" y="3925474"/>
            <a:ext cx="8148189" cy="476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 chia 4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được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viết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9.</a:t>
            </a:r>
            <a:endParaRPr kumimoji="0" lang="en-US" sz="54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4B2FD3-A579-486F-B1B5-45E19B8C7D59}"/>
              </a:ext>
            </a:extLst>
          </p:cNvPr>
          <p:cNvSpPr/>
          <p:nvPr/>
        </p:nvSpPr>
        <p:spPr>
          <a:xfrm>
            <a:off x="10333360" y="4862893"/>
            <a:ext cx="6973581" cy="4032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 trừ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bằng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</a:t>
            </a:r>
            <a:endParaRPr kumimoji="0" lang="en-US" sz="54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BBC09F-AB63-4B7A-ABB0-1C4AF39D63CA}"/>
              </a:ext>
            </a:extLst>
          </p:cNvPr>
          <p:cNvSpPr/>
          <p:nvPr/>
        </p:nvSpPr>
        <p:spPr>
          <a:xfrm>
            <a:off x="2799167" y="2473265"/>
            <a:ext cx="737141" cy="377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" name="Group 32">
            <a:extLst>
              <a:ext uri="{FF2B5EF4-FFF2-40B4-BE49-F238E27FC236}">
                <a16:creationId xmlns:a16="http://schemas.microsoft.com/office/drawing/2014/main" id="{FEB64604-1148-419D-946D-05E1FCF9AB0A}"/>
              </a:ext>
            </a:extLst>
          </p:cNvPr>
          <p:cNvGrpSpPr>
            <a:grpSpLocks/>
          </p:cNvGrpSpPr>
          <p:nvPr/>
        </p:nvGrpSpPr>
        <p:grpSpPr bwMode="auto">
          <a:xfrm>
            <a:off x="1217095" y="1742175"/>
            <a:ext cx="2802658" cy="2995719"/>
            <a:chOff x="-3123129" y="-2671253"/>
            <a:chExt cx="1279232" cy="2995719"/>
          </a:xfrm>
        </p:grpSpPr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3390174B-F88F-4975-8C51-ABEDFCAE9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331155" y="-2671253"/>
              <a:ext cx="380895" cy="120032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7200" b="1" kern="0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BC5F1C2D-2D9E-4019-AE91-9105D8EF9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23129" y="-2604655"/>
              <a:ext cx="685611" cy="230832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7200" b="1" kern="0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78</a:t>
              </a:r>
            </a:p>
          </p:txBody>
        </p:sp>
        <p:cxnSp>
          <p:nvCxnSpPr>
            <p:cNvPr id="19" name="Straight Connector 41">
              <a:extLst>
                <a:ext uri="{FF2B5EF4-FFF2-40B4-BE49-F238E27FC236}">
                  <a16:creationId xmlns:a16="http://schemas.microsoft.com/office/drawing/2014/main" id="{4B0380E4-8254-45D1-92B2-77ACB68C69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529508" y="-1553887"/>
              <a:ext cx="685611" cy="0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2">
              <a:extLst>
                <a:ext uri="{FF2B5EF4-FFF2-40B4-BE49-F238E27FC236}">
                  <a16:creationId xmlns:a16="http://schemas.microsoft.com/office/drawing/2014/main" id="{CEEF9D95-734E-4B62-9847-EFE2B27F62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529508" y="-2324338"/>
              <a:ext cx="0" cy="2648804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DA435ED-D79B-4F40-8C52-78E8ABFE2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356" y="2844353"/>
            <a:ext cx="83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n-US" altLang="en-US" sz="7200" b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6C458F-5248-4726-BB29-5ED4691C5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197" y="2705189"/>
            <a:ext cx="6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n-US" altLang="en-US" sz="7200" b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3DE7EA-1AC6-4D24-831A-2214EC7AB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151" y="2844354"/>
            <a:ext cx="83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n-US" altLang="en-US" sz="7200" b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C9B8D5-86DE-449F-901A-D3BC81A9A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156" y="3805707"/>
            <a:ext cx="83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n-US" altLang="en-US" sz="7200" b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A38B7-498C-4FDB-A673-1264178668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5390" y="5911935"/>
            <a:ext cx="1168300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3EE5853-FB3C-4976-B6F6-E2FAD357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729" y="3805707"/>
            <a:ext cx="83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n-US" altLang="en-US" sz="7200" b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59C471-2F54-4597-8143-8D09AF172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390" y="4711606"/>
            <a:ext cx="12413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n-US" altLang="en-US" sz="7200" b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CBC83B-ABEE-4762-957A-90B518DA4B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45414" y="3885640"/>
            <a:ext cx="1168300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621877A-BF41-475B-A513-0767817F9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873" y="5813695"/>
            <a:ext cx="12413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n-US" altLang="en-US" sz="7200" b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ABD1B2D4-34D9-4928-9FD4-3FECD58DE037}"/>
              </a:ext>
            </a:extLst>
          </p:cNvPr>
          <p:cNvSpPr/>
          <p:nvPr/>
        </p:nvSpPr>
        <p:spPr>
          <a:xfrm>
            <a:off x="7862360" y="5911935"/>
            <a:ext cx="7730538" cy="29523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Nhận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xét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về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phép</a:t>
            </a:r>
            <a:r>
              <a:rPr lang="en-US" sz="4000" dirty="0">
                <a:solidFill>
                  <a:schemeClr val="tx1"/>
                </a:solidFill>
              </a:rPr>
              <a:t> chia </a:t>
            </a:r>
            <a:r>
              <a:rPr lang="en-US" sz="4000" dirty="0" err="1" smtClean="0">
                <a:solidFill>
                  <a:schemeClr val="tx1"/>
                </a:solidFill>
              </a:rPr>
              <a:t>trên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FF5110-B480-4BA9-9C00-F5E0310D2736}"/>
              </a:ext>
            </a:extLst>
          </p:cNvPr>
          <p:cNvSpPr txBox="1"/>
          <p:nvPr/>
        </p:nvSpPr>
        <p:spPr>
          <a:xfrm>
            <a:off x="1197631" y="3805707"/>
            <a:ext cx="1016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0CBC67-4117-443A-8C27-C16E83E0C21E}"/>
              </a:ext>
            </a:extLst>
          </p:cNvPr>
          <p:cNvSpPr txBox="1"/>
          <p:nvPr/>
        </p:nvSpPr>
        <p:spPr>
          <a:xfrm>
            <a:off x="1622958" y="5805459"/>
            <a:ext cx="1016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00427867"/>
              </p:ext>
            </p:extLst>
          </p:nvPr>
        </p:nvGraphicFramePr>
        <p:xfrm>
          <a:off x="5796856" y="489422"/>
          <a:ext cx="8856984" cy="55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70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repeatCount="indefinite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5" grpId="2"/>
      <p:bldP spid="21" grpId="0"/>
      <p:bldP spid="22" grpId="0"/>
      <p:bldP spid="23" grpId="0"/>
      <p:bldP spid="24" grpId="0"/>
      <p:bldP spid="26" grpId="0"/>
      <p:bldP spid="27" grpId="0"/>
      <p:bldP spid="29" grpId="0"/>
      <p:bldP spid="30" grpId="0" animBg="1"/>
      <p:bldP spid="31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575" y="5545138"/>
            <a:ext cx="19442113" cy="4017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25" y="-3175"/>
            <a:ext cx="10729913" cy="882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6" name="文本框 4105"/>
          <p:cNvSpPr txBox="1"/>
          <p:nvPr/>
        </p:nvSpPr>
        <p:spPr>
          <a:xfrm>
            <a:off x="6732960" y="4161830"/>
            <a:ext cx="629314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zh-CN" alt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75" y="1785938"/>
            <a:ext cx="2722563" cy="137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3" y="5529263"/>
            <a:ext cx="4895850" cy="3322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CEFBF8-9F37-48D7-AFF5-D160A1F4DB91}"/>
              </a:ext>
            </a:extLst>
          </p:cNvPr>
          <p:cNvSpPr/>
          <p:nvPr/>
        </p:nvSpPr>
        <p:spPr>
          <a:xfrm>
            <a:off x="507260" y="273398"/>
            <a:ext cx="2911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eaLnBrk="0" hangingPunct="0">
              <a:spcBef>
                <a:spcPct val="50000"/>
              </a:spcBef>
              <a:defRPr/>
            </a:pPr>
            <a:r>
              <a:rPr lang="en-US" altLang="vi-V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altLang="vi-V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lang="en-US" altLang="vi-VN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Tính</a:t>
            </a:r>
            <a:r>
              <a:rPr lang="en-US" altLang="vi-VN" sz="4000" b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C55AC6D2-0F8B-40F9-AE5E-13BC4503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00" y="1669448"/>
            <a:ext cx="29116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a)    7</a:t>
            </a:r>
            <a:r>
              <a:rPr lang="vi-VN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7</a:t>
            </a:r>
            <a:endParaRPr lang="en-US" altLang="vi-VN" sz="4400" b="1">
              <a:solidFill>
                <a:prstClr val="black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A9F7955-DD6A-49CB-A934-EF58FFA7A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578" y="1669448"/>
            <a:ext cx="5683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A8760425-694B-47BD-B9B5-A64C3AF39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105" y="1664115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lang="en-US" altLang="vi-VN" sz="4400" b="1">
              <a:solidFill>
                <a:prstClr val="black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7B7E1800-E720-48EB-A427-A88DD2BB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010" y="1664115"/>
            <a:ext cx="368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40874758-14DE-40B6-AF7F-A0A9AABD6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904" y="1664115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889C00CC-566A-46C5-B776-5B2FFA11F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523" y="1675227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7BC74C55-3E67-41B0-AC48-5BF40C5E8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0443" y="1664115"/>
            <a:ext cx="482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1D3AF85A-960B-4E37-B83A-3D573485E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7693" y="1664114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06467DA8-CB35-4763-BCC4-ED26BEB53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2813" y="1663097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0854B5A3-A752-4831-91DD-5932F6493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2895" y="1669448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6FE585D2-CB1C-4A27-92B9-4A5EE65A6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0050" y="1669448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4</a:t>
            </a: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B7DD96C0-8AE6-4E03-BD9F-ADF0EF29889A}"/>
              </a:ext>
            </a:extLst>
          </p:cNvPr>
          <p:cNvGrpSpPr>
            <a:grpSpLocks/>
          </p:cNvGrpSpPr>
          <p:nvPr/>
        </p:nvGrpSpPr>
        <p:grpSpPr bwMode="auto">
          <a:xfrm>
            <a:off x="2235648" y="1870787"/>
            <a:ext cx="709612" cy="1125538"/>
            <a:chOff x="1263650" y="1175854"/>
            <a:chExt cx="709613" cy="112553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D3E56B-551F-4B2A-8756-C8CFB4D749C9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B376D9-E5FC-4EEF-B75F-468A62A74194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</p:grpSp>
      <p:grpSp>
        <p:nvGrpSpPr>
          <p:cNvPr id="24" name="Group 72">
            <a:extLst>
              <a:ext uri="{FF2B5EF4-FFF2-40B4-BE49-F238E27FC236}">
                <a16:creationId xmlns:a16="http://schemas.microsoft.com/office/drawing/2014/main" id="{74F2B883-D272-4CFF-8F05-04EBF5D750EA}"/>
              </a:ext>
            </a:extLst>
          </p:cNvPr>
          <p:cNvGrpSpPr>
            <a:grpSpLocks/>
          </p:cNvGrpSpPr>
          <p:nvPr/>
        </p:nvGrpSpPr>
        <p:grpSpPr bwMode="auto">
          <a:xfrm>
            <a:off x="6051104" y="1803318"/>
            <a:ext cx="711200" cy="1125537"/>
            <a:chOff x="1263650" y="1175854"/>
            <a:chExt cx="709613" cy="112553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7E199FF-05CA-4FE0-A544-632BB841D458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2DB5598-D49E-492F-952A-A3DA840F149B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</p:grpSp>
      <p:grpSp>
        <p:nvGrpSpPr>
          <p:cNvPr id="27" name="Group 75">
            <a:extLst>
              <a:ext uri="{FF2B5EF4-FFF2-40B4-BE49-F238E27FC236}">
                <a16:creationId xmlns:a16="http://schemas.microsoft.com/office/drawing/2014/main" id="{0A3FAA1E-12B7-46B7-B780-1411490E7165}"/>
              </a:ext>
            </a:extLst>
          </p:cNvPr>
          <p:cNvGrpSpPr>
            <a:grpSpLocks/>
          </p:cNvGrpSpPr>
          <p:nvPr/>
        </p:nvGrpSpPr>
        <p:grpSpPr bwMode="auto">
          <a:xfrm>
            <a:off x="9754123" y="1827559"/>
            <a:ext cx="709613" cy="1125538"/>
            <a:chOff x="1263650" y="1175854"/>
            <a:chExt cx="709613" cy="112553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6A64E8-8B74-4B4D-9366-CD4EFD2A754D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4F44001-290B-4C03-BF84-2F75862F65E7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</p:grpSp>
      <p:grpSp>
        <p:nvGrpSpPr>
          <p:cNvPr id="30" name="Group 78">
            <a:extLst>
              <a:ext uri="{FF2B5EF4-FFF2-40B4-BE49-F238E27FC236}">
                <a16:creationId xmlns:a16="http://schemas.microsoft.com/office/drawing/2014/main" id="{C15AC94D-3D76-475C-9E2A-43EEA6C5D998}"/>
              </a:ext>
            </a:extLst>
          </p:cNvPr>
          <p:cNvGrpSpPr>
            <a:grpSpLocks/>
          </p:cNvGrpSpPr>
          <p:nvPr/>
        </p:nvGrpSpPr>
        <p:grpSpPr bwMode="auto">
          <a:xfrm>
            <a:off x="13353187" y="1876914"/>
            <a:ext cx="709613" cy="1123950"/>
            <a:chOff x="1263650" y="1175854"/>
            <a:chExt cx="709613" cy="112553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F95AFB6-DD4D-400A-B281-4C4ACE34C9CE}"/>
                </a:ext>
              </a:extLst>
            </p:cNvPr>
            <p:cNvCxnSpPr/>
            <p:nvPr/>
          </p:nvCxnSpPr>
          <p:spPr bwMode="auto">
            <a:xfrm>
              <a:off x="1263650" y="1671853"/>
              <a:ext cx="709613" cy="0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ECC6F8-79F6-4381-9273-CC231FDE842E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</p:grpSp>
      <p:sp>
        <p:nvSpPr>
          <p:cNvPr id="33" name="Text Box 5">
            <a:extLst>
              <a:ext uri="{FF2B5EF4-FFF2-40B4-BE49-F238E27FC236}">
                <a16:creationId xmlns:a16="http://schemas.microsoft.com/office/drawing/2014/main" id="{13C4A696-33CB-4CB0-BBA7-112CDC003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04" y="4730304"/>
            <a:ext cx="29116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b)    69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C3A5C2AB-A815-493D-A556-095D7C454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482" y="4730304"/>
            <a:ext cx="5683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BCB2C9D9-6340-445B-BAEE-CF2758A05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009" y="4724971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lang="en-US" altLang="vi-VN" sz="4400" b="1">
              <a:solidFill>
                <a:prstClr val="black"/>
              </a:solidFill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id="{5565FD7F-9275-4A31-9C7A-4ABABA13B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914" y="4724971"/>
            <a:ext cx="368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38AD1B64-922E-44DB-8E4E-4272E5B45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808" y="4724971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FBF20881-FF47-44B0-BB43-010E65384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427" y="4736083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F0986064-840D-4172-ABC0-B7C833C3B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347" y="4724971"/>
            <a:ext cx="482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5E3EED76-174D-43D5-9C08-06CE4D497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3597" y="4724970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F4195B9D-E4C3-47AB-91C1-FD8ABDEE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8717" y="4723953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020AA742-67E9-414B-BD76-E2E065AA2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8799" y="4730304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957C2A17-F5F5-433C-A5B8-A3E48B383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5954" y="4730304"/>
            <a:ext cx="53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vi-VN" sz="4400" b="1">
                <a:solidFill>
                  <a:prstClr val="black"/>
                </a:solidFill>
                <a:latin typeface=".VnTime" panose="020B7200000000000000" pitchFamily="34" charset="0"/>
                <a:ea typeface="+mn-ea"/>
                <a:cs typeface="+mn-cs"/>
              </a:rPr>
              <a:t>6</a:t>
            </a:r>
          </a:p>
        </p:txBody>
      </p:sp>
      <p:grpSp>
        <p:nvGrpSpPr>
          <p:cNvPr id="44" name="Group 2">
            <a:extLst>
              <a:ext uri="{FF2B5EF4-FFF2-40B4-BE49-F238E27FC236}">
                <a16:creationId xmlns:a16="http://schemas.microsoft.com/office/drawing/2014/main" id="{C27B279B-7504-4A5F-9E80-E1C7D816E66D}"/>
              </a:ext>
            </a:extLst>
          </p:cNvPr>
          <p:cNvGrpSpPr>
            <a:grpSpLocks/>
          </p:cNvGrpSpPr>
          <p:nvPr/>
        </p:nvGrpSpPr>
        <p:grpSpPr bwMode="auto">
          <a:xfrm>
            <a:off x="2241552" y="4931643"/>
            <a:ext cx="709612" cy="1125538"/>
            <a:chOff x="1263650" y="1175854"/>
            <a:chExt cx="709613" cy="112553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CB441A7-D325-4224-8BA3-E7CA39CAFD2C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99A098D-7019-422C-A085-D4EB3F010E4C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</p:grpSp>
      <p:grpSp>
        <p:nvGrpSpPr>
          <p:cNvPr id="47" name="Group 72">
            <a:extLst>
              <a:ext uri="{FF2B5EF4-FFF2-40B4-BE49-F238E27FC236}">
                <a16:creationId xmlns:a16="http://schemas.microsoft.com/office/drawing/2014/main" id="{15D6FB52-4941-42A7-9C49-3119DF0FE1E7}"/>
              </a:ext>
            </a:extLst>
          </p:cNvPr>
          <p:cNvGrpSpPr>
            <a:grpSpLocks/>
          </p:cNvGrpSpPr>
          <p:nvPr/>
        </p:nvGrpSpPr>
        <p:grpSpPr bwMode="auto">
          <a:xfrm>
            <a:off x="6057008" y="4864174"/>
            <a:ext cx="711200" cy="1125537"/>
            <a:chOff x="1263650" y="1175854"/>
            <a:chExt cx="709613" cy="112553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3CE3F63-C990-4FCB-A4ED-FA82E3293166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824C3FD-D476-4ED4-AD21-FC7D44DA8C07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</p:grpSp>
      <p:grpSp>
        <p:nvGrpSpPr>
          <p:cNvPr id="50" name="Group 75">
            <a:extLst>
              <a:ext uri="{FF2B5EF4-FFF2-40B4-BE49-F238E27FC236}">
                <a16:creationId xmlns:a16="http://schemas.microsoft.com/office/drawing/2014/main" id="{4888F5EB-E60D-4503-BC67-BE8368671538}"/>
              </a:ext>
            </a:extLst>
          </p:cNvPr>
          <p:cNvGrpSpPr>
            <a:grpSpLocks/>
          </p:cNvGrpSpPr>
          <p:nvPr/>
        </p:nvGrpSpPr>
        <p:grpSpPr bwMode="auto">
          <a:xfrm>
            <a:off x="9760027" y="4888415"/>
            <a:ext cx="709613" cy="1125538"/>
            <a:chOff x="1263650" y="1175854"/>
            <a:chExt cx="709613" cy="112553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F88E02F-1A9F-4661-9C0F-4C6D955AE9CE}"/>
                </a:ext>
              </a:extLst>
            </p:cNvPr>
            <p:cNvCxnSpPr/>
            <p:nvPr/>
          </p:nvCxnSpPr>
          <p:spPr bwMode="auto">
            <a:xfrm>
              <a:off x="1263650" y="1671154"/>
              <a:ext cx="709613" cy="0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E8170-BE68-492F-95EE-6E78401419A2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</p:grpSp>
      <p:grpSp>
        <p:nvGrpSpPr>
          <p:cNvPr id="53" name="Group 78">
            <a:extLst>
              <a:ext uri="{FF2B5EF4-FFF2-40B4-BE49-F238E27FC236}">
                <a16:creationId xmlns:a16="http://schemas.microsoft.com/office/drawing/2014/main" id="{2C0BC2BE-132B-4FBF-9082-B3F08EE40D66}"/>
              </a:ext>
            </a:extLst>
          </p:cNvPr>
          <p:cNvGrpSpPr>
            <a:grpSpLocks/>
          </p:cNvGrpSpPr>
          <p:nvPr/>
        </p:nvGrpSpPr>
        <p:grpSpPr bwMode="auto">
          <a:xfrm>
            <a:off x="13359091" y="4937770"/>
            <a:ext cx="709613" cy="1123950"/>
            <a:chOff x="1263650" y="1175854"/>
            <a:chExt cx="709613" cy="112553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C5C3BBC-C51F-4E9D-AE46-3A4984B8F8D9}"/>
                </a:ext>
              </a:extLst>
            </p:cNvPr>
            <p:cNvCxnSpPr/>
            <p:nvPr/>
          </p:nvCxnSpPr>
          <p:spPr bwMode="auto">
            <a:xfrm>
              <a:off x="1263650" y="1671853"/>
              <a:ext cx="709613" cy="0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DF3E828-FD64-479C-BC47-4BB5FA5827C2}"/>
                </a:ext>
              </a:extLst>
            </p:cNvPr>
            <p:cNvCxnSpPr/>
            <p:nvPr/>
          </p:nvCxnSpPr>
          <p:spPr bwMode="auto">
            <a:xfrm>
              <a:off x="1263650" y="1175854"/>
              <a:ext cx="0" cy="1125537"/>
            </a:xfrm>
            <a:prstGeom prst="line">
              <a:avLst/>
            </a:prstGeom>
            <a:noFill/>
            <a:ln w="28575" cap="flat" cmpd="sng" algn="ctr">
              <a:solidFill>
                <a:srgbClr val="0000CC"/>
              </a:solidFill>
              <a:prstDash val="solid"/>
            </a:ln>
            <a:effectLst/>
          </p:spPr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12432A4-DBE7-45FD-ADB4-D0C48A3F5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436" y="5707211"/>
            <a:ext cx="5111202" cy="3823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童心飞扬儿童教育PPT模板"/>
  <p:tag name="INKNOELEADERBOARD" val="-144048160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667</Words>
  <Application>Microsoft Office PowerPoint</Application>
  <PresentationFormat>Custom</PresentationFormat>
  <Paragraphs>229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SimSun</vt:lpstr>
      <vt:lpstr>.VnTime</vt:lpstr>
      <vt:lpstr>Arial</vt:lpstr>
      <vt:lpstr>Arial Black</vt:lpstr>
      <vt:lpstr>Arial-Rounded</vt:lpstr>
      <vt:lpstr>等线</vt:lpstr>
      <vt:lpstr>HP001 4H</vt:lpstr>
      <vt:lpstr>inpin heiti</vt:lpstr>
      <vt:lpstr>黑体</vt:lpstr>
      <vt:lpstr>Times New Roman</vt:lpstr>
      <vt:lpstr>默认设计模板</vt:lpstr>
      <vt:lpstr>Default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卡通童心飞扬儿童教育PPT模板</dc:title>
  <dc:creator>Http://Dian1.taobao.com</dc:creator>
  <dc:description>Http://Dian1.taobao.com</dc:description>
  <cp:lastModifiedBy>Admin</cp:lastModifiedBy>
  <cp:revision>24</cp:revision>
  <dcterms:created xsi:type="dcterms:W3CDTF">2015-09-14T06:10:00Z</dcterms:created>
  <dcterms:modified xsi:type="dcterms:W3CDTF">2021-12-10T03:49:54Z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