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25"/>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8"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F7B1-F282-4AD2-957F-B80499AF2D9D}"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F6E61-D1DE-4E6C-911C-845B86AFEEE9}" type="slidenum">
              <a:rPr lang="en-US" smtClean="0"/>
              <a:t>‹#›</a:t>
            </a:fld>
            <a:endParaRPr lang="en-US"/>
          </a:p>
        </p:txBody>
      </p:sp>
    </p:spTree>
    <p:extLst>
      <p:ext uri="{BB962C8B-B14F-4D97-AF65-F5344CB8AC3E}">
        <p14:creationId xmlns:p14="http://schemas.microsoft.com/office/powerpoint/2010/main" val="66503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074518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67131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82279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55845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7713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Câu</a:t>
            </a:r>
            <a:r>
              <a:rPr lang="en-US" altLang="zh-CN" baseline="0" dirty="0" smtClean="0"/>
              <a:t> </a:t>
            </a:r>
            <a:r>
              <a:rPr lang="en-US" altLang="zh-CN" baseline="0" dirty="0" err="1" smtClean="0"/>
              <a:t>nói</a:t>
            </a:r>
            <a:r>
              <a:rPr lang="en-US" altLang="zh-CN" baseline="0" dirty="0" smtClean="0"/>
              <a:t> </a:t>
            </a:r>
            <a:r>
              <a:rPr lang="en-US" altLang="zh-CN" baseline="0" dirty="0" err="1" smtClean="0"/>
              <a:t>này</a:t>
            </a:r>
            <a:r>
              <a:rPr lang="en-US" altLang="zh-CN" baseline="0" dirty="0" smtClean="0"/>
              <a:t> </a:t>
            </a:r>
            <a:r>
              <a:rPr lang="en-US" altLang="zh-CN" baseline="0" dirty="0" err="1" smtClean="0"/>
              <a:t>có</a:t>
            </a:r>
            <a:r>
              <a:rPr lang="en-US" altLang="zh-CN" baseline="0" dirty="0" smtClean="0"/>
              <a:t> ý </a:t>
            </a:r>
            <a:r>
              <a:rPr lang="en-US" altLang="zh-CN" baseline="0" dirty="0" err="1" smtClean="0"/>
              <a:t>nghĩa</a:t>
            </a:r>
            <a:r>
              <a:rPr lang="en-US" altLang="zh-CN" baseline="0" dirty="0" smtClean="0"/>
              <a:t> </a:t>
            </a:r>
            <a:r>
              <a:rPr lang="en-US" altLang="zh-CN" baseline="0" dirty="0" err="1" smtClean="0"/>
              <a:t>gì</a:t>
            </a:r>
            <a:r>
              <a:rPr lang="en-US" altLang="zh-CN" baseline="0" dirty="0" smtClean="0"/>
              <a:t>?</a:t>
            </a:r>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57168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04081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38808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2504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81904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11617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55594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69049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68199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07170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7017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82382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1" y="1122363"/>
            <a:ext cx="9144000" cy="2387600"/>
          </a:xfrm>
        </p:spPr>
        <p:txBody>
          <a:bodyPr anchor="b"/>
          <a:lstStyle>
            <a:lvl1pPr algn="ctr">
              <a:defRPr sz="5373"/>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1" y="3602038"/>
            <a:ext cx="9144000" cy="1655762"/>
          </a:xfrm>
        </p:spPr>
        <p:txBody>
          <a:bodyPr/>
          <a:lstStyle>
            <a:lvl1pPr marL="0" indent="0" algn="ctr">
              <a:buNone/>
              <a:defRPr sz="2150"/>
            </a:lvl1pPr>
            <a:lvl2pPr marL="409477" indent="0" algn="ctr">
              <a:buNone/>
              <a:defRPr sz="1791"/>
            </a:lvl2pPr>
            <a:lvl3pPr marL="818954" indent="0" algn="ctr">
              <a:buNone/>
              <a:defRPr sz="1612"/>
            </a:lvl3pPr>
            <a:lvl4pPr marL="1228431" indent="0" algn="ctr">
              <a:buNone/>
              <a:defRPr sz="1433"/>
            </a:lvl4pPr>
            <a:lvl5pPr marL="1637908" indent="0" algn="ctr">
              <a:buNone/>
              <a:defRPr sz="1433"/>
            </a:lvl5pPr>
            <a:lvl6pPr marL="2047384" indent="0" algn="ctr">
              <a:buNone/>
              <a:defRPr sz="1433"/>
            </a:lvl6pPr>
            <a:lvl7pPr marL="2456862" indent="0" algn="ctr">
              <a:buNone/>
              <a:defRPr sz="1433"/>
            </a:lvl7pPr>
            <a:lvl8pPr marL="2866339" indent="0" algn="ctr">
              <a:buNone/>
              <a:defRPr sz="1433"/>
            </a:lvl8pPr>
            <a:lvl9pPr marL="3275816" indent="0" algn="ctr">
              <a:buNone/>
              <a:defRPr sz="1433"/>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09974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390913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6"/>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6"/>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3572622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31896C-5811-468A-ABFB-99BD176A4C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92000" cy="6857998"/>
          </a:xfrm>
          <a:prstGeom prst="rect">
            <a:avLst/>
          </a:prstGeom>
        </p:spPr>
      </p:pic>
    </p:spTree>
    <p:extLst>
      <p:ext uri="{BB962C8B-B14F-4D97-AF65-F5344CB8AC3E}">
        <p14:creationId xmlns:p14="http://schemas.microsoft.com/office/powerpoint/2010/main" val="165590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23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15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1"/>
            <a:ext cx="103632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1" cy="1752600"/>
          </a:xfrm>
        </p:spPr>
        <p:txBody>
          <a:bodyPr/>
          <a:lstStyle>
            <a:lvl1pPr marL="0" indent="0" algn="ctr">
              <a:buNone/>
              <a:defRPr>
                <a:solidFill>
                  <a:schemeClr val="tx1">
                    <a:tint val="75000"/>
                  </a:schemeClr>
                </a:solidFill>
              </a:defRPr>
            </a:lvl1pPr>
            <a:lvl2pPr marL="404769" indent="0" algn="ctr">
              <a:buNone/>
              <a:defRPr>
                <a:solidFill>
                  <a:schemeClr val="tx1">
                    <a:tint val="75000"/>
                  </a:schemeClr>
                </a:solidFill>
              </a:defRPr>
            </a:lvl2pPr>
            <a:lvl3pPr marL="809540" indent="0" algn="ctr">
              <a:buNone/>
              <a:defRPr>
                <a:solidFill>
                  <a:schemeClr val="tx1">
                    <a:tint val="75000"/>
                  </a:schemeClr>
                </a:solidFill>
              </a:defRPr>
            </a:lvl3pPr>
            <a:lvl4pPr marL="1214309" indent="0" algn="ctr">
              <a:buNone/>
              <a:defRPr>
                <a:solidFill>
                  <a:schemeClr val="tx1">
                    <a:tint val="75000"/>
                  </a:schemeClr>
                </a:solidFill>
              </a:defRPr>
            </a:lvl4pPr>
            <a:lvl5pPr marL="1619078" indent="0" algn="ctr">
              <a:buNone/>
              <a:defRPr>
                <a:solidFill>
                  <a:schemeClr val="tx1">
                    <a:tint val="75000"/>
                  </a:schemeClr>
                </a:solidFill>
              </a:defRPr>
            </a:lvl5pPr>
            <a:lvl6pPr marL="2023847" indent="0" algn="ctr">
              <a:buNone/>
              <a:defRPr>
                <a:solidFill>
                  <a:schemeClr val="tx1">
                    <a:tint val="75000"/>
                  </a:schemeClr>
                </a:solidFill>
              </a:defRPr>
            </a:lvl6pPr>
            <a:lvl7pPr marL="2428618" indent="0" algn="ctr">
              <a:buNone/>
              <a:defRPr>
                <a:solidFill>
                  <a:schemeClr val="tx1">
                    <a:tint val="75000"/>
                  </a:schemeClr>
                </a:solidFill>
              </a:defRPr>
            </a:lvl7pPr>
            <a:lvl8pPr marL="2833388" indent="0" algn="ctr">
              <a:buNone/>
              <a:defRPr>
                <a:solidFill>
                  <a:schemeClr val="tx1">
                    <a:tint val="75000"/>
                  </a:schemeClr>
                </a:solidFill>
              </a:defRPr>
            </a:lvl8pPr>
            <a:lvl9pPr marL="32381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696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189038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696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35263778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1" cy="1362075"/>
          </a:xfrm>
        </p:spPr>
        <p:txBody>
          <a:bodyPr anchor="t"/>
          <a:lstStyle>
            <a:lvl1pPr algn="l">
              <a:defRPr sz="3542"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1" cy="1500187"/>
          </a:xfrm>
        </p:spPr>
        <p:txBody>
          <a:bodyPr anchor="b"/>
          <a:lstStyle>
            <a:lvl1pPr marL="0" indent="0">
              <a:buNone/>
              <a:defRPr sz="1770">
                <a:solidFill>
                  <a:schemeClr val="tx1">
                    <a:tint val="75000"/>
                  </a:schemeClr>
                </a:solidFill>
              </a:defRPr>
            </a:lvl1pPr>
            <a:lvl2pPr marL="404769" indent="0">
              <a:buNone/>
              <a:defRPr sz="1593">
                <a:solidFill>
                  <a:schemeClr val="tx1">
                    <a:tint val="75000"/>
                  </a:schemeClr>
                </a:solidFill>
              </a:defRPr>
            </a:lvl2pPr>
            <a:lvl3pPr marL="809540" indent="0">
              <a:buNone/>
              <a:defRPr sz="1416">
                <a:solidFill>
                  <a:schemeClr val="tx1">
                    <a:tint val="75000"/>
                  </a:schemeClr>
                </a:solidFill>
              </a:defRPr>
            </a:lvl3pPr>
            <a:lvl4pPr marL="1214309" indent="0">
              <a:buNone/>
              <a:defRPr sz="1240">
                <a:solidFill>
                  <a:schemeClr val="tx1">
                    <a:tint val="75000"/>
                  </a:schemeClr>
                </a:solidFill>
              </a:defRPr>
            </a:lvl4pPr>
            <a:lvl5pPr marL="1619078" indent="0">
              <a:buNone/>
              <a:defRPr sz="1240">
                <a:solidFill>
                  <a:schemeClr val="tx1">
                    <a:tint val="75000"/>
                  </a:schemeClr>
                </a:solidFill>
              </a:defRPr>
            </a:lvl5pPr>
            <a:lvl6pPr marL="2023847" indent="0">
              <a:buNone/>
              <a:defRPr sz="1240">
                <a:solidFill>
                  <a:schemeClr val="tx1">
                    <a:tint val="75000"/>
                  </a:schemeClr>
                </a:solidFill>
              </a:defRPr>
            </a:lvl6pPr>
            <a:lvl7pPr marL="2428618" indent="0">
              <a:buNone/>
              <a:defRPr sz="1240">
                <a:solidFill>
                  <a:schemeClr val="tx1">
                    <a:tint val="75000"/>
                  </a:schemeClr>
                </a:solidFill>
              </a:defRPr>
            </a:lvl7pPr>
            <a:lvl8pPr marL="2833388" indent="0">
              <a:buNone/>
              <a:defRPr sz="1240">
                <a:solidFill>
                  <a:schemeClr val="tx1">
                    <a:tint val="75000"/>
                  </a:schemeClr>
                </a:solidFill>
              </a:defRPr>
            </a:lvl8pPr>
            <a:lvl9pPr marL="3238157" indent="0">
              <a:buNone/>
              <a:defRPr sz="1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696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734587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600203"/>
            <a:ext cx="5384800" cy="4525963"/>
          </a:xfrm>
        </p:spPr>
        <p:txBody>
          <a:bodyPr/>
          <a:lstStyle>
            <a:lvl1pPr>
              <a:defRPr sz="2479"/>
            </a:lvl1pPr>
            <a:lvl2pPr>
              <a:defRPr sz="2125"/>
            </a:lvl2pPr>
            <a:lvl3pPr>
              <a:defRPr sz="1770"/>
            </a:lvl3pPr>
            <a:lvl4pPr>
              <a:defRPr sz="1593"/>
            </a:lvl4pPr>
            <a:lvl5pPr>
              <a:defRPr sz="1593"/>
            </a:lvl5pPr>
            <a:lvl6pPr>
              <a:defRPr sz="1593"/>
            </a:lvl6pPr>
            <a:lvl7pPr>
              <a:defRPr sz="1593"/>
            </a:lvl7pPr>
            <a:lvl8pPr>
              <a:defRPr sz="1593"/>
            </a:lvl8pPr>
            <a:lvl9pPr>
              <a:defRPr sz="15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3"/>
            <a:ext cx="5384800" cy="4525963"/>
          </a:xfrm>
        </p:spPr>
        <p:txBody>
          <a:bodyPr/>
          <a:lstStyle>
            <a:lvl1pPr>
              <a:defRPr sz="2479"/>
            </a:lvl1pPr>
            <a:lvl2pPr>
              <a:defRPr sz="2125"/>
            </a:lvl2pPr>
            <a:lvl3pPr>
              <a:defRPr sz="1770"/>
            </a:lvl3pPr>
            <a:lvl4pPr>
              <a:defRPr sz="1593"/>
            </a:lvl4pPr>
            <a:lvl5pPr>
              <a:defRPr sz="1593"/>
            </a:lvl5pPr>
            <a:lvl6pPr>
              <a:defRPr sz="1593"/>
            </a:lvl6pPr>
            <a:lvl7pPr>
              <a:defRPr sz="1593"/>
            </a:lvl7pPr>
            <a:lvl8pPr>
              <a:defRPr sz="1593"/>
            </a:lvl8pPr>
            <a:lvl9pPr>
              <a:defRPr sz="15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696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124145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125" b="1"/>
            </a:lvl1pPr>
            <a:lvl2pPr marL="404769" indent="0">
              <a:buNone/>
              <a:defRPr sz="1770" b="1"/>
            </a:lvl2pPr>
            <a:lvl3pPr marL="809540" indent="0">
              <a:buNone/>
              <a:defRPr sz="1593" b="1"/>
            </a:lvl3pPr>
            <a:lvl4pPr marL="1214309" indent="0">
              <a:buNone/>
              <a:defRPr sz="1416" b="1"/>
            </a:lvl4pPr>
            <a:lvl5pPr marL="1619078" indent="0">
              <a:buNone/>
              <a:defRPr sz="1416" b="1"/>
            </a:lvl5pPr>
            <a:lvl6pPr marL="2023847" indent="0">
              <a:buNone/>
              <a:defRPr sz="1416" b="1"/>
            </a:lvl6pPr>
            <a:lvl7pPr marL="2428618" indent="0">
              <a:buNone/>
              <a:defRPr sz="1416" b="1"/>
            </a:lvl7pPr>
            <a:lvl8pPr marL="2833388" indent="0">
              <a:buNone/>
              <a:defRPr sz="1416" b="1"/>
            </a:lvl8pPr>
            <a:lvl9pPr marL="3238157" indent="0">
              <a:buNone/>
              <a:defRPr sz="1416" b="1"/>
            </a:lvl9pPr>
          </a:lstStyle>
          <a:p>
            <a:pPr lvl="0"/>
            <a:r>
              <a:rPr lang="en-US" smtClean="0"/>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125"/>
            </a:lvl1pPr>
            <a:lvl2pPr>
              <a:defRPr sz="1770"/>
            </a:lvl2pPr>
            <a:lvl3pPr>
              <a:defRPr sz="1593"/>
            </a:lvl3pPr>
            <a:lvl4pPr>
              <a:defRPr sz="1416"/>
            </a:lvl4pPr>
            <a:lvl5pPr>
              <a:defRPr sz="1416"/>
            </a:lvl5pPr>
            <a:lvl6pPr>
              <a:defRPr sz="1416"/>
            </a:lvl6pPr>
            <a:lvl7pPr>
              <a:defRPr sz="1416"/>
            </a:lvl7pPr>
            <a:lvl8pPr>
              <a:defRPr sz="1416"/>
            </a:lvl8pPr>
            <a:lvl9pPr>
              <a:defRPr sz="141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125" b="1"/>
            </a:lvl1pPr>
            <a:lvl2pPr marL="404769" indent="0">
              <a:buNone/>
              <a:defRPr sz="1770" b="1"/>
            </a:lvl2pPr>
            <a:lvl3pPr marL="809540" indent="0">
              <a:buNone/>
              <a:defRPr sz="1593" b="1"/>
            </a:lvl3pPr>
            <a:lvl4pPr marL="1214309" indent="0">
              <a:buNone/>
              <a:defRPr sz="1416" b="1"/>
            </a:lvl4pPr>
            <a:lvl5pPr marL="1619078" indent="0">
              <a:buNone/>
              <a:defRPr sz="1416" b="1"/>
            </a:lvl5pPr>
            <a:lvl6pPr marL="2023847" indent="0">
              <a:buNone/>
              <a:defRPr sz="1416" b="1"/>
            </a:lvl6pPr>
            <a:lvl7pPr marL="2428618" indent="0">
              <a:buNone/>
              <a:defRPr sz="1416" b="1"/>
            </a:lvl7pPr>
            <a:lvl8pPr marL="2833388" indent="0">
              <a:buNone/>
              <a:defRPr sz="1416" b="1"/>
            </a:lvl8pPr>
            <a:lvl9pPr marL="3238157" indent="0">
              <a:buNone/>
              <a:defRPr sz="1416" b="1"/>
            </a:lvl9pPr>
          </a:lstStyle>
          <a:p>
            <a:pPr lvl="0"/>
            <a:r>
              <a:rPr lang="en-US" smtClean="0"/>
              <a:t>Click to edit Master text styles</a:t>
            </a:r>
          </a:p>
        </p:txBody>
      </p:sp>
      <p:sp>
        <p:nvSpPr>
          <p:cNvPr id="6" name="Content Placeholder 5"/>
          <p:cNvSpPr>
            <a:spLocks noGrp="1"/>
          </p:cNvSpPr>
          <p:nvPr>
            <p:ph sz="quarter" idx="4"/>
          </p:nvPr>
        </p:nvSpPr>
        <p:spPr>
          <a:xfrm>
            <a:off x="6193368" y="2174879"/>
            <a:ext cx="5389034" cy="3951288"/>
          </a:xfrm>
        </p:spPr>
        <p:txBody>
          <a:bodyPr/>
          <a:lstStyle>
            <a:lvl1pPr>
              <a:defRPr sz="2125"/>
            </a:lvl1pPr>
            <a:lvl2pPr>
              <a:defRPr sz="1770"/>
            </a:lvl2pPr>
            <a:lvl3pPr>
              <a:defRPr sz="1593"/>
            </a:lvl3pPr>
            <a:lvl4pPr>
              <a:defRPr sz="1416"/>
            </a:lvl4pPr>
            <a:lvl5pPr>
              <a:defRPr sz="1416"/>
            </a:lvl5pPr>
            <a:lvl6pPr>
              <a:defRPr sz="1416"/>
            </a:lvl6pPr>
            <a:lvl7pPr>
              <a:defRPr sz="1416"/>
            </a:lvl7pPr>
            <a:lvl8pPr>
              <a:defRPr sz="1416"/>
            </a:lvl8pPr>
            <a:lvl9pPr>
              <a:defRPr sz="141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6964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353659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1837614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6964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14327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6964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13766360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770" b="1"/>
            </a:lvl1pPr>
          </a:lstStyle>
          <a:p>
            <a:r>
              <a:rPr lang="en-US" smtClean="0"/>
              <a:t>Click to edit Master title style</a:t>
            </a:r>
            <a:endParaRPr lang="en-US"/>
          </a:p>
        </p:txBody>
      </p:sp>
      <p:sp>
        <p:nvSpPr>
          <p:cNvPr id="3" name="Content Placeholder 2"/>
          <p:cNvSpPr>
            <a:spLocks noGrp="1"/>
          </p:cNvSpPr>
          <p:nvPr>
            <p:ph idx="1"/>
          </p:nvPr>
        </p:nvSpPr>
        <p:spPr>
          <a:xfrm>
            <a:off x="4766735" y="273052"/>
            <a:ext cx="6815666" cy="5853113"/>
          </a:xfrm>
        </p:spPr>
        <p:txBody>
          <a:bodyPr/>
          <a:lstStyle>
            <a:lvl1pPr>
              <a:defRPr sz="2832"/>
            </a:lvl1pPr>
            <a:lvl2pPr>
              <a:defRPr sz="2479"/>
            </a:lvl2pPr>
            <a:lvl3pPr>
              <a:defRPr sz="2125"/>
            </a:lvl3pPr>
            <a:lvl4pPr>
              <a:defRPr sz="1770"/>
            </a:lvl4pPr>
            <a:lvl5pPr>
              <a:defRPr sz="1770"/>
            </a:lvl5pPr>
            <a:lvl6pPr>
              <a:defRPr sz="1770"/>
            </a:lvl6pPr>
            <a:lvl7pPr>
              <a:defRPr sz="1770"/>
            </a:lvl7pPr>
            <a:lvl8pPr>
              <a:defRPr sz="1770"/>
            </a:lvl8pPr>
            <a:lvl9pPr>
              <a:defRPr sz="177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40"/>
            </a:lvl1pPr>
            <a:lvl2pPr marL="404769" indent="0">
              <a:buNone/>
              <a:defRPr sz="1063"/>
            </a:lvl2pPr>
            <a:lvl3pPr marL="809540" indent="0">
              <a:buNone/>
              <a:defRPr sz="885"/>
            </a:lvl3pPr>
            <a:lvl4pPr marL="1214309" indent="0">
              <a:buNone/>
              <a:defRPr sz="797"/>
            </a:lvl4pPr>
            <a:lvl5pPr marL="1619078" indent="0">
              <a:buNone/>
              <a:defRPr sz="797"/>
            </a:lvl5pPr>
            <a:lvl6pPr marL="2023847" indent="0">
              <a:buNone/>
              <a:defRPr sz="797"/>
            </a:lvl6pPr>
            <a:lvl7pPr marL="2428618" indent="0">
              <a:buNone/>
              <a:defRPr sz="797"/>
            </a:lvl7pPr>
            <a:lvl8pPr marL="2833388" indent="0">
              <a:buNone/>
              <a:defRPr sz="797"/>
            </a:lvl8pPr>
            <a:lvl9pPr marL="3238157" indent="0">
              <a:buNone/>
              <a:defRPr sz="797"/>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696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114859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177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9"/>
            <a:ext cx="7315200" cy="4114800"/>
          </a:xfrm>
        </p:spPr>
        <p:txBody>
          <a:bodyPr/>
          <a:lstStyle>
            <a:lvl1pPr marL="0" indent="0">
              <a:buNone/>
              <a:defRPr sz="2832"/>
            </a:lvl1pPr>
            <a:lvl2pPr marL="404769" indent="0">
              <a:buNone/>
              <a:defRPr sz="2479"/>
            </a:lvl2pPr>
            <a:lvl3pPr marL="809540" indent="0">
              <a:buNone/>
              <a:defRPr sz="2125"/>
            </a:lvl3pPr>
            <a:lvl4pPr marL="1214309" indent="0">
              <a:buNone/>
              <a:defRPr sz="1770"/>
            </a:lvl4pPr>
            <a:lvl5pPr marL="1619078" indent="0">
              <a:buNone/>
              <a:defRPr sz="1770"/>
            </a:lvl5pPr>
            <a:lvl6pPr marL="2023847" indent="0">
              <a:buNone/>
              <a:defRPr sz="1770"/>
            </a:lvl6pPr>
            <a:lvl7pPr marL="2428618" indent="0">
              <a:buNone/>
              <a:defRPr sz="1770"/>
            </a:lvl7pPr>
            <a:lvl8pPr marL="2833388" indent="0">
              <a:buNone/>
              <a:defRPr sz="1770"/>
            </a:lvl8pPr>
            <a:lvl9pPr marL="3238157" indent="0">
              <a:buNone/>
              <a:defRPr sz="1770"/>
            </a:lvl9pPr>
          </a:lstStyle>
          <a:p>
            <a:endParaRPr lang="en-US"/>
          </a:p>
        </p:txBody>
      </p:sp>
      <p:sp>
        <p:nvSpPr>
          <p:cNvPr id="4" name="Text Placeholder 3"/>
          <p:cNvSpPr>
            <a:spLocks noGrp="1"/>
          </p:cNvSpPr>
          <p:nvPr>
            <p:ph type="body" sz="half" idx="2"/>
          </p:nvPr>
        </p:nvSpPr>
        <p:spPr>
          <a:xfrm>
            <a:off x="2389719" y="5367342"/>
            <a:ext cx="7315200" cy="804862"/>
          </a:xfrm>
        </p:spPr>
        <p:txBody>
          <a:bodyPr/>
          <a:lstStyle>
            <a:lvl1pPr marL="0" indent="0">
              <a:buNone/>
              <a:defRPr sz="1240"/>
            </a:lvl1pPr>
            <a:lvl2pPr marL="404769" indent="0">
              <a:buNone/>
              <a:defRPr sz="1063"/>
            </a:lvl2pPr>
            <a:lvl3pPr marL="809540" indent="0">
              <a:buNone/>
              <a:defRPr sz="885"/>
            </a:lvl3pPr>
            <a:lvl4pPr marL="1214309" indent="0">
              <a:buNone/>
              <a:defRPr sz="797"/>
            </a:lvl4pPr>
            <a:lvl5pPr marL="1619078" indent="0">
              <a:buNone/>
              <a:defRPr sz="797"/>
            </a:lvl5pPr>
            <a:lvl6pPr marL="2023847" indent="0">
              <a:buNone/>
              <a:defRPr sz="797"/>
            </a:lvl6pPr>
            <a:lvl7pPr marL="2428618" indent="0">
              <a:buNone/>
              <a:defRPr sz="797"/>
            </a:lvl7pPr>
            <a:lvl8pPr marL="2833388" indent="0">
              <a:buNone/>
              <a:defRPr sz="797"/>
            </a:lvl8pPr>
            <a:lvl9pPr marL="3238157" indent="0">
              <a:buNone/>
              <a:defRPr sz="797"/>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6964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2811584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696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2981523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4"/>
            <a:ext cx="2743199"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6964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108893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1" y="1709739"/>
            <a:ext cx="10515600" cy="2852737"/>
          </a:xfrm>
        </p:spPr>
        <p:txBody>
          <a:bodyPr anchor="b"/>
          <a:lstStyle>
            <a:lvl1pPr>
              <a:defRPr sz="5373"/>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1" y="4589464"/>
            <a:ext cx="10515600" cy="1500187"/>
          </a:xfrm>
        </p:spPr>
        <p:txBody>
          <a:bodyPr/>
          <a:lstStyle>
            <a:lvl1pPr marL="0" indent="0">
              <a:buNone/>
              <a:defRPr sz="2150">
                <a:solidFill>
                  <a:schemeClr val="tx1">
                    <a:tint val="75000"/>
                  </a:schemeClr>
                </a:solidFill>
              </a:defRPr>
            </a:lvl1pPr>
            <a:lvl2pPr marL="409477" indent="0">
              <a:buNone/>
              <a:defRPr sz="1791">
                <a:solidFill>
                  <a:schemeClr val="tx1">
                    <a:tint val="75000"/>
                  </a:schemeClr>
                </a:solidFill>
              </a:defRPr>
            </a:lvl2pPr>
            <a:lvl3pPr marL="818954" indent="0">
              <a:buNone/>
              <a:defRPr sz="1612">
                <a:solidFill>
                  <a:schemeClr val="tx1">
                    <a:tint val="75000"/>
                  </a:schemeClr>
                </a:solidFill>
              </a:defRPr>
            </a:lvl3pPr>
            <a:lvl4pPr marL="1228431" indent="0">
              <a:buNone/>
              <a:defRPr sz="1433">
                <a:solidFill>
                  <a:schemeClr val="tx1">
                    <a:tint val="75000"/>
                  </a:schemeClr>
                </a:solidFill>
              </a:defRPr>
            </a:lvl4pPr>
            <a:lvl5pPr marL="1637908" indent="0">
              <a:buNone/>
              <a:defRPr sz="1433">
                <a:solidFill>
                  <a:schemeClr val="tx1">
                    <a:tint val="75000"/>
                  </a:schemeClr>
                </a:solidFill>
              </a:defRPr>
            </a:lvl5pPr>
            <a:lvl6pPr marL="2047384" indent="0">
              <a:buNone/>
              <a:defRPr sz="1433">
                <a:solidFill>
                  <a:schemeClr val="tx1">
                    <a:tint val="75000"/>
                  </a:schemeClr>
                </a:solidFill>
              </a:defRPr>
            </a:lvl6pPr>
            <a:lvl7pPr marL="2456862" indent="0">
              <a:buNone/>
              <a:defRPr sz="1433">
                <a:solidFill>
                  <a:schemeClr val="tx1">
                    <a:tint val="75000"/>
                  </a:schemeClr>
                </a:solidFill>
              </a:defRPr>
            </a:lvl7pPr>
            <a:lvl8pPr marL="2866339" indent="0">
              <a:buNone/>
              <a:defRPr sz="1433">
                <a:solidFill>
                  <a:schemeClr val="tx1">
                    <a:tint val="75000"/>
                  </a:schemeClr>
                </a:solidFill>
              </a:defRPr>
            </a:lvl8pPr>
            <a:lvl9pPr marL="3275816" indent="0">
              <a:buNone/>
              <a:defRPr sz="1433">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350152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344785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818954"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818954"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9" y="1681164"/>
            <a:ext cx="5157787" cy="823912"/>
          </a:xfrm>
        </p:spPr>
        <p:txBody>
          <a:bodyPr anchor="b"/>
          <a:lstStyle>
            <a:lvl1pPr marL="0" indent="0">
              <a:buNone/>
              <a:defRPr sz="2150" b="1"/>
            </a:lvl1pPr>
            <a:lvl2pPr marL="409477" indent="0">
              <a:buNone/>
              <a:defRPr sz="1791" b="1"/>
            </a:lvl2pPr>
            <a:lvl3pPr marL="818954" indent="0">
              <a:buNone/>
              <a:defRPr sz="1612" b="1"/>
            </a:lvl3pPr>
            <a:lvl4pPr marL="1228431" indent="0">
              <a:buNone/>
              <a:defRPr sz="1433" b="1"/>
            </a:lvl4pPr>
            <a:lvl5pPr marL="1637908" indent="0">
              <a:buNone/>
              <a:defRPr sz="1433" b="1"/>
            </a:lvl5pPr>
            <a:lvl6pPr marL="2047384" indent="0">
              <a:buNone/>
              <a:defRPr sz="1433" b="1"/>
            </a:lvl6pPr>
            <a:lvl7pPr marL="2456862" indent="0">
              <a:buNone/>
              <a:defRPr sz="1433" b="1"/>
            </a:lvl7pPr>
            <a:lvl8pPr marL="2866339" indent="0">
              <a:buNone/>
              <a:defRPr sz="1433" b="1"/>
            </a:lvl8pPr>
            <a:lvl9pPr marL="3275816" indent="0">
              <a:buNone/>
              <a:defRPr sz="1433"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4"/>
            <a:ext cx="5183188" cy="823912"/>
          </a:xfrm>
        </p:spPr>
        <p:txBody>
          <a:bodyPr anchor="b"/>
          <a:lstStyle>
            <a:lvl1pPr marL="0" indent="0">
              <a:buNone/>
              <a:defRPr sz="2150" b="1"/>
            </a:lvl1pPr>
            <a:lvl2pPr marL="409477" indent="0">
              <a:buNone/>
              <a:defRPr sz="1791" b="1"/>
            </a:lvl2pPr>
            <a:lvl3pPr marL="818954" indent="0">
              <a:buNone/>
              <a:defRPr sz="1612" b="1"/>
            </a:lvl3pPr>
            <a:lvl4pPr marL="1228431" indent="0">
              <a:buNone/>
              <a:defRPr sz="1433" b="1"/>
            </a:lvl4pPr>
            <a:lvl5pPr marL="1637908" indent="0">
              <a:buNone/>
              <a:defRPr sz="1433" b="1"/>
            </a:lvl5pPr>
            <a:lvl6pPr marL="2047384" indent="0">
              <a:buNone/>
              <a:defRPr sz="1433" b="1"/>
            </a:lvl6pPr>
            <a:lvl7pPr marL="2456862" indent="0">
              <a:buNone/>
              <a:defRPr sz="1433" b="1"/>
            </a:lvl7pPr>
            <a:lvl8pPr marL="2866339" indent="0">
              <a:buNone/>
              <a:defRPr sz="1433" b="1"/>
            </a:lvl8pPr>
            <a:lvl9pPr marL="3275816" indent="0">
              <a:buNone/>
              <a:defRPr sz="1433"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410767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2466474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301884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9" y="457200"/>
            <a:ext cx="3932236" cy="1600200"/>
          </a:xfrm>
        </p:spPr>
        <p:txBody>
          <a:bodyPr anchor="b"/>
          <a:lstStyle>
            <a:lvl1pPr>
              <a:defRPr sz="2866"/>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2866"/>
            </a:lvl1pPr>
            <a:lvl2pPr>
              <a:defRPr sz="2508"/>
            </a:lvl2pPr>
            <a:lvl3pPr>
              <a:defRPr sz="2150"/>
            </a:lvl3pPr>
            <a:lvl4pPr>
              <a:defRPr sz="1791"/>
            </a:lvl4pPr>
            <a:lvl5pPr>
              <a:defRPr sz="1791"/>
            </a:lvl5pPr>
            <a:lvl6pPr>
              <a:defRPr sz="1791"/>
            </a:lvl6pPr>
            <a:lvl7pPr>
              <a:defRPr sz="1791"/>
            </a:lvl7pPr>
            <a:lvl8pPr>
              <a:defRPr sz="1791"/>
            </a:lvl8pPr>
            <a:lvl9pPr>
              <a:defRPr sz="1791"/>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9" y="2057400"/>
            <a:ext cx="3932236" cy="3811588"/>
          </a:xfrm>
        </p:spPr>
        <p:txBody>
          <a:bodyPr/>
          <a:lstStyle>
            <a:lvl1pPr marL="0" indent="0">
              <a:buNone/>
              <a:defRPr sz="1433"/>
            </a:lvl1pPr>
            <a:lvl2pPr marL="409477" indent="0">
              <a:buNone/>
              <a:defRPr sz="1254"/>
            </a:lvl2pPr>
            <a:lvl3pPr marL="818954" indent="0">
              <a:buNone/>
              <a:defRPr sz="1075"/>
            </a:lvl3pPr>
            <a:lvl4pPr marL="1228431" indent="0">
              <a:buNone/>
              <a:defRPr sz="895"/>
            </a:lvl4pPr>
            <a:lvl5pPr marL="1637908" indent="0">
              <a:buNone/>
              <a:defRPr sz="895"/>
            </a:lvl5pPr>
            <a:lvl6pPr marL="2047384" indent="0">
              <a:buNone/>
              <a:defRPr sz="895"/>
            </a:lvl6pPr>
            <a:lvl7pPr marL="2456862" indent="0">
              <a:buNone/>
              <a:defRPr sz="895"/>
            </a:lvl7pPr>
            <a:lvl8pPr marL="2866339" indent="0">
              <a:buNone/>
              <a:defRPr sz="895"/>
            </a:lvl8pPr>
            <a:lvl9pPr marL="3275816" indent="0">
              <a:buNone/>
              <a:defRPr sz="895"/>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79177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9" y="457200"/>
            <a:ext cx="3932236" cy="1600200"/>
          </a:xfrm>
        </p:spPr>
        <p:txBody>
          <a:bodyPr anchor="b"/>
          <a:lstStyle>
            <a:lvl1pPr>
              <a:defRPr sz="2866"/>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2866"/>
            </a:lvl1pPr>
            <a:lvl2pPr marL="409477" indent="0">
              <a:buNone/>
              <a:defRPr sz="2508"/>
            </a:lvl2pPr>
            <a:lvl3pPr marL="818954" indent="0">
              <a:buNone/>
              <a:defRPr sz="2150"/>
            </a:lvl3pPr>
            <a:lvl4pPr marL="1228431" indent="0">
              <a:buNone/>
              <a:defRPr sz="1791"/>
            </a:lvl4pPr>
            <a:lvl5pPr marL="1637908" indent="0">
              <a:buNone/>
              <a:defRPr sz="1791"/>
            </a:lvl5pPr>
            <a:lvl6pPr marL="2047384" indent="0">
              <a:buNone/>
              <a:defRPr sz="1791"/>
            </a:lvl6pPr>
            <a:lvl7pPr marL="2456862" indent="0">
              <a:buNone/>
              <a:defRPr sz="1791"/>
            </a:lvl7pPr>
            <a:lvl8pPr marL="2866339" indent="0">
              <a:buNone/>
              <a:defRPr sz="1791"/>
            </a:lvl8pPr>
            <a:lvl9pPr marL="3275816" indent="0">
              <a:buNone/>
              <a:defRPr sz="1791"/>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9" y="2057400"/>
            <a:ext cx="3932236" cy="3811588"/>
          </a:xfrm>
        </p:spPr>
        <p:txBody>
          <a:bodyPr/>
          <a:lstStyle>
            <a:lvl1pPr marL="0" indent="0">
              <a:buNone/>
              <a:defRPr sz="1433"/>
            </a:lvl1pPr>
            <a:lvl2pPr marL="409477" indent="0">
              <a:buNone/>
              <a:defRPr sz="1254"/>
            </a:lvl2pPr>
            <a:lvl3pPr marL="818954" indent="0">
              <a:buNone/>
              <a:defRPr sz="1075"/>
            </a:lvl3pPr>
            <a:lvl4pPr marL="1228431" indent="0">
              <a:buNone/>
              <a:defRPr sz="895"/>
            </a:lvl4pPr>
            <a:lvl5pPr marL="1637908" indent="0">
              <a:buNone/>
              <a:defRPr sz="895"/>
            </a:lvl5pPr>
            <a:lvl6pPr marL="2047384" indent="0">
              <a:buNone/>
              <a:defRPr sz="895"/>
            </a:lvl6pPr>
            <a:lvl7pPr marL="2456862" indent="0">
              <a:buNone/>
              <a:defRPr sz="895"/>
            </a:lvl7pPr>
            <a:lvl8pPr marL="2866339" indent="0">
              <a:buNone/>
              <a:defRPr sz="895"/>
            </a:lvl8pPr>
            <a:lvl9pPr marL="3275816" indent="0">
              <a:buNone/>
              <a:defRPr sz="895"/>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defTabSz="818954"/>
            <a:fld id="{EC85BF49-3D7A-4F43-BA91-D003E0AEA55D}" type="datetimeFigureOut">
              <a:rPr lang="zh-CN" altLang="en-US" smtClean="0">
                <a:solidFill>
                  <a:prstClr val="black">
                    <a:tint val="75000"/>
                  </a:prstClr>
                </a:solidFill>
              </a:rPr>
              <a:pPr defTabSz="818954"/>
              <a:t>2021/12/5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defTabSz="818954"/>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defTabSz="818954"/>
            <a:fld id="{F23BD8DC-39EC-4016-A177-D6AECE158338}" type="slidenum">
              <a:rPr lang="zh-CN" altLang="en-US" smtClean="0">
                <a:solidFill>
                  <a:prstClr val="black">
                    <a:tint val="75000"/>
                  </a:prstClr>
                </a:solidFill>
              </a:rPr>
              <a:pPr defTabSz="818954"/>
              <a:t>‹#›</a:t>
            </a:fld>
            <a:endParaRPr lang="zh-CN" altLang="en-US">
              <a:solidFill>
                <a:prstClr val="black">
                  <a:tint val="75000"/>
                </a:prstClr>
              </a:solidFill>
            </a:endParaRPr>
          </a:p>
        </p:txBody>
      </p:sp>
    </p:spTree>
    <p:extLst>
      <p:ext uri="{BB962C8B-B14F-4D97-AF65-F5344CB8AC3E}">
        <p14:creationId xmlns:p14="http://schemas.microsoft.com/office/powerpoint/2010/main" val="427600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075">
                <a:solidFill>
                  <a:schemeClr val="tx1">
                    <a:tint val="75000"/>
                  </a:schemeClr>
                </a:solidFill>
                <a:latin typeface="Arial" panose="020B0604020202020204" pitchFamily="34" charset="0"/>
              </a:defRPr>
            </a:lvl1pPr>
          </a:lstStyle>
          <a:p>
            <a:pPr defTabSz="818954"/>
            <a:fld id="{EC85BF49-3D7A-4F43-BA91-D003E0AEA55D}" type="datetimeFigureOut">
              <a:rPr lang="zh-CN" altLang="en-US" smtClean="0">
                <a:solidFill>
                  <a:prstClr val="black">
                    <a:tint val="75000"/>
                  </a:prstClr>
                </a:solidFill>
              </a:rPr>
              <a:pPr defTabSz="818954"/>
              <a:t>2021/12/5</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075">
                <a:solidFill>
                  <a:schemeClr val="tx1">
                    <a:tint val="75000"/>
                  </a:schemeClr>
                </a:solidFill>
                <a:latin typeface="Arial" panose="020B0604020202020204" pitchFamily="34" charset="0"/>
              </a:defRPr>
            </a:lvl1pPr>
          </a:lstStyle>
          <a:p>
            <a:pPr defTabSz="818954"/>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75">
                <a:solidFill>
                  <a:schemeClr val="tx1">
                    <a:tint val="75000"/>
                  </a:schemeClr>
                </a:solidFill>
                <a:latin typeface="Arial" panose="020B0604020202020204" pitchFamily="34" charset="0"/>
              </a:defRPr>
            </a:lvl1pPr>
          </a:lstStyle>
          <a:p>
            <a:pPr defTabSz="818954"/>
            <a:fld id="{F23BD8DC-39EC-4016-A177-D6AECE158338}" type="slidenum">
              <a:rPr lang="zh-CN" altLang="en-US" smtClean="0">
                <a:solidFill>
                  <a:prstClr val="black">
                    <a:tint val="75000"/>
                  </a:prstClr>
                </a:solidFill>
              </a:rPr>
              <a:pPr defTabSz="818954"/>
              <a:t>‹#›</a:t>
            </a:fld>
            <a:endParaRPr lang="zh-CN" altLang="en-US" dirty="0">
              <a:solidFill>
                <a:prstClr val="black">
                  <a:tint val="75000"/>
                </a:prstClr>
              </a:solidFill>
            </a:endParaRPr>
          </a:p>
        </p:txBody>
      </p:sp>
    </p:spTree>
    <p:extLst>
      <p:ext uri="{BB962C8B-B14F-4D97-AF65-F5344CB8AC3E}">
        <p14:creationId xmlns:p14="http://schemas.microsoft.com/office/powerpoint/2010/main" val="1801340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818954" rtl="0" eaLnBrk="1" latinLnBrk="0" hangingPunct="1">
        <a:lnSpc>
          <a:spcPct val="90000"/>
        </a:lnSpc>
        <a:spcBef>
          <a:spcPct val="0"/>
        </a:spcBef>
        <a:buNone/>
        <a:defRPr sz="3941" kern="1200">
          <a:solidFill>
            <a:schemeClr val="tx1"/>
          </a:solidFill>
          <a:latin typeface="Arial" panose="020B0604020202020204" pitchFamily="34" charset="0"/>
          <a:ea typeface="+mj-ea"/>
          <a:cs typeface="+mj-cs"/>
        </a:defRPr>
      </a:lvl1pPr>
    </p:titleStyle>
    <p:bodyStyle>
      <a:lvl1pPr marL="204739" indent="-204739" algn="l" defTabSz="818954" rtl="0" eaLnBrk="1" latinLnBrk="0" hangingPunct="1">
        <a:lnSpc>
          <a:spcPct val="90000"/>
        </a:lnSpc>
        <a:spcBef>
          <a:spcPts val="895"/>
        </a:spcBef>
        <a:buFont typeface="Arial" panose="020B0604020202020204" pitchFamily="34" charset="0"/>
        <a:buChar char="•"/>
        <a:defRPr sz="2508" kern="1200">
          <a:solidFill>
            <a:schemeClr val="tx1"/>
          </a:solidFill>
          <a:latin typeface="Arial" panose="020B0604020202020204" pitchFamily="34" charset="0"/>
          <a:ea typeface="+mn-ea"/>
          <a:cs typeface="+mn-cs"/>
        </a:defRPr>
      </a:lvl1pPr>
      <a:lvl2pPr marL="614216" indent="-204739" algn="l" defTabSz="818954" rtl="0" eaLnBrk="1" latinLnBrk="0" hangingPunct="1">
        <a:lnSpc>
          <a:spcPct val="90000"/>
        </a:lnSpc>
        <a:spcBef>
          <a:spcPts val="448"/>
        </a:spcBef>
        <a:buFont typeface="Arial" panose="020B0604020202020204" pitchFamily="34" charset="0"/>
        <a:buChar char="•"/>
        <a:defRPr sz="2150" kern="1200">
          <a:solidFill>
            <a:schemeClr val="tx1"/>
          </a:solidFill>
          <a:latin typeface="Arial" panose="020B0604020202020204" pitchFamily="34" charset="0"/>
          <a:ea typeface="+mn-ea"/>
          <a:cs typeface="+mn-cs"/>
        </a:defRPr>
      </a:lvl2pPr>
      <a:lvl3pPr marL="1023692" indent="-204739" algn="l" defTabSz="818954" rtl="0" eaLnBrk="1" latinLnBrk="0" hangingPunct="1">
        <a:lnSpc>
          <a:spcPct val="90000"/>
        </a:lnSpc>
        <a:spcBef>
          <a:spcPts val="448"/>
        </a:spcBef>
        <a:buFont typeface="Arial" panose="020B0604020202020204" pitchFamily="34" charset="0"/>
        <a:buChar char="•"/>
        <a:defRPr sz="1791" kern="1200">
          <a:solidFill>
            <a:schemeClr val="tx1"/>
          </a:solidFill>
          <a:latin typeface="Arial" panose="020B0604020202020204" pitchFamily="34" charset="0"/>
          <a:ea typeface="+mn-ea"/>
          <a:cs typeface="+mn-cs"/>
        </a:defRPr>
      </a:lvl3pPr>
      <a:lvl4pPr marL="1433169"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Arial" panose="020B0604020202020204" pitchFamily="34" charset="0"/>
          <a:ea typeface="+mn-ea"/>
          <a:cs typeface="+mn-cs"/>
        </a:defRPr>
      </a:lvl4pPr>
      <a:lvl5pPr marL="1842647"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Arial" panose="020B0604020202020204" pitchFamily="34" charset="0"/>
          <a:ea typeface="+mn-ea"/>
          <a:cs typeface="+mn-cs"/>
        </a:defRPr>
      </a:lvl5pPr>
      <a:lvl6pPr marL="2252123"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6pPr>
      <a:lvl7pPr marL="2661600"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7pPr>
      <a:lvl8pPr marL="3071078"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8pPr>
      <a:lvl9pPr marL="3480554"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9pPr>
    </p:bodyStyle>
    <p:otherStyle>
      <a:defPPr>
        <a:defRPr lang="zh-CN"/>
      </a:defPPr>
      <a:lvl1pPr marL="0" algn="l" defTabSz="818954" rtl="0" eaLnBrk="1" latinLnBrk="0" hangingPunct="1">
        <a:defRPr sz="1612" kern="1200">
          <a:solidFill>
            <a:schemeClr val="tx1"/>
          </a:solidFill>
          <a:latin typeface="+mn-lt"/>
          <a:ea typeface="+mn-ea"/>
          <a:cs typeface="+mn-cs"/>
        </a:defRPr>
      </a:lvl1pPr>
      <a:lvl2pPr marL="409477" algn="l" defTabSz="818954" rtl="0" eaLnBrk="1" latinLnBrk="0" hangingPunct="1">
        <a:defRPr sz="1612" kern="1200">
          <a:solidFill>
            <a:schemeClr val="tx1"/>
          </a:solidFill>
          <a:latin typeface="+mn-lt"/>
          <a:ea typeface="+mn-ea"/>
          <a:cs typeface="+mn-cs"/>
        </a:defRPr>
      </a:lvl2pPr>
      <a:lvl3pPr marL="818954" algn="l" defTabSz="818954" rtl="0" eaLnBrk="1" latinLnBrk="0" hangingPunct="1">
        <a:defRPr sz="1612" kern="1200">
          <a:solidFill>
            <a:schemeClr val="tx1"/>
          </a:solidFill>
          <a:latin typeface="+mn-lt"/>
          <a:ea typeface="+mn-ea"/>
          <a:cs typeface="+mn-cs"/>
        </a:defRPr>
      </a:lvl3pPr>
      <a:lvl4pPr marL="1228431" algn="l" defTabSz="818954" rtl="0" eaLnBrk="1" latinLnBrk="0" hangingPunct="1">
        <a:defRPr sz="1612" kern="1200">
          <a:solidFill>
            <a:schemeClr val="tx1"/>
          </a:solidFill>
          <a:latin typeface="+mn-lt"/>
          <a:ea typeface="+mn-ea"/>
          <a:cs typeface="+mn-cs"/>
        </a:defRPr>
      </a:lvl4pPr>
      <a:lvl5pPr marL="1637908" algn="l" defTabSz="818954" rtl="0" eaLnBrk="1" latinLnBrk="0" hangingPunct="1">
        <a:defRPr sz="1612" kern="1200">
          <a:solidFill>
            <a:schemeClr val="tx1"/>
          </a:solidFill>
          <a:latin typeface="+mn-lt"/>
          <a:ea typeface="+mn-ea"/>
          <a:cs typeface="+mn-cs"/>
        </a:defRPr>
      </a:lvl5pPr>
      <a:lvl6pPr marL="2047384" algn="l" defTabSz="818954" rtl="0" eaLnBrk="1" latinLnBrk="0" hangingPunct="1">
        <a:defRPr sz="1612" kern="1200">
          <a:solidFill>
            <a:schemeClr val="tx1"/>
          </a:solidFill>
          <a:latin typeface="+mn-lt"/>
          <a:ea typeface="+mn-ea"/>
          <a:cs typeface="+mn-cs"/>
        </a:defRPr>
      </a:lvl6pPr>
      <a:lvl7pPr marL="2456862" algn="l" defTabSz="818954" rtl="0" eaLnBrk="1" latinLnBrk="0" hangingPunct="1">
        <a:defRPr sz="1612" kern="1200">
          <a:solidFill>
            <a:schemeClr val="tx1"/>
          </a:solidFill>
          <a:latin typeface="+mn-lt"/>
          <a:ea typeface="+mn-ea"/>
          <a:cs typeface="+mn-cs"/>
        </a:defRPr>
      </a:lvl7pPr>
      <a:lvl8pPr marL="2866339" algn="l" defTabSz="818954" rtl="0" eaLnBrk="1" latinLnBrk="0" hangingPunct="1">
        <a:defRPr sz="1612" kern="1200">
          <a:solidFill>
            <a:schemeClr val="tx1"/>
          </a:solidFill>
          <a:latin typeface="+mn-lt"/>
          <a:ea typeface="+mn-ea"/>
          <a:cs typeface="+mn-cs"/>
        </a:defRPr>
      </a:lvl8pPr>
      <a:lvl9pPr marL="3275816" algn="l" defTabSz="818954" rtl="0" eaLnBrk="1" latinLnBrk="0" hangingPunct="1">
        <a:defRPr sz="16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9C4F9E0-8320-4D7D-AF01-057F181D7DA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 y="1"/>
            <a:ext cx="12192000" cy="6857998"/>
          </a:xfrm>
          <a:prstGeom prst="rect">
            <a:avLst/>
          </a:prstGeom>
        </p:spPr>
      </p:pic>
      <p:pic>
        <p:nvPicPr>
          <p:cNvPr id="15" name="图片 14">
            <a:extLst>
              <a:ext uri="{FF2B5EF4-FFF2-40B4-BE49-F238E27FC236}">
                <a16:creationId xmlns:a16="http://schemas.microsoft.com/office/drawing/2014/main" id="{BC72ED66-E500-4220-95BA-7024D40C6BD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a:off x="1" y="5440075"/>
            <a:ext cx="4267200" cy="1417926"/>
          </a:xfrm>
          <a:prstGeom prst="rect">
            <a:avLst/>
          </a:prstGeom>
        </p:spPr>
      </p:pic>
      <p:pic>
        <p:nvPicPr>
          <p:cNvPr id="16" name="图片 15">
            <a:extLst>
              <a:ext uri="{FF2B5EF4-FFF2-40B4-BE49-F238E27FC236}">
                <a16:creationId xmlns:a16="http://schemas.microsoft.com/office/drawing/2014/main" id="{AD29AE61-DB5C-4178-8097-2199B44BFE6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flipH="1">
            <a:off x="7924800" y="5440075"/>
            <a:ext cx="4267200" cy="1417926"/>
          </a:xfrm>
          <a:prstGeom prst="rect">
            <a:avLst/>
          </a:prstGeom>
        </p:spPr>
      </p:pic>
    </p:spTree>
    <p:extLst>
      <p:ext uri="{BB962C8B-B14F-4D97-AF65-F5344CB8AC3E}">
        <p14:creationId xmlns:p14="http://schemas.microsoft.com/office/powerpoint/2010/main" val="3404423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818954" rtl="0" eaLnBrk="1" latinLnBrk="0" hangingPunct="1">
        <a:lnSpc>
          <a:spcPct val="90000"/>
        </a:lnSpc>
        <a:spcBef>
          <a:spcPct val="0"/>
        </a:spcBef>
        <a:buNone/>
        <a:defRPr sz="3941" kern="1200">
          <a:solidFill>
            <a:schemeClr val="tx1"/>
          </a:solidFill>
          <a:latin typeface="+mj-lt"/>
          <a:ea typeface="+mj-ea"/>
          <a:cs typeface="+mj-cs"/>
        </a:defRPr>
      </a:lvl1pPr>
    </p:titleStyle>
    <p:bodyStyle>
      <a:lvl1pPr marL="204739" indent="-204739" algn="l" defTabSz="818954" rtl="0" eaLnBrk="1" latinLnBrk="0" hangingPunct="1">
        <a:lnSpc>
          <a:spcPct val="90000"/>
        </a:lnSpc>
        <a:spcBef>
          <a:spcPts val="895"/>
        </a:spcBef>
        <a:buFont typeface="Arial" panose="020B0604020202020204" pitchFamily="34" charset="0"/>
        <a:buChar char="•"/>
        <a:defRPr sz="2508" kern="1200">
          <a:solidFill>
            <a:schemeClr val="tx1"/>
          </a:solidFill>
          <a:latin typeface="+mn-lt"/>
          <a:ea typeface="+mn-ea"/>
          <a:cs typeface="+mn-cs"/>
        </a:defRPr>
      </a:lvl1pPr>
      <a:lvl2pPr marL="614216" indent="-204739" algn="l" defTabSz="818954" rtl="0" eaLnBrk="1" latinLnBrk="0" hangingPunct="1">
        <a:lnSpc>
          <a:spcPct val="90000"/>
        </a:lnSpc>
        <a:spcBef>
          <a:spcPts val="448"/>
        </a:spcBef>
        <a:buFont typeface="Arial" panose="020B0604020202020204" pitchFamily="34" charset="0"/>
        <a:buChar char="•"/>
        <a:defRPr sz="2150" kern="1200">
          <a:solidFill>
            <a:schemeClr val="tx1"/>
          </a:solidFill>
          <a:latin typeface="+mn-lt"/>
          <a:ea typeface="+mn-ea"/>
          <a:cs typeface="+mn-cs"/>
        </a:defRPr>
      </a:lvl2pPr>
      <a:lvl3pPr marL="1023692" indent="-204739" algn="l" defTabSz="818954" rtl="0" eaLnBrk="1" latinLnBrk="0" hangingPunct="1">
        <a:lnSpc>
          <a:spcPct val="90000"/>
        </a:lnSpc>
        <a:spcBef>
          <a:spcPts val="448"/>
        </a:spcBef>
        <a:buFont typeface="Arial" panose="020B0604020202020204" pitchFamily="34" charset="0"/>
        <a:buChar char="•"/>
        <a:defRPr sz="1791" kern="1200">
          <a:solidFill>
            <a:schemeClr val="tx1"/>
          </a:solidFill>
          <a:latin typeface="+mn-lt"/>
          <a:ea typeface="+mn-ea"/>
          <a:cs typeface="+mn-cs"/>
        </a:defRPr>
      </a:lvl3pPr>
      <a:lvl4pPr marL="1433169"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4pPr>
      <a:lvl5pPr marL="1842647"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5pPr>
      <a:lvl6pPr marL="2252123"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6pPr>
      <a:lvl7pPr marL="2661600"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7pPr>
      <a:lvl8pPr marL="3071078"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8pPr>
      <a:lvl9pPr marL="3480554" indent="-204739" algn="l" defTabSz="818954" rtl="0" eaLnBrk="1" latinLnBrk="0" hangingPunct="1">
        <a:lnSpc>
          <a:spcPct val="90000"/>
        </a:lnSpc>
        <a:spcBef>
          <a:spcPts val="448"/>
        </a:spcBef>
        <a:buFont typeface="Arial" panose="020B0604020202020204" pitchFamily="34" charset="0"/>
        <a:buChar char="•"/>
        <a:defRPr sz="1612" kern="1200">
          <a:solidFill>
            <a:schemeClr val="tx1"/>
          </a:solidFill>
          <a:latin typeface="+mn-lt"/>
          <a:ea typeface="+mn-ea"/>
          <a:cs typeface="+mn-cs"/>
        </a:defRPr>
      </a:lvl9pPr>
    </p:bodyStyle>
    <p:otherStyle>
      <a:defPPr>
        <a:defRPr lang="zh-CN"/>
      </a:defPPr>
      <a:lvl1pPr marL="0" algn="l" defTabSz="818954" rtl="0" eaLnBrk="1" latinLnBrk="0" hangingPunct="1">
        <a:defRPr sz="1612" kern="1200">
          <a:solidFill>
            <a:schemeClr val="tx1"/>
          </a:solidFill>
          <a:latin typeface="+mn-lt"/>
          <a:ea typeface="+mn-ea"/>
          <a:cs typeface="+mn-cs"/>
        </a:defRPr>
      </a:lvl1pPr>
      <a:lvl2pPr marL="409477" algn="l" defTabSz="818954" rtl="0" eaLnBrk="1" latinLnBrk="0" hangingPunct="1">
        <a:defRPr sz="1612" kern="1200">
          <a:solidFill>
            <a:schemeClr val="tx1"/>
          </a:solidFill>
          <a:latin typeface="+mn-lt"/>
          <a:ea typeface="+mn-ea"/>
          <a:cs typeface="+mn-cs"/>
        </a:defRPr>
      </a:lvl2pPr>
      <a:lvl3pPr marL="818954" algn="l" defTabSz="818954" rtl="0" eaLnBrk="1" latinLnBrk="0" hangingPunct="1">
        <a:defRPr sz="1612" kern="1200">
          <a:solidFill>
            <a:schemeClr val="tx1"/>
          </a:solidFill>
          <a:latin typeface="+mn-lt"/>
          <a:ea typeface="+mn-ea"/>
          <a:cs typeface="+mn-cs"/>
        </a:defRPr>
      </a:lvl3pPr>
      <a:lvl4pPr marL="1228431" algn="l" defTabSz="818954" rtl="0" eaLnBrk="1" latinLnBrk="0" hangingPunct="1">
        <a:defRPr sz="1612" kern="1200">
          <a:solidFill>
            <a:schemeClr val="tx1"/>
          </a:solidFill>
          <a:latin typeface="+mn-lt"/>
          <a:ea typeface="+mn-ea"/>
          <a:cs typeface="+mn-cs"/>
        </a:defRPr>
      </a:lvl4pPr>
      <a:lvl5pPr marL="1637908" algn="l" defTabSz="818954" rtl="0" eaLnBrk="1" latinLnBrk="0" hangingPunct="1">
        <a:defRPr sz="1612" kern="1200">
          <a:solidFill>
            <a:schemeClr val="tx1"/>
          </a:solidFill>
          <a:latin typeface="+mn-lt"/>
          <a:ea typeface="+mn-ea"/>
          <a:cs typeface="+mn-cs"/>
        </a:defRPr>
      </a:lvl5pPr>
      <a:lvl6pPr marL="2047384" algn="l" defTabSz="818954" rtl="0" eaLnBrk="1" latinLnBrk="0" hangingPunct="1">
        <a:defRPr sz="1612" kern="1200">
          <a:solidFill>
            <a:schemeClr val="tx1"/>
          </a:solidFill>
          <a:latin typeface="+mn-lt"/>
          <a:ea typeface="+mn-ea"/>
          <a:cs typeface="+mn-cs"/>
        </a:defRPr>
      </a:lvl6pPr>
      <a:lvl7pPr marL="2456862" algn="l" defTabSz="818954" rtl="0" eaLnBrk="1" latinLnBrk="0" hangingPunct="1">
        <a:defRPr sz="1612" kern="1200">
          <a:solidFill>
            <a:schemeClr val="tx1"/>
          </a:solidFill>
          <a:latin typeface="+mn-lt"/>
          <a:ea typeface="+mn-ea"/>
          <a:cs typeface="+mn-cs"/>
        </a:defRPr>
      </a:lvl7pPr>
      <a:lvl8pPr marL="2866339" algn="l" defTabSz="818954" rtl="0" eaLnBrk="1" latinLnBrk="0" hangingPunct="1">
        <a:defRPr sz="1612" kern="1200">
          <a:solidFill>
            <a:schemeClr val="tx1"/>
          </a:solidFill>
          <a:latin typeface="+mn-lt"/>
          <a:ea typeface="+mn-ea"/>
          <a:cs typeface="+mn-cs"/>
        </a:defRPr>
      </a:lvl8pPr>
      <a:lvl9pPr marL="3275816" algn="l" defTabSz="818954" rtl="0" eaLnBrk="1" latinLnBrk="0" hangingPunct="1">
        <a:defRPr sz="1612"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1" y="1600203"/>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1" cy="365125"/>
          </a:xfrm>
          <a:prstGeom prst="rect">
            <a:avLst/>
          </a:prstGeom>
        </p:spPr>
        <p:txBody>
          <a:bodyPr vert="horz" lIns="91440" tIns="45720" rIns="91440" bIns="45720" rtlCol="0" anchor="ctr"/>
          <a:lstStyle>
            <a:lvl1pPr algn="l">
              <a:defRPr sz="1063">
                <a:solidFill>
                  <a:schemeClr val="tx1">
                    <a:tint val="75000"/>
                  </a:schemeClr>
                </a:solidFill>
              </a:defRPr>
            </a:lvl1pPr>
          </a:lstStyle>
          <a:p>
            <a:pPr defTabSz="969640"/>
            <a:fld id="{16B0746F-83D5-4B6E-89CC-E1BC82B4BFDC}" type="datetimeFigureOut">
              <a:rPr lang="en-US" smtClean="0">
                <a:solidFill>
                  <a:prstClr val="black">
                    <a:tint val="75000"/>
                  </a:prstClr>
                </a:solidFill>
              </a:rPr>
              <a:pPr defTabSz="969640"/>
              <a:t>12/5/2021</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063">
                <a:solidFill>
                  <a:schemeClr val="tx1">
                    <a:tint val="75000"/>
                  </a:schemeClr>
                </a:solidFill>
              </a:defRPr>
            </a:lvl1pPr>
          </a:lstStyle>
          <a:p>
            <a:pPr defTabSz="96964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063">
                <a:solidFill>
                  <a:schemeClr val="tx1">
                    <a:tint val="75000"/>
                  </a:schemeClr>
                </a:solidFill>
              </a:defRPr>
            </a:lvl1pPr>
          </a:lstStyle>
          <a:p>
            <a:pPr defTabSz="969640"/>
            <a:fld id="{64DECB5D-BD4B-4402-8357-ABF76DF9B151}" type="slidenum">
              <a:rPr lang="en-US" smtClean="0">
                <a:solidFill>
                  <a:prstClr val="black">
                    <a:tint val="75000"/>
                  </a:prstClr>
                </a:solidFill>
              </a:rPr>
              <a:pPr defTabSz="969640"/>
              <a:t>‹#›</a:t>
            </a:fld>
            <a:endParaRPr lang="en-US">
              <a:solidFill>
                <a:prstClr val="black">
                  <a:tint val="75000"/>
                </a:prstClr>
              </a:solidFill>
            </a:endParaRPr>
          </a:p>
        </p:txBody>
      </p:sp>
    </p:spTree>
    <p:extLst>
      <p:ext uri="{BB962C8B-B14F-4D97-AF65-F5344CB8AC3E}">
        <p14:creationId xmlns:p14="http://schemas.microsoft.com/office/powerpoint/2010/main" val="36056934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809540" rtl="0" eaLnBrk="1" latinLnBrk="0" hangingPunct="1">
        <a:spcBef>
          <a:spcPct val="0"/>
        </a:spcBef>
        <a:buNone/>
        <a:defRPr sz="3895" kern="1200">
          <a:solidFill>
            <a:schemeClr val="tx1"/>
          </a:solidFill>
          <a:latin typeface="+mj-lt"/>
          <a:ea typeface="+mj-ea"/>
          <a:cs typeface="+mj-cs"/>
        </a:defRPr>
      </a:lvl1pPr>
    </p:titleStyle>
    <p:bodyStyle>
      <a:lvl1pPr marL="303577" indent="-303577" algn="l" defTabSz="809540" rtl="0" eaLnBrk="1" latinLnBrk="0" hangingPunct="1">
        <a:spcBef>
          <a:spcPct val="20000"/>
        </a:spcBef>
        <a:buFont typeface="Arial" pitchFamily="34" charset="0"/>
        <a:buChar char="•"/>
        <a:defRPr sz="2832" kern="1200">
          <a:solidFill>
            <a:schemeClr val="tx1"/>
          </a:solidFill>
          <a:latin typeface="+mn-lt"/>
          <a:ea typeface="+mn-ea"/>
          <a:cs typeface="+mn-cs"/>
        </a:defRPr>
      </a:lvl1pPr>
      <a:lvl2pPr marL="657750" indent="-252980" algn="l" defTabSz="809540" rtl="0" eaLnBrk="1" latinLnBrk="0" hangingPunct="1">
        <a:spcBef>
          <a:spcPct val="20000"/>
        </a:spcBef>
        <a:buFont typeface="Arial" pitchFamily="34" charset="0"/>
        <a:buChar char="–"/>
        <a:defRPr sz="2479" kern="1200">
          <a:solidFill>
            <a:schemeClr val="tx1"/>
          </a:solidFill>
          <a:latin typeface="+mn-lt"/>
          <a:ea typeface="+mn-ea"/>
          <a:cs typeface="+mn-cs"/>
        </a:defRPr>
      </a:lvl2pPr>
      <a:lvl3pPr marL="1011923" indent="-202385" algn="l" defTabSz="809540" rtl="0" eaLnBrk="1" latinLnBrk="0" hangingPunct="1">
        <a:spcBef>
          <a:spcPct val="20000"/>
        </a:spcBef>
        <a:buFont typeface="Arial" pitchFamily="34" charset="0"/>
        <a:buChar char="•"/>
        <a:defRPr sz="2125" kern="1200">
          <a:solidFill>
            <a:schemeClr val="tx1"/>
          </a:solidFill>
          <a:latin typeface="+mn-lt"/>
          <a:ea typeface="+mn-ea"/>
          <a:cs typeface="+mn-cs"/>
        </a:defRPr>
      </a:lvl3pPr>
      <a:lvl4pPr marL="1416693" indent="-202385" algn="l" defTabSz="809540" rtl="0" eaLnBrk="1" latinLnBrk="0" hangingPunct="1">
        <a:spcBef>
          <a:spcPct val="20000"/>
        </a:spcBef>
        <a:buFont typeface="Arial" pitchFamily="34" charset="0"/>
        <a:buChar char="–"/>
        <a:defRPr sz="1770" kern="1200">
          <a:solidFill>
            <a:schemeClr val="tx1"/>
          </a:solidFill>
          <a:latin typeface="+mn-lt"/>
          <a:ea typeface="+mn-ea"/>
          <a:cs typeface="+mn-cs"/>
        </a:defRPr>
      </a:lvl4pPr>
      <a:lvl5pPr marL="1821463" indent="-202385" algn="l" defTabSz="809540" rtl="0" eaLnBrk="1" latinLnBrk="0" hangingPunct="1">
        <a:spcBef>
          <a:spcPct val="20000"/>
        </a:spcBef>
        <a:buFont typeface="Arial" pitchFamily="34" charset="0"/>
        <a:buChar char="»"/>
        <a:defRPr sz="1770" kern="1200">
          <a:solidFill>
            <a:schemeClr val="tx1"/>
          </a:solidFill>
          <a:latin typeface="+mn-lt"/>
          <a:ea typeface="+mn-ea"/>
          <a:cs typeface="+mn-cs"/>
        </a:defRPr>
      </a:lvl5pPr>
      <a:lvl6pPr marL="2226232" indent="-202385" algn="l" defTabSz="809540" rtl="0" eaLnBrk="1" latinLnBrk="0" hangingPunct="1">
        <a:spcBef>
          <a:spcPct val="20000"/>
        </a:spcBef>
        <a:buFont typeface="Arial" pitchFamily="34" charset="0"/>
        <a:buChar char="•"/>
        <a:defRPr sz="1770" kern="1200">
          <a:solidFill>
            <a:schemeClr val="tx1"/>
          </a:solidFill>
          <a:latin typeface="+mn-lt"/>
          <a:ea typeface="+mn-ea"/>
          <a:cs typeface="+mn-cs"/>
        </a:defRPr>
      </a:lvl6pPr>
      <a:lvl7pPr marL="2631002" indent="-202385" algn="l" defTabSz="809540" rtl="0" eaLnBrk="1" latinLnBrk="0" hangingPunct="1">
        <a:spcBef>
          <a:spcPct val="20000"/>
        </a:spcBef>
        <a:buFont typeface="Arial" pitchFamily="34" charset="0"/>
        <a:buChar char="•"/>
        <a:defRPr sz="1770" kern="1200">
          <a:solidFill>
            <a:schemeClr val="tx1"/>
          </a:solidFill>
          <a:latin typeface="+mn-lt"/>
          <a:ea typeface="+mn-ea"/>
          <a:cs typeface="+mn-cs"/>
        </a:defRPr>
      </a:lvl7pPr>
      <a:lvl8pPr marL="3035772" indent="-202385" algn="l" defTabSz="809540" rtl="0" eaLnBrk="1" latinLnBrk="0" hangingPunct="1">
        <a:spcBef>
          <a:spcPct val="20000"/>
        </a:spcBef>
        <a:buFont typeface="Arial" pitchFamily="34" charset="0"/>
        <a:buChar char="•"/>
        <a:defRPr sz="1770" kern="1200">
          <a:solidFill>
            <a:schemeClr val="tx1"/>
          </a:solidFill>
          <a:latin typeface="+mn-lt"/>
          <a:ea typeface="+mn-ea"/>
          <a:cs typeface="+mn-cs"/>
        </a:defRPr>
      </a:lvl8pPr>
      <a:lvl9pPr marL="3440542" indent="-202385" algn="l" defTabSz="809540" rtl="0" eaLnBrk="1" latinLnBrk="0" hangingPunct="1">
        <a:spcBef>
          <a:spcPct val="20000"/>
        </a:spcBef>
        <a:buFont typeface="Arial" pitchFamily="34" charset="0"/>
        <a:buChar char="•"/>
        <a:defRPr sz="1770" kern="1200">
          <a:solidFill>
            <a:schemeClr val="tx1"/>
          </a:solidFill>
          <a:latin typeface="+mn-lt"/>
          <a:ea typeface="+mn-ea"/>
          <a:cs typeface="+mn-cs"/>
        </a:defRPr>
      </a:lvl9pPr>
    </p:bodyStyle>
    <p:otherStyle>
      <a:defPPr>
        <a:defRPr lang="en-US"/>
      </a:defPPr>
      <a:lvl1pPr marL="0" algn="l" defTabSz="809540" rtl="0" eaLnBrk="1" latinLnBrk="0" hangingPunct="1">
        <a:defRPr sz="1593" kern="1200">
          <a:solidFill>
            <a:schemeClr val="tx1"/>
          </a:solidFill>
          <a:latin typeface="+mn-lt"/>
          <a:ea typeface="+mn-ea"/>
          <a:cs typeface="+mn-cs"/>
        </a:defRPr>
      </a:lvl1pPr>
      <a:lvl2pPr marL="404769" algn="l" defTabSz="809540" rtl="0" eaLnBrk="1" latinLnBrk="0" hangingPunct="1">
        <a:defRPr sz="1593" kern="1200">
          <a:solidFill>
            <a:schemeClr val="tx1"/>
          </a:solidFill>
          <a:latin typeface="+mn-lt"/>
          <a:ea typeface="+mn-ea"/>
          <a:cs typeface="+mn-cs"/>
        </a:defRPr>
      </a:lvl2pPr>
      <a:lvl3pPr marL="809540" algn="l" defTabSz="809540" rtl="0" eaLnBrk="1" latinLnBrk="0" hangingPunct="1">
        <a:defRPr sz="1593" kern="1200">
          <a:solidFill>
            <a:schemeClr val="tx1"/>
          </a:solidFill>
          <a:latin typeface="+mn-lt"/>
          <a:ea typeface="+mn-ea"/>
          <a:cs typeface="+mn-cs"/>
        </a:defRPr>
      </a:lvl3pPr>
      <a:lvl4pPr marL="1214309" algn="l" defTabSz="809540" rtl="0" eaLnBrk="1" latinLnBrk="0" hangingPunct="1">
        <a:defRPr sz="1593" kern="1200">
          <a:solidFill>
            <a:schemeClr val="tx1"/>
          </a:solidFill>
          <a:latin typeface="+mn-lt"/>
          <a:ea typeface="+mn-ea"/>
          <a:cs typeface="+mn-cs"/>
        </a:defRPr>
      </a:lvl4pPr>
      <a:lvl5pPr marL="1619078" algn="l" defTabSz="809540" rtl="0" eaLnBrk="1" latinLnBrk="0" hangingPunct="1">
        <a:defRPr sz="1593" kern="1200">
          <a:solidFill>
            <a:schemeClr val="tx1"/>
          </a:solidFill>
          <a:latin typeface="+mn-lt"/>
          <a:ea typeface="+mn-ea"/>
          <a:cs typeface="+mn-cs"/>
        </a:defRPr>
      </a:lvl5pPr>
      <a:lvl6pPr marL="2023847" algn="l" defTabSz="809540" rtl="0" eaLnBrk="1" latinLnBrk="0" hangingPunct="1">
        <a:defRPr sz="1593" kern="1200">
          <a:solidFill>
            <a:schemeClr val="tx1"/>
          </a:solidFill>
          <a:latin typeface="+mn-lt"/>
          <a:ea typeface="+mn-ea"/>
          <a:cs typeface="+mn-cs"/>
        </a:defRPr>
      </a:lvl6pPr>
      <a:lvl7pPr marL="2428618" algn="l" defTabSz="809540" rtl="0" eaLnBrk="1" latinLnBrk="0" hangingPunct="1">
        <a:defRPr sz="1593" kern="1200">
          <a:solidFill>
            <a:schemeClr val="tx1"/>
          </a:solidFill>
          <a:latin typeface="+mn-lt"/>
          <a:ea typeface="+mn-ea"/>
          <a:cs typeface="+mn-cs"/>
        </a:defRPr>
      </a:lvl7pPr>
      <a:lvl8pPr marL="2833388" algn="l" defTabSz="809540" rtl="0" eaLnBrk="1" latinLnBrk="0" hangingPunct="1">
        <a:defRPr sz="1593" kern="1200">
          <a:solidFill>
            <a:schemeClr val="tx1"/>
          </a:solidFill>
          <a:latin typeface="+mn-lt"/>
          <a:ea typeface="+mn-ea"/>
          <a:cs typeface="+mn-cs"/>
        </a:defRPr>
      </a:lvl8pPr>
      <a:lvl9pPr marL="3238157" algn="l" defTabSz="809540" rtl="0" eaLnBrk="1" latinLnBrk="0" hangingPunct="1">
        <a:defRPr sz="15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7.gif"/><Relationship Id="rId1" Type="http://schemas.openxmlformats.org/officeDocument/2006/relationships/slideLayout" Target="../slideLayouts/slideLayout15.xml"/><Relationship Id="rId5" Type="http://schemas.openxmlformats.org/officeDocument/2006/relationships/image" Target="../media/image19.gif"/><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718" y="-612917"/>
            <a:ext cx="8194734" cy="6142768"/>
          </a:xfrm>
          <a:prstGeom prst="rect">
            <a:avLst/>
          </a:prstGeom>
        </p:spPr>
      </p:pic>
      <p:sp>
        <p:nvSpPr>
          <p:cNvPr id="5" name="Rectangle 4"/>
          <p:cNvSpPr/>
          <p:nvPr/>
        </p:nvSpPr>
        <p:spPr>
          <a:xfrm>
            <a:off x="3976696" y="2582406"/>
            <a:ext cx="3601939" cy="899024"/>
          </a:xfrm>
          <a:prstGeom prst="rect">
            <a:avLst/>
          </a:prstGeom>
          <a:noFill/>
        </p:spPr>
        <p:txBody>
          <a:bodyPr wrap="none" lIns="80958" tIns="40479" rIns="80958" bIns="4047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69640"/>
            <a:r>
              <a:rPr lang="en-US" sz="5311" b="1" dirty="0" err="1">
                <a:ln/>
                <a:solidFill>
                  <a:srgbClr val="FF0000"/>
                </a:solidFill>
                <a:latin typeface="Arial" panose="020B0604020202020204" pitchFamily="34" charset="0"/>
                <a:cs typeface="Arial" panose="020B0604020202020204" pitchFamily="34" charset="0"/>
              </a:rPr>
              <a:t>Khởi</a:t>
            </a:r>
            <a:r>
              <a:rPr lang="en-US" sz="5311" b="1" dirty="0">
                <a:ln/>
                <a:solidFill>
                  <a:srgbClr val="FF0000"/>
                </a:solidFill>
                <a:latin typeface="Arial" panose="020B0604020202020204" pitchFamily="34" charset="0"/>
                <a:cs typeface="Arial" panose="020B0604020202020204" pitchFamily="34" charset="0"/>
              </a:rPr>
              <a:t> </a:t>
            </a:r>
            <a:r>
              <a:rPr lang="en-US" sz="5311" b="1" dirty="0" err="1">
                <a:ln/>
                <a:solidFill>
                  <a:srgbClr val="FF0000"/>
                </a:solidFill>
                <a:latin typeface="Arial" panose="020B0604020202020204" pitchFamily="34" charset="0"/>
                <a:cs typeface="Arial" panose="020B0604020202020204" pitchFamily="34" charset="0"/>
              </a:rPr>
              <a:t>động</a:t>
            </a:r>
            <a:endParaRPr lang="en-US" sz="5311" b="1" dirty="0">
              <a:ln/>
              <a:solidFill>
                <a:srgbClr val="FF0000"/>
              </a:solidFill>
              <a:latin typeface="Arial" panose="020B0604020202020204" pitchFamily="34" charset="0"/>
              <a:cs typeface="Arial" panose="020B0604020202020204" pitchFamily="34" charset="0"/>
            </a:endParaRPr>
          </a:p>
        </p:txBody>
      </p:sp>
      <p:pic>
        <p:nvPicPr>
          <p:cNvPr id="7" name="图片 2">
            <a:extLst>
              <a:ext uri="{FF2B5EF4-FFF2-40B4-BE49-F238E27FC236}">
                <a16:creationId xmlns:a16="http://schemas.microsoft.com/office/drawing/2014/main" id="{CAE52A79-4997-47E5-9D42-60AE4EDBDC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763" y="2579018"/>
            <a:ext cx="10920476" cy="4267271"/>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632564" y="-12589"/>
            <a:ext cx="1923674" cy="1923674"/>
          </a:xfrm>
          <a:prstGeom prst="rect">
            <a:avLst/>
          </a:prstGeom>
        </p:spPr>
      </p:pic>
    </p:spTree>
    <p:extLst>
      <p:ext uri="{BB962C8B-B14F-4D97-AF65-F5344CB8AC3E}">
        <p14:creationId xmlns:p14="http://schemas.microsoft.com/office/powerpoint/2010/main" val="218647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4787" y="532144"/>
            <a:ext cx="10588561" cy="6289799"/>
          </a:xfrm>
          <a:prstGeom prst="rect">
            <a:avLst/>
          </a:prstGeom>
        </p:spPr>
        <p:txBody>
          <a:bodyPr wrap="square">
            <a:spAutoFit/>
          </a:bodyPr>
          <a:lstStyle/>
          <a:p>
            <a:pPr defTabSz="969640">
              <a:defRPr/>
            </a:pPr>
            <a:r>
              <a:rPr lang="vi-VN" sz="1770" dirty="0">
                <a:solidFill>
                  <a:srgbClr val="0000CC"/>
                </a:solidFill>
                <a:latin typeface="Arial" panose="020B0604020202020204" pitchFamily="34" charset="0"/>
                <a:ea typeface="微软雅黑"/>
                <a:cs typeface="Arial" panose="020B0604020202020204" pitchFamily="34" charset="0"/>
              </a:rPr>
              <a:t> </a:t>
            </a:r>
            <a:r>
              <a:rPr lang="vi-VN" sz="1681" dirty="0">
                <a:solidFill>
                  <a:srgbClr val="0000CC"/>
                </a:solidFill>
                <a:latin typeface="Arial" panose="020B0604020202020204" pitchFamily="34" charset="0"/>
                <a:ea typeface="微软雅黑"/>
                <a:cs typeface="Arial" panose="020B0604020202020204" pitchFamily="34" charset="0"/>
              </a:rPr>
              <a:t>  </a:t>
            </a:r>
            <a:r>
              <a:rPr lang="vi-VN" sz="1944" dirty="0">
                <a:solidFill>
                  <a:srgbClr val="0000CC"/>
                </a:solidFill>
                <a:latin typeface="Arial" panose="020B0604020202020204" pitchFamily="34" charset="0"/>
                <a:ea typeface="微软雅黑"/>
                <a:cs typeface="Arial" panose="020B0604020202020204" pitchFamily="34" charset="0"/>
              </a:rPr>
              <a:t>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a:t>
            </a:r>
            <a:r>
              <a:rPr lang="vi-VN" sz="1944" dirty="0">
                <a:solidFill>
                  <a:srgbClr val="FF0066"/>
                </a:solidFill>
                <a:latin typeface="Arial" panose="020B0604020202020204" pitchFamily="34" charset="0"/>
                <a:ea typeface="微软雅黑"/>
                <a:cs typeface="Arial" panose="020B0604020202020204" pitchFamily="34" charset="0"/>
              </a:rPr>
              <a:t>Gặp công chúa trong cái hang tối, chàng hỏi:</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Kẻ nào đã bắt nàng tới đây?</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Chuột.</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Lầu son của nàng đâu?</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Chuột ăn rồi!</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Chàng kị sĩ hoảng hốt, biết mình bị lừa, vội dìu công chúa chạy trốn.</a:t>
            </a:r>
          </a:p>
          <a:p>
            <a:pPr algn="just" defTabSz="969640">
              <a:defRPr/>
            </a:pPr>
            <a:r>
              <a:rPr lang="vi-VN" sz="1944" dirty="0">
                <a:solidFill>
                  <a:srgbClr val="000000"/>
                </a:solidFill>
                <a:latin typeface="Arial" panose="020B0604020202020204" pitchFamily="34" charset="0"/>
                <a:ea typeface="微软雅黑"/>
                <a:cs typeface="Arial" panose="020B0604020202020204" pitchFamily="34" charset="0"/>
              </a:rPr>
              <a:t>   </a:t>
            </a:r>
            <a:r>
              <a:rPr lang="vi-VN" sz="1944" dirty="0">
                <a:solidFill>
                  <a:srgbClr val="000000">
                    <a:lumMod val="95000"/>
                    <a:lumOff val="5000"/>
                  </a:srgbClr>
                </a:solidFill>
                <a:latin typeface="Arial" panose="020B0604020202020204" pitchFamily="34" charset="0"/>
                <a:ea typeface="微软雅黑"/>
                <a:cs typeface="Arial" panose="020B0604020202020204" pitchFamily="34" charset="0"/>
              </a:rPr>
              <a:t>Chiếc thuyền mảnh trôi qua cống ra con ngòi. Gặp nước xoáy, thuyền lật, cả hai bị ngấm nước, nhũn cả chân tay.</a:t>
            </a:r>
          </a:p>
          <a:p>
            <a:pPr algn="just" defTabSz="969640">
              <a:defRPr/>
            </a:pPr>
            <a:r>
              <a:rPr lang="vi-VN" sz="1944" dirty="0">
                <a:solidFill>
                  <a:srgbClr val="000000">
                    <a:lumMod val="95000"/>
                    <a:lumOff val="5000"/>
                  </a:srgbClr>
                </a:solidFill>
                <a:latin typeface="Arial" panose="020B0604020202020204" pitchFamily="34" charset="0"/>
                <a:ea typeface="微软雅黑"/>
                <a:cs typeface="Arial" panose="020B0604020202020204" pitchFamily="34" charset="0"/>
              </a:rPr>
              <a:t>   Lúc ấy, Đất Nung đang đi dọc bờ con ngòi. Thấy hai người bị nạn, chú liền nhảy xuống, vớt lên bờ phơi nắng cho se bột lại.</a:t>
            </a:r>
          </a:p>
          <a:p>
            <a:pPr algn="just" defTabSz="969640">
              <a:defRPr/>
            </a:pPr>
            <a:r>
              <a:rPr lang="vi-VN" sz="1944" dirty="0">
                <a:solidFill>
                  <a:srgbClr val="000000"/>
                </a:solidFill>
                <a:latin typeface="Arial" panose="020B0604020202020204" pitchFamily="34" charset="0"/>
                <a:ea typeface="微软雅黑"/>
                <a:cs typeface="Arial" panose="020B0604020202020204" pitchFamily="34" charset="0"/>
              </a:rPr>
              <a:t>   </a:t>
            </a:r>
            <a:r>
              <a:rPr lang="vi-VN" sz="1944" dirty="0">
                <a:solidFill>
                  <a:srgbClr val="0000FF"/>
                </a:solidFill>
                <a:latin typeface="Arial" panose="020B0604020202020204" pitchFamily="34" charset="0"/>
                <a:ea typeface="微软雅黑"/>
                <a:cs typeface="Arial" panose="020B0604020202020204" pitchFamily="34" charset="0"/>
              </a:rPr>
              <a:t>Hai người bột tỉnh dần, nhận ra bạn cũ thì lạ quá, kêu lên:</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Ôi, chính anh đã cứu chúng tôi đấy ư? Sao trông anh khác thế?</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Có gì đâu, tại tớ nung trong lửa. Bây giờ có thể phơi nắng, phơi mưa hàng đời người.</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Nàng công chúa phục quá, thì thào với chàng kị sĩ:</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Thế mà chúng mình mới chìm xuống nước đã vữa ra.</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Đất Nung đánh một câu cộc tuếch:</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Vì các đằng ấy đựng trong lọ thủy tinh mà.</a:t>
            </a:r>
          </a:p>
          <a:p>
            <a:pPr algn="r" defTabSz="969640">
              <a:defRPr/>
            </a:pPr>
            <a:r>
              <a:rPr lang="vi-VN" sz="1389" dirty="0">
                <a:solidFill>
                  <a:srgbClr val="000000"/>
                </a:solidFill>
                <a:latin typeface="Arial" panose="020B0604020202020204" pitchFamily="34" charset="0"/>
                <a:ea typeface="微软雅黑"/>
                <a:cs typeface="Arial" panose="020B0604020202020204" pitchFamily="34" charset="0"/>
              </a:rPr>
              <a:t>(Theo </a:t>
            </a:r>
            <a:r>
              <a:rPr lang="vi-VN" sz="1389" b="1" dirty="0">
                <a:solidFill>
                  <a:srgbClr val="000000"/>
                </a:solidFill>
                <a:latin typeface="Arial" panose="020B0604020202020204" pitchFamily="34" charset="0"/>
                <a:ea typeface="微软雅黑"/>
                <a:cs typeface="Arial" panose="020B0604020202020204" pitchFamily="34" charset="0"/>
              </a:rPr>
              <a:t>NGUYỄN KIÊN</a:t>
            </a:r>
            <a:r>
              <a:rPr lang="vi-VN" sz="1389" dirty="0">
                <a:solidFill>
                  <a:srgbClr val="000000"/>
                </a:solidFill>
                <a:latin typeface="Arial" panose="020B0604020202020204" pitchFamily="34" charset="0"/>
                <a:ea typeface="微软雅黑"/>
                <a:cs typeface="Arial" panose="020B0604020202020204" pitchFamily="34" charset="0"/>
              </a:rPr>
              <a:t>)</a:t>
            </a:r>
          </a:p>
        </p:txBody>
      </p:sp>
      <p:sp>
        <p:nvSpPr>
          <p:cNvPr id="12" name="Rectangle 11"/>
          <p:cNvSpPr/>
          <p:nvPr/>
        </p:nvSpPr>
        <p:spPr>
          <a:xfrm>
            <a:off x="4818643" y="113173"/>
            <a:ext cx="2162772" cy="448584"/>
          </a:xfrm>
          <a:prstGeom prst="rect">
            <a:avLst/>
          </a:prstGeom>
        </p:spPr>
        <p:txBody>
          <a:bodyPr wrap="none">
            <a:spAutoFit/>
          </a:bodyPr>
          <a:lstStyle/>
          <a:p>
            <a:pPr algn="ctr" defTabSz="969640">
              <a:defRPr/>
            </a:pPr>
            <a:r>
              <a:rPr lang="vi-VN" sz="2315" b="1" dirty="0">
                <a:solidFill>
                  <a:srgbClr val="FF0000"/>
                </a:solidFill>
                <a:latin typeface="Arial" panose="020B0604020202020204" pitchFamily="34" charset="0"/>
                <a:ea typeface="微软雅黑"/>
                <a:cs typeface="Arial" panose="020B0604020202020204" pitchFamily="34" charset="0"/>
              </a:rPr>
              <a:t>Chú Đất Nung</a:t>
            </a:r>
            <a:endParaRPr lang="vi-VN" sz="2315" dirty="0">
              <a:solidFill>
                <a:srgbClr val="FF0000"/>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7406385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718" y="-612917"/>
            <a:ext cx="8194734" cy="6142768"/>
          </a:xfrm>
          <a:prstGeom prst="rect">
            <a:avLst/>
          </a:prstGeom>
        </p:spPr>
      </p:pic>
      <p:pic>
        <p:nvPicPr>
          <p:cNvPr id="13" name="图片 12" descr="图片包含 玩偶, 玩具, 室内, 天空&#10;&#10;已生成极高可信度的说明">
            <a:extLst>
              <a:ext uri="{FF2B5EF4-FFF2-40B4-BE49-F238E27FC236}">
                <a16:creationId xmlns:a16="http://schemas.microsoft.com/office/drawing/2014/main" id="{50B367B6-A700-4BF0-AEE1-998AC79D8A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49815">
            <a:off x="3061075" y="-8725"/>
            <a:ext cx="3172652" cy="3172652"/>
          </a:xfrm>
          <a:prstGeom prst="rect">
            <a:avLst/>
          </a:prstGeom>
        </p:spPr>
      </p:pic>
      <p:sp>
        <p:nvSpPr>
          <p:cNvPr id="5" name="Rectangle 4"/>
          <p:cNvSpPr/>
          <p:nvPr/>
        </p:nvSpPr>
        <p:spPr>
          <a:xfrm>
            <a:off x="3708197" y="2582406"/>
            <a:ext cx="4138944" cy="899024"/>
          </a:xfrm>
          <a:prstGeom prst="rect">
            <a:avLst/>
          </a:prstGeom>
          <a:noFill/>
        </p:spPr>
        <p:txBody>
          <a:bodyPr wrap="none" lIns="80958" tIns="40479" rIns="80958" bIns="4047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69640">
              <a:defRPr/>
            </a:pPr>
            <a:r>
              <a:rPr lang="en-US" sz="5311" b="1" dirty="0" err="1">
                <a:ln/>
                <a:solidFill>
                  <a:srgbClr val="FF0000"/>
                </a:solidFill>
                <a:latin typeface="Arial" panose="020B0604020202020204" pitchFamily="34" charset="0"/>
                <a:cs typeface="Arial" panose="020B0604020202020204" pitchFamily="34" charset="0"/>
              </a:rPr>
              <a:t>Tìm</a:t>
            </a:r>
            <a:r>
              <a:rPr lang="en-US" sz="5311" b="1" dirty="0">
                <a:ln/>
                <a:solidFill>
                  <a:srgbClr val="FF0000"/>
                </a:solidFill>
                <a:latin typeface="Arial" panose="020B0604020202020204" pitchFamily="34" charset="0"/>
                <a:cs typeface="Arial" panose="020B0604020202020204" pitchFamily="34" charset="0"/>
              </a:rPr>
              <a:t> </a:t>
            </a:r>
            <a:r>
              <a:rPr lang="en-US" sz="5311" b="1" dirty="0" err="1">
                <a:ln/>
                <a:solidFill>
                  <a:srgbClr val="FF0000"/>
                </a:solidFill>
                <a:latin typeface="Arial" panose="020B0604020202020204" pitchFamily="34" charset="0"/>
                <a:cs typeface="Arial" panose="020B0604020202020204" pitchFamily="34" charset="0"/>
              </a:rPr>
              <a:t>hiểu</a:t>
            </a:r>
            <a:r>
              <a:rPr lang="en-US" sz="5311" b="1" dirty="0">
                <a:ln/>
                <a:solidFill>
                  <a:srgbClr val="FF0000"/>
                </a:solidFill>
                <a:latin typeface="Arial" panose="020B0604020202020204" pitchFamily="34" charset="0"/>
                <a:cs typeface="Arial" panose="020B0604020202020204" pitchFamily="34" charset="0"/>
              </a:rPr>
              <a:t> </a:t>
            </a:r>
            <a:r>
              <a:rPr lang="en-US" sz="5311" b="1" dirty="0" err="1">
                <a:ln/>
                <a:solidFill>
                  <a:srgbClr val="FF0000"/>
                </a:solidFill>
                <a:latin typeface="Arial" panose="020B0604020202020204" pitchFamily="34" charset="0"/>
                <a:cs typeface="Arial" panose="020B0604020202020204" pitchFamily="34" charset="0"/>
              </a:rPr>
              <a:t>bài</a:t>
            </a:r>
            <a:endParaRPr lang="en-US" sz="5311" b="1" dirty="0">
              <a:ln/>
              <a:solidFill>
                <a:srgbClr val="FF0000"/>
              </a:solidFill>
              <a:latin typeface="Arial" panose="020B0604020202020204" pitchFamily="34" charset="0"/>
              <a:cs typeface="Arial" panose="020B0604020202020204" pitchFamily="34" charset="0"/>
            </a:endParaRPr>
          </a:p>
        </p:txBody>
      </p:sp>
      <p:pic>
        <p:nvPicPr>
          <p:cNvPr id="7" name="图片 2">
            <a:extLst>
              <a:ext uri="{FF2B5EF4-FFF2-40B4-BE49-F238E27FC236}">
                <a16:creationId xmlns:a16="http://schemas.microsoft.com/office/drawing/2014/main" id="{CAE52A79-4997-47E5-9D42-60AE4EDBDC7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5763" y="2579018"/>
            <a:ext cx="10920476" cy="4267271"/>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9632564" y="-12589"/>
            <a:ext cx="1923674" cy="1923674"/>
          </a:xfrm>
          <a:prstGeom prst="rect">
            <a:avLst/>
          </a:prstGeom>
        </p:spPr>
      </p:pic>
    </p:spTree>
    <p:extLst>
      <p:ext uri="{BB962C8B-B14F-4D97-AF65-F5344CB8AC3E}">
        <p14:creationId xmlns:p14="http://schemas.microsoft.com/office/powerpoint/2010/main" val="275444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rot="21261839">
            <a:off x="865669" y="224908"/>
            <a:ext cx="4770153" cy="1187888"/>
          </a:xfrm>
          <a:prstGeom prst="doubleWav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640"/>
            <a:r>
              <a:rPr lang="en-US" sz="2500" dirty="0" err="1">
                <a:solidFill>
                  <a:srgbClr val="000000"/>
                </a:solidFill>
                <a:latin typeface="Arial" panose="020B0604020202020204" pitchFamily="34" charset="0"/>
                <a:ea typeface="微软雅黑"/>
                <a:cs typeface="Arial" panose="020B0604020202020204" pitchFamily="34" charset="0"/>
              </a:rPr>
              <a:t>Kể</a:t>
            </a:r>
            <a:r>
              <a:rPr lang="en-US" sz="2500" dirty="0">
                <a:solidFill>
                  <a:srgbClr val="000000"/>
                </a:solidFill>
                <a:latin typeface="Arial" panose="020B0604020202020204" pitchFamily="34" charset="0"/>
                <a:ea typeface="微软雅黑"/>
                <a:cs typeface="Arial" panose="020B0604020202020204" pitchFamily="34" charset="0"/>
              </a:rPr>
              <a:t> </a:t>
            </a:r>
            <a:r>
              <a:rPr lang="en-US" sz="2500" dirty="0" err="1">
                <a:solidFill>
                  <a:srgbClr val="000000"/>
                </a:solidFill>
                <a:latin typeface="Arial" panose="020B0604020202020204" pitchFamily="34" charset="0"/>
                <a:ea typeface="微软雅黑"/>
                <a:cs typeface="Arial" panose="020B0604020202020204" pitchFamily="34" charset="0"/>
              </a:rPr>
              <a:t>lại</a:t>
            </a:r>
            <a:r>
              <a:rPr lang="en-US" sz="2500" dirty="0">
                <a:solidFill>
                  <a:srgbClr val="000000"/>
                </a:solidFill>
                <a:latin typeface="Arial" panose="020B0604020202020204" pitchFamily="34" charset="0"/>
                <a:ea typeface="微软雅黑"/>
                <a:cs typeface="Arial" panose="020B0604020202020204" pitchFamily="34" charset="0"/>
              </a:rPr>
              <a:t> tai </a:t>
            </a:r>
            <a:r>
              <a:rPr lang="en-US" sz="2500" dirty="0" err="1">
                <a:solidFill>
                  <a:srgbClr val="000000"/>
                </a:solidFill>
                <a:latin typeface="Arial" panose="020B0604020202020204" pitchFamily="34" charset="0"/>
                <a:ea typeface="微软雅黑"/>
                <a:cs typeface="Arial" panose="020B0604020202020204" pitchFamily="34" charset="0"/>
              </a:rPr>
              <a:t>nạn</a:t>
            </a:r>
            <a:r>
              <a:rPr lang="en-US" sz="2500" dirty="0">
                <a:solidFill>
                  <a:srgbClr val="000000"/>
                </a:solidFill>
                <a:latin typeface="Arial" panose="020B0604020202020204" pitchFamily="34" charset="0"/>
                <a:ea typeface="微软雅黑"/>
                <a:cs typeface="Arial" panose="020B0604020202020204" pitchFamily="34" charset="0"/>
              </a:rPr>
              <a:t> </a:t>
            </a:r>
            <a:r>
              <a:rPr lang="en-US" sz="2500" dirty="0" err="1">
                <a:solidFill>
                  <a:srgbClr val="000000"/>
                </a:solidFill>
                <a:latin typeface="Arial" panose="020B0604020202020204" pitchFamily="34" charset="0"/>
                <a:ea typeface="微软雅黑"/>
                <a:cs typeface="Arial" panose="020B0604020202020204" pitchFamily="34" charset="0"/>
              </a:rPr>
              <a:t>của</a:t>
            </a:r>
            <a:r>
              <a:rPr lang="en-US" sz="2500" dirty="0">
                <a:solidFill>
                  <a:srgbClr val="000000"/>
                </a:solidFill>
                <a:latin typeface="Arial" panose="020B0604020202020204" pitchFamily="34" charset="0"/>
                <a:ea typeface="微软雅黑"/>
                <a:cs typeface="Arial" panose="020B0604020202020204" pitchFamily="34" charset="0"/>
              </a:rPr>
              <a:t> </a:t>
            </a:r>
            <a:r>
              <a:rPr lang="en-US" sz="2500" dirty="0" err="1">
                <a:solidFill>
                  <a:srgbClr val="000000"/>
                </a:solidFill>
                <a:latin typeface="Arial" panose="020B0604020202020204" pitchFamily="34" charset="0"/>
                <a:ea typeface="微软雅黑"/>
                <a:cs typeface="Arial" panose="020B0604020202020204" pitchFamily="34" charset="0"/>
              </a:rPr>
              <a:t>hai</a:t>
            </a:r>
            <a:r>
              <a:rPr lang="en-US" sz="2500" dirty="0">
                <a:solidFill>
                  <a:srgbClr val="000000"/>
                </a:solidFill>
                <a:latin typeface="Arial" panose="020B0604020202020204" pitchFamily="34" charset="0"/>
                <a:ea typeface="微软雅黑"/>
                <a:cs typeface="Arial" panose="020B0604020202020204" pitchFamily="34" charset="0"/>
              </a:rPr>
              <a:t> </a:t>
            </a:r>
            <a:r>
              <a:rPr lang="en-US" sz="2500" dirty="0" err="1">
                <a:solidFill>
                  <a:srgbClr val="000000"/>
                </a:solidFill>
                <a:latin typeface="Arial" panose="020B0604020202020204" pitchFamily="34" charset="0"/>
                <a:ea typeface="微软雅黑"/>
                <a:cs typeface="Arial" panose="020B0604020202020204" pitchFamily="34" charset="0"/>
              </a:rPr>
              <a:t>người</a:t>
            </a:r>
            <a:r>
              <a:rPr lang="en-US" sz="2500" dirty="0">
                <a:solidFill>
                  <a:srgbClr val="000000"/>
                </a:solidFill>
                <a:latin typeface="Arial" panose="020B0604020202020204" pitchFamily="34" charset="0"/>
                <a:ea typeface="微软雅黑"/>
                <a:cs typeface="Arial" panose="020B0604020202020204" pitchFamily="34" charset="0"/>
              </a:rPr>
              <a:t> </a:t>
            </a:r>
            <a:r>
              <a:rPr lang="en-US" sz="2500" dirty="0" err="1">
                <a:solidFill>
                  <a:srgbClr val="000000"/>
                </a:solidFill>
                <a:latin typeface="Arial" panose="020B0604020202020204" pitchFamily="34" charset="0"/>
                <a:ea typeface="微软雅黑"/>
                <a:cs typeface="Arial" panose="020B0604020202020204" pitchFamily="34" charset="0"/>
              </a:rPr>
              <a:t>bột</a:t>
            </a:r>
            <a:r>
              <a:rPr lang="en-US" sz="2500" dirty="0">
                <a:solidFill>
                  <a:srgbClr val="000000"/>
                </a:solidFill>
                <a:latin typeface="Arial" panose="020B0604020202020204" pitchFamily="34" charset="0"/>
                <a:ea typeface="微软雅黑"/>
                <a:cs typeface="Arial" panose="020B0604020202020204" pitchFamily="34" charset="0"/>
              </a:rPr>
              <a:t>?</a:t>
            </a:r>
          </a:p>
        </p:txBody>
      </p:sp>
      <p:sp>
        <p:nvSpPr>
          <p:cNvPr id="38" name="Content Placeholder 2"/>
          <p:cNvSpPr txBox="1">
            <a:spLocks/>
          </p:cNvSpPr>
          <p:nvPr/>
        </p:nvSpPr>
        <p:spPr bwMode="auto">
          <a:xfrm>
            <a:off x="191069" y="1980349"/>
            <a:ext cx="12000931" cy="2141277"/>
          </a:xfrm>
          <a:prstGeom prst="rect">
            <a:avLst/>
          </a:prstGeom>
          <a:noFill/>
          <a:ln w="9525">
            <a:noFill/>
            <a:miter lim="800000"/>
            <a:headEnd/>
            <a:tailEnd/>
          </a:ln>
        </p:spPr>
        <p:txBody>
          <a:bodyPr lIns="68580" tIns="34290" rIns="68580" bIns="34290"/>
          <a:lstStyle/>
          <a:p>
            <a:pPr marL="257175" indent="-257175" algn="just">
              <a:spcBef>
                <a:spcPct val="20000"/>
              </a:spcBef>
              <a:buFontTx/>
              <a:buChar char="-"/>
            </a:pPr>
            <a:r>
              <a:rPr lang="en-US" sz="3000" dirty="0" err="1" smtClean="0">
                <a:solidFill>
                  <a:srgbClr val="FF0000"/>
                </a:solidFill>
                <a:latin typeface="Arial" panose="020B0604020202020204" pitchFamily="34" charset="0"/>
                <a:cs typeface="Arial" panose="020B0604020202020204" pitchFamily="34" charset="0"/>
              </a:rPr>
              <a:t>Một</a:t>
            </a:r>
            <a:r>
              <a:rPr lang="en-US" sz="3000" dirty="0" smtClean="0">
                <a:solidFill>
                  <a:srgbClr val="FF0000"/>
                </a:solidFill>
                <a:latin typeface="Arial" panose="020B0604020202020204" pitchFamily="34" charset="0"/>
                <a:cs typeface="Arial" panose="020B0604020202020204" pitchFamily="34" charset="0"/>
              </a:rPr>
              <a:t> con </a:t>
            </a:r>
            <a:r>
              <a:rPr lang="en-US" sz="3000" dirty="0" err="1" smtClean="0">
                <a:solidFill>
                  <a:srgbClr val="FF0000"/>
                </a:solidFill>
                <a:latin typeface="Arial" panose="020B0604020202020204" pitchFamily="34" charset="0"/>
                <a:cs typeface="Arial" panose="020B0604020202020204" pitchFamily="34" charset="0"/>
              </a:rPr>
              <a:t>chuột</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cạy</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nắp</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lọ</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thuỷ</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tinh</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tha</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nàng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công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chúa</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vào</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cống</a:t>
            </a:r>
            <a:r>
              <a:rPr lang="en-US" sz="3000" dirty="0" smtClean="0">
                <a:solidFill>
                  <a:srgbClr val="FF0000"/>
                </a:solidFill>
                <a:latin typeface="Arial" panose="020B0604020202020204" pitchFamily="34" charset="0"/>
                <a:cs typeface="Arial" panose="020B0604020202020204" pitchFamily="34" charset="0"/>
              </a:rPr>
              <a:t>.</a:t>
            </a:r>
          </a:p>
          <a:p>
            <a:pPr marL="257175" indent="-257175" algn="just">
              <a:spcBef>
                <a:spcPct val="20000"/>
              </a:spcBef>
              <a:buFontTx/>
              <a:buChar char="-"/>
            </a:pPr>
            <a:r>
              <a:rPr lang="en-US" sz="3000" dirty="0" err="1" smtClean="0">
                <a:solidFill>
                  <a:srgbClr val="FF0000"/>
                </a:solidFill>
                <a:latin typeface="Arial" panose="020B0604020202020204" pitchFamily="34" charset="0"/>
                <a:cs typeface="Arial" panose="020B0604020202020204" pitchFamily="34" charset="0"/>
              </a:rPr>
              <a:t>Chàng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kị</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sĩ</a:t>
            </a:r>
            <a:r>
              <a:rPr lang="en-US" sz="3000" dirty="0" smtClean="0">
                <a:solidFill>
                  <a:srgbClr val="FF0000"/>
                </a:solidFill>
                <a:latin typeface="Arial" panose="020B0604020202020204" pitchFamily="34" charset="0"/>
                <a:cs typeface="Arial" panose="020B0604020202020204" pitchFamily="34" charset="0"/>
              </a:rPr>
              <a:t> phi </a:t>
            </a:r>
            <a:r>
              <a:rPr lang="en-US" sz="3000" dirty="0" err="1" smtClean="0">
                <a:solidFill>
                  <a:srgbClr val="FF0000"/>
                </a:solidFill>
                <a:latin typeface="Arial" panose="020B0604020202020204" pitchFamily="34" charset="0"/>
                <a:cs typeface="Arial" panose="020B0604020202020204" pitchFamily="34" charset="0"/>
              </a:rPr>
              <a:t>ngựa</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đi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tìm</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nàng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và</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bị</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lão</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chuột</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già</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lừa</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vào</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cống</a:t>
            </a:r>
            <a:r>
              <a:rPr lang="en-US" sz="3000" dirty="0" smtClean="0">
                <a:solidFill>
                  <a:srgbClr val="FF0000"/>
                </a:solidFill>
                <a:latin typeface="Arial" panose="020B0604020202020204" pitchFamily="34" charset="0"/>
                <a:cs typeface="Arial" panose="020B0604020202020204" pitchFamily="34" charset="0"/>
              </a:rPr>
              <a:t>.</a:t>
            </a:r>
          </a:p>
          <a:p>
            <a:pPr marL="257175" indent="-257175" algn="just">
              <a:spcBef>
                <a:spcPct val="20000"/>
              </a:spcBef>
              <a:buFontTx/>
              <a:buChar char="-"/>
            </a:pPr>
            <a:r>
              <a:rPr lang="en-US" sz="3000" dirty="0" err="1" smtClean="0">
                <a:solidFill>
                  <a:srgbClr val="FF0000"/>
                </a:solidFill>
                <a:latin typeface="Arial" panose="020B0604020202020204" pitchFamily="34" charset="0"/>
                <a:cs typeface="Arial" panose="020B0604020202020204" pitchFamily="34" charset="0"/>
              </a:rPr>
              <a:t>Hai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người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bỏ</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chạy</a:t>
            </a:r>
            <a:r>
              <a:rPr lang="en-US" sz="3000" dirty="0" smtClean="0">
                <a:solidFill>
                  <a:srgbClr val="FF0000"/>
                </a:solidFill>
                <a:latin typeface="Arial" panose="020B0604020202020204" pitchFamily="34" charset="0"/>
                <a:cs typeface="Arial" panose="020B0604020202020204" pitchFamily="34" charset="0"/>
              </a:rPr>
              <a:t>.</a:t>
            </a:r>
          </a:p>
          <a:p>
            <a:pPr marL="257175" indent="-257175" algn="just">
              <a:spcBef>
                <a:spcPct val="20000"/>
              </a:spcBef>
              <a:buFontTx/>
              <a:buChar char="-"/>
            </a:pPr>
            <a:r>
              <a:rPr lang="en-US" sz="3000" dirty="0" err="1" smtClean="0">
                <a:solidFill>
                  <a:srgbClr val="FF0000"/>
                </a:solidFill>
                <a:latin typeface="Arial" panose="020B0604020202020204" pitchFamily="34" charset="0"/>
                <a:cs typeface="Arial" panose="020B0604020202020204" pitchFamily="34" charset="0"/>
              </a:rPr>
              <a:t>Hai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người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bị</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lật</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thuyền</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bị</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ngâm</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nước</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nhũn</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cả</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chân</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tay</a:t>
            </a:r>
            <a:r>
              <a:rPr lang="en-US" sz="3000" dirty="0" smtClean="0">
                <a:solidFill>
                  <a:srgbClr val="FF0000"/>
                </a:solidFill>
                <a:latin typeface="Arial" panose="020B0604020202020204" pitchFamily="34" charset="0"/>
                <a:cs typeface="Arial" panose="020B0604020202020204" pitchFamily="34" charset="0"/>
              </a:rPr>
              <a:t>.</a:t>
            </a:r>
            <a:endParaRPr lang="en-US" sz="3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1820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 calcmode="lin" valueType="num">
                                      <p:cBhvr additive="base">
                                        <p:cTn id="1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 calcmode="lin" valueType="num">
                                      <p:cBhvr additive="base">
                                        <p:cTn id="20" dur="5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8">
                                            <p:txEl>
                                              <p:pRg st="2" end="2"/>
                                            </p:txEl>
                                          </p:spTgt>
                                        </p:tgtEl>
                                        <p:attrNameLst>
                                          <p:attrName>style.visibility</p:attrName>
                                        </p:attrNameLst>
                                      </p:cBhvr>
                                      <p:to>
                                        <p:strVal val="visible"/>
                                      </p:to>
                                    </p:set>
                                    <p:anim calcmode="lin" valueType="num">
                                      <p:cBhvr additive="base">
                                        <p:cTn id="26"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8">
                                            <p:txEl>
                                              <p:pRg st="3" end="3"/>
                                            </p:txEl>
                                          </p:spTgt>
                                        </p:tgtEl>
                                        <p:attrNameLst>
                                          <p:attrName>style.visibility</p:attrName>
                                        </p:attrNameLst>
                                      </p:cBhvr>
                                      <p:to>
                                        <p:strVal val="visible"/>
                                      </p:to>
                                    </p:set>
                                    <p:anim calcmode="lin" valueType="num">
                                      <p:cBhvr additive="base">
                                        <p:cTn id="32"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168">
            <a:off x="7157587" y="2809879"/>
            <a:ext cx="4091871" cy="2618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Double Wave 25"/>
          <p:cNvSpPr/>
          <p:nvPr/>
        </p:nvSpPr>
        <p:spPr>
          <a:xfrm>
            <a:off x="418245" y="414723"/>
            <a:ext cx="4562889" cy="1269891"/>
          </a:xfrm>
          <a:prstGeom prst="doubleWave">
            <a:avLst/>
          </a:prstGeom>
          <a:solidFill>
            <a:schemeClr val="accent6">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640"/>
            <a:r>
              <a:rPr lang="en-US" sz="2592" dirty="0" err="1">
                <a:solidFill>
                  <a:srgbClr val="000000"/>
                </a:solidFill>
                <a:latin typeface="Arial" panose="020B0604020202020204" pitchFamily="34" charset="0"/>
                <a:ea typeface="微软雅黑"/>
                <a:cs typeface="Arial" panose="020B0604020202020204" pitchFamily="34" charset="0"/>
              </a:rPr>
              <a:t>Khi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thấy</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hai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bạn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cũ</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gặp</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nạn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đã</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làm</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gì</a:t>
            </a:r>
            <a:r>
              <a:rPr lang="en-US" sz="2592" dirty="0">
                <a:solidFill>
                  <a:srgbClr val="000000"/>
                </a:solidFill>
                <a:latin typeface="Arial" panose="020B0604020202020204" pitchFamily="34" charset="0"/>
                <a:ea typeface="微软雅黑"/>
                <a:cs typeface="Arial" panose="020B0604020202020204" pitchFamily="34" charset="0"/>
              </a:rPr>
              <a:t>?</a:t>
            </a:r>
          </a:p>
        </p:txBody>
      </p:sp>
      <p:sp>
        <p:nvSpPr>
          <p:cNvPr id="27" name="TextBox 26"/>
          <p:cNvSpPr txBox="1"/>
          <p:nvPr/>
        </p:nvSpPr>
        <p:spPr>
          <a:xfrm rot="252766">
            <a:off x="513996" y="2257147"/>
            <a:ext cx="5361763" cy="890115"/>
          </a:xfrm>
          <a:prstGeom prst="rect">
            <a:avLst/>
          </a:prstGeom>
          <a:noFill/>
        </p:spPr>
        <p:txBody>
          <a:bodyPr wrap="square" rtlCol="0">
            <a:spAutoFit/>
          </a:bodyPr>
          <a:lstStyle/>
          <a:p>
            <a:pPr defTabSz="969640"/>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Đất</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Nung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nhảy</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xuống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cứu</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vớt</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lên</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bờ</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phơi</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nắng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cho</a:t>
            </a:r>
            <a:r>
              <a:rPr lang="en-US" sz="2592" dirty="0">
                <a:solidFill>
                  <a:srgbClr val="0000CC"/>
                </a:solidFill>
                <a:latin typeface="Arial" panose="020B0604020202020204" pitchFamily="34" charset="0"/>
                <a:ea typeface="微软雅黑"/>
                <a:cs typeface="Arial" panose="020B0604020202020204" pitchFamily="34" charset="0"/>
              </a:rPr>
              <a:t> se </a:t>
            </a:r>
            <a:r>
              <a:rPr lang="en-US" sz="2592" dirty="0" err="1">
                <a:solidFill>
                  <a:srgbClr val="0000CC"/>
                </a:solidFill>
                <a:latin typeface="Arial" panose="020B0604020202020204" pitchFamily="34" charset="0"/>
                <a:ea typeface="微软雅黑"/>
                <a:cs typeface="Arial" panose="020B0604020202020204" pitchFamily="34" charset="0"/>
              </a:rPr>
              <a:t>bột</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lại</a:t>
            </a:r>
            <a:endParaRPr lang="en-US" sz="2592" dirty="0">
              <a:solidFill>
                <a:srgbClr val="0000CC"/>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0520164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80">
                                          <p:stCondLst>
                                            <p:cond delay="0"/>
                                          </p:stCondLst>
                                        </p:cTn>
                                        <p:tgtEl>
                                          <p:spTgt spid="27"/>
                                        </p:tgtEl>
                                      </p:cBhvr>
                                    </p:animEffect>
                                    <p:anim calcmode="lin" valueType="num">
                                      <p:cBhvr>
                                        <p:cTn id="1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0" dur="26">
                                          <p:stCondLst>
                                            <p:cond delay="650"/>
                                          </p:stCondLst>
                                        </p:cTn>
                                        <p:tgtEl>
                                          <p:spTgt spid="27"/>
                                        </p:tgtEl>
                                      </p:cBhvr>
                                      <p:to x="100000" y="60000"/>
                                    </p:animScale>
                                    <p:animScale>
                                      <p:cBhvr>
                                        <p:cTn id="21" dur="166" decel="50000">
                                          <p:stCondLst>
                                            <p:cond delay="676"/>
                                          </p:stCondLst>
                                        </p:cTn>
                                        <p:tgtEl>
                                          <p:spTgt spid="27"/>
                                        </p:tgtEl>
                                      </p:cBhvr>
                                      <p:to x="100000" y="100000"/>
                                    </p:animScale>
                                    <p:animScale>
                                      <p:cBhvr>
                                        <p:cTn id="22" dur="26">
                                          <p:stCondLst>
                                            <p:cond delay="1312"/>
                                          </p:stCondLst>
                                        </p:cTn>
                                        <p:tgtEl>
                                          <p:spTgt spid="27"/>
                                        </p:tgtEl>
                                      </p:cBhvr>
                                      <p:to x="100000" y="80000"/>
                                    </p:animScale>
                                    <p:animScale>
                                      <p:cBhvr>
                                        <p:cTn id="23" dur="166" decel="50000">
                                          <p:stCondLst>
                                            <p:cond delay="1338"/>
                                          </p:stCondLst>
                                        </p:cTn>
                                        <p:tgtEl>
                                          <p:spTgt spid="27"/>
                                        </p:tgtEl>
                                      </p:cBhvr>
                                      <p:to x="100000" y="100000"/>
                                    </p:animScale>
                                    <p:animScale>
                                      <p:cBhvr>
                                        <p:cTn id="24" dur="26">
                                          <p:stCondLst>
                                            <p:cond delay="1642"/>
                                          </p:stCondLst>
                                        </p:cTn>
                                        <p:tgtEl>
                                          <p:spTgt spid="27"/>
                                        </p:tgtEl>
                                      </p:cBhvr>
                                      <p:to x="100000" y="90000"/>
                                    </p:animScale>
                                    <p:animScale>
                                      <p:cBhvr>
                                        <p:cTn id="25" dur="166" decel="50000">
                                          <p:stCondLst>
                                            <p:cond delay="1668"/>
                                          </p:stCondLst>
                                        </p:cTn>
                                        <p:tgtEl>
                                          <p:spTgt spid="27"/>
                                        </p:tgtEl>
                                      </p:cBhvr>
                                      <p:to x="100000" y="100000"/>
                                    </p:animScale>
                                    <p:animScale>
                                      <p:cBhvr>
                                        <p:cTn id="26" dur="26">
                                          <p:stCondLst>
                                            <p:cond delay="1808"/>
                                          </p:stCondLst>
                                        </p:cTn>
                                        <p:tgtEl>
                                          <p:spTgt spid="27"/>
                                        </p:tgtEl>
                                      </p:cBhvr>
                                      <p:to x="100000" y="95000"/>
                                    </p:animScale>
                                    <p:animScale>
                                      <p:cBhvr>
                                        <p:cTn id="27" dur="166" decel="50000">
                                          <p:stCondLst>
                                            <p:cond delay="1834"/>
                                          </p:stCondLst>
                                        </p:cTn>
                                        <p:tgtEl>
                                          <p:spTgt spid="27"/>
                                        </p:tgtEl>
                                      </p:cBhvr>
                                      <p:to x="100000" y="100000"/>
                                    </p:animScale>
                                  </p:childTnLst>
                                </p:cTn>
                              </p:par>
                              <p:par>
                                <p:cTn id="28" presetID="53" presetClass="entr" presetSubtype="16"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rot="268432">
            <a:off x="6140466" y="381736"/>
            <a:ext cx="5129322" cy="1340441"/>
          </a:xfrm>
          <a:prstGeom prst="roundRect">
            <a:avLst/>
          </a:prstGeom>
          <a:solidFill>
            <a:srgbClr val="EDF7E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640"/>
            <a:r>
              <a:rPr lang="en-US" sz="2592" dirty="0" err="1">
                <a:solidFill>
                  <a:srgbClr val="000000"/>
                </a:solidFill>
                <a:latin typeface="Arial" panose="020B0604020202020204" pitchFamily="34" charset="0"/>
                <a:ea typeface="微软雅黑"/>
                <a:cs typeface="Arial" panose="020B0604020202020204" pitchFamily="34" charset="0"/>
              </a:rPr>
              <a:t>Vì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sao</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thể</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nhảy</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xuống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nước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cứu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hai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bột</a:t>
            </a:r>
            <a:r>
              <a:rPr lang="en-US" sz="2592" dirty="0">
                <a:solidFill>
                  <a:srgbClr val="000000"/>
                </a:solidFill>
                <a:latin typeface="Arial" panose="020B0604020202020204" pitchFamily="34" charset="0"/>
                <a:ea typeface="微软雅黑"/>
                <a:cs typeface="Arial" panose="020B0604020202020204" pitchFamily="34" charset="0"/>
              </a:rPr>
              <a:t>?</a:t>
            </a:r>
          </a:p>
        </p:txBody>
      </p:sp>
      <p:sp>
        <p:nvSpPr>
          <p:cNvPr id="4" name="TextBox 3"/>
          <p:cNvSpPr txBox="1"/>
          <p:nvPr/>
        </p:nvSpPr>
        <p:spPr>
          <a:xfrm>
            <a:off x="1086985" y="1806362"/>
            <a:ext cx="9646878" cy="918713"/>
          </a:xfrm>
          <a:prstGeom prst="rect">
            <a:avLst/>
          </a:prstGeom>
          <a:noFill/>
        </p:spPr>
        <p:txBody>
          <a:bodyPr wrap="square" rtlCol="0">
            <a:spAutoFit/>
          </a:bodyPr>
          <a:lstStyle/>
          <a:p>
            <a:pPr defTabSz="969640"/>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Đất</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Nung</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đã</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được</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nung</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trong</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lửa</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chịu</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được</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nắng</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mưa</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nên</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không</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sợ</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nước</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không</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sợ</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bị</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nhũn</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chân</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tay</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khi</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gặp</a:t>
            </a:r>
            <a:r>
              <a:rPr lang="en-US" sz="2685" dirty="0">
                <a:solidFill>
                  <a:srgbClr val="0000CC"/>
                </a:solidFill>
                <a:latin typeface="Arial" panose="020B0604020202020204" pitchFamily="34" charset="0"/>
                <a:ea typeface="微软雅黑"/>
                <a:cs typeface="Arial" panose="020B0604020202020204" pitchFamily="34" charset="0"/>
              </a:rPr>
              <a:t> </a:t>
            </a:r>
            <a:r>
              <a:rPr lang="en-US" sz="2685" dirty="0" err="1">
                <a:solidFill>
                  <a:srgbClr val="0000CC"/>
                </a:solidFill>
                <a:latin typeface="Arial" panose="020B0604020202020204" pitchFamily="34" charset="0"/>
                <a:ea typeface="微软雅黑"/>
                <a:cs typeface="Arial" panose="020B0604020202020204" pitchFamily="34" charset="0"/>
              </a:rPr>
              <a:t>nước</a:t>
            </a:r>
            <a:endParaRPr lang="en-US" sz="2685" dirty="0">
              <a:solidFill>
                <a:srgbClr val="0000CC"/>
              </a:solidFill>
              <a:latin typeface="Arial" panose="020B0604020202020204" pitchFamily="34" charset="0"/>
              <a:ea typeface="微软雅黑"/>
              <a:cs typeface="Arial" panose="020B0604020202020204" pitchFamily="34" charset="0"/>
            </a:endParaRPr>
          </a:p>
        </p:txBody>
      </p:sp>
      <p:pic>
        <p:nvPicPr>
          <p:cNvPr id="8" name="图片 1">
            <a:extLst>
              <a:ext uri="{FF2B5EF4-FFF2-40B4-BE49-F238E27FC236}">
                <a16:creationId xmlns:a16="http://schemas.microsoft.com/office/drawing/2014/main" id="{5EF123E7-B94C-4F97-8309-BA39161CF4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6303" y="99538"/>
            <a:ext cx="1516974" cy="1489884"/>
          </a:xfrm>
          <a:prstGeom prst="rect">
            <a:avLst/>
          </a:prstGeom>
        </p:spPr>
      </p:pic>
      <p:sp>
        <p:nvSpPr>
          <p:cNvPr id="9" name="TextBox 8"/>
          <p:cNvSpPr txBox="1"/>
          <p:nvPr/>
        </p:nvSpPr>
        <p:spPr>
          <a:xfrm>
            <a:off x="2133277" y="4102101"/>
            <a:ext cx="6843302" cy="491225"/>
          </a:xfrm>
          <a:prstGeom prst="rect">
            <a:avLst/>
          </a:prstGeom>
          <a:noFill/>
        </p:spPr>
        <p:txBody>
          <a:bodyPr wrap="square" rtlCol="0">
            <a:spAutoFit/>
          </a:bodyPr>
          <a:lstStyle/>
          <a:p>
            <a:pPr defTabSz="969640"/>
            <a:r>
              <a:rPr lang="en-US" sz="2592" b="1" dirty="0">
                <a:solidFill>
                  <a:srgbClr val="FF0000"/>
                </a:solidFill>
                <a:latin typeface="Arial" panose="020B0604020202020204" pitchFamily="34" charset="0"/>
                <a:ea typeface="微软雅黑"/>
                <a:cs typeface="Arial" panose="020B0604020202020204" pitchFamily="34" charset="0"/>
              </a:rPr>
              <a:t>=&gt; Hai </a:t>
            </a:r>
            <a:r>
              <a:rPr lang="en-US" sz="2592" b="1" dirty="0" err="1">
                <a:solidFill>
                  <a:srgbClr val="FF0000"/>
                </a:solidFill>
                <a:latin typeface="Arial" panose="020B0604020202020204" pitchFamily="34" charset="0"/>
                <a:ea typeface="微软雅黑"/>
                <a:cs typeface="Arial" panose="020B0604020202020204" pitchFamily="34" charset="0"/>
              </a:rPr>
              <a:t>người</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bột</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được</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Đất</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Nung</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cứu</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nạn</a:t>
            </a:r>
            <a:endParaRPr lang="en-US" sz="2592" b="1" dirty="0">
              <a:solidFill>
                <a:srgbClr val="FF0000"/>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724568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rot="21375788">
            <a:off x="850796" y="214301"/>
            <a:ext cx="6103747" cy="1610988"/>
          </a:xfrm>
          <a:prstGeom prst="horizontalScroll">
            <a:avLst>
              <a:gd name="adj" fmla="val 14587"/>
            </a:avLst>
          </a:prstGeom>
          <a:solidFill>
            <a:srgbClr val="EBF6DE"/>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640"/>
            <a:r>
              <a:rPr lang="en-US" sz="2592" dirty="0" err="1">
                <a:solidFill>
                  <a:srgbClr val="000000"/>
                </a:solidFill>
                <a:latin typeface="Arial" panose="020B0604020202020204" pitchFamily="34" charset="0"/>
                <a:ea typeface="微软雅黑"/>
                <a:cs typeface="Arial" panose="020B0604020202020204" pitchFamily="34" charset="0"/>
              </a:rPr>
              <a:t>Tìm</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câu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nói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cộc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tuếch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của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a:t>
            </a:r>
          </a:p>
        </p:txBody>
      </p:sp>
      <p:sp>
        <p:nvSpPr>
          <p:cNvPr id="3" name="TextBox 2"/>
          <p:cNvSpPr txBox="1"/>
          <p:nvPr/>
        </p:nvSpPr>
        <p:spPr>
          <a:xfrm>
            <a:off x="2850723" y="1728701"/>
            <a:ext cx="6984401" cy="519694"/>
          </a:xfrm>
          <a:prstGeom prst="rect">
            <a:avLst/>
          </a:prstGeom>
          <a:noFill/>
        </p:spPr>
        <p:txBody>
          <a:bodyPr wrap="square" rtlCol="0">
            <a:spAutoFit/>
          </a:bodyPr>
          <a:lstStyle/>
          <a:p>
            <a:pPr defTabSz="969640"/>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Vì</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các</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đằng</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ấy</a:t>
            </a:r>
            <a:r>
              <a:rPr lang="en-US" sz="2777" b="1" dirty="0">
                <a:solidFill>
                  <a:srgbClr val="FF0066"/>
                </a:solidFill>
                <a:latin typeface="Arial" panose="020B0604020202020204" pitchFamily="34" charset="0"/>
                <a:ea typeface="微软雅黑"/>
                <a:cs typeface="Arial" panose="020B0604020202020204" pitchFamily="34" charset="0"/>
              </a:rPr>
              <a:t> ở </a:t>
            </a:r>
            <a:r>
              <a:rPr lang="en-US" sz="2777" b="1" dirty="0" err="1">
                <a:solidFill>
                  <a:srgbClr val="FF0066"/>
                </a:solidFill>
                <a:latin typeface="Arial" panose="020B0604020202020204" pitchFamily="34" charset="0"/>
                <a:ea typeface="微软雅黑"/>
                <a:cs typeface="Arial" panose="020B0604020202020204" pitchFamily="34" charset="0"/>
              </a:rPr>
              <a:t>trong</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lọ</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thủy</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tinh</a:t>
            </a:r>
            <a:r>
              <a:rPr lang="en-US" sz="2777" b="1" dirty="0">
                <a:solidFill>
                  <a:srgbClr val="FF0066"/>
                </a:solidFill>
                <a:latin typeface="Arial" panose="020B0604020202020204" pitchFamily="34" charset="0"/>
                <a:ea typeface="微软雅黑"/>
                <a:cs typeface="Arial" panose="020B0604020202020204" pitchFamily="34" charset="0"/>
              </a:rPr>
              <a:t> </a:t>
            </a:r>
            <a:r>
              <a:rPr lang="en-US" sz="2777" b="1" dirty="0" err="1">
                <a:solidFill>
                  <a:srgbClr val="FF0066"/>
                </a:solidFill>
                <a:latin typeface="Arial" panose="020B0604020202020204" pitchFamily="34" charset="0"/>
                <a:ea typeface="微软雅黑"/>
                <a:cs typeface="Arial" panose="020B0604020202020204" pitchFamily="34" charset="0"/>
              </a:rPr>
              <a:t>mà</a:t>
            </a:r>
            <a:endParaRPr lang="en-US" sz="2777" b="1" dirty="0">
              <a:solidFill>
                <a:srgbClr val="FF0066"/>
              </a:solidFill>
              <a:latin typeface="Arial" panose="020B0604020202020204" pitchFamily="34" charset="0"/>
              <a:ea typeface="微软雅黑"/>
              <a:cs typeface="Arial" panose="020B0604020202020204" pitchFamily="34" charset="0"/>
            </a:endParaRPr>
          </a:p>
        </p:txBody>
      </p:sp>
      <p:sp>
        <p:nvSpPr>
          <p:cNvPr id="5" name="TextBox 4"/>
          <p:cNvSpPr txBox="1"/>
          <p:nvPr/>
        </p:nvSpPr>
        <p:spPr>
          <a:xfrm>
            <a:off x="1519803" y="2652955"/>
            <a:ext cx="3941251" cy="1687898"/>
          </a:xfrm>
          <a:prstGeom prst="rect">
            <a:avLst/>
          </a:prstGeom>
          <a:noFill/>
        </p:spPr>
        <p:txBody>
          <a:bodyPr wrap="square" rtlCol="0">
            <a:spAutoFit/>
          </a:bodyPr>
          <a:lstStyle/>
          <a:p>
            <a:pPr defTabSz="969640"/>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ý </a:t>
            </a:r>
            <a:r>
              <a:rPr lang="en-US" sz="2592" dirty="0" err="1">
                <a:solidFill>
                  <a:srgbClr val="000000"/>
                </a:solidFill>
                <a:latin typeface="Arial" panose="020B0604020202020204" pitchFamily="34" charset="0"/>
                <a:ea typeface="微软雅黑"/>
                <a:cs typeface="Arial" panose="020B0604020202020204" pitchFamily="34" charset="0"/>
              </a:rPr>
              <a:t>chê</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hai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bột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quen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sống</a:t>
            </a:r>
            <a:r>
              <a:rPr lang="en-US" sz="2592" dirty="0">
                <a:solidFill>
                  <a:srgbClr val="000000"/>
                </a:solidFill>
                <a:latin typeface="Arial" panose="020B0604020202020204" pitchFamily="34" charset="0"/>
                <a:ea typeface="微软雅黑"/>
                <a:cs typeface="Arial" panose="020B0604020202020204" pitchFamily="34" charset="0"/>
              </a:rPr>
              <a:t> sung </a:t>
            </a:r>
            <a:r>
              <a:rPr lang="en-US" sz="2592" dirty="0" err="1">
                <a:solidFill>
                  <a:srgbClr val="000000"/>
                </a:solidFill>
                <a:latin typeface="Arial" panose="020B0604020202020204" pitchFamily="34" charset="0"/>
                <a:ea typeface="微软雅黑"/>
                <a:cs typeface="Arial" panose="020B0604020202020204" pitchFamily="34" charset="0"/>
              </a:rPr>
              <a:t>sướng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không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chịu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được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khăn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gian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khổ</a:t>
            </a:r>
            <a:endParaRPr lang="en-US" sz="2592" dirty="0">
              <a:solidFill>
                <a:srgbClr val="000000"/>
              </a:solidFill>
              <a:latin typeface="Arial" panose="020B0604020202020204" pitchFamily="34" charset="0"/>
              <a:ea typeface="微软雅黑"/>
              <a:cs typeface="Arial" panose="020B0604020202020204" pitchFamily="34" charset="0"/>
            </a:endParaRPr>
          </a:p>
        </p:txBody>
      </p:sp>
      <p:sp>
        <p:nvSpPr>
          <p:cNvPr id="6" name="TextBox 5"/>
          <p:cNvSpPr txBox="1"/>
          <p:nvPr/>
        </p:nvSpPr>
        <p:spPr>
          <a:xfrm>
            <a:off x="6811016" y="2582406"/>
            <a:ext cx="3941251" cy="1687898"/>
          </a:xfrm>
          <a:prstGeom prst="rect">
            <a:avLst/>
          </a:prstGeom>
          <a:noFill/>
        </p:spPr>
        <p:txBody>
          <a:bodyPr wrap="square" rtlCol="0">
            <a:spAutoFit/>
          </a:bodyPr>
          <a:lstStyle/>
          <a:p>
            <a:pPr defTabSz="969640"/>
            <a:r>
              <a:rPr lang="en-US" sz="2592" dirty="0" err="1">
                <a:solidFill>
                  <a:srgbClr val="000000"/>
                </a:solidFill>
                <a:latin typeface="Arial" panose="020B0604020202020204" pitchFamily="34" charset="0"/>
                <a:ea typeface="微软雅黑"/>
                <a:cs typeface="Arial" panose="020B0604020202020204" pitchFamily="34" charset="0"/>
              </a:rPr>
              <a:t>Phải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chịu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rèn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luyện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trải</a:t>
            </a:r>
            <a:r>
              <a:rPr lang="en-US" sz="2592" dirty="0">
                <a:solidFill>
                  <a:srgbClr val="000000"/>
                </a:solidFill>
                <a:latin typeface="Arial" panose="020B0604020202020204" pitchFamily="34" charset="0"/>
                <a:ea typeface="微软雅黑"/>
                <a:cs typeface="Arial" panose="020B0604020202020204" pitchFamily="34" charset="0"/>
              </a:rPr>
              <a:t> qua </a:t>
            </a:r>
            <a:r>
              <a:rPr lang="en-US" sz="2592" dirty="0" err="1">
                <a:solidFill>
                  <a:srgbClr val="000000"/>
                </a:solidFill>
                <a:latin typeface="Arial" panose="020B0604020202020204" pitchFamily="34" charset="0"/>
                <a:ea typeface="微软雅黑"/>
                <a:cs typeface="Arial" panose="020B0604020202020204" pitchFamily="34" charset="0"/>
              </a:rPr>
              <a:t>khó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khăn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thử</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thách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mới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trở</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nên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vững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vàng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mạnh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mẽ</a:t>
            </a:r>
            <a:endParaRPr lang="en-US" sz="2592" dirty="0">
              <a:solidFill>
                <a:srgbClr val="000000"/>
              </a:solidFill>
              <a:latin typeface="Arial" panose="020B0604020202020204" pitchFamily="34" charset="0"/>
              <a:ea typeface="微软雅黑"/>
              <a:cs typeface="Arial" panose="020B0604020202020204" pitchFamily="34" charset="0"/>
            </a:endParaRPr>
          </a:p>
        </p:txBody>
      </p:sp>
      <p:cxnSp>
        <p:nvCxnSpPr>
          <p:cNvPr id="8" name="Straight Arrow Connector 7"/>
          <p:cNvCxnSpPr>
            <a:stCxn id="3" idx="2"/>
            <a:endCxn id="5" idx="0"/>
          </p:cNvCxnSpPr>
          <p:nvPr/>
        </p:nvCxnSpPr>
        <p:spPr>
          <a:xfrm flipH="1">
            <a:off x="3490429" y="2241618"/>
            <a:ext cx="2852494" cy="4113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2"/>
            <a:endCxn id="6" idx="0"/>
          </p:cNvCxnSpPr>
          <p:nvPr/>
        </p:nvCxnSpPr>
        <p:spPr>
          <a:xfrm>
            <a:off x="6342923" y="2241619"/>
            <a:ext cx="2438719" cy="34078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58456" y="4487243"/>
            <a:ext cx="9312535" cy="1289007"/>
          </a:xfrm>
          <a:prstGeom prst="rect">
            <a:avLst/>
          </a:prstGeom>
          <a:noFill/>
        </p:spPr>
        <p:txBody>
          <a:bodyPr wrap="square" rtlCol="0">
            <a:spAutoFit/>
          </a:bodyPr>
          <a:lstStyle/>
          <a:p>
            <a:pPr marL="423276" indent="-423276" defTabSz="969640">
              <a:buFont typeface="Wingdings" panose="05000000000000000000" pitchFamily="2" charset="2"/>
              <a:buChar char="Ø"/>
            </a:pPr>
            <a:r>
              <a:rPr lang="en-US" sz="2592" dirty="0" err="1">
                <a:solidFill>
                  <a:srgbClr val="0000CC"/>
                </a:solidFill>
                <a:latin typeface="Arial" panose="020B0604020202020204" pitchFamily="34" charset="0"/>
                <a:ea typeface="微软雅黑"/>
                <a:cs typeface="Arial" panose="020B0604020202020204" pitchFamily="34" charset="0"/>
              </a:rPr>
              <a:t>Hành</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động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và</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lời</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nói</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của</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Đất</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Nung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đều</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rất</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có</a:t>
            </a:r>
            <a:r>
              <a:rPr lang="en-US" sz="2592" dirty="0">
                <a:solidFill>
                  <a:srgbClr val="0000CC"/>
                </a:solidFill>
                <a:latin typeface="Arial" panose="020B0604020202020204" pitchFamily="34" charset="0"/>
                <a:ea typeface="微软雅黑"/>
                <a:cs typeface="Arial" panose="020B0604020202020204" pitchFamily="34" charset="0"/>
              </a:rPr>
              <a:t> ý </a:t>
            </a:r>
            <a:r>
              <a:rPr lang="en-US" sz="2592" dirty="0" err="1">
                <a:solidFill>
                  <a:srgbClr val="0000CC"/>
                </a:solidFill>
                <a:latin typeface="Arial" panose="020B0604020202020204" pitchFamily="34" charset="0"/>
                <a:ea typeface="微软雅黑"/>
                <a:cs typeface="Arial" panose="020B0604020202020204" pitchFamily="34" charset="0"/>
              </a:rPr>
              <a:t>nghĩa</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khẳng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định</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Phải</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vượt</a:t>
            </a:r>
            <a:r>
              <a:rPr lang="en-US" sz="2592" dirty="0">
                <a:solidFill>
                  <a:srgbClr val="0000CC"/>
                </a:solidFill>
                <a:latin typeface="Arial" panose="020B0604020202020204" pitchFamily="34" charset="0"/>
                <a:ea typeface="微软雅黑"/>
                <a:cs typeface="Arial" panose="020B0604020202020204" pitchFamily="34" charset="0"/>
              </a:rPr>
              <a:t> qua </a:t>
            </a:r>
            <a:r>
              <a:rPr lang="en-US" sz="2592" dirty="0" err="1">
                <a:solidFill>
                  <a:srgbClr val="0000CC"/>
                </a:solidFill>
                <a:latin typeface="Arial" panose="020B0604020202020204" pitchFamily="34" charset="0"/>
                <a:ea typeface="微软雅黑"/>
                <a:cs typeface="Arial" panose="020B0604020202020204" pitchFamily="34" charset="0"/>
              </a:rPr>
              <a:t>khó</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khăn</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thử</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thách</a:t>
            </a:r>
            <a:r>
              <a:rPr lang="en-US" sz="2592" dirty="0">
                <a:solidFill>
                  <a:srgbClr val="0000CC"/>
                </a:solidFill>
                <a:latin typeface="Arial" panose="020B0604020202020204" pitchFamily="34" charset="0"/>
                <a:ea typeface="微软雅黑"/>
                <a:cs typeface="Arial" panose="020B0604020202020204" pitchFamily="34" charset="0"/>
              </a:rPr>
              <a:t>, con </a:t>
            </a:r>
            <a:r>
              <a:rPr lang="en-US" sz="2592" dirty="0" err="1">
                <a:solidFill>
                  <a:srgbClr val="0000CC"/>
                </a:solidFill>
                <a:latin typeface="Arial" panose="020B0604020202020204" pitchFamily="34" charset="0"/>
                <a:ea typeface="微软雅黑"/>
                <a:cs typeface="Arial" panose="020B0604020202020204" pitchFamily="34" charset="0"/>
              </a:rPr>
              <a:t>người</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mới</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trưởng</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thành</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mạnh</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mẽ</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và</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có</a:t>
            </a:r>
            <a:r>
              <a:rPr lang="en-US" sz="2592" dirty="0">
                <a:solidFill>
                  <a:srgbClr val="0000CC"/>
                </a:solidFill>
                <a:latin typeface="Arial" panose="020B0604020202020204" pitchFamily="34" charset="0"/>
                <a:ea typeface="微软雅黑"/>
                <a:cs typeface="Arial" panose="020B0604020202020204" pitchFamily="34" charset="0"/>
              </a:rPr>
              <a:t> </a:t>
            </a:r>
            <a:r>
              <a:rPr lang="en-US" sz="2592" dirty="0" err="1">
                <a:solidFill>
                  <a:srgbClr val="0000CC"/>
                </a:solidFill>
                <a:latin typeface="Arial" panose="020B0604020202020204" pitchFamily="34" charset="0"/>
                <a:ea typeface="微软雅黑"/>
                <a:cs typeface="Arial" panose="020B0604020202020204" pitchFamily="34" charset="0"/>
              </a:rPr>
              <a:t>ích</a:t>
            </a:r>
            <a:endParaRPr lang="en-US" sz="2592" dirty="0">
              <a:solidFill>
                <a:srgbClr val="0000CC"/>
              </a:solidFill>
              <a:latin typeface="Arial" panose="020B0604020202020204" pitchFamily="34" charset="0"/>
              <a:ea typeface="微软雅黑"/>
              <a:cs typeface="Arial" panose="020B0604020202020204" pitchFamily="34" charset="0"/>
            </a:endParaRPr>
          </a:p>
        </p:txBody>
      </p:sp>
      <p:sp>
        <p:nvSpPr>
          <p:cNvPr id="16" name="TextBox 15"/>
          <p:cNvSpPr txBox="1"/>
          <p:nvPr/>
        </p:nvSpPr>
        <p:spPr>
          <a:xfrm>
            <a:off x="4191163" y="6039332"/>
            <a:ext cx="4303520" cy="491225"/>
          </a:xfrm>
          <a:prstGeom prst="rect">
            <a:avLst/>
          </a:prstGeom>
          <a:noFill/>
        </p:spPr>
        <p:txBody>
          <a:bodyPr wrap="square" rtlCol="0">
            <a:spAutoFit/>
          </a:bodyPr>
          <a:lstStyle/>
          <a:p>
            <a:pPr defTabSz="969640"/>
            <a:r>
              <a:rPr lang="en-US" sz="2592" b="1" dirty="0">
                <a:solidFill>
                  <a:srgbClr val="FF0000"/>
                </a:solidFill>
                <a:latin typeface="Arial" panose="020B0604020202020204" pitchFamily="34" charset="0"/>
                <a:ea typeface="微软雅黑"/>
                <a:cs typeface="Arial" panose="020B0604020202020204" pitchFamily="34" charset="0"/>
              </a:rPr>
              <a:t>=&gt; </a:t>
            </a:r>
            <a:r>
              <a:rPr lang="en-US" sz="2592" b="1" dirty="0" err="1">
                <a:solidFill>
                  <a:srgbClr val="FF0000"/>
                </a:solidFill>
                <a:latin typeface="Arial" panose="020B0604020202020204" pitchFamily="34" charset="0"/>
                <a:ea typeface="微软雅黑"/>
                <a:cs typeface="Arial" panose="020B0604020202020204" pitchFamily="34" charset="0"/>
              </a:rPr>
              <a:t>Đất</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Nung</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cứu</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bạn</a:t>
            </a:r>
            <a:endParaRPr lang="en-US" sz="2592" b="1" dirty="0">
              <a:solidFill>
                <a:srgbClr val="FF0000"/>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17538498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930903" y="406815"/>
            <a:ext cx="10490132" cy="677914"/>
          </a:xfrm>
          <a:prstGeom prst="rect">
            <a:avLst/>
          </a:prstGeom>
          <a:noFill/>
          <a:ln w="9525">
            <a:noFill/>
            <a:miter lim="800000"/>
            <a:headEnd/>
            <a:tailEnd/>
          </a:ln>
        </p:spPr>
        <p:txBody>
          <a:bodyPr lIns="68580" tIns="34290" rIns="68580" bIns="34290"/>
          <a:lstStyle/>
          <a:p>
            <a:pPr marL="457200" indent="-457200" algn="just">
              <a:spcBef>
                <a:spcPct val="20000"/>
              </a:spcBef>
              <a:buFont typeface="Wingdings" panose="05000000000000000000" pitchFamily="2" charset="2"/>
              <a:buChar char="Ø"/>
            </a:pPr>
            <a:r>
              <a:rPr lang="en-US" sz="2700" b="1" dirty="0" smtClean="0">
                <a:latin typeface="Arial" panose="020B0604020202020204" pitchFamily="34" charset="0"/>
                <a:cs typeface="Arial" panose="020B0604020202020204" pitchFamily="34" charset="0"/>
              </a:rPr>
              <a:t>Theo </a:t>
            </a:r>
            <a:r>
              <a:rPr lang="en-US" sz="2700" b="1" dirty="0" err="1" smtClean="0">
                <a:latin typeface="Arial" panose="020B0604020202020204" pitchFamily="34" charset="0"/>
                <a:cs typeface="Arial" panose="020B0604020202020204" pitchFamily="34" charset="0"/>
              </a:rPr>
              <a:t>em</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chú</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Đất</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Nung</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trong</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truyện</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là</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người</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như</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thế</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nào</a:t>
            </a:r>
            <a:r>
              <a:rPr lang="en-US" sz="2700" b="1" dirty="0" smtClean="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bwMode="auto">
          <a:xfrm>
            <a:off x="340660" y="1160335"/>
            <a:ext cx="11447930" cy="2210393"/>
          </a:xfrm>
          <a:prstGeom prst="rect">
            <a:avLst/>
          </a:prstGeom>
          <a:noFill/>
          <a:ln w="9525">
            <a:noFill/>
            <a:miter lim="800000"/>
            <a:headEnd/>
            <a:tailEnd/>
          </a:ln>
        </p:spPr>
        <p:txBody>
          <a:bodyPr lIns="68580" tIns="34290" rIns="68580" bIns="34290"/>
          <a:lstStyle/>
          <a:p>
            <a:pPr marL="257175" indent="-257175" algn="just">
              <a:spcBef>
                <a:spcPct val="20000"/>
              </a:spcBef>
              <a:buFontTx/>
              <a:buChar char="-"/>
            </a:pPr>
            <a:r>
              <a:rPr lang="en-US" sz="3000" dirty="0" err="1" smtClean="0">
                <a:solidFill>
                  <a:srgbClr val="FF0000"/>
                </a:solidFill>
                <a:latin typeface="Arial" panose="020B0604020202020204" pitchFamily="34" charset="0"/>
                <a:cs typeface="Arial" panose="020B0604020202020204" pitchFamily="34" charset="0"/>
              </a:rPr>
              <a:t>Chú</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Đất</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Nung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là</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người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dũng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cảm</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dám</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nung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mình</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trong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lửa</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đỏ</a:t>
            </a:r>
            <a:r>
              <a:rPr lang="en-US" sz="3000" dirty="0" smtClean="0">
                <a:solidFill>
                  <a:srgbClr val="FF0000"/>
                </a:solidFill>
                <a:latin typeface="Arial" panose="020B0604020202020204" pitchFamily="34" charset="0"/>
                <a:cs typeface="Arial" panose="020B0604020202020204" pitchFamily="34" charset="0"/>
              </a:rPr>
              <a:t>.</a:t>
            </a:r>
          </a:p>
          <a:p>
            <a:pPr marL="257175" indent="-257175" algn="just">
              <a:spcBef>
                <a:spcPct val="20000"/>
              </a:spcBef>
              <a:buFontTx/>
              <a:buChar char="-"/>
            </a:pPr>
            <a:r>
              <a:rPr lang="en-US" sz="3000" dirty="0" err="1" smtClean="0">
                <a:solidFill>
                  <a:srgbClr val="FF0000"/>
                </a:solidFill>
                <a:latin typeface="Arial" panose="020B0604020202020204" pitchFamily="34" charset="0"/>
                <a:cs typeface="Arial" panose="020B0604020202020204" pitchFamily="34" charset="0"/>
              </a:rPr>
              <a:t>Chú</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là</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người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có</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ích</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chịu</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được</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nắng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mưa</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cứu</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sống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được</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những</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người</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yếu</a:t>
            </a:r>
            <a:r>
              <a:rPr lang="en-US" sz="3000" dirty="0" smtClean="0">
                <a:solidFill>
                  <a:srgbClr val="FF0000"/>
                </a:solidFill>
                <a:latin typeface="Arial" panose="020B0604020202020204" pitchFamily="34" charset="0"/>
                <a:cs typeface="Arial" panose="020B0604020202020204" pitchFamily="34" charset="0"/>
              </a:rPr>
              <a:t> </a:t>
            </a:r>
            <a:r>
              <a:rPr lang="en-US" sz="3000" dirty="0" err="1" smtClean="0">
                <a:solidFill>
                  <a:srgbClr val="FF0000"/>
                </a:solidFill>
                <a:latin typeface="Arial" panose="020B0604020202020204" pitchFamily="34" charset="0"/>
                <a:cs typeface="Arial" panose="020B0604020202020204" pitchFamily="34" charset="0"/>
              </a:rPr>
              <a:t>đuối</a:t>
            </a:r>
            <a:r>
              <a:rPr lang="en-US" sz="3000" dirty="0" smtClean="0">
                <a:solidFill>
                  <a:srgbClr val="FF0000"/>
                </a:solidFill>
                <a:latin typeface="Arial" panose="020B0604020202020204" pitchFamily="34" charset="0"/>
                <a:cs typeface="Arial" panose="020B0604020202020204" pitchFamily="34" charset="0"/>
              </a:rPr>
              <a:t>.</a:t>
            </a:r>
            <a:endParaRPr lang="en-US" sz="3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1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371" t="5350" r="34594" b="5350"/>
          <a:stretch/>
        </p:blipFill>
        <p:spPr>
          <a:xfrm flipH="1">
            <a:off x="635759" y="1806362"/>
            <a:ext cx="10920478" cy="5079564"/>
          </a:xfrm>
          <a:prstGeom prst="rect">
            <a:avLst/>
          </a:prstGeom>
        </p:spPr>
      </p:pic>
      <p:sp>
        <p:nvSpPr>
          <p:cNvPr id="5" name="Rectangle 4"/>
          <p:cNvSpPr/>
          <p:nvPr/>
        </p:nvSpPr>
        <p:spPr>
          <a:xfrm>
            <a:off x="734237" y="1594713"/>
            <a:ext cx="8607040" cy="890115"/>
          </a:xfrm>
          <a:prstGeom prst="rect">
            <a:avLst/>
          </a:prstGeom>
          <a:noFill/>
        </p:spPr>
        <p:txBody>
          <a:bodyPr wrap="square">
            <a:spAutoFit/>
          </a:bodyPr>
          <a:lstStyle/>
          <a:p>
            <a:pPr defTabSz="969640"/>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Chú</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Đất</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Nung</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nhờ</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dám</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nung</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mình</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trong</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lửa</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đã</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trở</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thành</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ngừi</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hữu</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ích</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cứu</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sống</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được</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người</a:t>
            </a:r>
            <a:r>
              <a:rPr lang="en-US" sz="2592"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FF0000"/>
                </a:solidFill>
                <a:latin typeface="Arial" panose="020B0604020202020204" pitchFamily="34" charset="0"/>
                <a:ea typeface="微软雅黑"/>
                <a:cs typeface="Arial" panose="020B0604020202020204" pitchFamily="34" charset="0"/>
              </a:rPr>
              <a:t>khác</a:t>
            </a:r>
            <a:r>
              <a:rPr lang="en-US" sz="2592" dirty="0">
                <a:solidFill>
                  <a:srgbClr val="FF0000"/>
                </a:solidFill>
                <a:latin typeface="Arial" panose="020B0604020202020204" pitchFamily="34" charset="0"/>
                <a:ea typeface="微软雅黑"/>
                <a:cs typeface="Arial" panose="020B0604020202020204" pitchFamily="34" charset="0"/>
              </a:rPr>
              <a:t>.</a:t>
            </a:r>
          </a:p>
        </p:txBody>
      </p:sp>
      <p:sp>
        <p:nvSpPr>
          <p:cNvPr id="6" name="Rectangle 5"/>
          <p:cNvSpPr/>
          <p:nvPr/>
        </p:nvSpPr>
        <p:spPr>
          <a:xfrm>
            <a:off x="1156653" y="677569"/>
            <a:ext cx="2048629" cy="566177"/>
          </a:xfrm>
          <a:prstGeom prst="rect">
            <a:avLst/>
          </a:prstGeom>
          <a:noFill/>
        </p:spPr>
        <p:txBody>
          <a:bodyPr wrap="none" lIns="80958" tIns="40479" rIns="80958" bIns="4047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69640">
              <a:defRPr/>
            </a:pPr>
            <a:r>
              <a:rPr lang="en-US" sz="3148" b="1" i="1" dirty="0" err="1">
                <a:ln/>
                <a:solidFill>
                  <a:srgbClr val="0000CC"/>
                </a:solidFill>
                <a:latin typeface="Arial" panose="020B0604020202020204" pitchFamily="34" charset="0"/>
                <a:ea typeface="微软雅黑"/>
                <a:cs typeface="Arial" panose="020B0604020202020204" pitchFamily="34" charset="0"/>
              </a:rPr>
              <a:t>Nội</a:t>
            </a:r>
            <a:r>
              <a:rPr lang="en-US" sz="3148" b="1" i="1" dirty="0">
                <a:ln/>
                <a:solidFill>
                  <a:srgbClr val="0000CC"/>
                </a:solidFill>
                <a:latin typeface="Arial" panose="020B0604020202020204" pitchFamily="34" charset="0"/>
                <a:ea typeface="微软雅黑"/>
                <a:cs typeface="Arial" panose="020B0604020202020204" pitchFamily="34" charset="0"/>
              </a:rPr>
              <a:t> dung:</a:t>
            </a:r>
          </a:p>
        </p:txBody>
      </p:sp>
    </p:spTree>
    <p:extLst>
      <p:ext uri="{BB962C8B-B14F-4D97-AF65-F5344CB8AC3E}">
        <p14:creationId xmlns:p14="http://schemas.microsoft.com/office/powerpoint/2010/main" val="17374135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718" y="-612917"/>
            <a:ext cx="8194734" cy="6142768"/>
          </a:xfrm>
          <a:prstGeom prst="rect">
            <a:avLst/>
          </a:prstGeom>
        </p:spPr>
      </p:pic>
      <p:sp>
        <p:nvSpPr>
          <p:cNvPr id="5" name="Rectangle 4"/>
          <p:cNvSpPr/>
          <p:nvPr/>
        </p:nvSpPr>
        <p:spPr>
          <a:xfrm>
            <a:off x="3481379" y="2582406"/>
            <a:ext cx="4592595" cy="899024"/>
          </a:xfrm>
          <a:prstGeom prst="rect">
            <a:avLst/>
          </a:prstGeom>
          <a:noFill/>
        </p:spPr>
        <p:txBody>
          <a:bodyPr wrap="none" lIns="80958" tIns="40479" rIns="80958" bIns="4047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69640">
              <a:defRPr/>
            </a:pPr>
            <a:r>
              <a:rPr lang="en-US" sz="5311" b="1" dirty="0" err="1">
                <a:ln/>
                <a:solidFill>
                  <a:srgbClr val="FF0000"/>
                </a:solidFill>
                <a:latin typeface="Arial" panose="020B0604020202020204" pitchFamily="34" charset="0"/>
                <a:cs typeface="Arial" panose="020B0604020202020204" pitchFamily="34" charset="0"/>
              </a:rPr>
              <a:t>Đọc</a:t>
            </a:r>
            <a:r>
              <a:rPr lang="en-US" sz="5311" b="1" dirty="0">
                <a:ln/>
                <a:solidFill>
                  <a:srgbClr val="FF0000"/>
                </a:solidFill>
                <a:latin typeface="Arial" panose="020B0604020202020204" pitchFamily="34" charset="0"/>
                <a:cs typeface="Arial" panose="020B0604020202020204" pitchFamily="34" charset="0"/>
              </a:rPr>
              <a:t> </a:t>
            </a:r>
            <a:r>
              <a:rPr lang="en-US" sz="5311" b="1" dirty="0" err="1">
                <a:ln/>
                <a:solidFill>
                  <a:srgbClr val="FF0000"/>
                </a:solidFill>
                <a:latin typeface="Arial" panose="020B0604020202020204" pitchFamily="34" charset="0"/>
                <a:cs typeface="Arial" panose="020B0604020202020204" pitchFamily="34" charset="0"/>
              </a:rPr>
              <a:t>diễn</a:t>
            </a:r>
            <a:r>
              <a:rPr lang="en-US" sz="5311" b="1" dirty="0">
                <a:ln/>
                <a:solidFill>
                  <a:srgbClr val="FF0000"/>
                </a:solidFill>
                <a:latin typeface="Arial" panose="020B0604020202020204" pitchFamily="34" charset="0"/>
                <a:cs typeface="Arial" panose="020B0604020202020204" pitchFamily="34" charset="0"/>
              </a:rPr>
              <a:t> </a:t>
            </a:r>
            <a:r>
              <a:rPr lang="en-US" sz="5311" b="1" dirty="0" err="1">
                <a:ln/>
                <a:solidFill>
                  <a:srgbClr val="FF0000"/>
                </a:solidFill>
                <a:latin typeface="Arial" panose="020B0604020202020204" pitchFamily="34" charset="0"/>
                <a:cs typeface="Arial" panose="020B0604020202020204" pitchFamily="34" charset="0"/>
              </a:rPr>
              <a:t>cảm</a:t>
            </a:r>
            <a:endParaRPr lang="en-US" sz="5311" b="1" dirty="0">
              <a:ln/>
              <a:solidFill>
                <a:srgbClr val="FF0000"/>
              </a:solidFill>
              <a:latin typeface="Arial" panose="020B0604020202020204" pitchFamily="34" charset="0"/>
              <a:cs typeface="Arial" panose="020B0604020202020204" pitchFamily="34" charset="0"/>
            </a:endParaRPr>
          </a:p>
        </p:txBody>
      </p:sp>
      <p:pic>
        <p:nvPicPr>
          <p:cNvPr id="7" name="图片 2">
            <a:extLst>
              <a:ext uri="{FF2B5EF4-FFF2-40B4-BE49-F238E27FC236}">
                <a16:creationId xmlns:a16="http://schemas.microsoft.com/office/drawing/2014/main" id="{CAE52A79-4997-47E5-9D42-60AE4EDBDC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763" y="2579018"/>
            <a:ext cx="10920476" cy="4267271"/>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632564" y="-12589"/>
            <a:ext cx="1923674" cy="1923674"/>
          </a:xfrm>
          <a:prstGeom prst="rect">
            <a:avLst/>
          </a:prstGeom>
        </p:spPr>
      </p:pic>
    </p:spTree>
    <p:extLst>
      <p:ext uri="{BB962C8B-B14F-4D97-AF65-F5344CB8AC3E}">
        <p14:creationId xmlns:p14="http://schemas.microsoft.com/office/powerpoint/2010/main" val="223652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336" y="1210274"/>
            <a:ext cx="10370778" cy="3283463"/>
          </a:xfrm>
          <a:prstGeom prst="rect">
            <a:avLst/>
          </a:prstGeom>
        </p:spPr>
        <p:txBody>
          <a:bodyPr wrap="square">
            <a:spAutoFit/>
          </a:bodyPr>
          <a:lstStyle/>
          <a:p>
            <a:pPr defTabSz="969640">
              <a:spcBef>
                <a:spcPts val="1111"/>
              </a:spcBef>
            </a:pPr>
            <a:r>
              <a:rPr lang="en-US" sz="2592" dirty="0">
                <a:solidFill>
                  <a:srgbClr val="000000"/>
                </a:solidFill>
                <a:latin typeface="Arial" panose="020B0604020202020204" pitchFamily="34" charset="0"/>
                <a:ea typeface="微软雅黑"/>
                <a:cs typeface="Arial" panose="020B0604020202020204" pitchFamily="34" charset="0"/>
              </a:rPr>
              <a:t>     Hai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bột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tỉnh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dần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nhận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ra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bạn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cũ</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lạ</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quá</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kêu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lên</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 </a:t>
            </a:r>
            <a:r>
              <a:rPr lang="en-US" sz="2592" dirty="0" err="1">
                <a:solidFill>
                  <a:srgbClr val="000000"/>
                </a:solidFill>
                <a:latin typeface="Arial" panose="020B0604020202020204" pitchFamily="34" charset="0"/>
                <a:ea typeface="微软雅黑"/>
                <a:cs typeface="Arial" panose="020B0604020202020204" pitchFamily="34" charset="0"/>
              </a:rPr>
              <a:t>Ôi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chính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anh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đã</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cứu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chúng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tôi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đấy</a:t>
            </a:r>
            <a:r>
              <a:rPr lang="en-US" sz="2592" dirty="0">
                <a:solidFill>
                  <a:srgbClr val="000000"/>
                </a:solidFill>
                <a:latin typeface="Arial" panose="020B0604020202020204" pitchFamily="34" charset="0"/>
                <a:ea typeface="微软雅黑"/>
                <a:cs typeface="Arial" panose="020B0604020202020204" pitchFamily="34" charset="0"/>
              </a:rPr>
              <a:t> ư? Sao </a:t>
            </a:r>
            <a:r>
              <a:rPr lang="en-US" sz="2592" dirty="0" err="1">
                <a:solidFill>
                  <a:srgbClr val="000000"/>
                </a:solidFill>
                <a:latin typeface="Arial" panose="020B0604020202020204" pitchFamily="34" charset="0"/>
                <a:ea typeface="微软雅黑"/>
                <a:cs typeface="Arial" panose="020B0604020202020204" pitchFamily="34" charset="0"/>
              </a:rPr>
              <a:t>trông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anh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khác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thế</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 </a:t>
            </a:r>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đâu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tớ</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trong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lửa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Bây</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giờ</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tớ</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thể</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phơi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nắng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phơi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mưa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hàng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err="1">
                <a:solidFill>
                  <a:srgbClr val="000000"/>
                </a:solidFill>
                <a:latin typeface="Arial" panose="020B0604020202020204" pitchFamily="34" charset="0"/>
                <a:ea typeface="微软雅黑"/>
                <a:cs typeface="Arial" panose="020B0604020202020204" pitchFamily="34" charset="0"/>
              </a:rPr>
              <a:t>Nàng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công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chúa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phục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quá</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thào</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với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kị</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sĩ</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Thế</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mà</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chúng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mình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mới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chìm</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xuống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nước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đã</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vữa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ra.</a:t>
            </a:r>
            <a:r>
              <a:rPr lang="en-US" sz="2592" dirty="0">
                <a:solidFill>
                  <a:srgbClr val="000000"/>
                </a:solidFill>
                <a:latin typeface="Arial" panose="020B0604020202020204" pitchFamily="34" charset="0"/>
                <a:ea typeface="微软雅黑"/>
                <a:cs typeface="Arial" panose="020B0604020202020204" pitchFamily="34" charset="0"/>
              </a:rPr>
              <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đánh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một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câu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cộc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tuếch</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 </a:t>
            </a:r>
            <a:r>
              <a:rPr lang="en-US" sz="2592" dirty="0" err="1">
                <a:solidFill>
                  <a:srgbClr val="000000"/>
                </a:solidFill>
                <a:latin typeface="Arial" panose="020B0604020202020204" pitchFamily="34" charset="0"/>
                <a:ea typeface="微软雅黑"/>
                <a:cs typeface="Arial" panose="020B0604020202020204" pitchFamily="34" charset="0"/>
              </a:rPr>
              <a:t>Vì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các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đằng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ấy</a:t>
            </a:r>
            <a:r>
              <a:rPr lang="en-US" sz="2592" dirty="0">
                <a:solidFill>
                  <a:srgbClr val="000000"/>
                </a:solidFill>
                <a:latin typeface="Arial" panose="020B0604020202020204" pitchFamily="34" charset="0"/>
                <a:ea typeface="微软雅黑"/>
                <a:cs typeface="Arial" panose="020B0604020202020204" pitchFamily="34" charset="0"/>
              </a:rPr>
              <a:t> ở </a:t>
            </a:r>
            <a:r>
              <a:rPr lang="en-US" sz="2592" dirty="0" err="1">
                <a:solidFill>
                  <a:srgbClr val="000000"/>
                </a:solidFill>
                <a:latin typeface="Arial" panose="020B0604020202020204" pitchFamily="34" charset="0"/>
                <a:ea typeface="微软雅黑"/>
                <a:cs typeface="Arial" panose="020B0604020202020204" pitchFamily="34" charset="0"/>
              </a:rPr>
              <a:t>trong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lọ</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thủy</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tinh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mà</a:t>
            </a:r>
            <a:r>
              <a:rPr lang="en-US" sz="2592" dirty="0">
                <a:solidFill>
                  <a:srgbClr val="000000"/>
                </a:solidFill>
                <a:latin typeface="Arial" panose="020B0604020202020204" pitchFamily="34" charset="0"/>
                <a:ea typeface="微软雅黑"/>
                <a:cs typeface="Arial" panose="020B0604020202020204" pitchFamily="34" charset="0"/>
              </a:rPr>
              <a:t>.</a:t>
            </a:r>
          </a:p>
        </p:txBody>
      </p:sp>
      <p:sp>
        <p:nvSpPr>
          <p:cNvPr id="3" name="Rectangle 2"/>
          <p:cNvSpPr/>
          <p:nvPr/>
        </p:nvSpPr>
        <p:spPr>
          <a:xfrm>
            <a:off x="1050085" y="464147"/>
            <a:ext cx="2789217" cy="566177"/>
          </a:xfrm>
          <a:prstGeom prst="rect">
            <a:avLst/>
          </a:prstGeom>
          <a:noFill/>
        </p:spPr>
        <p:txBody>
          <a:bodyPr wrap="none" lIns="80958" tIns="40479" rIns="80958" bIns="4047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69640">
              <a:defRPr/>
            </a:pPr>
            <a:r>
              <a:rPr lang="en-US" sz="3148" b="1" i="1" dirty="0" err="1">
                <a:ln/>
                <a:solidFill>
                  <a:srgbClr val="FF0000"/>
                </a:solidFill>
                <a:latin typeface="Arial" panose="020B0604020202020204" pitchFamily="34" charset="0"/>
                <a:ea typeface="微软雅黑"/>
                <a:cs typeface="Arial" panose="020B0604020202020204" pitchFamily="34" charset="0"/>
              </a:rPr>
              <a:t>Đọc</a:t>
            </a:r>
            <a:r>
              <a:rPr lang="en-US" sz="3148" b="1" i="1" dirty="0">
                <a:ln/>
                <a:solidFill>
                  <a:srgbClr val="FF0000"/>
                </a:solidFill>
                <a:latin typeface="Arial" panose="020B0604020202020204" pitchFamily="34" charset="0"/>
                <a:ea typeface="微软雅黑"/>
                <a:cs typeface="Arial" panose="020B0604020202020204" pitchFamily="34" charset="0"/>
              </a:rPr>
              <a:t> </a:t>
            </a:r>
            <a:r>
              <a:rPr lang="en-US" sz="3148" b="1" i="1" dirty="0" err="1">
                <a:ln/>
                <a:solidFill>
                  <a:srgbClr val="FF0000"/>
                </a:solidFill>
                <a:latin typeface="Arial" panose="020B0604020202020204" pitchFamily="34" charset="0"/>
                <a:ea typeface="微软雅黑"/>
                <a:cs typeface="Arial" panose="020B0604020202020204" pitchFamily="34" charset="0"/>
              </a:rPr>
              <a:t>diễn</a:t>
            </a:r>
            <a:r>
              <a:rPr lang="en-US" sz="3148" b="1" i="1" dirty="0">
                <a:ln/>
                <a:solidFill>
                  <a:srgbClr val="FF0000"/>
                </a:solidFill>
                <a:latin typeface="Arial" panose="020B0604020202020204" pitchFamily="34" charset="0"/>
                <a:ea typeface="微软雅黑"/>
                <a:cs typeface="Arial" panose="020B0604020202020204" pitchFamily="34" charset="0"/>
              </a:rPr>
              <a:t> </a:t>
            </a:r>
            <a:r>
              <a:rPr lang="en-US" sz="3148" b="1" i="1" dirty="0" err="1">
                <a:ln/>
                <a:solidFill>
                  <a:srgbClr val="FF0000"/>
                </a:solidFill>
                <a:latin typeface="Arial" panose="020B0604020202020204" pitchFamily="34" charset="0"/>
                <a:ea typeface="微软雅黑"/>
                <a:cs typeface="Arial" panose="020B0604020202020204" pitchFamily="34" charset="0"/>
              </a:rPr>
              <a:t>cảm</a:t>
            </a:r>
            <a:endParaRPr lang="en-US" sz="3148" b="1" i="1" dirty="0">
              <a:ln/>
              <a:solidFill>
                <a:srgbClr val="FF0000"/>
              </a:solidFill>
              <a:latin typeface="Arial" panose="020B0604020202020204" pitchFamily="34" charset="0"/>
              <a:ea typeface="微软雅黑"/>
              <a:cs typeface="Arial" panose="020B0604020202020204" pitchFamily="34" charset="0"/>
            </a:endParaRPr>
          </a:p>
        </p:txBody>
      </p:sp>
      <p:sp>
        <p:nvSpPr>
          <p:cNvPr id="4" name="Rectangle 3"/>
          <p:cNvSpPr/>
          <p:nvPr/>
        </p:nvSpPr>
        <p:spPr>
          <a:xfrm>
            <a:off x="875336" y="1210274"/>
            <a:ext cx="10370778" cy="3283463"/>
          </a:xfrm>
          <a:prstGeom prst="rect">
            <a:avLst/>
          </a:prstGeom>
        </p:spPr>
        <p:txBody>
          <a:bodyPr wrap="square">
            <a:spAutoFit/>
          </a:bodyPr>
          <a:lstStyle/>
          <a:p>
            <a:pPr defTabSz="969640">
              <a:spcBef>
                <a:spcPts val="1111"/>
              </a:spcBef>
            </a:pPr>
            <a:r>
              <a:rPr lang="en-US" sz="2592" dirty="0">
                <a:solidFill>
                  <a:srgbClr val="000000"/>
                </a:solidFill>
                <a:latin typeface="Arial" panose="020B0604020202020204" pitchFamily="34" charset="0"/>
                <a:ea typeface="微软雅黑"/>
                <a:cs typeface="Arial" panose="020B0604020202020204" pitchFamily="34" charset="0"/>
              </a:rPr>
              <a:t>     Hai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bột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tỉnh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dần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nhận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ra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bạn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cũ</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lạ</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quá</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kêu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lên</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 </a:t>
            </a:r>
            <a:r>
              <a:rPr lang="en-US" sz="2592" dirty="0" err="1">
                <a:solidFill>
                  <a:srgbClr val="000000"/>
                </a:solidFill>
                <a:latin typeface="Arial" panose="020B0604020202020204" pitchFamily="34" charset="0"/>
                <a:ea typeface="微软雅黑"/>
                <a:cs typeface="Arial" panose="020B0604020202020204" pitchFamily="34" charset="0"/>
              </a:rPr>
              <a:t>Ôi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chính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anh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đã</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cứu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chúng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tôi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đấy</a:t>
            </a:r>
            <a:r>
              <a:rPr lang="en-US" sz="2592" dirty="0">
                <a:solidFill>
                  <a:srgbClr val="000000"/>
                </a:solidFill>
                <a:latin typeface="Arial" panose="020B0604020202020204" pitchFamily="34" charset="0"/>
                <a:ea typeface="微软雅黑"/>
                <a:cs typeface="Arial" panose="020B0604020202020204" pitchFamily="34" charset="0"/>
              </a:rPr>
              <a:t> ư? Sao </a:t>
            </a:r>
            <a:r>
              <a:rPr lang="en-US" sz="2592" dirty="0" err="1">
                <a:solidFill>
                  <a:srgbClr val="000000"/>
                </a:solidFill>
                <a:latin typeface="Arial" panose="020B0604020202020204" pitchFamily="34" charset="0"/>
                <a:ea typeface="微软雅黑"/>
                <a:cs typeface="Arial" panose="020B0604020202020204" pitchFamily="34" charset="0"/>
              </a:rPr>
              <a:t>trông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anh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khác</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thế</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 </a:t>
            </a:r>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đâu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tớ</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trong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lửa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Bây</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giờ</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tớ</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thể</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phơi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nắng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phơi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mưa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hàng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đời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người</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err="1">
                <a:solidFill>
                  <a:srgbClr val="000000"/>
                </a:solidFill>
                <a:latin typeface="Arial" panose="020B0604020202020204" pitchFamily="34" charset="0"/>
                <a:ea typeface="微软雅黑"/>
                <a:cs typeface="Arial" panose="020B0604020202020204" pitchFamily="34" charset="0"/>
              </a:rPr>
              <a:t>Nàng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công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chúa</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phục</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quá</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thào</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với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chàng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kị</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sĩ</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Thế</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mà</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chúng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mình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mới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chìm</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xuống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nước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đã</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vữa</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ra</a:t>
            </a:r>
            <a:r>
              <a:rPr lang="en-US" sz="2592" dirty="0" err="1">
                <a:solidFill>
                  <a:srgbClr val="000000"/>
                </a:solidFill>
                <a:latin typeface="Arial" panose="020B0604020202020204" pitchFamily="34" charset="0"/>
                <a:ea typeface="微软雅黑"/>
                <a:cs typeface="Arial" panose="020B0604020202020204" pitchFamily="34" charset="0"/>
              </a:rPr>
              <a:t>.</a:t>
            </a:r>
            <a:r>
              <a:rPr lang="en-US" sz="2592" dirty="0">
                <a:solidFill>
                  <a:srgbClr val="000000"/>
                </a:solidFill>
                <a:latin typeface="Arial" panose="020B0604020202020204" pitchFamily="34" charset="0"/>
                <a:ea typeface="微软雅黑"/>
                <a:cs typeface="Arial" panose="020B0604020202020204" pitchFamily="34" charset="0"/>
              </a:rPr>
              <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Đất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Nung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đánh</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một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câu</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cộc</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tuếch</a:t>
            </a:r>
            <a:r>
              <a:rPr lang="en-US" sz="2592" dirty="0">
                <a:solidFill>
                  <a:srgbClr val="000000"/>
                </a:solidFill>
                <a:latin typeface="Arial" panose="020B0604020202020204" pitchFamily="34" charset="0"/>
                <a:ea typeface="微软雅黑"/>
                <a:cs typeface="Arial" panose="020B0604020202020204" pitchFamily="34" charset="0"/>
              </a:rPr>
              <a:t>:</a:t>
            </a:r>
            <a:br>
              <a:rPr lang="en-US" sz="2592" dirty="0">
                <a:solidFill>
                  <a:srgbClr val="000000"/>
                </a:solidFill>
                <a:latin typeface="Arial" panose="020B0604020202020204" pitchFamily="34" charset="0"/>
                <a:ea typeface="微软雅黑"/>
                <a:cs typeface="Arial" panose="020B0604020202020204" pitchFamily="34" charset="0"/>
              </a:rPr>
            </a:br>
            <a:r>
              <a:rPr lang="en-US" sz="2592" dirty="0">
                <a:solidFill>
                  <a:srgbClr val="000000"/>
                </a:solidFill>
                <a:latin typeface="Arial" panose="020B0604020202020204" pitchFamily="34" charset="0"/>
                <a:ea typeface="微软雅黑"/>
                <a:cs typeface="Arial" panose="020B0604020202020204" pitchFamily="34" charset="0"/>
              </a:rPr>
              <a:t> - </a:t>
            </a:r>
            <a:r>
              <a:rPr lang="en-US" sz="2592" dirty="0" err="1">
                <a:solidFill>
                  <a:srgbClr val="000000"/>
                </a:solidFill>
                <a:latin typeface="Arial" panose="020B0604020202020204" pitchFamily="34" charset="0"/>
                <a:ea typeface="微软雅黑"/>
                <a:cs typeface="Arial" panose="020B0604020202020204" pitchFamily="34" charset="0"/>
              </a:rPr>
              <a:t>Vì</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các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đằng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ấy</a:t>
            </a:r>
            <a:r>
              <a:rPr lang="en-US" sz="2592" dirty="0">
                <a:solidFill>
                  <a:srgbClr val="000000"/>
                </a:solidFill>
                <a:latin typeface="Arial" panose="020B0604020202020204" pitchFamily="34" charset="0"/>
                <a:ea typeface="微软雅黑"/>
                <a:cs typeface="Arial" panose="020B0604020202020204" pitchFamily="34" charset="0"/>
              </a:rPr>
              <a:t> ở </a:t>
            </a:r>
            <a:r>
              <a:rPr lang="en-US" sz="2592" dirty="0" err="1">
                <a:solidFill>
                  <a:srgbClr val="000000"/>
                </a:solidFill>
                <a:latin typeface="Arial" panose="020B0604020202020204" pitchFamily="34" charset="0"/>
                <a:ea typeface="微软雅黑"/>
                <a:cs typeface="Arial" panose="020B0604020202020204" pitchFamily="34" charset="0"/>
              </a:rPr>
              <a:t>trong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lọ</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thủy</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tinh</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mà</a:t>
            </a:r>
            <a:r>
              <a:rPr lang="en-US" sz="2592" dirty="0">
                <a:solidFill>
                  <a:srgbClr val="000000"/>
                </a:solidFill>
                <a:latin typeface="Arial" panose="020B0604020202020204" pitchFamily="34" charset="0"/>
                <a:ea typeface="微软雅黑"/>
                <a:cs typeface="Arial" panose="020B0604020202020204" pitchFamily="34" charset="0"/>
              </a:rPr>
              <a:t>.</a:t>
            </a:r>
          </a:p>
        </p:txBody>
      </p:sp>
    </p:spTree>
    <p:extLst>
      <p:ext uri="{BB962C8B-B14F-4D97-AF65-F5344CB8AC3E}">
        <p14:creationId xmlns:p14="http://schemas.microsoft.com/office/powerpoint/2010/main" val="14675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371" t="5350" r="34594" b="5350"/>
          <a:stretch/>
        </p:blipFill>
        <p:spPr>
          <a:xfrm flipH="1">
            <a:off x="635759" y="1806362"/>
            <a:ext cx="10920478" cy="5079564"/>
          </a:xfrm>
          <a:prstGeom prst="rect">
            <a:avLst/>
          </a:prstGeom>
        </p:spPr>
      </p:pic>
      <p:sp>
        <p:nvSpPr>
          <p:cNvPr id="9" name="Rectangle 8"/>
          <p:cNvSpPr/>
          <p:nvPr/>
        </p:nvSpPr>
        <p:spPr>
          <a:xfrm>
            <a:off x="1298633" y="1100866"/>
            <a:ext cx="7901545" cy="1108124"/>
          </a:xfrm>
          <a:prstGeom prst="rect">
            <a:avLst/>
          </a:prstGeom>
        </p:spPr>
        <p:txBody>
          <a:bodyPr wrap="square">
            <a:spAutoFit/>
          </a:bodyPr>
          <a:lstStyle/>
          <a:p>
            <a:pPr marL="423276" indent="-423276" defTabSz="969640" eaLnBrk="0" fontAlgn="base" hangingPunct="0">
              <a:spcBef>
                <a:spcPts val="1666"/>
              </a:spcBef>
              <a:spcAft>
                <a:spcPct val="0"/>
              </a:spcAft>
              <a:buFont typeface="Wingdings" panose="05000000000000000000" pitchFamily="2" charset="2"/>
              <a:buChar char="Ø"/>
            </a:pPr>
            <a:r>
              <a:rPr lang="en-US" sz="2592" dirty="0" err="1">
                <a:solidFill>
                  <a:srgbClr val="000000"/>
                </a:solidFill>
                <a:latin typeface="Arial" panose="020B0604020202020204" pitchFamily="34" charset="0"/>
                <a:ea typeface="微软雅黑"/>
                <a:cs typeface="Arial" panose="020B0604020202020204" pitchFamily="34" charset="0"/>
              </a:rPr>
              <a:t>Đọc</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đoạn</a:t>
            </a:r>
            <a:r>
              <a:rPr lang="en-US" sz="2592" dirty="0">
                <a:solidFill>
                  <a:srgbClr val="000000"/>
                </a:solidFill>
                <a:latin typeface="Arial" panose="020B0604020202020204" pitchFamily="34" charset="0"/>
                <a:ea typeface="微软雅黑"/>
                <a:cs typeface="Arial" panose="020B0604020202020204" pitchFamily="34" charset="0"/>
              </a:rPr>
              <a:t> 1,2 </a:t>
            </a:r>
            <a:r>
              <a:rPr lang="en-US" sz="2592" dirty="0" err="1">
                <a:solidFill>
                  <a:srgbClr val="000000"/>
                </a:solidFill>
                <a:latin typeface="Arial" panose="020B0604020202020204" pitchFamily="34" charset="0"/>
                <a:ea typeface="微软雅黑"/>
                <a:cs typeface="Arial" panose="020B0604020202020204" pitchFamily="34" charset="0"/>
              </a:rPr>
              <a:t>bài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b="1" dirty="0">
                <a:solidFill>
                  <a:srgbClr val="FF0000"/>
                </a:solidFill>
                <a:latin typeface="Arial" panose="020B0604020202020204" pitchFamily="34" charset="0"/>
                <a:ea typeface="微软雅黑"/>
                <a:cs typeface="Arial" panose="020B0604020202020204" pitchFamily="34" charset="0"/>
              </a:rPr>
              <a:t>“</a:t>
            </a:r>
            <a:r>
              <a:rPr lang="en-US" sz="2592" b="1" dirty="0" err="1">
                <a:solidFill>
                  <a:srgbClr val="FF0000"/>
                </a:solidFill>
                <a:latin typeface="Arial" panose="020B0604020202020204" pitchFamily="34" charset="0"/>
                <a:ea typeface="微软雅黑"/>
                <a:cs typeface="Arial" panose="020B0604020202020204" pitchFamily="34" charset="0"/>
              </a:rPr>
              <a:t>Chú</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đất</a:t>
            </a:r>
            <a:r>
              <a:rPr lang="en-US" sz="2592" b="1" dirty="0">
                <a:solidFill>
                  <a:srgbClr val="FF0000"/>
                </a:solidFill>
                <a:latin typeface="Arial" panose="020B0604020202020204" pitchFamily="34" charset="0"/>
                <a:ea typeface="微软雅黑"/>
                <a:cs typeface="Arial" panose="020B0604020202020204" pitchFamily="34" charset="0"/>
              </a:rPr>
              <a:t> </a:t>
            </a:r>
            <a:r>
              <a:rPr lang="en-US" sz="2592" b="1" dirty="0" err="1">
                <a:solidFill>
                  <a:srgbClr val="FF0000"/>
                </a:solidFill>
                <a:latin typeface="Arial" panose="020B0604020202020204" pitchFamily="34" charset="0"/>
                <a:ea typeface="微软雅黑"/>
                <a:cs typeface="Arial" panose="020B0604020202020204" pitchFamily="34" charset="0"/>
              </a:rPr>
              <a:t>Nung</a:t>
            </a:r>
            <a:r>
              <a:rPr lang="en-US" sz="2592" b="1" dirty="0">
                <a:solidFill>
                  <a:srgbClr val="FF0000"/>
                </a:solidFill>
                <a:latin typeface="Arial" panose="020B0604020202020204" pitchFamily="34" charset="0"/>
                <a:ea typeface="微软雅黑"/>
                <a:cs typeface="Arial" panose="020B0604020202020204" pitchFamily="34" charset="0"/>
              </a:rPr>
              <a:t>” </a:t>
            </a:r>
          </a:p>
          <a:p>
            <a:pPr marL="423276" indent="-423276" defTabSz="969640" eaLnBrk="0" fontAlgn="base" hangingPunct="0">
              <a:spcBef>
                <a:spcPts val="1666"/>
              </a:spcBef>
              <a:spcAft>
                <a:spcPct val="0"/>
              </a:spcAft>
              <a:buFont typeface="Wingdings" panose="05000000000000000000" pitchFamily="2" charset="2"/>
              <a:buChar char="Ø"/>
            </a:pPr>
            <a:r>
              <a:rPr lang="en-US" sz="2592" dirty="0">
                <a:solidFill>
                  <a:srgbClr val="000000"/>
                </a:solidFill>
                <a:latin typeface="Arial" panose="020B0604020202020204" pitchFamily="34" charset="0"/>
                <a:ea typeface="微软雅黑"/>
                <a:cs typeface="Arial" panose="020B0604020202020204" pitchFamily="34" charset="0"/>
              </a:rPr>
              <a:t>Cu </a:t>
            </a:r>
            <a:r>
              <a:rPr lang="en-US" sz="2592" dirty="0" err="1">
                <a:solidFill>
                  <a:srgbClr val="000000"/>
                </a:solidFill>
                <a:latin typeface="Arial" panose="020B0604020202020204" pitchFamily="34" charset="0"/>
                <a:ea typeface="微软雅黑"/>
                <a:cs typeface="Arial" panose="020B0604020202020204" pitchFamily="34" charset="0"/>
              </a:rPr>
              <a:t>Chắt</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có</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những</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món</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đồ</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chơi</a:t>
            </a:r>
            <a:r>
              <a:rPr lang="en-US" sz="2592" dirty="0">
                <a:solidFill>
                  <a:srgbClr val="000000"/>
                </a:solidFill>
                <a:latin typeface="Arial" panose="020B0604020202020204" pitchFamily="34" charset="0"/>
                <a:ea typeface="微软雅黑"/>
                <a:cs typeface="Arial" panose="020B0604020202020204" pitchFamily="34" charset="0"/>
              </a:rPr>
              <a:t> </a:t>
            </a:r>
            <a:r>
              <a:rPr lang="en-US" sz="2592" dirty="0" err="1">
                <a:solidFill>
                  <a:srgbClr val="000000"/>
                </a:solidFill>
                <a:latin typeface="Arial" panose="020B0604020202020204" pitchFamily="34" charset="0"/>
                <a:ea typeface="微软雅黑"/>
                <a:cs typeface="Arial" panose="020B0604020202020204" pitchFamily="34" charset="0"/>
              </a:rPr>
              <a:t>nào</a:t>
            </a:r>
            <a:r>
              <a:rPr lang="en-US" sz="2592" dirty="0">
                <a:solidFill>
                  <a:srgbClr val="000000"/>
                </a:solidFill>
                <a:latin typeface="Arial" panose="020B0604020202020204" pitchFamily="34" charset="0"/>
                <a:ea typeface="微软雅黑"/>
                <a:cs typeface="Arial" panose="020B0604020202020204" pitchFamily="34" charset="0"/>
              </a:rPr>
              <a:t>?</a:t>
            </a:r>
          </a:p>
        </p:txBody>
      </p:sp>
    </p:spTree>
    <p:extLst>
      <p:ext uri="{BB962C8B-B14F-4D97-AF65-F5344CB8AC3E}">
        <p14:creationId xmlns:p14="http://schemas.microsoft.com/office/powerpoint/2010/main" val="30701585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718" y="-612917"/>
            <a:ext cx="8194734" cy="6142768"/>
          </a:xfrm>
          <a:prstGeom prst="rect">
            <a:avLst/>
          </a:prstGeom>
        </p:spPr>
      </p:pic>
      <p:sp>
        <p:nvSpPr>
          <p:cNvPr id="5" name="Rectangle 4"/>
          <p:cNvSpPr/>
          <p:nvPr/>
        </p:nvSpPr>
        <p:spPr>
          <a:xfrm>
            <a:off x="5134444" y="2008892"/>
            <a:ext cx="3268514" cy="899024"/>
          </a:xfrm>
          <a:prstGeom prst="rect">
            <a:avLst/>
          </a:prstGeom>
          <a:noFill/>
        </p:spPr>
        <p:txBody>
          <a:bodyPr wrap="none" lIns="80958" tIns="40479" rIns="80958" bIns="4047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69640">
              <a:defRPr/>
            </a:pPr>
            <a:r>
              <a:rPr lang="en-US" sz="5311" b="1" dirty="0" err="1">
                <a:ln/>
                <a:solidFill>
                  <a:srgbClr val="FF0000"/>
                </a:solidFill>
                <a:latin typeface="Arial" panose="020B0604020202020204" pitchFamily="34" charset="0"/>
                <a:cs typeface="Arial" panose="020B0604020202020204" pitchFamily="34" charset="0"/>
              </a:rPr>
              <a:t>Vận</a:t>
            </a:r>
            <a:r>
              <a:rPr lang="en-US" sz="5311" b="1" dirty="0">
                <a:ln/>
                <a:solidFill>
                  <a:srgbClr val="FF0000"/>
                </a:solidFill>
                <a:latin typeface="Arial" panose="020B0604020202020204" pitchFamily="34" charset="0"/>
                <a:cs typeface="Arial" panose="020B0604020202020204" pitchFamily="34" charset="0"/>
              </a:rPr>
              <a:t> </a:t>
            </a:r>
            <a:r>
              <a:rPr lang="en-US" sz="5311" b="1" dirty="0" err="1">
                <a:ln/>
                <a:solidFill>
                  <a:srgbClr val="FF0000"/>
                </a:solidFill>
                <a:latin typeface="Arial" panose="020B0604020202020204" pitchFamily="34" charset="0"/>
                <a:cs typeface="Arial" panose="020B0604020202020204" pitchFamily="34" charset="0"/>
              </a:rPr>
              <a:t>dụng</a:t>
            </a:r>
            <a:endParaRPr lang="en-US" sz="5311" b="1" dirty="0">
              <a:ln/>
              <a:solidFill>
                <a:srgbClr val="FF0000"/>
              </a:solidFill>
              <a:latin typeface="Arial" panose="020B0604020202020204" pitchFamily="34" charset="0"/>
              <a:cs typeface="Arial" panose="020B0604020202020204" pitchFamily="34" charset="0"/>
            </a:endParaRPr>
          </a:p>
        </p:txBody>
      </p:sp>
      <p:pic>
        <p:nvPicPr>
          <p:cNvPr id="7" name="图片 2">
            <a:extLst>
              <a:ext uri="{FF2B5EF4-FFF2-40B4-BE49-F238E27FC236}">
                <a16:creationId xmlns:a16="http://schemas.microsoft.com/office/drawing/2014/main" id="{CAE52A79-4997-47E5-9D42-60AE4EDBDC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763" y="2579018"/>
            <a:ext cx="10920476" cy="4267271"/>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632564" y="-12589"/>
            <a:ext cx="1923674" cy="1923674"/>
          </a:xfrm>
          <a:prstGeom prst="rect">
            <a:avLst/>
          </a:prstGeom>
        </p:spPr>
      </p:pic>
      <p:sp>
        <p:nvSpPr>
          <p:cNvPr id="2" name="TextBox 1"/>
          <p:cNvSpPr txBox="1"/>
          <p:nvPr/>
        </p:nvSpPr>
        <p:spPr>
          <a:xfrm>
            <a:off x="3341305" y="3105801"/>
            <a:ext cx="4726817" cy="947054"/>
          </a:xfrm>
          <a:prstGeom prst="rect">
            <a:avLst/>
          </a:prstGeom>
          <a:noFill/>
        </p:spPr>
        <p:txBody>
          <a:bodyPr wrap="square" rtlCol="0">
            <a:spAutoFit/>
          </a:bodyPr>
          <a:lstStyle/>
          <a:p>
            <a:pPr marL="423276" indent="-423276" algn="ctr" defTabSz="969640">
              <a:buFont typeface="Wingdings" panose="05000000000000000000" pitchFamily="2" charset="2"/>
              <a:buChar char="Ø"/>
            </a:pPr>
            <a:r>
              <a:rPr lang="en-US" sz="2777" dirty="0" err="1">
                <a:solidFill>
                  <a:prstClr val="black"/>
                </a:solidFill>
                <a:latin typeface="Arial" panose="020B0604020202020204" pitchFamily="34" charset="0"/>
                <a:cs typeface="Arial" panose="020B0604020202020204" pitchFamily="34" charset="0"/>
              </a:rPr>
              <a:t>Câu</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chuyện</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muốn</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nói</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với</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mọi</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người</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điều</a:t>
            </a:r>
            <a:r>
              <a:rPr lang="en-US" sz="2777" dirty="0">
                <a:solidFill>
                  <a:prstClr val="black"/>
                </a:solidFill>
                <a:latin typeface="Arial" panose="020B0604020202020204" pitchFamily="34" charset="0"/>
                <a:cs typeface="Arial" panose="020B0604020202020204" pitchFamily="34" charset="0"/>
              </a:rPr>
              <a:t> </a:t>
            </a:r>
            <a:r>
              <a:rPr lang="en-US" sz="2777" dirty="0" err="1">
                <a:solidFill>
                  <a:prstClr val="black"/>
                </a:solidFill>
                <a:latin typeface="Arial" panose="020B0604020202020204" pitchFamily="34" charset="0"/>
                <a:cs typeface="Arial" panose="020B0604020202020204" pitchFamily="34" charset="0"/>
              </a:rPr>
              <a:t>gì</a:t>
            </a:r>
            <a:r>
              <a:rPr lang="en-US" sz="2777"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856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5762" y="1"/>
            <a:ext cx="10920476" cy="6857999"/>
            <a:chOff x="0" y="-19"/>
            <a:chExt cx="5760" cy="4377"/>
          </a:xfrm>
        </p:grpSpPr>
        <p:pic>
          <p:nvPicPr>
            <p:cNvPr id="18439" name="Picture 3"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18440" name="Picture 4"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18441" name="Picture 5"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18442" name="Picture 6"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pic>
        <p:nvPicPr>
          <p:cNvPr id="18435" name="Picture 5" descr="j0424466">
            <a:hlinkClick r:id="" action="ppaction://noaction">
              <a:snd r:embed="rId3" name="applause.wav"/>
            </a:hlinkClick>
          </p:cNvPr>
          <p:cNvPicPr>
            <a:picLocks noGrp="1" noChangeAspect="1" noChangeArrowheads="1"/>
          </p:cNvPicPr>
          <p:nvPr>
            <p:ph type="subTitle" idx="1"/>
          </p:nvPr>
        </p:nvPicPr>
        <p:blipFill>
          <a:blip r:embed="rId4"/>
          <a:srcRect/>
          <a:stretch>
            <a:fillRect/>
          </a:stretch>
        </p:blipFill>
        <p:spPr>
          <a:xfrm>
            <a:off x="5148914" y="4286373"/>
            <a:ext cx="1894175" cy="1503908"/>
          </a:xfrm>
        </p:spPr>
      </p:pic>
      <p:sp>
        <p:nvSpPr>
          <p:cNvPr id="118791" name="WordArt 7"/>
          <p:cNvSpPr>
            <a:spLocks noChangeArrowheads="1" noChangeShapeType="1" noTextEdit="1"/>
          </p:cNvSpPr>
          <p:nvPr/>
        </p:nvSpPr>
        <p:spPr bwMode="auto">
          <a:xfrm>
            <a:off x="2441645" y="1337584"/>
            <a:ext cx="7532542" cy="2563672"/>
          </a:xfrm>
          <a:prstGeom prst="rect">
            <a:avLst/>
          </a:prstGeom>
        </p:spPr>
        <p:txBody>
          <a:bodyPr wrap="none" fromWordArt="1">
            <a:prstTxWarp prst="textPlain">
              <a:avLst>
                <a:gd name="adj" fmla="val 50000"/>
              </a:avLst>
            </a:prstTxWarp>
          </a:bodyPr>
          <a:lstStyle/>
          <a:p>
            <a:pPr algn="ctr" defTabSz="969640"/>
            <a:r>
              <a:rPr lang="en-US" sz="3187"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em </a:t>
            </a:r>
          </a:p>
          <a:p>
            <a:pPr algn="ctr" defTabSz="969640"/>
            <a:r>
              <a:rPr lang="en-US" sz="3187"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học tập tốt !</a:t>
            </a:r>
          </a:p>
        </p:txBody>
      </p:sp>
      <p:pic>
        <p:nvPicPr>
          <p:cNvPr id="18437" name="Picture 8" descr="012"/>
          <p:cNvPicPr>
            <a:picLocks noChangeAspect="1" noChangeArrowheads="1" noCrop="1"/>
          </p:cNvPicPr>
          <p:nvPr/>
        </p:nvPicPr>
        <p:blipFill>
          <a:blip r:embed="rId5"/>
          <a:srcRect/>
          <a:stretch>
            <a:fillRect/>
          </a:stretch>
        </p:blipFill>
        <p:spPr bwMode="auto">
          <a:xfrm>
            <a:off x="2076209" y="4980696"/>
            <a:ext cx="1388655" cy="1135661"/>
          </a:xfrm>
          <a:prstGeom prst="rect">
            <a:avLst/>
          </a:prstGeom>
          <a:noFill/>
          <a:ln w="9525">
            <a:noFill/>
            <a:miter lim="800000"/>
            <a:headEnd/>
            <a:tailEnd/>
          </a:ln>
        </p:spPr>
      </p:pic>
      <p:pic>
        <p:nvPicPr>
          <p:cNvPr id="18438" name="Picture 8" descr="012"/>
          <p:cNvPicPr>
            <a:picLocks noChangeAspect="1" noChangeArrowheads="1" noCrop="1"/>
          </p:cNvPicPr>
          <p:nvPr/>
        </p:nvPicPr>
        <p:blipFill>
          <a:blip r:embed="rId5"/>
          <a:srcRect/>
          <a:stretch>
            <a:fillRect/>
          </a:stretch>
        </p:blipFill>
        <p:spPr bwMode="auto">
          <a:xfrm rot="10800000">
            <a:off x="8727138" y="4980696"/>
            <a:ext cx="1388655" cy="1135661"/>
          </a:xfrm>
          <a:prstGeom prst="rect">
            <a:avLst/>
          </a:prstGeom>
          <a:noFill/>
          <a:ln w="9525">
            <a:noFill/>
            <a:miter lim="800000"/>
            <a:headEnd/>
            <a:tailEnd/>
          </a:ln>
        </p:spPr>
      </p:pic>
    </p:spTree>
    <p:extLst>
      <p:ext uri="{BB962C8B-B14F-4D97-AF65-F5344CB8AC3E}">
        <p14:creationId xmlns:p14="http://schemas.microsoft.com/office/powerpoint/2010/main" val="9322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repeatCount="5000" fill="hold" grpId="0"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0" fill="hold"/>
                                        <p:tgtEl>
                                          <p:spTgt spid="118791"/>
                                        </p:tgtEl>
                                        <p:attrNameLst>
                                          <p:attrName>ppt_x</p:attrName>
                                        </p:attrNameLst>
                                      </p:cBhvr>
                                      <p:tavLst>
                                        <p:tav tm="0">
                                          <p:val>
                                            <p:strVal val="1+#ppt_w/2"/>
                                          </p:val>
                                        </p:tav>
                                        <p:tav tm="100000">
                                          <p:val>
                                            <p:strVal val="#ppt_x"/>
                                          </p:val>
                                        </p:tav>
                                      </p:tavLst>
                                    </p:anim>
                                    <p:anim calcmode="lin" valueType="num">
                                      <p:cBhvr additive="base">
                                        <p:cTn id="8" dur="5000" fill="hold"/>
                                        <p:tgtEl>
                                          <p:spTgt spid="118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9" y="395371"/>
            <a:ext cx="8818688" cy="5643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90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718" y="-612917"/>
            <a:ext cx="8194734" cy="6142768"/>
          </a:xfrm>
          <a:prstGeom prst="rect">
            <a:avLst/>
          </a:prstGeom>
        </p:spPr>
      </p:pic>
      <p:pic>
        <p:nvPicPr>
          <p:cNvPr id="7" name="图片 2">
            <a:extLst>
              <a:ext uri="{FF2B5EF4-FFF2-40B4-BE49-F238E27FC236}">
                <a16:creationId xmlns:a16="http://schemas.microsoft.com/office/drawing/2014/main" id="{CAE52A79-4997-47E5-9D42-60AE4EDBDC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763" y="2579018"/>
            <a:ext cx="10920476" cy="4267271"/>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632564" y="-12589"/>
            <a:ext cx="1923674" cy="1923674"/>
          </a:xfrm>
          <a:prstGeom prst="rect">
            <a:avLst/>
          </a:prstGeom>
        </p:spPr>
      </p:pic>
      <p:sp>
        <p:nvSpPr>
          <p:cNvPr id="9" name="Rectangle 8"/>
          <p:cNvSpPr/>
          <p:nvPr/>
        </p:nvSpPr>
        <p:spPr>
          <a:xfrm>
            <a:off x="3972537" y="2185936"/>
            <a:ext cx="3723932" cy="70545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69640">
              <a:defRPr/>
            </a:pPr>
            <a:r>
              <a:rPr lang="en-US" altLang="en-US" sz="3984" b="1" dirty="0" err="1">
                <a:solidFill>
                  <a:prstClr val="black"/>
                </a:solidFill>
                <a:latin typeface="Arial" panose="020B0604020202020204" pitchFamily="34" charset="0"/>
                <a:cs typeface="Arial" panose="020B0604020202020204" pitchFamily="34" charset="0"/>
              </a:rPr>
              <a:t>Tập</a:t>
            </a:r>
            <a:r>
              <a:rPr lang="en-US" altLang="en-US" sz="3984" b="1" dirty="0">
                <a:solidFill>
                  <a:prstClr val="black"/>
                </a:solidFill>
                <a:latin typeface="Arial" panose="020B0604020202020204" pitchFamily="34" charset="0"/>
                <a:cs typeface="Arial" panose="020B0604020202020204" pitchFamily="34" charset="0"/>
              </a:rPr>
              <a:t> </a:t>
            </a:r>
            <a:r>
              <a:rPr lang="en-US" altLang="en-US" sz="3984" b="1" dirty="0" err="1">
                <a:solidFill>
                  <a:prstClr val="black"/>
                </a:solidFill>
                <a:latin typeface="Arial" panose="020B0604020202020204" pitchFamily="34" charset="0"/>
                <a:cs typeface="Arial" panose="020B0604020202020204" pitchFamily="34" charset="0"/>
              </a:rPr>
              <a:t>đọc</a:t>
            </a:r>
            <a:endParaRPr lang="en-US" altLang="en-US" sz="3984" b="1"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769410" y="3083195"/>
            <a:ext cx="5936922" cy="70545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69640">
              <a:defRPr/>
            </a:pPr>
            <a:r>
              <a:rPr lang="en-US" sz="3984" b="1" dirty="0" err="1">
                <a:ln w="11430"/>
                <a:solidFill>
                  <a:srgbClr val="FF0000"/>
                </a:solidFill>
                <a:latin typeface="Arial" panose="020B0604020202020204" pitchFamily="34" charset="0"/>
                <a:cs typeface="Arial" panose="020B0604020202020204" pitchFamily="34" charset="0"/>
              </a:rPr>
              <a:t>Chú</a:t>
            </a:r>
            <a:r>
              <a:rPr lang="en-US" sz="3984" b="1" dirty="0">
                <a:ln w="11430"/>
                <a:solidFill>
                  <a:srgbClr val="FF0000"/>
                </a:solidFill>
                <a:latin typeface="Arial" panose="020B0604020202020204" pitchFamily="34" charset="0"/>
                <a:cs typeface="Arial" panose="020B0604020202020204" pitchFamily="34" charset="0"/>
              </a:rPr>
              <a:t> </a:t>
            </a:r>
            <a:r>
              <a:rPr lang="en-US" sz="3984" b="1" dirty="0" err="1">
                <a:ln w="11430"/>
                <a:solidFill>
                  <a:srgbClr val="FF0000"/>
                </a:solidFill>
                <a:latin typeface="Arial" panose="020B0604020202020204" pitchFamily="34" charset="0"/>
                <a:cs typeface="Arial" panose="020B0604020202020204" pitchFamily="34" charset="0"/>
              </a:rPr>
              <a:t>Đất</a:t>
            </a:r>
            <a:r>
              <a:rPr lang="en-US" sz="3984" b="1" dirty="0">
                <a:ln w="11430"/>
                <a:solidFill>
                  <a:srgbClr val="FF0000"/>
                </a:solidFill>
                <a:latin typeface="Arial" panose="020B0604020202020204" pitchFamily="34" charset="0"/>
                <a:cs typeface="Arial" panose="020B0604020202020204" pitchFamily="34" charset="0"/>
              </a:rPr>
              <a:t> </a:t>
            </a:r>
            <a:r>
              <a:rPr lang="en-US" sz="3984" b="1" dirty="0" err="1">
                <a:ln w="11430"/>
                <a:solidFill>
                  <a:srgbClr val="FF0000"/>
                </a:solidFill>
                <a:latin typeface="Arial" panose="020B0604020202020204" pitchFamily="34" charset="0"/>
                <a:cs typeface="Arial" panose="020B0604020202020204" pitchFamily="34" charset="0"/>
              </a:rPr>
              <a:t>Nung</a:t>
            </a:r>
            <a:r>
              <a:rPr lang="en-US" sz="3984" b="1" dirty="0">
                <a:ln w="11430"/>
                <a:solidFill>
                  <a:srgbClr val="FF0000"/>
                </a:solidFill>
                <a:latin typeface="Arial" panose="020B0604020202020204" pitchFamily="34" charset="0"/>
                <a:cs typeface="Arial" panose="020B0604020202020204" pitchFamily="34" charset="0"/>
              </a:rPr>
              <a:t> ( </a:t>
            </a:r>
            <a:r>
              <a:rPr lang="en-US" sz="3984" b="1" dirty="0" err="1">
                <a:ln w="11430"/>
                <a:solidFill>
                  <a:srgbClr val="FF0000"/>
                </a:solidFill>
                <a:latin typeface="Arial" panose="020B0604020202020204" pitchFamily="34" charset="0"/>
                <a:cs typeface="Arial" panose="020B0604020202020204" pitchFamily="34" charset="0"/>
              </a:rPr>
              <a:t>tiếp</a:t>
            </a:r>
            <a:r>
              <a:rPr lang="en-US" sz="3984" b="1" dirty="0">
                <a:ln w="1143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995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形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914" y="113173"/>
            <a:ext cx="674630" cy="77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3274019" y="254272"/>
            <a:ext cx="5714510" cy="751582"/>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46552">
              <a:defRPr/>
            </a:pPr>
            <a:r>
              <a:rPr lang="en-US" sz="3703"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Yêu</a:t>
            </a:r>
            <a:r>
              <a:rPr lang="en-US" sz="3703"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 </a:t>
            </a:r>
            <a:r>
              <a:rPr lang="en-US" sz="3703"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cầu</a:t>
            </a:r>
            <a:r>
              <a:rPr lang="en-US" sz="3703"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 </a:t>
            </a:r>
            <a:r>
              <a:rPr lang="en-US" sz="3703"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cần</a:t>
            </a:r>
            <a:r>
              <a:rPr lang="en-US" sz="3703"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 </a:t>
            </a:r>
            <a:r>
              <a:rPr lang="en-US" sz="3703"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rPr>
              <a:t>đạt</a:t>
            </a:r>
            <a:endParaRPr lang="en-US" sz="3703"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a:ea typeface="微软雅黑"/>
            </a:endParaRPr>
          </a:p>
        </p:txBody>
      </p:sp>
      <p:grpSp>
        <p:nvGrpSpPr>
          <p:cNvPr id="13" name="Group 13"/>
          <p:cNvGrpSpPr>
            <a:grpSpLocks/>
          </p:cNvGrpSpPr>
          <p:nvPr/>
        </p:nvGrpSpPr>
        <p:grpSpPr bwMode="auto">
          <a:xfrm>
            <a:off x="2010008" y="993573"/>
            <a:ext cx="7738399" cy="1272831"/>
            <a:chOff x="1292225" y="1295400"/>
            <a:chExt cx="2822575" cy="1498600"/>
          </a:xfrm>
        </p:grpSpPr>
        <p:sp>
          <p:nvSpPr>
            <p:cNvPr id="14" name="Rectangle 1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15" name="Rectangle 14"/>
            <p:cNvSpPr/>
            <p:nvPr/>
          </p:nvSpPr>
          <p:spPr>
            <a:xfrm>
              <a:off x="1292225" y="1295400"/>
              <a:ext cx="2822575" cy="38070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b="1" dirty="0">
                <a:solidFill>
                  <a:prstClr val="white"/>
                </a:solidFill>
                <a:latin typeface="Arial"/>
                <a:ea typeface="微软雅黑"/>
              </a:endParaRPr>
            </a:p>
          </p:txBody>
        </p:sp>
        <p:cxnSp>
          <p:nvCxnSpPr>
            <p:cNvPr id="16" name="Straight Connector 15"/>
            <p:cNvCxnSpPr/>
            <p:nvPr/>
          </p:nvCxnSpPr>
          <p:spPr>
            <a:xfrm>
              <a:off x="1292225" y="1740134"/>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3"/>
          <p:cNvGrpSpPr>
            <a:grpSpLocks/>
          </p:cNvGrpSpPr>
          <p:nvPr/>
        </p:nvGrpSpPr>
        <p:grpSpPr bwMode="auto">
          <a:xfrm>
            <a:off x="2004129" y="2426609"/>
            <a:ext cx="7744278" cy="1318394"/>
            <a:chOff x="1292225" y="1295400"/>
            <a:chExt cx="2822575" cy="1498600"/>
          </a:xfrm>
        </p:grpSpPr>
        <p:sp>
          <p:nvSpPr>
            <p:cNvPr id="18" name="Rectangle 1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19" name="Rectangle 18"/>
            <p:cNvSpPr/>
            <p:nvPr/>
          </p:nvSpPr>
          <p:spPr>
            <a:xfrm>
              <a:off x="1292225" y="1295400"/>
              <a:ext cx="2822575" cy="33747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b="1" dirty="0">
                <a:solidFill>
                  <a:prstClr val="white"/>
                </a:solidFill>
                <a:latin typeface="Arial"/>
                <a:ea typeface="微软雅黑"/>
              </a:endParaRPr>
            </a:p>
            <a:p>
              <a:pPr algn="ctr" defTabSz="969640">
                <a:defRPr/>
              </a:pPr>
              <a:endParaRPr lang="en-US" sz="1909" b="1" dirty="0">
                <a:solidFill>
                  <a:prstClr val="white"/>
                </a:solidFill>
                <a:latin typeface="Arial"/>
                <a:ea typeface="微软雅黑"/>
              </a:endParaRPr>
            </a:p>
            <a:p>
              <a:pPr algn="ctr" defTabSz="969640">
                <a:defRPr/>
              </a:pPr>
              <a:endParaRPr lang="en-US" sz="1909" dirty="0">
                <a:solidFill>
                  <a:prstClr val="white"/>
                </a:solidFill>
                <a:latin typeface="Arial"/>
                <a:ea typeface="微软雅黑"/>
              </a:endParaRPr>
            </a:p>
          </p:txBody>
        </p:sp>
        <p:cxnSp>
          <p:nvCxnSpPr>
            <p:cNvPr id="20" name="Straight Connector 19"/>
            <p:cNvCxnSpPr/>
            <p:nvPr/>
          </p:nvCxnSpPr>
          <p:spPr>
            <a:xfrm>
              <a:off x="1292225" y="173980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Freeform 20"/>
          <p:cNvSpPr/>
          <p:nvPr/>
        </p:nvSpPr>
        <p:spPr>
          <a:xfrm>
            <a:off x="2327480" y="1450674"/>
            <a:ext cx="699616" cy="63053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22" name="Freeform 21"/>
          <p:cNvSpPr/>
          <p:nvPr/>
        </p:nvSpPr>
        <p:spPr>
          <a:xfrm>
            <a:off x="2361285" y="3040977"/>
            <a:ext cx="636416" cy="54088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23" name="Rectangle 12"/>
          <p:cNvSpPr>
            <a:spLocks noChangeArrowheads="1"/>
          </p:cNvSpPr>
          <p:nvPr/>
        </p:nvSpPr>
        <p:spPr bwMode="auto">
          <a:xfrm>
            <a:off x="3118223" y="1377186"/>
            <a:ext cx="6517011" cy="83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63"/>
              </a:spcBef>
              <a:buFont typeface="Arial" panose="020B0604020202020204" pitchFamily="34" charset="0"/>
              <a:buChar char="•"/>
              <a:defRPr sz="2700">
                <a:solidFill>
                  <a:schemeClr val="tx1"/>
                </a:solidFill>
                <a:latin typeface="等线"/>
              </a:defRPr>
            </a:lvl1pPr>
            <a:lvl2pPr marL="742950" indent="-285750">
              <a:lnSpc>
                <a:spcPct val="90000"/>
              </a:lnSpc>
              <a:spcBef>
                <a:spcPts val="488"/>
              </a:spcBef>
              <a:buFont typeface="Arial" panose="020B0604020202020204" pitchFamily="34" charset="0"/>
              <a:buChar char="•"/>
              <a:defRPr sz="2300">
                <a:solidFill>
                  <a:schemeClr val="tx1"/>
                </a:solidFill>
                <a:latin typeface="等线"/>
              </a:defRPr>
            </a:lvl2pPr>
            <a:lvl3pPr marL="1143000" indent="-228600">
              <a:lnSpc>
                <a:spcPct val="90000"/>
              </a:lnSpc>
              <a:spcBef>
                <a:spcPts val="488"/>
              </a:spcBef>
              <a:buFont typeface="Arial" panose="020B0604020202020204" pitchFamily="34" charset="0"/>
              <a:buChar char="•"/>
              <a:defRPr sz="1900">
                <a:solidFill>
                  <a:schemeClr val="tx1"/>
                </a:solidFill>
                <a:latin typeface="等线"/>
              </a:defRPr>
            </a:lvl3pPr>
            <a:lvl4pPr marL="1600200" indent="-228600">
              <a:lnSpc>
                <a:spcPct val="90000"/>
              </a:lnSpc>
              <a:spcBef>
                <a:spcPts val="488"/>
              </a:spcBef>
              <a:buFont typeface="Arial" panose="020B0604020202020204" pitchFamily="34" charset="0"/>
              <a:buChar char="•"/>
              <a:defRPr sz="1700">
                <a:solidFill>
                  <a:schemeClr val="tx1"/>
                </a:solidFill>
                <a:latin typeface="等线"/>
              </a:defRPr>
            </a:lvl4pPr>
            <a:lvl5pPr marL="2057400" indent="-228600">
              <a:lnSpc>
                <a:spcPct val="90000"/>
              </a:lnSpc>
              <a:spcBef>
                <a:spcPts val="488"/>
              </a:spcBef>
              <a:buFont typeface="Arial" panose="020B0604020202020204" pitchFamily="34" charset="0"/>
              <a:buChar char="•"/>
              <a:defRPr sz="1700">
                <a:solidFill>
                  <a:schemeClr val="tx1"/>
                </a:solidFill>
                <a:latin typeface="等线"/>
              </a:defRPr>
            </a:lvl5pPr>
            <a:lvl6pPr marL="25146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6pPr>
            <a:lvl7pPr marL="29718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7pPr>
            <a:lvl8pPr marL="34290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8pPr>
            <a:lvl9pPr marL="38862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9pPr>
          </a:lstStyle>
          <a:p>
            <a:pPr defTabSz="969640">
              <a:lnSpc>
                <a:spcPct val="100000"/>
              </a:lnSpc>
              <a:spcBef>
                <a:spcPct val="0"/>
              </a:spcBef>
              <a:buNone/>
            </a:pPr>
            <a:r>
              <a:rPr lang="en-US" altLang="en-US" sz="2407" b="1">
                <a:solidFill>
                  <a:srgbClr val="00B050"/>
                </a:solidFill>
                <a:latin typeface="Arial" panose="020B0604020202020204" pitchFamily="34" charset="0"/>
                <a:ea typeface="Microsoft YaHei" panose="020B0503020204020204" pitchFamily="34" charset="-122"/>
                <a:cs typeface="Arial" panose="020B0604020202020204" pitchFamily="34" charset="0"/>
              </a:rPr>
              <a:t>Đọc đúng các tiếng, từ khó hoặc dễ lẫn do ảnh hưởng phương ngữ</a:t>
            </a:r>
          </a:p>
        </p:txBody>
      </p:sp>
      <p:sp>
        <p:nvSpPr>
          <p:cNvPr id="24" name="Rectangle 13"/>
          <p:cNvSpPr>
            <a:spLocks noChangeArrowheads="1"/>
          </p:cNvSpPr>
          <p:nvPr/>
        </p:nvSpPr>
        <p:spPr bwMode="auto">
          <a:xfrm>
            <a:off x="3025626" y="2844027"/>
            <a:ext cx="6609607" cy="83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63"/>
              </a:spcBef>
              <a:buFont typeface="Arial" panose="020B0604020202020204" pitchFamily="34" charset="0"/>
              <a:buChar char="•"/>
              <a:defRPr sz="2700">
                <a:solidFill>
                  <a:schemeClr val="tx1"/>
                </a:solidFill>
                <a:latin typeface="等线"/>
              </a:defRPr>
            </a:lvl1pPr>
            <a:lvl2pPr marL="742950" indent="-285750">
              <a:lnSpc>
                <a:spcPct val="90000"/>
              </a:lnSpc>
              <a:spcBef>
                <a:spcPts val="488"/>
              </a:spcBef>
              <a:buFont typeface="Arial" panose="020B0604020202020204" pitchFamily="34" charset="0"/>
              <a:buChar char="•"/>
              <a:defRPr sz="2300">
                <a:solidFill>
                  <a:schemeClr val="tx1"/>
                </a:solidFill>
                <a:latin typeface="等线"/>
              </a:defRPr>
            </a:lvl2pPr>
            <a:lvl3pPr marL="1143000" indent="-228600">
              <a:lnSpc>
                <a:spcPct val="90000"/>
              </a:lnSpc>
              <a:spcBef>
                <a:spcPts val="488"/>
              </a:spcBef>
              <a:buFont typeface="Arial" panose="020B0604020202020204" pitchFamily="34" charset="0"/>
              <a:buChar char="•"/>
              <a:defRPr sz="1900">
                <a:solidFill>
                  <a:schemeClr val="tx1"/>
                </a:solidFill>
                <a:latin typeface="等线"/>
              </a:defRPr>
            </a:lvl3pPr>
            <a:lvl4pPr marL="1600200" indent="-228600">
              <a:lnSpc>
                <a:spcPct val="90000"/>
              </a:lnSpc>
              <a:spcBef>
                <a:spcPts val="488"/>
              </a:spcBef>
              <a:buFont typeface="Arial" panose="020B0604020202020204" pitchFamily="34" charset="0"/>
              <a:buChar char="•"/>
              <a:defRPr sz="1700">
                <a:solidFill>
                  <a:schemeClr val="tx1"/>
                </a:solidFill>
                <a:latin typeface="等线"/>
              </a:defRPr>
            </a:lvl4pPr>
            <a:lvl5pPr marL="2057400" indent="-228600">
              <a:lnSpc>
                <a:spcPct val="90000"/>
              </a:lnSpc>
              <a:spcBef>
                <a:spcPts val="488"/>
              </a:spcBef>
              <a:buFont typeface="Arial" panose="020B0604020202020204" pitchFamily="34" charset="0"/>
              <a:buChar char="•"/>
              <a:defRPr sz="1700">
                <a:solidFill>
                  <a:schemeClr val="tx1"/>
                </a:solidFill>
                <a:latin typeface="等线"/>
              </a:defRPr>
            </a:lvl5pPr>
            <a:lvl6pPr marL="25146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6pPr>
            <a:lvl7pPr marL="29718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7pPr>
            <a:lvl8pPr marL="34290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8pPr>
            <a:lvl9pPr marL="38862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9pPr>
          </a:lstStyle>
          <a:p>
            <a:pPr defTabSz="969640">
              <a:lnSpc>
                <a:spcPct val="100000"/>
              </a:lnSpc>
              <a:spcBef>
                <a:spcPct val="0"/>
              </a:spcBef>
              <a:buNone/>
            </a:pPr>
            <a:r>
              <a:rPr lang="en-US" altLang="en-US" sz="2407" b="1">
                <a:solidFill>
                  <a:srgbClr val="F79646"/>
                </a:solidFill>
                <a:latin typeface="Arial" panose="020B0604020202020204" pitchFamily="34" charset="0"/>
                <a:ea typeface="Microsoft YaHei" panose="020B0503020204020204" pitchFamily="34" charset="-122"/>
                <a:cs typeface="Arial" panose="020B0604020202020204" pitchFamily="34" charset="0"/>
              </a:rPr>
              <a:t>Đọc trôi chảy toàn bài, ngắt nghỉ đúng; đọc diễn cảm và nhấn giọng ở những từ gợi tả</a:t>
            </a:r>
          </a:p>
        </p:txBody>
      </p:sp>
      <p:grpSp>
        <p:nvGrpSpPr>
          <p:cNvPr id="25" name="Group 13"/>
          <p:cNvGrpSpPr>
            <a:grpSpLocks/>
          </p:cNvGrpSpPr>
          <p:nvPr/>
        </p:nvGrpSpPr>
        <p:grpSpPr bwMode="auto">
          <a:xfrm>
            <a:off x="2004129" y="3849358"/>
            <a:ext cx="7744278" cy="1084699"/>
            <a:chOff x="1292225" y="1295400"/>
            <a:chExt cx="2822575" cy="1498600"/>
          </a:xfrm>
        </p:grpSpPr>
        <p:sp>
          <p:nvSpPr>
            <p:cNvPr id="26" name="Rectangle 2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27" name="Rectangle 26"/>
            <p:cNvSpPr/>
            <p:nvPr/>
          </p:nvSpPr>
          <p:spPr>
            <a:xfrm>
              <a:off x="1292225" y="1295400"/>
              <a:ext cx="2822575" cy="381757"/>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b="1" dirty="0">
                <a:solidFill>
                  <a:prstClr val="white"/>
                </a:solidFill>
                <a:latin typeface="Arial"/>
                <a:ea typeface="微软雅黑"/>
              </a:endParaRPr>
            </a:p>
          </p:txBody>
        </p:sp>
        <p:cxnSp>
          <p:nvCxnSpPr>
            <p:cNvPr id="28" name="Straight Connector 27"/>
            <p:cNvCxnSpPr/>
            <p:nvPr/>
          </p:nvCxnSpPr>
          <p:spPr>
            <a:xfrm>
              <a:off x="1292225" y="174010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2353937" y="4202105"/>
            <a:ext cx="701085" cy="57615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30" name="Rectangle 19"/>
          <p:cNvSpPr>
            <a:spLocks noChangeArrowheads="1"/>
          </p:cNvSpPr>
          <p:nvPr/>
        </p:nvSpPr>
        <p:spPr bwMode="auto">
          <a:xfrm>
            <a:off x="3069720" y="4307930"/>
            <a:ext cx="6347986" cy="46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63"/>
              </a:spcBef>
              <a:buFont typeface="Arial" panose="020B0604020202020204" pitchFamily="34" charset="0"/>
              <a:buChar char="•"/>
              <a:defRPr sz="2700">
                <a:solidFill>
                  <a:schemeClr val="tx1"/>
                </a:solidFill>
                <a:latin typeface="等线"/>
              </a:defRPr>
            </a:lvl1pPr>
            <a:lvl2pPr marL="742950" indent="-285750">
              <a:lnSpc>
                <a:spcPct val="90000"/>
              </a:lnSpc>
              <a:spcBef>
                <a:spcPts val="488"/>
              </a:spcBef>
              <a:buFont typeface="Arial" panose="020B0604020202020204" pitchFamily="34" charset="0"/>
              <a:buChar char="•"/>
              <a:defRPr sz="2300">
                <a:solidFill>
                  <a:schemeClr val="tx1"/>
                </a:solidFill>
                <a:latin typeface="等线"/>
              </a:defRPr>
            </a:lvl2pPr>
            <a:lvl3pPr marL="1143000" indent="-228600">
              <a:lnSpc>
                <a:spcPct val="90000"/>
              </a:lnSpc>
              <a:spcBef>
                <a:spcPts val="488"/>
              </a:spcBef>
              <a:buFont typeface="Arial" panose="020B0604020202020204" pitchFamily="34" charset="0"/>
              <a:buChar char="•"/>
              <a:defRPr sz="1900">
                <a:solidFill>
                  <a:schemeClr val="tx1"/>
                </a:solidFill>
                <a:latin typeface="等线"/>
              </a:defRPr>
            </a:lvl3pPr>
            <a:lvl4pPr marL="1600200" indent="-228600">
              <a:lnSpc>
                <a:spcPct val="90000"/>
              </a:lnSpc>
              <a:spcBef>
                <a:spcPts val="488"/>
              </a:spcBef>
              <a:buFont typeface="Arial" panose="020B0604020202020204" pitchFamily="34" charset="0"/>
              <a:buChar char="•"/>
              <a:defRPr sz="1700">
                <a:solidFill>
                  <a:schemeClr val="tx1"/>
                </a:solidFill>
                <a:latin typeface="等线"/>
              </a:defRPr>
            </a:lvl4pPr>
            <a:lvl5pPr marL="2057400" indent="-228600">
              <a:lnSpc>
                <a:spcPct val="90000"/>
              </a:lnSpc>
              <a:spcBef>
                <a:spcPts val="488"/>
              </a:spcBef>
              <a:buFont typeface="Arial" panose="020B0604020202020204" pitchFamily="34" charset="0"/>
              <a:buChar char="•"/>
              <a:defRPr sz="1700">
                <a:solidFill>
                  <a:schemeClr val="tx1"/>
                </a:solidFill>
                <a:latin typeface="等线"/>
              </a:defRPr>
            </a:lvl5pPr>
            <a:lvl6pPr marL="25146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6pPr>
            <a:lvl7pPr marL="29718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7pPr>
            <a:lvl8pPr marL="34290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8pPr>
            <a:lvl9pPr marL="38862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9pPr>
          </a:lstStyle>
          <a:p>
            <a:pPr defTabSz="969640">
              <a:lnSpc>
                <a:spcPct val="100000"/>
              </a:lnSpc>
              <a:spcBef>
                <a:spcPct val="0"/>
              </a:spcBef>
              <a:buNone/>
            </a:pPr>
            <a:r>
              <a:rPr lang="en-US" altLang="en-US" sz="2407" b="1">
                <a:solidFill>
                  <a:srgbClr val="FF0000"/>
                </a:solidFill>
                <a:latin typeface="Arial" panose="020B0604020202020204" pitchFamily="34" charset="0"/>
                <a:ea typeface="Microsoft YaHei" panose="020B0503020204020204" pitchFamily="34" charset="-122"/>
                <a:cs typeface="Arial" panose="020B0604020202020204" pitchFamily="34" charset="0"/>
              </a:rPr>
              <a:t>Hiểu các từ khó và nội dung bài tập đọc</a:t>
            </a:r>
            <a:r>
              <a:rPr lang="en-US" altLang="en-US" sz="2407" b="1">
                <a:solidFill>
                  <a:srgbClr val="A3CEB8"/>
                </a:solidFill>
                <a:latin typeface="Arial" panose="020B0604020202020204" pitchFamily="34" charset="0"/>
                <a:ea typeface="Microsoft YaHei" panose="020B0503020204020204" pitchFamily="34" charset="-122"/>
                <a:cs typeface="Arial" panose="020B0604020202020204" pitchFamily="34" charset="0"/>
              </a:rPr>
              <a:t>.</a:t>
            </a:r>
          </a:p>
        </p:txBody>
      </p:sp>
      <p:grpSp>
        <p:nvGrpSpPr>
          <p:cNvPr id="31" name="Group 13"/>
          <p:cNvGrpSpPr>
            <a:grpSpLocks/>
          </p:cNvGrpSpPr>
          <p:nvPr/>
        </p:nvGrpSpPr>
        <p:grpSpPr bwMode="auto">
          <a:xfrm>
            <a:off x="2010008" y="5166282"/>
            <a:ext cx="7738399" cy="1084699"/>
            <a:chOff x="1292225" y="1295400"/>
            <a:chExt cx="2822575" cy="1498600"/>
          </a:xfrm>
        </p:grpSpPr>
        <p:sp>
          <p:nvSpPr>
            <p:cNvPr id="32" name="Rectangle 3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2037">
                <a:solidFill>
                  <a:prstClr val="white"/>
                </a:solidFill>
                <a:latin typeface="Arial"/>
                <a:ea typeface="微软雅黑"/>
              </a:endParaRPr>
            </a:p>
          </p:txBody>
        </p:sp>
        <p:sp>
          <p:nvSpPr>
            <p:cNvPr id="33" name="Rectangle 32"/>
            <p:cNvSpPr/>
            <p:nvPr/>
          </p:nvSpPr>
          <p:spPr>
            <a:xfrm>
              <a:off x="1292225" y="1295400"/>
              <a:ext cx="2822575" cy="381757"/>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2037" b="1" dirty="0">
                <a:solidFill>
                  <a:prstClr val="white"/>
                </a:solidFill>
                <a:latin typeface="Arial"/>
                <a:ea typeface="微软雅黑"/>
              </a:endParaRPr>
            </a:p>
          </p:txBody>
        </p:sp>
        <p:cxnSp>
          <p:nvCxnSpPr>
            <p:cNvPr id="34" name="Straight Connector 33"/>
            <p:cNvCxnSpPr/>
            <p:nvPr/>
          </p:nvCxnSpPr>
          <p:spPr>
            <a:xfrm>
              <a:off x="1292225" y="174010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a:xfrm>
            <a:off x="2334829" y="5560183"/>
            <a:ext cx="699616" cy="57615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9640">
              <a:defRPr/>
            </a:pPr>
            <a:endParaRPr lang="en-US" sz="1909">
              <a:solidFill>
                <a:prstClr val="white"/>
              </a:solidFill>
              <a:latin typeface="Arial"/>
              <a:ea typeface="微软雅黑"/>
            </a:endParaRPr>
          </a:p>
        </p:txBody>
      </p:sp>
      <p:sp>
        <p:nvSpPr>
          <p:cNvPr id="36" name="Rectangle 25"/>
          <p:cNvSpPr>
            <a:spLocks noChangeArrowheads="1"/>
          </p:cNvSpPr>
          <p:nvPr/>
        </p:nvSpPr>
        <p:spPr bwMode="auto">
          <a:xfrm>
            <a:off x="2968305" y="5607216"/>
            <a:ext cx="6984401" cy="42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63"/>
              </a:spcBef>
              <a:buFont typeface="Arial" panose="020B0604020202020204" pitchFamily="34" charset="0"/>
              <a:buChar char="•"/>
              <a:defRPr sz="2700">
                <a:solidFill>
                  <a:schemeClr val="tx1"/>
                </a:solidFill>
                <a:latin typeface="等线"/>
              </a:defRPr>
            </a:lvl1pPr>
            <a:lvl2pPr marL="742950" indent="-285750">
              <a:lnSpc>
                <a:spcPct val="90000"/>
              </a:lnSpc>
              <a:spcBef>
                <a:spcPts val="488"/>
              </a:spcBef>
              <a:buFont typeface="Arial" panose="020B0604020202020204" pitchFamily="34" charset="0"/>
              <a:buChar char="•"/>
              <a:defRPr sz="2300">
                <a:solidFill>
                  <a:schemeClr val="tx1"/>
                </a:solidFill>
                <a:latin typeface="等线"/>
              </a:defRPr>
            </a:lvl2pPr>
            <a:lvl3pPr marL="1143000" indent="-228600">
              <a:lnSpc>
                <a:spcPct val="90000"/>
              </a:lnSpc>
              <a:spcBef>
                <a:spcPts val="488"/>
              </a:spcBef>
              <a:buFont typeface="Arial" panose="020B0604020202020204" pitchFamily="34" charset="0"/>
              <a:buChar char="•"/>
              <a:defRPr sz="1900">
                <a:solidFill>
                  <a:schemeClr val="tx1"/>
                </a:solidFill>
                <a:latin typeface="等线"/>
              </a:defRPr>
            </a:lvl3pPr>
            <a:lvl4pPr marL="1600200" indent="-228600">
              <a:lnSpc>
                <a:spcPct val="90000"/>
              </a:lnSpc>
              <a:spcBef>
                <a:spcPts val="488"/>
              </a:spcBef>
              <a:buFont typeface="Arial" panose="020B0604020202020204" pitchFamily="34" charset="0"/>
              <a:buChar char="•"/>
              <a:defRPr sz="1700">
                <a:solidFill>
                  <a:schemeClr val="tx1"/>
                </a:solidFill>
                <a:latin typeface="等线"/>
              </a:defRPr>
            </a:lvl4pPr>
            <a:lvl5pPr marL="2057400" indent="-228600">
              <a:lnSpc>
                <a:spcPct val="90000"/>
              </a:lnSpc>
              <a:spcBef>
                <a:spcPts val="488"/>
              </a:spcBef>
              <a:buFont typeface="Arial" panose="020B0604020202020204" pitchFamily="34" charset="0"/>
              <a:buChar char="•"/>
              <a:defRPr sz="1700">
                <a:solidFill>
                  <a:schemeClr val="tx1"/>
                </a:solidFill>
                <a:latin typeface="等线"/>
              </a:defRPr>
            </a:lvl5pPr>
            <a:lvl6pPr marL="25146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6pPr>
            <a:lvl7pPr marL="29718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7pPr>
            <a:lvl8pPr marL="34290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8pPr>
            <a:lvl9pPr marL="38862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等线"/>
              </a:defRPr>
            </a:lvl9pPr>
          </a:lstStyle>
          <a:p>
            <a:pPr defTabSz="969640">
              <a:spcBef>
                <a:spcPts val="892"/>
              </a:spcBef>
            </a:pPr>
            <a:r>
              <a:rPr lang="en-US" altLang="en-US" sz="2407" b="1">
                <a:solidFill>
                  <a:srgbClr val="0000FF"/>
                </a:solidFill>
                <a:latin typeface="Arial" panose="020B0604020202020204" pitchFamily="34" charset="0"/>
                <a:ea typeface="Microsoft YaHei" panose="020B0503020204020204" pitchFamily="34" charset="-122"/>
                <a:cs typeface="Arial" panose="020B0604020202020204" pitchFamily="34" charset="0"/>
              </a:rPr>
              <a:t> Giáo dục HS </a:t>
            </a:r>
            <a:r>
              <a:rPr lang="nl-NL" altLang="en-US" sz="2407" b="1">
                <a:solidFill>
                  <a:srgbClr val="0000FF"/>
                </a:solidFill>
                <a:latin typeface="Arial" panose="020B0604020202020204" pitchFamily="34" charset="0"/>
                <a:ea typeface="微软雅黑 Light" panose="020B0502040204020203" pitchFamily="34" charset="-122"/>
                <a:cs typeface="Arial" panose="020B0604020202020204" pitchFamily="34" charset="0"/>
              </a:rPr>
              <a:t>tính kiên trì, bền bỉ.</a:t>
            </a:r>
            <a:endParaRPr lang="en-US" altLang="en-US" sz="2407" b="1">
              <a:solidFill>
                <a:srgbClr val="0000FF"/>
              </a:solidFill>
              <a:latin typeface="Arial" panose="020B0604020202020204" pitchFamily="34" charset="0"/>
              <a:ea typeface="汉仪小麦体简"/>
              <a:cs typeface="Arial" panose="020B0604020202020204" pitchFamily="34" charset="0"/>
            </a:endParaRPr>
          </a:p>
        </p:txBody>
      </p:sp>
      <p:pic>
        <p:nvPicPr>
          <p:cNvPr id="38" name="图形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59" y="5075890"/>
            <a:ext cx="875990" cy="164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2">
            <a:extLst>
              <a:ext uri="{FF2B5EF4-FFF2-40B4-BE49-F238E27FC236}">
                <a16:creationId xmlns:a16="http://schemas.microsoft.com/office/drawing/2014/main" id="{FBE95768-9074-4D80-BCE4-AF1AA405AB8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69324" y="5166282"/>
            <a:ext cx="1686915" cy="1587578"/>
          </a:xfrm>
          <a:prstGeom prst="rect">
            <a:avLst/>
          </a:prstGeom>
        </p:spPr>
      </p:pic>
    </p:spTree>
    <p:extLst>
      <p:ext uri="{BB962C8B-B14F-4D97-AF65-F5344CB8AC3E}">
        <p14:creationId xmlns:p14="http://schemas.microsoft.com/office/powerpoint/2010/main" val="40592787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750"/>
                                        <p:tgtEl>
                                          <p:spTgt spid="38"/>
                                        </p:tgtEl>
                                      </p:cBhvr>
                                    </p:animEffect>
                                  </p:childTnLst>
                                </p:cTn>
                              </p:par>
                              <p:par>
                                <p:cTn id="13" presetID="42"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57553" y="532144"/>
            <a:ext cx="10723525" cy="6289799"/>
          </a:xfrm>
          <a:prstGeom prst="rect">
            <a:avLst/>
          </a:prstGeom>
        </p:spPr>
        <p:txBody>
          <a:bodyPr wrap="square">
            <a:spAutoFit/>
          </a:bodyPr>
          <a:lstStyle/>
          <a:p>
            <a:pPr defTabSz="969640"/>
            <a:r>
              <a:rPr lang="vi-VN" sz="1770" dirty="0">
                <a:solidFill>
                  <a:srgbClr val="000000"/>
                </a:solidFill>
                <a:latin typeface="Arial" panose="020B0604020202020204" pitchFamily="34" charset="0"/>
                <a:ea typeface="微软雅黑"/>
                <a:cs typeface="Arial" panose="020B0604020202020204" pitchFamily="34" charset="0"/>
              </a:rPr>
              <a:t> </a:t>
            </a:r>
            <a:r>
              <a:rPr lang="vi-VN" sz="1681" dirty="0">
                <a:solidFill>
                  <a:srgbClr val="000000"/>
                </a:solidFill>
                <a:latin typeface="Arial" panose="020B0604020202020204" pitchFamily="34" charset="0"/>
                <a:ea typeface="微软雅黑"/>
                <a:cs typeface="Arial" panose="020B0604020202020204" pitchFamily="34" charset="0"/>
              </a:rPr>
              <a:t>  </a:t>
            </a:r>
            <a:r>
              <a:rPr lang="vi-VN" sz="1944" dirty="0">
                <a:solidFill>
                  <a:srgbClr val="000000"/>
                </a:solidFill>
                <a:latin typeface="Arial" panose="020B0604020202020204" pitchFamily="34" charset="0"/>
                <a:ea typeface="微软雅黑"/>
                <a:cs typeface="Arial" panose="020B0604020202020204" pitchFamily="34" charset="0"/>
              </a:rPr>
              <a:t>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Gặp công chúa trong cái hang tối, chàng hỏi:</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Kẻ nào đã bắt nàng tới đây?</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Chuột.</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Lầu son của nàng đâu?</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Chuột ăn rồi!</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Chàng kị sĩ hoảng hốt, biết mình bị lừa, vội dìu công chúa chạy trốn.</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Chiếc thuyền mảnh trôi qua cống ra con ngòi. Gặp nước xoáy, thuyền lật, cả hai bị ngấm nước, nhũn cả chân tay.</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Lúc ấy, Đất Nung đang đi dọc bờ con ngòi. Thấy hai người bị nạn, chú liền nhảy xuống, vớt lên bờ phơi nắng cho se bột lại.</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Hai người bột tỉnh dần, nhận ra bạn cũ thì lạ quá, kêu lên:</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Ôi, chính anh đã cứu chúng tôi đấy ư? Sao trông anh khác thế?</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Có gì đâu, tại tớ nung trong lửa. Bây giờ có thể phơi nắng, phơi mưa hàng đời người.</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Nàng công chúa phục quá, thì thào với chàng kị sĩ:</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Thế mà chúng mình mới chìm xuống nước đã vữa ra.</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Đất Nung đánh một câu cộc tuếch:</a:t>
            </a:r>
          </a:p>
          <a:p>
            <a:pPr algn="just" defTabSz="969640"/>
            <a:r>
              <a:rPr lang="vi-VN" sz="1944" dirty="0">
                <a:solidFill>
                  <a:srgbClr val="000000"/>
                </a:solidFill>
                <a:latin typeface="Arial" panose="020B0604020202020204" pitchFamily="34" charset="0"/>
                <a:ea typeface="微软雅黑"/>
                <a:cs typeface="Arial" panose="020B0604020202020204" pitchFamily="34" charset="0"/>
              </a:rPr>
              <a:t>- Vì các đằng ấy đựng trong lọ thủy tinh mà.</a:t>
            </a:r>
          </a:p>
          <a:p>
            <a:pPr algn="r" defTabSz="969640"/>
            <a:r>
              <a:rPr lang="vi-VN" sz="1389" dirty="0">
                <a:solidFill>
                  <a:srgbClr val="000000"/>
                </a:solidFill>
                <a:latin typeface="Arial" panose="020B0604020202020204" pitchFamily="34" charset="0"/>
                <a:ea typeface="微软雅黑"/>
                <a:cs typeface="Arial" panose="020B0604020202020204" pitchFamily="34" charset="0"/>
              </a:rPr>
              <a:t>(Theo </a:t>
            </a:r>
            <a:r>
              <a:rPr lang="vi-VN" sz="1389" b="1" dirty="0">
                <a:solidFill>
                  <a:srgbClr val="000000"/>
                </a:solidFill>
                <a:latin typeface="Arial" panose="020B0604020202020204" pitchFamily="34" charset="0"/>
                <a:ea typeface="微软雅黑"/>
                <a:cs typeface="Arial" panose="020B0604020202020204" pitchFamily="34" charset="0"/>
              </a:rPr>
              <a:t>NGUYỄN KIÊN</a:t>
            </a:r>
            <a:r>
              <a:rPr lang="vi-VN" sz="1389" dirty="0">
                <a:solidFill>
                  <a:srgbClr val="000000"/>
                </a:solidFill>
                <a:latin typeface="Arial" panose="020B0604020202020204" pitchFamily="34" charset="0"/>
                <a:ea typeface="微软雅黑"/>
                <a:cs typeface="Arial" panose="020B0604020202020204" pitchFamily="34" charset="0"/>
              </a:rPr>
              <a:t>)</a:t>
            </a:r>
          </a:p>
        </p:txBody>
      </p:sp>
      <p:sp>
        <p:nvSpPr>
          <p:cNvPr id="12" name="Rectangle 11"/>
          <p:cNvSpPr/>
          <p:nvPr/>
        </p:nvSpPr>
        <p:spPr>
          <a:xfrm>
            <a:off x="4818643" y="113173"/>
            <a:ext cx="2162772" cy="448584"/>
          </a:xfrm>
          <a:prstGeom prst="rect">
            <a:avLst/>
          </a:prstGeom>
        </p:spPr>
        <p:txBody>
          <a:bodyPr wrap="none">
            <a:spAutoFit/>
          </a:bodyPr>
          <a:lstStyle/>
          <a:p>
            <a:pPr algn="ctr" defTabSz="969640"/>
            <a:r>
              <a:rPr lang="vi-VN" sz="2315" b="1" dirty="0">
                <a:solidFill>
                  <a:srgbClr val="FF0000"/>
                </a:solidFill>
                <a:latin typeface="Arial" panose="020B0604020202020204" pitchFamily="34" charset="0"/>
                <a:ea typeface="微软雅黑"/>
                <a:cs typeface="Arial" panose="020B0604020202020204" pitchFamily="34" charset="0"/>
              </a:rPr>
              <a:t>Chú Đất Nung</a:t>
            </a:r>
            <a:endParaRPr lang="vi-VN" sz="2315" dirty="0">
              <a:solidFill>
                <a:srgbClr val="FF0000"/>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404008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1019811" y="770166"/>
            <a:ext cx="6090066" cy="1671141"/>
            <a:chOff x="3011382" y="2370762"/>
            <a:chExt cx="7308858" cy="1805220"/>
          </a:xfrm>
        </p:grpSpPr>
        <p:pic>
          <p:nvPicPr>
            <p:cNvPr id="18"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9445">
              <a:off x="3011382" y="2370762"/>
              <a:ext cx="1881058" cy="180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01"/>
            <p:cNvSpPr txBox="1">
              <a:spLocks noChangeArrowheads="1"/>
            </p:cNvSpPr>
            <p:nvPr/>
          </p:nvSpPr>
          <p:spPr bwMode="auto">
            <a:xfrm>
              <a:off x="3122888" y="2860942"/>
              <a:ext cx="7197352" cy="79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23276">
                <a:lnSpc>
                  <a:spcPct val="150000"/>
                </a:lnSpc>
              </a:pPr>
              <a:r>
                <a:rPr lang="en-US" altLang="en-US" sz="2777" b="1" dirty="0" err="1">
                  <a:solidFill>
                    <a:srgbClr val="FFFFFF"/>
                  </a:solidFill>
                  <a:ea typeface="微软雅黑 Light" panose="020B0502040204020203" pitchFamily="34" charset="-122"/>
                </a:rPr>
                <a:t>Đoạn</a:t>
              </a:r>
              <a:r>
                <a:rPr lang="en-US" altLang="en-US" sz="2777" b="1" dirty="0">
                  <a:solidFill>
                    <a:srgbClr val="FFFFFF"/>
                  </a:solidFill>
                  <a:ea typeface="微软雅黑 Light" panose="020B0502040204020203" pitchFamily="34" charset="-122"/>
                </a:rPr>
                <a:t> 1:    </a:t>
              </a:r>
              <a:r>
                <a:rPr lang="en-US" altLang="en-US" sz="2777" dirty="0" err="1">
                  <a:solidFill>
                    <a:srgbClr val="000000"/>
                  </a:solidFill>
                  <a:ea typeface="微软雅黑 Light" panose="020B0502040204020203" pitchFamily="34" charset="-122"/>
                </a:rPr>
                <a:t>Từ</a:t>
              </a:r>
              <a:r>
                <a:rPr lang="en-US" altLang="en-US" sz="2777" dirty="0">
                  <a:solidFill>
                    <a:srgbClr val="000000"/>
                  </a:solidFill>
                  <a:ea typeface="微软雅黑 Light" panose="020B0502040204020203" pitchFamily="34" charset="-122"/>
                </a:rPr>
                <a:t> </a:t>
              </a:r>
              <a:r>
                <a:rPr lang="en-US" altLang="en-US" sz="2777" dirty="0" err="1">
                  <a:solidFill>
                    <a:srgbClr val="000000"/>
                  </a:solidFill>
                  <a:ea typeface="微软雅黑 Light" panose="020B0502040204020203" pitchFamily="34" charset="-122"/>
                </a:rPr>
                <a:t>đầu</a:t>
              </a:r>
              <a:r>
                <a:rPr lang="en-US" altLang="en-US" sz="2777" dirty="0">
                  <a:solidFill>
                    <a:srgbClr val="000000"/>
                  </a:solidFill>
                  <a:ea typeface="微软雅黑 Light" panose="020B0502040204020203" pitchFamily="34" charset="-122"/>
                </a:rPr>
                <a:t>……</a:t>
              </a:r>
              <a:r>
                <a:rPr lang="en-US" altLang="en-US" sz="2777" dirty="0" err="1">
                  <a:solidFill>
                    <a:srgbClr val="000000"/>
                  </a:solidFill>
                  <a:ea typeface="微软雅黑 Light" panose="020B0502040204020203" pitchFamily="34" charset="-122"/>
                </a:rPr>
                <a:t>tìm</a:t>
              </a:r>
              <a:r>
                <a:rPr lang="en-US" altLang="en-US" sz="2777" dirty="0">
                  <a:solidFill>
                    <a:srgbClr val="000000"/>
                  </a:solidFill>
                  <a:ea typeface="微软雅黑 Light" panose="020B0502040204020203" pitchFamily="34" charset="-122"/>
                </a:rPr>
                <a:t> </a:t>
              </a:r>
              <a:r>
                <a:rPr lang="en-US" altLang="en-US" sz="2777" dirty="0" err="1">
                  <a:solidFill>
                    <a:srgbClr val="000000"/>
                  </a:solidFill>
                  <a:ea typeface="微软雅黑 Light" panose="020B0502040204020203" pitchFamily="34" charset="-122"/>
                </a:rPr>
                <a:t>công</a:t>
              </a:r>
              <a:r>
                <a:rPr lang="en-US" altLang="en-US" sz="2777" dirty="0">
                  <a:solidFill>
                    <a:srgbClr val="000000"/>
                  </a:solidFill>
                  <a:ea typeface="微软雅黑 Light" panose="020B0502040204020203" pitchFamily="34" charset="-122"/>
                </a:rPr>
                <a:t> </a:t>
              </a:r>
              <a:r>
                <a:rPr lang="en-US" altLang="en-US" sz="2777" dirty="0" err="1">
                  <a:solidFill>
                    <a:srgbClr val="000000"/>
                  </a:solidFill>
                  <a:ea typeface="微软雅黑 Light" panose="020B0502040204020203" pitchFamily="34" charset="-122"/>
                </a:rPr>
                <a:t>chúa</a:t>
              </a:r>
              <a:endParaRPr lang="en-US" altLang="en-US" sz="2777" dirty="0">
                <a:solidFill>
                  <a:srgbClr val="000000"/>
                </a:solidFill>
                <a:ea typeface="微软雅黑 Light" panose="020B0502040204020203" pitchFamily="34" charset="-122"/>
              </a:endParaRPr>
            </a:p>
          </p:txBody>
        </p:sp>
      </p:grpSp>
      <p:grpSp>
        <p:nvGrpSpPr>
          <p:cNvPr id="20" name="Group 19"/>
          <p:cNvGrpSpPr>
            <a:grpSpLocks/>
          </p:cNvGrpSpPr>
          <p:nvPr/>
        </p:nvGrpSpPr>
        <p:grpSpPr bwMode="auto">
          <a:xfrm>
            <a:off x="2299555" y="2159109"/>
            <a:ext cx="5042940" cy="1671141"/>
            <a:chOff x="3011382" y="2370762"/>
            <a:chExt cx="6050824" cy="1805220"/>
          </a:xfrm>
        </p:grpSpPr>
        <p:pic>
          <p:nvPicPr>
            <p:cNvPr id="21"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9445">
              <a:off x="3011382" y="2370762"/>
              <a:ext cx="1881058" cy="180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01"/>
            <p:cNvSpPr txBox="1">
              <a:spLocks noChangeArrowheads="1"/>
            </p:cNvSpPr>
            <p:nvPr/>
          </p:nvSpPr>
          <p:spPr bwMode="auto">
            <a:xfrm>
              <a:off x="3122886" y="2970953"/>
              <a:ext cx="5939320" cy="56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23276">
                <a:spcBef>
                  <a:spcPct val="50000"/>
                </a:spcBef>
              </a:pPr>
              <a:r>
                <a:rPr lang="en-US" altLang="en-US" sz="2777" b="1" dirty="0" err="1">
                  <a:solidFill>
                    <a:srgbClr val="FFFFFF"/>
                  </a:solidFill>
                  <a:ea typeface="微软雅黑 Light" panose="020B0502040204020203" pitchFamily="34" charset="-122"/>
                </a:rPr>
                <a:t>Đoạn</a:t>
              </a:r>
              <a:r>
                <a:rPr lang="en-US" altLang="en-US" sz="2777" b="1" dirty="0">
                  <a:solidFill>
                    <a:srgbClr val="FFFFFF"/>
                  </a:solidFill>
                  <a:ea typeface="微软雅黑 Light" panose="020B0502040204020203" pitchFamily="34" charset="-122"/>
                </a:rPr>
                <a:t> 2:    </a:t>
              </a:r>
              <a:r>
                <a:rPr lang="en-US" altLang="en-US" sz="2777" dirty="0" err="1">
                  <a:solidFill>
                    <a:srgbClr val="000000"/>
                  </a:solidFill>
                  <a:ea typeface="微软雅黑 Light" panose="020B0502040204020203" pitchFamily="34" charset="-122"/>
                </a:rPr>
                <a:t>Tiếp</a:t>
              </a:r>
              <a:r>
                <a:rPr lang="en-US" altLang="en-US" sz="2777" dirty="0">
                  <a:solidFill>
                    <a:srgbClr val="000000"/>
                  </a:solidFill>
                  <a:ea typeface="微软雅黑 Light" panose="020B0502040204020203" pitchFamily="34" charset="-122"/>
                </a:rPr>
                <a:t> …… </a:t>
              </a:r>
              <a:r>
                <a:rPr lang="en-GB" altLang="vi-VN" sz="2777" dirty="0" err="1">
                  <a:solidFill>
                    <a:srgbClr val="000000"/>
                  </a:solidFill>
                  <a:ea typeface="微软雅黑 Light" panose="020B0502040204020203" pitchFamily="34" charset="-122"/>
                  <a:cs typeface="Arial" panose="020B0604020202020204" pitchFamily="34" charset="0"/>
                </a:rPr>
                <a:t>chạy</a:t>
              </a:r>
              <a:r>
                <a:rPr lang="en-GB" altLang="vi-VN" sz="2777" dirty="0">
                  <a:solidFill>
                    <a:srgbClr val="000000"/>
                  </a:solidFill>
                  <a:ea typeface="微软雅黑 Light" panose="020B0502040204020203" pitchFamily="34" charset="-122"/>
                  <a:cs typeface="Arial" panose="020B0604020202020204" pitchFamily="34" charset="0"/>
                </a:rPr>
                <a:t> </a:t>
              </a:r>
              <a:r>
                <a:rPr lang="en-GB" altLang="vi-VN" sz="2777" dirty="0" err="1">
                  <a:solidFill>
                    <a:srgbClr val="000000"/>
                  </a:solidFill>
                  <a:ea typeface="微软雅黑 Light" panose="020B0502040204020203" pitchFamily="34" charset="-122"/>
                  <a:cs typeface="Arial" panose="020B0604020202020204" pitchFamily="34" charset="0"/>
                </a:rPr>
                <a:t>trốn</a:t>
              </a:r>
              <a:endParaRPr lang="en-GB" altLang="vi-VN" sz="2777" dirty="0">
                <a:solidFill>
                  <a:srgbClr val="FF0000"/>
                </a:solidFill>
                <a:ea typeface="微软雅黑 Light" panose="020B0502040204020203" pitchFamily="34" charset="-122"/>
                <a:cs typeface="Arial" panose="020B0604020202020204" pitchFamily="34" charset="0"/>
              </a:endParaRPr>
            </a:p>
          </p:txBody>
        </p:sp>
      </p:grpSp>
      <p:grpSp>
        <p:nvGrpSpPr>
          <p:cNvPr id="23" name="Group 22"/>
          <p:cNvGrpSpPr>
            <a:grpSpLocks/>
          </p:cNvGrpSpPr>
          <p:nvPr/>
        </p:nvGrpSpPr>
        <p:grpSpPr bwMode="auto">
          <a:xfrm>
            <a:off x="3441576" y="3570099"/>
            <a:ext cx="4746364" cy="1671141"/>
            <a:chOff x="3011382" y="2370762"/>
            <a:chExt cx="5696245" cy="1805220"/>
          </a:xfrm>
        </p:grpSpPr>
        <p:pic>
          <p:nvPicPr>
            <p:cNvPr id="24"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9445">
              <a:off x="3011382" y="2370762"/>
              <a:ext cx="1881058" cy="180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01"/>
            <p:cNvSpPr txBox="1">
              <a:spLocks noChangeArrowheads="1"/>
            </p:cNvSpPr>
            <p:nvPr/>
          </p:nvSpPr>
          <p:spPr bwMode="auto">
            <a:xfrm>
              <a:off x="3122887" y="2892070"/>
              <a:ext cx="5584740" cy="79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23276">
                <a:lnSpc>
                  <a:spcPct val="150000"/>
                </a:lnSpc>
              </a:pPr>
              <a:r>
                <a:rPr lang="en-US" altLang="en-US" sz="2777" b="1" dirty="0" err="1">
                  <a:solidFill>
                    <a:srgbClr val="FFFFFF"/>
                  </a:solidFill>
                  <a:ea typeface="微软雅黑 Light" panose="020B0502040204020203" pitchFamily="34" charset="-122"/>
                </a:rPr>
                <a:t>Đoạn</a:t>
              </a:r>
              <a:r>
                <a:rPr lang="en-US" altLang="en-US" sz="2777" b="1" dirty="0">
                  <a:solidFill>
                    <a:srgbClr val="FFFFFF"/>
                  </a:solidFill>
                  <a:ea typeface="微软雅黑 Light" panose="020B0502040204020203" pitchFamily="34" charset="-122"/>
                </a:rPr>
                <a:t> 3:    </a:t>
              </a:r>
              <a:r>
                <a:rPr lang="en-US" altLang="en-US" sz="2777" dirty="0" err="1">
                  <a:solidFill>
                    <a:srgbClr val="000000"/>
                  </a:solidFill>
                  <a:ea typeface="微软雅黑 Light" panose="020B0502040204020203" pitchFamily="34" charset="-122"/>
                </a:rPr>
                <a:t>Tiếp</a:t>
              </a:r>
              <a:r>
                <a:rPr lang="en-US" altLang="en-US" sz="2777" dirty="0">
                  <a:solidFill>
                    <a:srgbClr val="000000"/>
                  </a:solidFill>
                  <a:ea typeface="微软雅黑 Light" panose="020B0502040204020203" pitchFamily="34" charset="-122"/>
                </a:rPr>
                <a:t> …. se </a:t>
              </a:r>
              <a:r>
                <a:rPr lang="en-US" altLang="en-US" sz="2777" dirty="0" err="1">
                  <a:solidFill>
                    <a:srgbClr val="000000"/>
                  </a:solidFill>
                  <a:ea typeface="微软雅黑 Light" panose="020B0502040204020203" pitchFamily="34" charset="-122"/>
                </a:rPr>
                <a:t>bột</a:t>
              </a:r>
              <a:r>
                <a:rPr lang="en-US" altLang="en-US" sz="2777" dirty="0">
                  <a:solidFill>
                    <a:srgbClr val="000000"/>
                  </a:solidFill>
                  <a:ea typeface="微软雅黑 Light" panose="020B0502040204020203" pitchFamily="34" charset="-122"/>
                </a:rPr>
                <a:t> </a:t>
              </a:r>
              <a:r>
                <a:rPr lang="en-US" altLang="en-US" sz="2777" dirty="0" err="1">
                  <a:solidFill>
                    <a:srgbClr val="000000"/>
                  </a:solidFill>
                  <a:ea typeface="微软雅黑 Light" panose="020B0502040204020203" pitchFamily="34" charset="-122"/>
                </a:rPr>
                <a:t>lại</a:t>
              </a:r>
              <a:endParaRPr lang="en-US" altLang="en-US" sz="2777" dirty="0">
                <a:solidFill>
                  <a:srgbClr val="000000"/>
                </a:solidFill>
                <a:ea typeface="微软雅黑 Light" panose="020B0502040204020203" pitchFamily="34" charset="-122"/>
              </a:endParaRPr>
            </a:p>
          </p:txBody>
        </p:sp>
      </p:grpSp>
      <p:pic>
        <p:nvPicPr>
          <p:cNvPr id="2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a:ext>
            </a:extLst>
          </a:blip>
          <a:stretch>
            <a:fillRect/>
          </a:stretch>
        </p:blipFill>
        <p:spPr>
          <a:xfrm>
            <a:off x="3435477" y="-105750"/>
            <a:ext cx="5037692" cy="1228705"/>
          </a:xfrm>
          <a:prstGeom prst="rect">
            <a:avLst/>
          </a:prstGeom>
        </p:spPr>
      </p:pic>
      <p:sp>
        <p:nvSpPr>
          <p:cNvPr id="16" name="文本框 31">
            <a:extLst>
              <a:ext uri="{FF2B5EF4-FFF2-40B4-BE49-F238E27FC236}">
                <a16:creationId xmlns:a16="http://schemas.microsoft.com/office/drawing/2014/main" id="{3B180249-8F3E-47C2-9CB3-7C8CCED75B01}"/>
              </a:ext>
            </a:extLst>
          </p:cNvPr>
          <p:cNvSpPr txBox="1"/>
          <p:nvPr/>
        </p:nvSpPr>
        <p:spPr>
          <a:xfrm>
            <a:off x="3324981" y="232447"/>
            <a:ext cx="5490114" cy="804707"/>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extLst>
          </a:ln>
        </p:spPr>
        <p:txBody>
          <a:bodyPr>
            <a:spAutoFit/>
          </a:bodyPr>
          <a:lstStyle/>
          <a:p>
            <a:pPr algn="ctr" defTabSz="423276">
              <a:defRPr/>
            </a:pPr>
            <a:r>
              <a:rPr lang="en-US" altLang="zh-CN" sz="4629" b="1" spc="278" dirty="0">
                <a:ln>
                  <a:solidFill>
                    <a:srgbClr val="6EBA35"/>
                  </a:solidFill>
                </a:ln>
                <a:solidFill>
                  <a:srgbClr val="329061"/>
                </a:solidFill>
                <a:latin typeface="UTM Nyala" panose="02040603050506020204" pitchFamily="18" charset="0"/>
                <a:ea typeface="方正姚体" panose="02010601030101010101" pitchFamily="2" charset="-122"/>
                <a:cs typeface="Arial" panose="020B0604020202020204" pitchFamily="34" charset="0"/>
              </a:rPr>
              <a:t>Chia </a:t>
            </a:r>
            <a:r>
              <a:rPr lang="en-US" altLang="zh-CN" sz="4629" b="1" spc="278" dirty="0" err="1">
                <a:ln>
                  <a:solidFill>
                    <a:srgbClr val="6EBA35"/>
                  </a:solidFill>
                </a:ln>
                <a:solidFill>
                  <a:srgbClr val="329061"/>
                </a:solidFill>
                <a:latin typeface="UTM Nyala" panose="02040603050506020204" pitchFamily="18" charset="0"/>
                <a:ea typeface="方正姚体" panose="02010601030101010101" pitchFamily="2" charset="-122"/>
                <a:cs typeface="Arial" panose="020B0604020202020204" pitchFamily="34" charset="0"/>
              </a:rPr>
              <a:t>làm</a:t>
            </a:r>
            <a:r>
              <a:rPr lang="en-US" altLang="zh-CN" sz="4629" b="1" spc="278" dirty="0">
                <a:ln>
                  <a:solidFill>
                    <a:srgbClr val="6EBA35"/>
                  </a:solidFill>
                </a:ln>
                <a:solidFill>
                  <a:srgbClr val="329061"/>
                </a:solidFill>
                <a:latin typeface="UTM Nyala" panose="02040603050506020204" pitchFamily="18" charset="0"/>
                <a:ea typeface="方正姚体" panose="02010601030101010101" pitchFamily="2" charset="-122"/>
                <a:cs typeface="Arial" panose="020B0604020202020204" pitchFamily="34" charset="0"/>
              </a:rPr>
              <a:t> 4 </a:t>
            </a:r>
            <a:r>
              <a:rPr lang="en-US" altLang="zh-CN" sz="4629" b="1" spc="278" dirty="0" err="1">
                <a:ln>
                  <a:solidFill>
                    <a:srgbClr val="6EBA35"/>
                  </a:solidFill>
                </a:ln>
                <a:solidFill>
                  <a:srgbClr val="329061"/>
                </a:solidFill>
                <a:latin typeface="UTM Nyala" panose="02040603050506020204" pitchFamily="18" charset="0"/>
                <a:ea typeface="方正姚体" panose="02010601030101010101" pitchFamily="2" charset="-122"/>
                <a:cs typeface="Arial" panose="020B0604020202020204" pitchFamily="34" charset="0"/>
              </a:rPr>
              <a:t>đoạn</a:t>
            </a:r>
            <a:endParaRPr lang="zh-CN" altLang="en-US" sz="4629" b="1" spc="278" dirty="0">
              <a:ln>
                <a:solidFill>
                  <a:srgbClr val="6EBA35"/>
                </a:solidFill>
              </a:ln>
              <a:solidFill>
                <a:srgbClr val="329061"/>
              </a:solidFill>
              <a:latin typeface="UTM Nyala" panose="02040603050506020204" pitchFamily="18" charset="0"/>
              <a:ea typeface="方正姚体" panose="02010601030101010101" pitchFamily="2" charset="-122"/>
              <a:cs typeface="Arial" panose="020B0604020202020204" pitchFamily="34" charset="0"/>
            </a:endParaRPr>
          </a:p>
        </p:txBody>
      </p:sp>
      <p:grpSp>
        <p:nvGrpSpPr>
          <p:cNvPr id="27" name="Group 26"/>
          <p:cNvGrpSpPr>
            <a:grpSpLocks/>
          </p:cNvGrpSpPr>
          <p:nvPr/>
        </p:nvGrpSpPr>
        <p:grpSpPr bwMode="auto">
          <a:xfrm>
            <a:off x="5249406" y="4932587"/>
            <a:ext cx="3946850" cy="1671141"/>
            <a:chOff x="3011382" y="2370762"/>
            <a:chExt cx="4736722" cy="1805220"/>
          </a:xfrm>
        </p:grpSpPr>
        <p:pic>
          <p:nvPicPr>
            <p:cNvPr id="28"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9445">
              <a:off x="3011382" y="2370762"/>
              <a:ext cx="1881058" cy="180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01"/>
            <p:cNvSpPr txBox="1">
              <a:spLocks noChangeArrowheads="1"/>
            </p:cNvSpPr>
            <p:nvPr/>
          </p:nvSpPr>
          <p:spPr bwMode="auto">
            <a:xfrm>
              <a:off x="3122886" y="2892070"/>
              <a:ext cx="4625218" cy="79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23276">
                <a:lnSpc>
                  <a:spcPct val="150000"/>
                </a:lnSpc>
              </a:pPr>
              <a:r>
                <a:rPr lang="en-US" altLang="en-US" sz="2777" b="1" dirty="0" err="1">
                  <a:solidFill>
                    <a:srgbClr val="FFFFFF"/>
                  </a:solidFill>
                  <a:ea typeface="微软雅黑 Light" panose="020B0502040204020203" pitchFamily="34" charset="-122"/>
                </a:rPr>
                <a:t>Đoạn</a:t>
              </a:r>
              <a:r>
                <a:rPr lang="en-US" altLang="en-US" sz="2777" b="1" dirty="0">
                  <a:solidFill>
                    <a:srgbClr val="FFFFFF"/>
                  </a:solidFill>
                  <a:ea typeface="微软雅黑 Light" panose="020B0502040204020203" pitchFamily="34" charset="-122"/>
                </a:rPr>
                <a:t> 4:    </a:t>
              </a:r>
              <a:r>
                <a:rPr lang="en-US" altLang="en-US" sz="2777" dirty="0" err="1">
                  <a:solidFill>
                    <a:srgbClr val="000000"/>
                  </a:solidFill>
                  <a:ea typeface="微软雅黑 Light" panose="020B0502040204020203" pitchFamily="34" charset="-122"/>
                </a:rPr>
                <a:t>Phần</a:t>
              </a:r>
              <a:r>
                <a:rPr lang="en-US" altLang="en-US" sz="2777" dirty="0">
                  <a:solidFill>
                    <a:srgbClr val="000000"/>
                  </a:solidFill>
                  <a:ea typeface="微软雅黑 Light" panose="020B0502040204020203" pitchFamily="34" charset="-122"/>
                </a:rPr>
                <a:t> </a:t>
              </a:r>
              <a:r>
                <a:rPr lang="en-US" altLang="en-US" sz="2777" dirty="0" err="1">
                  <a:solidFill>
                    <a:srgbClr val="000000"/>
                  </a:solidFill>
                  <a:ea typeface="微软雅黑 Light" panose="020B0502040204020203" pitchFamily="34" charset="-122"/>
                </a:rPr>
                <a:t>còn</a:t>
              </a:r>
              <a:r>
                <a:rPr lang="en-US" altLang="en-US" sz="2777" dirty="0">
                  <a:solidFill>
                    <a:srgbClr val="000000"/>
                  </a:solidFill>
                  <a:ea typeface="微软雅黑 Light" panose="020B0502040204020203" pitchFamily="34" charset="-122"/>
                </a:rPr>
                <a:t> </a:t>
              </a:r>
              <a:r>
                <a:rPr lang="en-US" altLang="en-US" sz="2777" dirty="0" err="1">
                  <a:solidFill>
                    <a:srgbClr val="000000"/>
                  </a:solidFill>
                  <a:ea typeface="微软雅黑 Light" panose="020B0502040204020203" pitchFamily="34" charset="-122"/>
                </a:rPr>
                <a:t>lại</a:t>
              </a:r>
              <a:endParaRPr lang="en-US" altLang="en-US" sz="2777" dirty="0">
                <a:solidFill>
                  <a:srgbClr val="000000"/>
                </a:solidFill>
                <a:ea typeface="微软雅黑 Light" panose="020B0502040204020203" pitchFamily="34" charset="-122"/>
              </a:endParaRPr>
            </a:p>
          </p:txBody>
        </p:sp>
      </p:grpSp>
      <p:pic>
        <p:nvPicPr>
          <p:cNvPr id="30" name="图片 1">
            <a:extLst>
              <a:ext uri="{FF2B5EF4-FFF2-40B4-BE49-F238E27FC236}">
                <a16:creationId xmlns:a16="http://schemas.microsoft.com/office/drawing/2014/main" id="{5EF123E7-B94C-4F97-8309-BA39161CF4A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7929" y="4779321"/>
            <a:ext cx="1516974" cy="1489884"/>
          </a:xfrm>
          <a:prstGeom prst="rect">
            <a:avLst/>
          </a:prstGeom>
        </p:spPr>
      </p:pic>
      <p:pic>
        <p:nvPicPr>
          <p:cNvPr id="31" name="图片 3">
            <a:extLst>
              <a:ext uri="{FF2B5EF4-FFF2-40B4-BE49-F238E27FC236}">
                <a16:creationId xmlns:a16="http://schemas.microsoft.com/office/drawing/2014/main" id="{02307376-9086-462F-BAAF-9BD10C80D5E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17322" y="217467"/>
            <a:ext cx="1293979" cy="1498757"/>
          </a:xfrm>
          <a:prstGeom prst="rect">
            <a:avLst/>
          </a:prstGeom>
        </p:spPr>
      </p:pic>
    </p:spTree>
    <p:extLst>
      <p:ext uri="{BB962C8B-B14F-4D97-AF65-F5344CB8AC3E}">
        <p14:creationId xmlns:p14="http://schemas.microsoft.com/office/powerpoint/2010/main" val="20602995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4787" y="532144"/>
            <a:ext cx="10588561" cy="6289799"/>
          </a:xfrm>
          <a:prstGeom prst="rect">
            <a:avLst/>
          </a:prstGeom>
        </p:spPr>
        <p:txBody>
          <a:bodyPr wrap="square">
            <a:spAutoFit/>
          </a:bodyPr>
          <a:lstStyle/>
          <a:p>
            <a:pPr defTabSz="969640">
              <a:defRPr/>
            </a:pPr>
            <a:r>
              <a:rPr lang="vi-VN" sz="1770" dirty="0">
                <a:solidFill>
                  <a:srgbClr val="0000CC"/>
                </a:solidFill>
                <a:latin typeface="Arial" panose="020B0604020202020204" pitchFamily="34" charset="0"/>
                <a:ea typeface="微软雅黑"/>
                <a:cs typeface="Arial" panose="020B0604020202020204" pitchFamily="34" charset="0"/>
              </a:rPr>
              <a:t> </a:t>
            </a:r>
            <a:r>
              <a:rPr lang="vi-VN" sz="1681" dirty="0">
                <a:solidFill>
                  <a:srgbClr val="0000CC"/>
                </a:solidFill>
                <a:latin typeface="Arial" panose="020B0604020202020204" pitchFamily="34" charset="0"/>
                <a:ea typeface="微软雅黑"/>
                <a:cs typeface="Arial" panose="020B0604020202020204" pitchFamily="34" charset="0"/>
              </a:rPr>
              <a:t>  </a:t>
            </a:r>
            <a:r>
              <a:rPr lang="vi-VN" sz="1944" dirty="0">
                <a:solidFill>
                  <a:srgbClr val="0000CC"/>
                </a:solidFill>
                <a:latin typeface="Arial" panose="020B0604020202020204" pitchFamily="34" charset="0"/>
                <a:ea typeface="微软雅黑"/>
                <a:cs typeface="Arial" panose="020B0604020202020204" pitchFamily="34" charset="0"/>
              </a:rPr>
              <a:t>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a:t>
            </a:r>
            <a:r>
              <a:rPr lang="vi-VN" sz="1944" dirty="0">
                <a:solidFill>
                  <a:srgbClr val="FF0066"/>
                </a:solidFill>
                <a:latin typeface="Arial" panose="020B0604020202020204" pitchFamily="34" charset="0"/>
                <a:ea typeface="微软雅黑"/>
                <a:cs typeface="Arial" panose="020B0604020202020204" pitchFamily="34" charset="0"/>
              </a:rPr>
              <a:t>Gặp công chúa trong cái hang tối, chàng hỏi:</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Kẻ nào đã bắt nàng tới đây?</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Chuột.</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Lầu son của nàng đâu?</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Chuột ăn rồi!</a:t>
            </a:r>
          </a:p>
          <a:p>
            <a:pPr algn="just" defTabSz="969640">
              <a:defRPr/>
            </a:pPr>
            <a:r>
              <a:rPr lang="vi-VN" sz="1944" dirty="0">
                <a:solidFill>
                  <a:srgbClr val="FF0066"/>
                </a:solidFill>
                <a:latin typeface="Arial" panose="020B0604020202020204" pitchFamily="34" charset="0"/>
                <a:ea typeface="微软雅黑"/>
                <a:cs typeface="Arial" panose="020B0604020202020204" pitchFamily="34" charset="0"/>
              </a:rPr>
              <a:t>   Chàng kị sĩ hoảng hốt, biết mình bị lừa, vội dìu công chúa chạy trốn.</a:t>
            </a:r>
          </a:p>
          <a:p>
            <a:pPr algn="just" defTabSz="969640">
              <a:defRPr/>
            </a:pPr>
            <a:r>
              <a:rPr lang="vi-VN" sz="1944" dirty="0">
                <a:solidFill>
                  <a:srgbClr val="000000"/>
                </a:solidFill>
                <a:latin typeface="Arial" panose="020B0604020202020204" pitchFamily="34" charset="0"/>
                <a:ea typeface="微软雅黑"/>
                <a:cs typeface="Arial" panose="020B0604020202020204" pitchFamily="34" charset="0"/>
              </a:rPr>
              <a:t>   </a:t>
            </a:r>
            <a:r>
              <a:rPr lang="vi-VN" sz="1944" dirty="0">
                <a:solidFill>
                  <a:srgbClr val="000000">
                    <a:lumMod val="95000"/>
                    <a:lumOff val="5000"/>
                  </a:srgbClr>
                </a:solidFill>
                <a:latin typeface="Arial" panose="020B0604020202020204" pitchFamily="34" charset="0"/>
                <a:ea typeface="微软雅黑"/>
                <a:cs typeface="Arial" panose="020B0604020202020204" pitchFamily="34" charset="0"/>
              </a:rPr>
              <a:t>Chiếc thuyền mảnh trôi qua cống ra con ngòi. Gặp nước xoáy, thuyền lật, cả hai bị ngấm nước, nhũn cả chân tay.</a:t>
            </a:r>
          </a:p>
          <a:p>
            <a:pPr algn="just" defTabSz="969640">
              <a:defRPr/>
            </a:pPr>
            <a:r>
              <a:rPr lang="vi-VN" sz="1944" dirty="0">
                <a:solidFill>
                  <a:srgbClr val="000000">
                    <a:lumMod val="95000"/>
                    <a:lumOff val="5000"/>
                  </a:srgbClr>
                </a:solidFill>
                <a:latin typeface="Arial" panose="020B0604020202020204" pitchFamily="34" charset="0"/>
                <a:ea typeface="微软雅黑"/>
                <a:cs typeface="Arial" panose="020B0604020202020204" pitchFamily="34" charset="0"/>
              </a:rPr>
              <a:t>   Lúc ấy, Đất Nung đang đi dọc bờ con ngòi. Thấy hai người bị nạn, chú liền nhảy xuống, vớt lên bờ phơi nắng cho se bột lại.</a:t>
            </a:r>
          </a:p>
          <a:p>
            <a:pPr algn="just" defTabSz="969640">
              <a:defRPr/>
            </a:pPr>
            <a:r>
              <a:rPr lang="vi-VN" sz="1944" dirty="0">
                <a:solidFill>
                  <a:srgbClr val="000000"/>
                </a:solidFill>
                <a:latin typeface="Arial" panose="020B0604020202020204" pitchFamily="34" charset="0"/>
                <a:ea typeface="微软雅黑"/>
                <a:cs typeface="Arial" panose="020B0604020202020204" pitchFamily="34" charset="0"/>
              </a:rPr>
              <a:t>   </a:t>
            </a:r>
            <a:r>
              <a:rPr lang="vi-VN" sz="1944" dirty="0">
                <a:solidFill>
                  <a:srgbClr val="0000FF"/>
                </a:solidFill>
                <a:latin typeface="Arial" panose="020B0604020202020204" pitchFamily="34" charset="0"/>
                <a:ea typeface="微软雅黑"/>
                <a:cs typeface="Arial" panose="020B0604020202020204" pitchFamily="34" charset="0"/>
              </a:rPr>
              <a:t>Hai người bột tỉnh dần, nhận ra bạn cũ thì lạ quá, kêu lên:</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Ôi, chính anh đã cứu chúng tôi đấy ư? Sao trông anh khác thế?</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Có gì đâu, tại tớ nung trong lửa. Bây giờ có thể phơi nắng, phơi mưa hàng đời người.</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Nàng công chúa phục quá, thì thào với chàng kị sĩ:</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Thế mà chúng mình mới chìm xuống nước đã vữa ra.</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Đất Nung đánh một câu cộc tuếch:</a:t>
            </a:r>
          </a:p>
          <a:p>
            <a:pPr algn="just" defTabSz="969640">
              <a:defRPr/>
            </a:pPr>
            <a:r>
              <a:rPr lang="vi-VN" sz="1944" dirty="0">
                <a:solidFill>
                  <a:srgbClr val="0000FF"/>
                </a:solidFill>
                <a:latin typeface="Arial" panose="020B0604020202020204" pitchFamily="34" charset="0"/>
                <a:ea typeface="微软雅黑"/>
                <a:cs typeface="Arial" panose="020B0604020202020204" pitchFamily="34" charset="0"/>
              </a:rPr>
              <a:t>- Vì các đằng ấy đựng trong lọ thủy tinh mà.</a:t>
            </a:r>
          </a:p>
          <a:p>
            <a:pPr algn="r" defTabSz="969640">
              <a:defRPr/>
            </a:pPr>
            <a:r>
              <a:rPr lang="vi-VN" sz="1389" dirty="0">
                <a:solidFill>
                  <a:srgbClr val="000000"/>
                </a:solidFill>
                <a:latin typeface="Arial" panose="020B0604020202020204" pitchFamily="34" charset="0"/>
                <a:ea typeface="微软雅黑"/>
                <a:cs typeface="Arial" panose="020B0604020202020204" pitchFamily="34" charset="0"/>
              </a:rPr>
              <a:t>(Theo </a:t>
            </a:r>
            <a:r>
              <a:rPr lang="vi-VN" sz="1389" b="1" dirty="0">
                <a:solidFill>
                  <a:srgbClr val="000000"/>
                </a:solidFill>
                <a:latin typeface="Arial" panose="020B0604020202020204" pitchFamily="34" charset="0"/>
                <a:ea typeface="微软雅黑"/>
                <a:cs typeface="Arial" panose="020B0604020202020204" pitchFamily="34" charset="0"/>
              </a:rPr>
              <a:t>NGUYỄN KIÊN</a:t>
            </a:r>
            <a:r>
              <a:rPr lang="vi-VN" sz="1389" dirty="0">
                <a:solidFill>
                  <a:srgbClr val="000000"/>
                </a:solidFill>
                <a:latin typeface="Arial" panose="020B0604020202020204" pitchFamily="34" charset="0"/>
                <a:ea typeface="微软雅黑"/>
                <a:cs typeface="Arial" panose="020B0604020202020204" pitchFamily="34" charset="0"/>
              </a:rPr>
              <a:t>)</a:t>
            </a:r>
          </a:p>
        </p:txBody>
      </p:sp>
      <p:sp>
        <p:nvSpPr>
          <p:cNvPr id="12" name="Rectangle 11"/>
          <p:cNvSpPr/>
          <p:nvPr/>
        </p:nvSpPr>
        <p:spPr>
          <a:xfrm>
            <a:off x="4818643" y="113173"/>
            <a:ext cx="2162772" cy="448584"/>
          </a:xfrm>
          <a:prstGeom prst="rect">
            <a:avLst/>
          </a:prstGeom>
        </p:spPr>
        <p:txBody>
          <a:bodyPr wrap="none">
            <a:spAutoFit/>
          </a:bodyPr>
          <a:lstStyle/>
          <a:p>
            <a:pPr algn="ctr" defTabSz="969640">
              <a:defRPr/>
            </a:pPr>
            <a:r>
              <a:rPr lang="vi-VN" sz="2315" b="1" dirty="0">
                <a:solidFill>
                  <a:srgbClr val="FF0000"/>
                </a:solidFill>
                <a:latin typeface="Arial" panose="020B0604020202020204" pitchFamily="34" charset="0"/>
                <a:ea typeface="微软雅黑"/>
                <a:cs typeface="Arial" panose="020B0604020202020204" pitchFamily="34" charset="0"/>
              </a:rPr>
              <a:t>Chú Đất Nung</a:t>
            </a:r>
            <a:endParaRPr lang="vi-VN" sz="2315" dirty="0">
              <a:solidFill>
                <a:srgbClr val="FF0000"/>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9975226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8615073" y="-239575"/>
            <a:ext cx="2983789" cy="2983789"/>
          </a:xfrm>
          <a:prstGeom prst="rect">
            <a:avLst/>
          </a:prstGeom>
        </p:spPr>
      </p:pic>
      <p:sp>
        <p:nvSpPr>
          <p:cNvPr id="32" name="TextBox 31"/>
          <p:cNvSpPr txBox="1">
            <a:spLocks noChangeArrowheads="1"/>
          </p:cNvSpPr>
          <p:nvPr/>
        </p:nvSpPr>
        <p:spPr bwMode="auto">
          <a:xfrm>
            <a:off x="804787" y="2441307"/>
            <a:ext cx="10794075" cy="8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69640">
              <a:spcBef>
                <a:spcPct val="50000"/>
              </a:spcBef>
            </a:pP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Chàng</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kị</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sĩ</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hoảng</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hốt</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biết</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mình</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bị</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lừa</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vội</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dìu</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công</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chúa</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chạy</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trốn</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Chiếc</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thuyền</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mảnh</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trôi</a:t>
            </a:r>
            <a:r>
              <a:rPr lang="en-US" sz="2592" dirty="0">
                <a:solidFill>
                  <a:srgbClr val="000000"/>
                </a:solidFill>
                <a:ea typeface="微软雅黑"/>
                <a:cs typeface="Arial" panose="020B0604020202020204" pitchFamily="34" charset="0"/>
              </a:rPr>
              <a:t> qua </a:t>
            </a:r>
            <a:r>
              <a:rPr lang="en-US" sz="2592" dirty="0" err="1">
                <a:solidFill>
                  <a:srgbClr val="000000"/>
                </a:solidFill>
                <a:ea typeface="微软雅黑"/>
                <a:cs typeface="Arial" panose="020B0604020202020204" pitchFamily="34" charset="0"/>
              </a:rPr>
              <a:t>cống</a:t>
            </a:r>
            <a:r>
              <a:rPr lang="en-US" sz="2592" dirty="0">
                <a:solidFill>
                  <a:srgbClr val="000000"/>
                </a:solidFill>
                <a:ea typeface="微软雅黑"/>
                <a:cs typeface="Arial" panose="020B0604020202020204" pitchFamily="34" charset="0"/>
              </a:rPr>
              <a:t> </a:t>
            </a:r>
            <a:r>
              <a:rPr lang="en-US" sz="2592" dirty="0" err="1">
                <a:solidFill>
                  <a:srgbClr val="000000"/>
                </a:solidFill>
                <a:ea typeface="微软雅黑"/>
                <a:cs typeface="Arial" panose="020B0604020202020204" pitchFamily="34" charset="0"/>
              </a:rPr>
              <a:t>ra</a:t>
            </a:r>
            <a:r>
              <a:rPr lang="en-US" sz="2592" dirty="0">
                <a:solidFill>
                  <a:srgbClr val="000000"/>
                </a:solidFill>
                <a:ea typeface="微软雅黑"/>
                <a:cs typeface="Arial" panose="020B0604020202020204" pitchFamily="34" charset="0"/>
              </a:rPr>
              <a:t> con </a:t>
            </a:r>
            <a:r>
              <a:rPr lang="en-US" sz="2592" dirty="0" err="1">
                <a:solidFill>
                  <a:srgbClr val="000000"/>
                </a:solidFill>
                <a:ea typeface="微软雅黑"/>
                <a:cs typeface="Arial" panose="020B0604020202020204" pitchFamily="34" charset="0"/>
              </a:rPr>
              <a:t>ngòi</a:t>
            </a:r>
            <a:r>
              <a:rPr lang="en-US" sz="2592" dirty="0">
                <a:solidFill>
                  <a:srgbClr val="000000"/>
                </a:solidFill>
                <a:ea typeface="微软雅黑"/>
                <a:cs typeface="Arial" panose="020B0604020202020204" pitchFamily="34" charset="0"/>
              </a:rPr>
              <a:t>.  </a:t>
            </a:r>
          </a:p>
        </p:txBody>
      </p:sp>
      <p:sp>
        <p:nvSpPr>
          <p:cNvPr id="33" name="Rectangle 32"/>
          <p:cNvSpPr/>
          <p:nvPr/>
        </p:nvSpPr>
        <p:spPr>
          <a:xfrm>
            <a:off x="1215096" y="1285742"/>
            <a:ext cx="3497203" cy="655323"/>
          </a:xfrm>
          <a:prstGeom prst="rect">
            <a:avLst/>
          </a:prstGeom>
          <a:noFill/>
        </p:spPr>
        <p:txBody>
          <a:bodyPr wrap="none" lIns="84659" tIns="42330" rIns="84659" bIns="42330">
            <a:spAutoFit/>
          </a:bodyPr>
          <a:lstStyle/>
          <a:p>
            <a:pPr algn="ctr" defTabSz="969640"/>
            <a:r>
              <a:rPr lang="en-US" sz="3703" b="1" i="1" dirty="0" err="1">
                <a:ln w="12700">
                  <a:solidFill>
                    <a:srgbClr val="E53238"/>
                  </a:solidFill>
                  <a:prstDash val="solid"/>
                </a:ln>
                <a:pattFill prst="pct50">
                  <a:fgClr>
                    <a:srgbClr val="E53238"/>
                  </a:fgClr>
                  <a:bgClr>
                    <a:srgbClr val="E53238">
                      <a:lumMod val="20000"/>
                      <a:lumOff val="80000"/>
                    </a:srgbClr>
                  </a:bgClr>
                </a:pattFill>
                <a:effectLst>
                  <a:outerShdw dist="38100" dir="2640000" algn="bl" rotWithShape="0">
                    <a:srgbClr val="E53238"/>
                  </a:outerShdw>
                </a:effectLst>
                <a:latin typeface="Arial" panose="020B0604020202020204" pitchFamily="34" charset="0"/>
                <a:ea typeface="微软雅黑"/>
                <a:cs typeface="Arial" panose="020B0604020202020204" pitchFamily="34" charset="0"/>
              </a:rPr>
              <a:t>Luyện</a:t>
            </a:r>
            <a:r>
              <a:rPr lang="en-US" sz="3703" b="1" i="1" dirty="0">
                <a:ln w="12700">
                  <a:solidFill>
                    <a:srgbClr val="E53238"/>
                  </a:solidFill>
                  <a:prstDash val="solid"/>
                </a:ln>
                <a:pattFill prst="pct50">
                  <a:fgClr>
                    <a:srgbClr val="E53238"/>
                  </a:fgClr>
                  <a:bgClr>
                    <a:srgbClr val="E53238">
                      <a:lumMod val="20000"/>
                      <a:lumOff val="80000"/>
                    </a:srgbClr>
                  </a:bgClr>
                </a:pattFill>
                <a:effectLst>
                  <a:outerShdw dist="38100" dir="2640000" algn="bl" rotWithShape="0">
                    <a:srgbClr val="E53238"/>
                  </a:outerShdw>
                </a:effectLst>
                <a:latin typeface="Arial" panose="020B0604020202020204" pitchFamily="34" charset="0"/>
                <a:ea typeface="微软雅黑"/>
                <a:cs typeface="Arial" panose="020B0604020202020204" pitchFamily="34" charset="0"/>
              </a:rPr>
              <a:t> </a:t>
            </a:r>
            <a:r>
              <a:rPr lang="en-US" sz="3703" b="1" i="1" dirty="0" err="1">
                <a:ln w="12700">
                  <a:solidFill>
                    <a:srgbClr val="E53238"/>
                  </a:solidFill>
                  <a:prstDash val="solid"/>
                </a:ln>
                <a:pattFill prst="pct50">
                  <a:fgClr>
                    <a:srgbClr val="E53238"/>
                  </a:fgClr>
                  <a:bgClr>
                    <a:srgbClr val="E53238">
                      <a:lumMod val="20000"/>
                      <a:lumOff val="80000"/>
                    </a:srgbClr>
                  </a:bgClr>
                </a:pattFill>
                <a:effectLst>
                  <a:outerShdw dist="38100" dir="2640000" algn="bl" rotWithShape="0">
                    <a:srgbClr val="E53238"/>
                  </a:outerShdw>
                </a:effectLst>
                <a:latin typeface="Arial" panose="020B0604020202020204" pitchFamily="34" charset="0"/>
                <a:ea typeface="微软雅黑"/>
                <a:cs typeface="Arial" panose="020B0604020202020204" pitchFamily="34" charset="0"/>
              </a:rPr>
              <a:t>đọc</a:t>
            </a:r>
            <a:r>
              <a:rPr lang="en-US" sz="3703" b="1" i="1" dirty="0">
                <a:ln w="12700">
                  <a:solidFill>
                    <a:srgbClr val="E53238"/>
                  </a:solidFill>
                  <a:prstDash val="solid"/>
                </a:ln>
                <a:pattFill prst="pct50">
                  <a:fgClr>
                    <a:srgbClr val="E53238"/>
                  </a:fgClr>
                  <a:bgClr>
                    <a:srgbClr val="E53238">
                      <a:lumMod val="20000"/>
                      <a:lumOff val="80000"/>
                    </a:srgbClr>
                  </a:bgClr>
                </a:pattFill>
                <a:effectLst>
                  <a:outerShdw dist="38100" dir="2640000" algn="bl" rotWithShape="0">
                    <a:srgbClr val="E53238"/>
                  </a:outerShdw>
                </a:effectLst>
                <a:latin typeface="Arial" panose="020B0604020202020204" pitchFamily="34" charset="0"/>
                <a:ea typeface="微软雅黑"/>
                <a:cs typeface="Arial" panose="020B0604020202020204" pitchFamily="34" charset="0"/>
              </a:rPr>
              <a:t> </a:t>
            </a:r>
            <a:r>
              <a:rPr lang="en-US" sz="3703" b="1" i="1" dirty="0" err="1">
                <a:ln w="12700">
                  <a:solidFill>
                    <a:srgbClr val="E53238"/>
                  </a:solidFill>
                  <a:prstDash val="solid"/>
                </a:ln>
                <a:pattFill prst="pct50">
                  <a:fgClr>
                    <a:srgbClr val="E53238"/>
                  </a:fgClr>
                  <a:bgClr>
                    <a:srgbClr val="E53238">
                      <a:lumMod val="20000"/>
                      <a:lumOff val="80000"/>
                    </a:srgbClr>
                  </a:bgClr>
                </a:pattFill>
                <a:effectLst>
                  <a:outerShdw dist="38100" dir="2640000" algn="bl" rotWithShape="0">
                    <a:srgbClr val="E53238"/>
                  </a:outerShdw>
                </a:effectLst>
                <a:latin typeface="Arial" panose="020B0604020202020204" pitchFamily="34" charset="0"/>
                <a:ea typeface="微软雅黑"/>
                <a:cs typeface="Arial" panose="020B0604020202020204" pitchFamily="34" charset="0"/>
              </a:rPr>
              <a:t>câu</a:t>
            </a:r>
            <a:endParaRPr lang="en-US" sz="3703" b="1" i="1" dirty="0">
              <a:ln w="12700">
                <a:solidFill>
                  <a:srgbClr val="E53238"/>
                </a:solidFill>
                <a:prstDash val="solid"/>
              </a:ln>
              <a:pattFill prst="pct50">
                <a:fgClr>
                  <a:srgbClr val="E53238"/>
                </a:fgClr>
                <a:bgClr>
                  <a:srgbClr val="E53238">
                    <a:lumMod val="20000"/>
                    <a:lumOff val="80000"/>
                  </a:srgbClr>
                </a:bgClr>
              </a:pattFill>
              <a:effectLst>
                <a:outerShdw dist="38100" dir="2640000" algn="bl" rotWithShape="0">
                  <a:srgbClr val="E53238"/>
                </a:outerShdw>
              </a:effectLst>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2004740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570</Words>
  <Application>Microsoft Office PowerPoint</Application>
  <PresentationFormat>Widescreen</PresentationFormat>
  <Paragraphs>117</Paragraphs>
  <Slides>21</Slides>
  <Notes>17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Microsoft YaHei</vt:lpstr>
      <vt:lpstr>Microsoft YaHei</vt:lpstr>
      <vt:lpstr>宋体</vt:lpstr>
      <vt:lpstr>微软雅黑 Light</vt:lpstr>
      <vt:lpstr>Arial</vt:lpstr>
      <vt:lpstr>Calibri</vt:lpstr>
      <vt:lpstr>等线</vt:lpstr>
      <vt:lpstr>方正姚体</vt:lpstr>
      <vt:lpstr>黑体</vt:lpstr>
      <vt:lpstr>Times New Roman</vt:lpstr>
      <vt:lpstr>UTM Nyala</vt:lpstr>
      <vt:lpstr>Wingdings</vt:lpstr>
      <vt:lpstr>汉仪小麦体简</vt:lpstr>
      <vt:lpstr>第一PPT，www.1ppt.com</vt:lpstr>
      <vt:lpstr>包图主题2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2021-12-04T07:39:06Z</dcterms:created>
  <dcterms:modified xsi:type="dcterms:W3CDTF">2021-12-05T09:47:49Z</dcterms:modified>
</cp:coreProperties>
</file>