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23"/>
  </p:notesMasterIdLst>
  <p:handoutMasterIdLst>
    <p:handoutMasterId r:id="rId24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118" r:id="rId17"/>
    <p:sldId id="2007577117" r:id="rId18"/>
    <p:sldId id="2007577097" r:id="rId19"/>
    <p:sldId id="2007577116" r:id="rId20"/>
    <p:sldId id="2007577105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3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=""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=""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=""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gif"/><Relationship Id="rId5" Type="http://schemas.openxmlformats.org/officeDocument/2006/relationships/slide" Target="slide5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2.gif"/><Relationship Id="rId2" Type="http://schemas.openxmlformats.org/officeDocument/2006/relationships/image" Target="../media/image34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gif"/><Relationship Id="rId11" Type="http://schemas.openxmlformats.org/officeDocument/2006/relationships/image" Target="../media/image39.gif"/><Relationship Id="rId5" Type="http://schemas.openxmlformats.org/officeDocument/2006/relationships/slide" Target="slide12.xml"/><Relationship Id="rId15" Type="http://schemas.openxmlformats.org/officeDocument/2006/relationships/image" Target="../media/image41.gif"/><Relationship Id="rId10" Type="http://schemas.openxmlformats.org/officeDocument/2006/relationships/slide" Target="slide10.xml"/><Relationship Id="rId4" Type="http://schemas.openxmlformats.org/officeDocument/2006/relationships/image" Target="../media/image35.gif"/><Relationship Id="rId9" Type="http://schemas.openxmlformats.org/officeDocument/2006/relationships/image" Target="../media/image38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=""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=""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=""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3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r>
              <a:rPr lang="vi-VN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</a:t>
            </a:r>
            <a:r>
              <a:rPr lang="vi-VN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HÌNH; </a:t>
            </a:r>
            <a:r>
              <a:rPr lang="en-US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VẼ ĐOẠN THẲNG</a:t>
            </a:r>
            <a:endParaRPr lang="vi-VN" sz="36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5012265" y="4239257"/>
            <a:ext cx="226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TIẾT </a:t>
            </a:r>
            <a:r>
              <a:rPr lang="en-US" sz="4000" b="1" dirty="0" smtClean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56541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9F121A-F617-469D-AD34-1D3F60318FD6}"/>
              </a:ext>
            </a:extLst>
          </p:cNvPr>
          <p:cNvSpPr txBox="1"/>
          <p:nvPr/>
        </p:nvSpPr>
        <p:spPr>
          <a:xfrm>
            <a:off x="3105150" y="76200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7cm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D28492-0B77-49B1-82F8-C6906A1B7A69}"/>
              </a:ext>
            </a:extLst>
          </p:cNvPr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D8C9F6-C372-4EE1-943D-01B002E9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495244"/>
            <a:ext cx="8534400" cy="1826439"/>
          </a:xfrm>
          <a:prstGeom prst="rect">
            <a:avLst/>
          </a:prstGeom>
        </p:spPr>
      </p:pic>
      <p:pic>
        <p:nvPicPr>
          <p:cNvPr id="5" name="Picture 8" descr="Cartoon pencil Royalty Free Vector Image - VectorStock">
            <a:extLst>
              <a:ext uri="{FF2B5EF4-FFF2-40B4-BE49-F238E27FC236}">
                <a16:creationId xmlns="" xmlns:a16="http://schemas.microsoft.com/office/drawing/2014/main" id="{40701825-85F5-4493-8578-78F1C0CA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8077200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957BE4-7522-4ACF-8D3C-EC3614CE8F8D}"/>
              </a:ext>
            </a:extLst>
          </p:cNvPr>
          <p:cNvSpPr txBox="1"/>
          <p:nvPr/>
        </p:nvSpPr>
        <p:spPr>
          <a:xfrm>
            <a:off x="7879069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C17CBEE-F637-4D98-885F-C3806B8AE70D}"/>
              </a:ext>
            </a:extLst>
          </p:cNvPr>
          <p:cNvCxnSpPr/>
          <p:nvPr/>
        </p:nvCxnSpPr>
        <p:spPr>
          <a:xfrm>
            <a:off x="2637793" y="3665146"/>
            <a:ext cx="54394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artoon pencil Royalty Free Vector Image - VectorStock">
            <a:extLst>
              <a:ext uri="{FF2B5EF4-FFF2-40B4-BE49-F238E27FC236}">
                <a16:creationId xmlns="" xmlns:a16="http://schemas.microsoft.com/office/drawing/2014/main" id="{F0760D04-C281-402F-89FE-71D0E4ED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37793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32E340-D0A5-4583-89F0-CEE800E7F735}"/>
              </a:ext>
            </a:extLst>
          </p:cNvPr>
          <p:cNvSpPr txBox="1"/>
          <p:nvPr/>
        </p:nvSpPr>
        <p:spPr>
          <a:xfrm>
            <a:off x="5055730" y="312104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89E6F3F-B774-467E-84DD-3D361ED65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8" y="596518"/>
            <a:ext cx="2069886" cy="10349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54526C-77BA-46CE-B7C8-180F5DD5198F}"/>
              </a:ext>
            </a:extLst>
          </p:cNvPr>
          <p:cNvGrpSpPr/>
          <p:nvPr/>
        </p:nvGrpSpPr>
        <p:grpSpPr>
          <a:xfrm>
            <a:off x="1458612" y="1466973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B5DAA66-D50C-42A9-A324-5E22B8215A0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77CB601-2913-4E6F-9CE2-1FB91A11640D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FDC2E9B-F58A-495E-B78F-9670EFFEB143}"/>
              </a:ext>
            </a:extLst>
          </p:cNvPr>
          <p:cNvGrpSpPr/>
          <p:nvPr/>
        </p:nvGrpSpPr>
        <p:grpSpPr>
          <a:xfrm>
            <a:off x="1239349" y="1928675"/>
            <a:ext cx="8850960" cy="3589209"/>
            <a:chOff x="1239349" y="1928675"/>
            <a:chExt cx="8850960" cy="3589209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7FD237B3-F91D-40A2-A39F-E6B1814BFBE3}"/>
                </a:ext>
              </a:extLst>
            </p:cNvPr>
            <p:cNvCxnSpPr/>
            <p:nvPr/>
          </p:nvCxnSpPr>
          <p:spPr>
            <a:xfrm>
              <a:off x="2680965" y="3367315"/>
              <a:ext cx="4368800" cy="39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E176CFB7-EA3C-4FCB-844E-30123199992B}"/>
                </a:ext>
              </a:extLst>
            </p:cNvPr>
            <p:cNvCxnSpPr/>
            <p:nvPr/>
          </p:nvCxnSpPr>
          <p:spPr>
            <a:xfrm flipV="1">
              <a:off x="1458612" y="4659086"/>
              <a:ext cx="7507039" cy="2757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14779C6-57C3-443A-8A1A-D0F21D6DFB73}"/>
                </a:ext>
              </a:extLst>
            </p:cNvPr>
            <p:cNvCxnSpPr/>
            <p:nvPr/>
          </p:nvCxnSpPr>
          <p:spPr>
            <a:xfrm flipH="1">
              <a:off x="9647822" y="2720697"/>
              <a:ext cx="232229" cy="2533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A631F78-F859-4527-A644-936AEC705AED}"/>
                </a:ext>
              </a:extLst>
            </p:cNvPr>
            <p:cNvSpPr txBox="1"/>
            <p:nvPr/>
          </p:nvSpPr>
          <p:spPr>
            <a:xfrm>
              <a:off x="2482834" y="2547149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D09DC00-D624-470D-80F7-14D84E836877}"/>
                </a:ext>
              </a:extLst>
            </p:cNvPr>
            <p:cNvSpPr txBox="1"/>
            <p:nvPr/>
          </p:nvSpPr>
          <p:spPr>
            <a:xfrm>
              <a:off x="2455582" y="28395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D8FEF6E-4DD3-4EBD-84D2-6464A5A15D23}"/>
                </a:ext>
              </a:extLst>
            </p:cNvPr>
            <p:cNvSpPr txBox="1"/>
            <p:nvPr/>
          </p:nvSpPr>
          <p:spPr>
            <a:xfrm>
              <a:off x="6858678" y="316052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0A4DA44-0936-4DD0-89DA-14C227ECCE86}"/>
                </a:ext>
              </a:extLst>
            </p:cNvPr>
            <p:cNvSpPr txBox="1"/>
            <p:nvPr/>
          </p:nvSpPr>
          <p:spPr>
            <a:xfrm>
              <a:off x="6851634" y="294646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04ACC0F-1971-4C01-94DD-22F3DE7B1853}"/>
                </a:ext>
              </a:extLst>
            </p:cNvPr>
            <p:cNvSpPr txBox="1"/>
            <p:nvPr/>
          </p:nvSpPr>
          <p:spPr>
            <a:xfrm>
              <a:off x="1260481" y="41461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896B771-E60D-46E0-92C7-29D2455A7E12}"/>
                </a:ext>
              </a:extLst>
            </p:cNvPr>
            <p:cNvSpPr txBox="1"/>
            <p:nvPr/>
          </p:nvSpPr>
          <p:spPr>
            <a:xfrm>
              <a:off x="8755885" y="38413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AFDC887-134B-4374-ACB1-521141619EEE}"/>
                </a:ext>
              </a:extLst>
            </p:cNvPr>
            <p:cNvSpPr txBox="1"/>
            <p:nvPr/>
          </p:nvSpPr>
          <p:spPr>
            <a:xfrm>
              <a:off x="9694047" y="1928675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E1929CC-8BFA-4640-8F67-5399CED0BA97}"/>
                </a:ext>
              </a:extLst>
            </p:cNvPr>
            <p:cNvSpPr txBox="1"/>
            <p:nvPr/>
          </p:nvSpPr>
          <p:spPr>
            <a:xfrm>
              <a:off x="9469275" y="440988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AE49C24-2157-40F3-A704-4249C276387A}"/>
                </a:ext>
              </a:extLst>
            </p:cNvPr>
            <p:cNvSpPr txBox="1"/>
            <p:nvPr/>
          </p:nvSpPr>
          <p:spPr>
            <a:xfrm>
              <a:off x="1239349" y="443778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D6DCD9F-9487-47AE-8CCF-2CEFFD1CE1E6}"/>
                </a:ext>
              </a:extLst>
            </p:cNvPr>
            <p:cNvSpPr txBox="1"/>
            <p:nvPr/>
          </p:nvSpPr>
          <p:spPr>
            <a:xfrm>
              <a:off x="8712703" y="402521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665380A-4AF8-4AA0-8259-926A9973A1B9}"/>
                </a:ext>
              </a:extLst>
            </p:cNvPr>
            <p:cNvSpPr txBox="1"/>
            <p:nvPr/>
          </p:nvSpPr>
          <p:spPr>
            <a:xfrm>
              <a:off x="9552179" y="2225512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3638C1A-3DFE-494F-BCDC-293360B2B55D}"/>
                </a:ext>
              </a:extLst>
            </p:cNvPr>
            <p:cNvSpPr txBox="1"/>
            <p:nvPr/>
          </p:nvSpPr>
          <p:spPr>
            <a:xfrm>
              <a:off x="9207120" y="49493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FAAD1C7-5686-4FF4-8AE0-7003231FC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6" y="485640"/>
            <a:ext cx="2325467" cy="11627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20FACC-CAD1-46E2-8B3D-B3B1A5C56C90}"/>
              </a:ext>
            </a:extLst>
          </p:cNvPr>
          <p:cNvGrpSpPr/>
          <p:nvPr/>
        </p:nvGrpSpPr>
        <p:grpSpPr>
          <a:xfrm>
            <a:off x="6057905" y="259478"/>
            <a:ext cx="5268512" cy="6264675"/>
            <a:chOff x="1111832" y="190203"/>
            <a:chExt cx="5268512" cy="6264675"/>
          </a:xfrm>
        </p:grpSpPr>
        <p:sp>
          <p:nvSpPr>
            <p:cNvPr id="3" name="Freeform 1">
              <a:extLst>
                <a:ext uri="{FF2B5EF4-FFF2-40B4-BE49-F238E27FC236}">
                  <a16:creationId xmlns="" xmlns:a16="http://schemas.microsoft.com/office/drawing/2014/main" id="{1A7DE2CF-673C-40C5-B3D7-6DC9150293B2}"/>
                </a:ext>
              </a:extLst>
            </p:cNvPr>
            <p:cNvSpPr/>
            <p:nvPr/>
          </p:nvSpPr>
          <p:spPr>
            <a:xfrm>
              <a:off x="1485900" y="629265"/>
              <a:ext cx="4495800" cy="5638800"/>
            </a:xfrm>
            <a:custGeom>
              <a:avLst/>
              <a:gdLst>
                <a:gd name="connsiteX0" fmla="*/ 0 w 4495800"/>
                <a:gd name="connsiteY0" fmla="*/ 1041400 h 5638800"/>
                <a:gd name="connsiteX1" fmla="*/ 711200 w 4495800"/>
                <a:gd name="connsiteY1" fmla="*/ 1041400 h 5638800"/>
                <a:gd name="connsiteX2" fmla="*/ 711200 w 4495800"/>
                <a:gd name="connsiteY2" fmla="*/ 1828800 h 5638800"/>
                <a:gd name="connsiteX3" fmla="*/ 2540000 w 4495800"/>
                <a:gd name="connsiteY3" fmla="*/ 0 h 5638800"/>
                <a:gd name="connsiteX4" fmla="*/ 4495800 w 4495800"/>
                <a:gd name="connsiteY4" fmla="*/ 1816100 h 5638800"/>
                <a:gd name="connsiteX5" fmla="*/ 4495800 w 4495800"/>
                <a:gd name="connsiteY5" fmla="*/ 5638800 h 5638800"/>
                <a:gd name="connsiteX6" fmla="*/ 25400 w 4495800"/>
                <a:gd name="connsiteY6" fmla="*/ 5638800 h 5638800"/>
                <a:gd name="connsiteX7" fmla="*/ 0 w 4495800"/>
                <a:gd name="connsiteY7" fmla="*/ 10414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5638800">
                  <a:moveTo>
                    <a:pt x="0" y="1041400"/>
                  </a:moveTo>
                  <a:lnTo>
                    <a:pt x="711200" y="1041400"/>
                  </a:lnTo>
                  <a:lnTo>
                    <a:pt x="711200" y="1828800"/>
                  </a:lnTo>
                  <a:lnTo>
                    <a:pt x="2540000" y="0"/>
                  </a:lnTo>
                  <a:lnTo>
                    <a:pt x="4495800" y="1816100"/>
                  </a:lnTo>
                  <a:lnTo>
                    <a:pt x="4495800" y="5638800"/>
                  </a:lnTo>
                  <a:lnTo>
                    <a:pt x="25400" y="5638800"/>
                  </a:lnTo>
                  <a:lnTo>
                    <a:pt x="0" y="1041400"/>
                  </a:lnTo>
                  <a:close/>
                </a:path>
              </a:pathLst>
            </a:custGeom>
            <a:solidFill>
              <a:srgbClr val="F9F3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6CD06EA-E0E3-4DA2-82B1-35A621FD2F3C}"/>
                </a:ext>
              </a:extLst>
            </p:cNvPr>
            <p:cNvGrpSpPr/>
            <p:nvPr/>
          </p:nvGrpSpPr>
          <p:grpSpPr>
            <a:xfrm>
              <a:off x="3492500" y="1689100"/>
              <a:ext cx="1117600" cy="1143000"/>
              <a:chOff x="3492500" y="1689100"/>
              <a:chExt cx="1117600" cy="1143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9DA2FD1B-AF82-4C8D-AF6F-A541994DEB1E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0AD16FA8-4C9A-49CC-B727-0F5E809986F1}"/>
                  </a:ext>
                </a:extLst>
              </p:cNvPr>
              <p:cNvCxnSpPr>
                <a:stCxn id="20" idx="0"/>
                <a:endCxn id="20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B9B575D4-96B8-4D49-B6DD-D534950BBB92}"/>
                  </a:ext>
                </a:extLst>
              </p:cNvPr>
              <p:cNvCxnSpPr>
                <a:stCxn id="20" idx="1"/>
                <a:endCxn id="20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29EB6239-8FB4-404B-9BAF-0747375276FF}"/>
                </a:ext>
              </a:extLst>
            </p:cNvPr>
            <p:cNvGrpSpPr/>
            <p:nvPr/>
          </p:nvGrpSpPr>
          <p:grpSpPr>
            <a:xfrm>
              <a:off x="1905000" y="3581400"/>
              <a:ext cx="889000" cy="1790700"/>
              <a:chOff x="3492500" y="1689100"/>
              <a:chExt cx="1117600" cy="114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816AAC49-6D5F-4B07-A89D-D21CA0EBF8F2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7EBB6F14-C86D-4B4B-8396-BE5617A8F59C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2D91182-3E1A-4C8B-90EA-769370AAFF30}"/>
                  </a:ext>
                </a:extLst>
              </p:cNvPr>
              <p:cNvCxnSpPr>
                <a:stCxn id="17" idx="1"/>
                <a:endCxn id="17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770D2AA-647C-4A1A-8E7C-E2A9AC7FD7AD}"/>
                </a:ext>
              </a:extLst>
            </p:cNvPr>
            <p:cNvSpPr/>
            <p:nvPr/>
          </p:nvSpPr>
          <p:spPr>
            <a:xfrm>
              <a:off x="3213100" y="3200400"/>
              <a:ext cx="1778000" cy="3067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80D3EB9-5D2E-43E9-A6EE-2409318B6097}"/>
                </a:ext>
              </a:extLst>
            </p:cNvPr>
            <p:cNvSpPr/>
            <p:nvPr/>
          </p:nvSpPr>
          <p:spPr>
            <a:xfrm>
              <a:off x="4675187" y="4621519"/>
              <a:ext cx="182563" cy="1825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C955B96-5DB1-4B88-A8BB-5304F5102981}"/>
                </a:ext>
              </a:extLst>
            </p:cNvPr>
            <p:cNvSpPr txBox="1"/>
            <p:nvPr/>
          </p:nvSpPr>
          <p:spPr>
            <a:xfrm>
              <a:off x="1161277" y="11658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3DEC15F-294F-42F2-9428-4CD0985096DC}"/>
                </a:ext>
              </a:extLst>
            </p:cNvPr>
            <p:cNvSpPr txBox="1"/>
            <p:nvPr/>
          </p:nvSpPr>
          <p:spPr>
            <a:xfrm>
              <a:off x="4000630" y="1902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EA7DD3B-0ECB-423F-9552-E55B3DB1CC43}"/>
                </a:ext>
              </a:extLst>
            </p:cNvPr>
            <p:cNvSpPr txBox="1"/>
            <p:nvPr/>
          </p:nvSpPr>
          <p:spPr>
            <a:xfrm>
              <a:off x="4323710" y="121319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6C9A475-1879-4A49-B64B-3C55D9121315}"/>
                </a:ext>
              </a:extLst>
            </p:cNvPr>
            <p:cNvSpPr txBox="1"/>
            <p:nvPr/>
          </p:nvSpPr>
          <p:spPr>
            <a:xfrm>
              <a:off x="5891743" y="19989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000EB9D-42DF-4102-BCC7-EFF9B93A5FA5}"/>
                </a:ext>
              </a:extLst>
            </p:cNvPr>
            <p:cNvSpPr txBox="1"/>
            <p:nvPr/>
          </p:nvSpPr>
          <p:spPr>
            <a:xfrm>
              <a:off x="4421242" y="274794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973BC4-3B03-4CB8-BF4A-E2BD05049597}"/>
                </a:ext>
              </a:extLst>
            </p:cNvPr>
            <p:cNvSpPr txBox="1"/>
            <p:nvPr/>
          </p:nvSpPr>
          <p:spPr>
            <a:xfrm>
              <a:off x="2835321" y="289181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6B1CA09-888E-4F5D-A2B3-5CA5A7F4710C}"/>
                </a:ext>
              </a:extLst>
            </p:cNvPr>
            <p:cNvSpPr txBox="1"/>
            <p:nvPr/>
          </p:nvSpPr>
          <p:spPr>
            <a:xfrm>
              <a:off x="1111832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0552409-3767-49A4-82F8-9EFC50194429}"/>
                </a:ext>
              </a:extLst>
            </p:cNvPr>
            <p:cNvSpPr txBox="1"/>
            <p:nvPr/>
          </p:nvSpPr>
          <p:spPr>
            <a:xfrm>
              <a:off x="5956830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2273B6E-2B82-44FA-B7AF-F8DDA5A87370}"/>
                </a:ext>
              </a:extLst>
            </p:cNvPr>
            <p:cNvSpPr txBox="1"/>
            <p:nvPr/>
          </p:nvSpPr>
          <p:spPr>
            <a:xfrm>
              <a:off x="2835321" y="57902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A7F27C-3369-4A65-8626-A8759865DB87}"/>
              </a:ext>
            </a:extLst>
          </p:cNvPr>
          <p:cNvGrpSpPr/>
          <p:nvPr/>
        </p:nvGrpSpPr>
        <p:grpSpPr>
          <a:xfrm>
            <a:off x="809683" y="419135"/>
            <a:ext cx="4671764" cy="2677656"/>
            <a:chOff x="857087" y="446662"/>
            <a:chExt cx="4671764" cy="2677656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85EEEC4-C682-48C2-81EF-F72B6DFC5DBD}"/>
                </a:ext>
              </a:extLst>
            </p:cNvPr>
            <p:cNvSpPr txBox="1"/>
            <p:nvPr/>
          </p:nvSpPr>
          <p:spPr>
            <a:xfrm>
              <a:off x="1475044" y="446662"/>
              <a:ext cx="40538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AB, CD, GH, MN, NP.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vậy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vở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4AE817A3-38FF-4F68-8216-39882688CCE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DB19617-52A0-4355-9B09-9EE2524B7BF3}"/>
              </a:ext>
            </a:extLst>
          </p:cNvPr>
          <p:cNvSpPr txBox="1"/>
          <p:nvPr/>
        </p:nvSpPr>
        <p:spPr>
          <a:xfrm rot="16200000">
            <a:off x="5703494" y="3510321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84127E-31D8-46B0-BC68-3D4578BF3E05}"/>
              </a:ext>
            </a:extLst>
          </p:cNvPr>
          <p:cNvSpPr txBox="1"/>
          <p:nvPr/>
        </p:nvSpPr>
        <p:spPr>
          <a:xfrm rot="16200000">
            <a:off x="7919485" y="4434174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D4CEE5F-3115-4AD2-A1A3-FC61BDA69AE8}"/>
              </a:ext>
            </a:extLst>
          </p:cNvPr>
          <p:cNvSpPr txBox="1"/>
          <p:nvPr/>
        </p:nvSpPr>
        <p:spPr>
          <a:xfrm rot="16200000">
            <a:off x="9296298" y="1831711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2004706-3CFA-476F-ACA0-102BD548876B}"/>
              </a:ext>
            </a:extLst>
          </p:cNvPr>
          <p:cNvSpPr txBox="1"/>
          <p:nvPr/>
        </p:nvSpPr>
        <p:spPr>
          <a:xfrm rot="2531584">
            <a:off x="9955085" y="122071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3C59DD3-DEDB-4352-9C2E-AABD2FB3378D}"/>
              </a:ext>
            </a:extLst>
          </p:cNvPr>
          <p:cNvSpPr txBox="1"/>
          <p:nvPr/>
        </p:nvSpPr>
        <p:spPr>
          <a:xfrm rot="5400000">
            <a:off x="10726279" y="441274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94986" y="1"/>
            <a:ext cx="4435109" cy="259478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=""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=""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=""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=""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=""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=""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=""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=""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=""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=""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=""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=""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247</Words>
  <Application>Microsoft Office PowerPoint</Application>
  <PresentationFormat>Custom</PresentationFormat>
  <Paragraphs>66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thanh tú</cp:lastModifiedBy>
  <cp:revision>25</cp:revision>
  <dcterms:created xsi:type="dcterms:W3CDTF">2021-07-24T01:07:49Z</dcterms:created>
  <dcterms:modified xsi:type="dcterms:W3CDTF">2021-12-15T09:23:02Z</dcterms:modified>
</cp:coreProperties>
</file>