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33"/>
  </p:notesMasterIdLst>
  <p:sldIdLst>
    <p:sldId id="257" r:id="rId3"/>
    <p:sldId id="412" r:id="rId4"/>
    <p:sldId id="413" r:id="rId5"/>
    <p:sldId id="415" r:id="rId6"/>
    <p:sldId id="421" r:id="rId7"/>
    <p:sldId id="311" r:id="rId8"/>
    <p:sldId id="312" r:id="rId9"/>
    <p:sldId id="423" r:id="rId10"/>
    <p:sldId id="416" r:id="rId11"/>
    <p:sldId id="280" r:id="rId12"/>
    <p:sldId id="419" r:id="rId13"/>
    <p:sldId id="420" r:id="rId14"/>
    <p:sldId id="361" r:id="rId15"/>
    <p:sldId id="424" r:id="rId16"/>
    <p:sldId id="394" r:id="rId17"/>
    <p:sldId id="392" r:id="rId18"/>
    <p:sldId id="389" r:id="rId19"/>
    <p:sldId id="388" r:id="rId20"/>
    <p:sldId id="387" r:id="rId21"/>
    <p:sldId id="386" r:id="rId22"/>
    <p:sldId id="385" r:id="rId23"/>
    <p:sldId id="307" r:id="rId24"/>
    <p:sldId id="302" r:id="rId25"/>
    <p:sldId id="303" r:id="rId26"/>
    <p:sldId id="304" r:id="rId27"/>
    <p:sldId id="305" r:id="rId28"/>
    <p:sldId id="306" r:id="rId29"/>
    <p:sldId id="350" r:id="rId30"/>
    <p:sldId id="349" r:id="rId31"/>
    <p:sldId id="26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66958-2847-4567-AB82-0C5ED5EFAF5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CA741-2390-4432-A954-5219C1D3F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503020204020204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73C910C8-D5BB-494A-B956-483D546F1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744220-9DE8-4DCF-87AB-F85A62DEFF1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D44F6C8-DAC1-4047-B20D-E25FEDB3E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DE99A37-943D-4774-A42A-1166E2291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FE37E60-5A20-4012-A659-F9442CBF4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29F680-75AD-4E23-AFC6-E8A33D0C52C5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40F2455-8CBF-4696-95D0-F71FA6C78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6D0A6A05-9491-45E5-9EA8-BD16DBC4F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5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0E973-9B0B-4F39-8D13-B383A8BEBC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1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37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D0A73-BD1C-4216-819B-C2A516B94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19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6588946-DAEE-46A0-99FF-F8783A854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D01043-D25B-4461-A56C-55D7C916EDE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C1F6EF7-2185-416B-B802-33B02AA30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74A4605-8BB6-4C9F-B679-A3779DC03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87D67D94-FAF2-4ABA-9A98-31D036CB3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1C7263-6767-4E70-86A6-C287D498BD0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2E0445E-8462-405A-BCA3-8E4B4510E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B10330C-6E51-44D4-B076-0601FDFDD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6A8C38F-2D98-4CDF-9A9F-5413C1382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37F532-A6BB-4F2E-8408-6525715803C9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ECC9E60-B592-4E75-AABF-C2B8A93A5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30F2A1AD-B8F3-46DD-8A0A-65131E628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C109D7EA-A8C6-43EC-9CDA-52C0FAE34B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D842BA-FE5D-4043-B987-B291CCCB78E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72884D-CAE2-46D3-B294-DFD405E63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8AAE174-882A-4204-9F96-3CA205933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0A28146-AFD1-467E-A9D9-438D2ED71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475F96-79E5-4D09-84E3-C019FF6DF02B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C385749-E7B8-4FA0-8569-BCFCE478E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ADF35C9-983D-4BC9-BEB3-6FFFC0903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bye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71823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09847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932214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1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BF585A-A565-448C-A0F9-FF2FA03C6E74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2607B-C3C5-4423-BE98-0A3E96D36A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817491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850083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96812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836596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82865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287487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049829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933781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1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8721833" y="4800600"/>
            <a:ext cx="3468998" cy="2057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19316"/>
            <a:ext cx="1334531" cy="1114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539" y="0"/>
            <a:ext cx="1186054" cy="99035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048000" y="2551837"/>
            <a:ext cx="6096000" cy="3529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88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2060028" y="1136715"/>
            <a:ext cx="10690297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lớp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A5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CHƠI CÁC TRÒ CHƠI NGUY HIỂM</a:t>
            </a: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3272" y="2861087"/>
            <a:ext cx="4014343" cy="39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55" y="3448303"/>
            <a:ext cx="4215716" cy="33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3324" y="4327336"/>
            <a:ext cx="2692327" cy="218823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3" y="5346700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86DABE-60E5-4106-8625-F960B88A2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8947" r="11551" b="10877"/>
          <a:stretch/>
        </p:blipFill>
        <p:spPr>
          <a:xfrm flipH="1">
            <a:off x="8494520" y="3777241"/>
            <a:ext cx="3946766" cy="328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02E5C-9122-4C2C-A63E-A0E604FC4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43547" y="591021"/>
            <a:ext cx="1280360" cy="11872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F09A3C-FC95-48CF-91E6-AC1B2EFF3F30}"/>
              </a:ext>
            </a:extLst>
          </p:cNvPr>
          <p:cNvGrpSpPr/>
          <p:nvPr/>
        </p:nvGrpSpPr>
        <p:grpSpPr>
          <a:xfrm>
            <a:off x="643547" y="944093"/>
            <a:ext cx="9144000" cy="5322886"/>
            <a:chOff x="1524000" y="601664"/>
            <a:chExt cx="9144000" cy="5322886"/>
          </a:xfrm>
        </p:grpSpPr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7E762FDA-B26C-4D35-A086-41F1FA2FF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601664"/>
              <a:ext cx="84582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 </a:t>
              </a:r>
              <a:r>
                <a:rPr lang="vi-VN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 hội</a:t>
              </a: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7481719B-6330-4DBE-A95C-B870E4677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295400"/>
              <a:ext cx="91440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chơi các trò chơi nguy hiểm</a:t>
              </a:r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DD090A6E-B405-40F0-A478-1E2320A66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2286000"/>
              <a:ext cx="7315200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None/>
              </a:pP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để thư giãn chúng ta có thể chơi nhiều trò chơi khác nhau  như nhảy dây, đọc sách, chơi ô ăn quan, đá cầu</a:t>
              </a:r>
              <a:r>
                <a:rPr lang="vi-VN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alt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 Không nên chơi các trò chơi nguy hiểm như leo trèo, đánh nhau, đuổi bắt, bắn súng cao su, đấu kiếm,...</a:t>
              </a:r>
              <a:endPara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77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 descr="x@u X¡'">
            <a:extLst>
              <a:ext uri="{FF2B5EF4-FFF2-40B4-BE49-F238E27FC236}">
                <a16:creationId xmlns:a16="http://schemas.microsoft.com/office/drawing/2014/main" id="{EE7F7585-6D66-45D8-94DC-C48B75F0D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657600"/>
            <a:ext cx="4267200" cy="3048000"/>
          </a:xfrm>
          <a:prstGeom prst="rect">
            <a:avLst/>
          </a:prstGeom>
          <a:blipFill dpi="0" rotWithShape="1">
            <a:blip r:embed="rId2">
              <a:lum bright="20000"/>
            </a:blip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9" descr="x@u X¡'">
            <a:extLst>
              <a:ext uri="{FF2B5EF4-FFF2-40B4-BE49-F238E27FC236}">
                <a16:creationId xmlns:a16="http://schemas.microsoft.com/office/drawing/2014/main" id="{60591FD0-997C-4F21-9ED5-5F67314D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4224338" cy="30480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http://upload.wikimedia.org/wikipedia/vi/thumb/5/5f/Ngam_ban_sung_cao_su.jpg/1024px-Ngam_ban_sung_cao_su.jpg">
            <a:extLst>
              <a:ext uri="{FF2B5EF4-FFF2-40B4-BE49-F238E27FC236}">
                <a16:creationId xmlns:a16="http://schemas.microsoft.com/office/drawing/2014/main" id="{D001178C-3F14-4C9E-A747-5D3F64AB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44196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5">
            <a:extLst>
              <a:ext uri="{FF2B5EF4-FFF2-40B4-BE49-F238E27FC236}">
                <a16:creationId xmlns:a16="http://schemas.microsoft.com/office/drawing/2014/main" id="{5C87209E-90C7-433B-AF10-89E14E92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04801"/>
            <a:ext cx="4191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4.bp.blogspot.com/-19iqrbrEB_0/TnF5unoGt0I/AAAAAAAAAT4/n6Vny7wM3pc/s320/hoc%2Bco%2Bvua%2Bnhan%2Bday%2Bkem%2Btai%2Bnha.jpg">
            <a:extLst>
              <a:ext uri="{FF2B5EF4-FFF2-40B4-BE49-F238E27FC236}">
                <a16:creationId xmlns:a16="http://schemas.microsoft.com/office/drawing/2014/main" id="{8A0C05DF-9513-43E3-997A-DBF3C4C4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"/>
            <a:ext cx="4191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 039">
            <a:extLst>
              <a:ext uri="{FF2B5EF4-FFF2-40B4-BE49-F238E27FC236}">
                <a16:creationId xmlns:a16="http://schemas.microsoft.com/office/drawing/2014/main" id="{2C3F100D-E680-485B-8C23-6065A375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1"/>
            <a:ext cx="4267200" cy="2860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030">
            <a:extLst>
              <a:ext uri="{FF2B5EF4-FFF2-40B4-BE49-F238E27FC236}">
                <a16:creationId xmlns:a16="http://schemas.microsoft.com/office/drawing/2014/main" id="{9961C777-1B75-4D36-B24D-E1D5155A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41910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056">
            <a:extLst>
              <a:ext uri="{FF2B5EF4-FFF2-40B4-BE49-F238E27FC236}">
                <a16:creationId xmlns:a16="http://schemas.microsoft.com/office/drawing/2014/main" id="{F0699066-4F29-4151-8EA5-DB05D444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4419600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Cac-cau-thu-nhi-choi-het-minh-trong-mua-giai-Bong-Da-HKPD-Hoc-sinh-Toan-quoc---Cup-MILO[1]">
            <a:extLst>
              <a:ext uri="{FF2B5EF4-FFF2-40B4-BE49-F238E27FC236}">
                <a16:creationId xmlns:a16="http://schemas.microsoft.com/office/drawing/2014/main" id="{434C6C6A-DD56-413A-91E1-8905B1CC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3619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images1871758_2">
            <a:extLst>
              <a:ext uri="{FF2B5EF4-FFF2-40B4-BE49-F238E27FC236}">
                <a16:creationId xmlns:a16="http://schemas.microsoft.com/office/drawing/2014/main" id="{E46FA135-21BF-4922-8427-50E95B11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Text Box 7">
            <a:extLst>
              <a:ext uri="{FF2B5EF4-FFF2-40B4-BE49-F238E27FC236}">
                <a16:creationId xmlns:a16="http://schemas.microsoft.com/office/drawing/2014/main" id="{D66725EB-E723-4B18-9869-649AC4681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953000"/>
            <a:ext cx="1295400" cy="579438"/>
          </a:xfrm>
          <a:prstGeom prst="rect">
            <a:avLst/>
          </a:prstGeom>
          <a:gradFill rotWithShape="1">
            <a:gsLst>
              <a:gs pos="0">
                <a:srgbClr val="DBEEB0"/>
              </a:gs>
              <a:gs pos="50000">
                <a:schemeClr val="bg1"/>
              </a:gs>
              <a:gs pos="100000">
                <a:srgbClr val="DBEEB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vi-VN" sz="3200" dirty="0">
                <a:solidFill>
                  <a:srgbClr val="0000CC"/>
                </a:solidFill>
              </a:rPr>
              <a:t>Nên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227336" name="Text Box 8">
            <a:extLst>
              <a:ext uri="{FF2B5EF4-FFF2-40B4-BE49-F238E27FC236}">
                <a16:creationId xmlns:a16="http://schemas.microsoft.com/office/drawing/2014/main" id="{D793711C-BABC-4FA5-81DA-F9EED20FA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53000"/>
            <a:ext cx="2590800" cy="579438"/>
          </a:xfrm>
          <a:prstGeom prst="rect">
            <a:avLst/>
          </a:prstGeom>
          <a:gradFill rotWithShape="1">
            <a:gsLst>
              <a:gs pos="0">
                <a:srgbClr val="DBEEB0"/>
              </a:gs>
              <a:gs pos="50000">
                <a:schemeClr val="bg1"/>
              </a:gs>
              <a:gs pos="100000">
                <a:srgbClr val="DBEEB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 nên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>
            <a:extLst>
              <a:ext uri="{FF2B5EF4-FFF2-40B4-BE49-F238E27FC236}">
                <a16:creationId xmlns:a16="http://schemas.microsoft.com/office/drawing/2014/main" id="{760F9C95-4C62-441C-84FC-024602C9A2F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0" y="503238"/>
            <a:ext cx="10636250" cy="5856287"/>
          </a:xfr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5A478D4F-71C4-4F28-BB42-690DD616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486401"/>
            <a:ext cx="525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altLang="en-US" sz="4000" b="1" dirty="0"/>
              <a:t>Đua thuyền trên cạn</a:t>
            </a:r>
            <a:endParaRPr lang="en-US" altLang="en-US" sz="4000" b="1" dirty="0"/>
          </a:p>
        </p:txBody>
      </p:sp>
      <p:pic>
        <p:nvPicPr>
          <p:cNvPr id="21507" name="Picture 7" descr="http://victoryschoolbmt.edu.vn/uploadwb/image/IMG_6669.JPG">
            <a:extLst>
              <a:ext uri="{FF2B5EF4-FFF2-40B4-BE49-F238E27FC236}">
                <a16:creationId xmlns:a16="http://schemas.microsoft.com/office/drawing/2014/main" id="{DAA18899-A592-44EE-AB5A-449EFDD1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8297188"/>
            <a:ext cx="1828800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>
            <a:extLst>
              <a:ext uri="{FF2B5EF4-FFF2-40B4-BE49-F238E27FC236}">
                <a16:creationId xmlns:a16="http://schemas.microsoft.com/office/drawing/2014/main" id="{0AFAFC86-2B79-4067-88C6-00E03655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7543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4">
            <a:extLst>
              <a:ext uri="{FF2B5EF4-FFF2-40B4-BE49-F238E27FC236}">
                <a16:creationId xmlns:a16="http://schemas.microsoft.com/office/drawing/2014/main" id="{813C814B-B9BF-41AA-B369-0A7A2167F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6400800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00FF00"/>
                </a:solidFill>
              </a:rPr>
              <a:t>nguyen oanh</a:t>
            </a:r>
            <a:endParaRPr lang="en-US" altLang="en-US"/>
          </a:p>
        </p:txBody>
      </p:sp>
      <p:pic>
        <p:nvPicPr>
          <p:cNvPr id="22531" name="Picture 5" descr="quang-ninh-khai-mac-chuong-trinh-tro-choi-dan-gian-2009-3">
            <a:extLst>
              <a:ext uri="{FF2B5EF4-FFF2-40B4-BE49-F238E27FC236}">
                <a16:creationId xmlns:a16="http://schemas.microsoft.com/office/drawing/2014/main" id="{336F0FE5-69C2-4608-9E0A-F8E715F8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0551"/>
            <a:ext cx="68961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7">
            <a:extLst>
              <a:ext uri="{FF2B5EF4-FFF2-40B4-BE49-F238E27FC236}">
                <a16:creationId xmlns:a16="http://schemas.microsoft.com/office/drawing/2014/main" id="{0AFDB281-E306-426F-BF2A-A14BCE348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436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2533" name="Text Box 8">
            <a:extLst>
              <a:ext uri="{FF2B5EF4-FFF2-40B4-BE49-F238E27FC236}">
                <a16:creationId xmlns:a16="http://schemas.microsoft.com/office/drawing/2014/main" id="{434D9A01-CE15-43C2-B29E-3A57F9387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919789"/>
            <a:ext cx="312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Nhảy bao bố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33B7DC39-D5B0-4F2D-B97D-F3831185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0"/>
            <a:ext cx="716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DA52F44B-B578-46BD-B218-B62D839A1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6" y="5251451"/>
            <a:ext cx="21828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    </a:t>
            </a:r>
            <a:r>
              <a:rPr lang="en-US" altLang="en-US" sz="4000" b="1"/>
              <a:t>Cờ vua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IMG_8167%20copy">
            <a:extLst>
              <a:ext uri="{FF2B5EF4-FFF2-40B4-BE49-F238E27FC236}">
                <a16:creationId xmlns:a16="http://schemas.microsoft.com/office/drawing/2014/main" id="{88E8179A-FA2D-4439-8A67-11E1C98E9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866776"/>
            <a:ext cx="60579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7">
            <a:extLst>
              <a:ext uri="{FF2B5EF4-FFF2-40B4-BE49-F238E27FC236}">
                <a16:creationId xmlns:a16="http://schemas.microsoft.com/office/drawing/2014/main" id="{795A5D8A-2AB0-4FDD-A5A3-5327F4EB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943600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>
                <a:latin typeface=".VnTime" pitchFamily="34" charset="0"/>
              </a:rPr>
              <a:t>    </a:t>
            </a:r>
            <a:r>
              <a:rPr lang="vi-VN" altLang="en-US" sz="3600" b="1" dirty="0"/>
              <a:t>Bịt mắt bắt dê</a:t>
            </a:r>
            <a:endParaRPr lang="en-US" alt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LF2RDGE0TC152010405ganh-gong---tro-choi-dan-gian">
            <a:extLst>
              <a:ext uri="{FF2B5EF4-FFF2-40B4-BE49-F238E27FC236}">
                <a16:creationId xmlns:a16="http://schemas.microsoft.com/office/drawing/2014/main" id="{A94B6C05-350E-4C96-B59A-A76307F8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219200"/>
            <a:ext cx="62674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>
            <a:extLst>
              <a:ext uri="{FF2B5EF4-FFF2-40B4-BE49-F238E27FC236}">
                <a16:creationId xmlns:a16="http://schemas.microsoft.com/office/drawing/2014/main" id="{9980D273-9889-4E73-B172-EB3AFF164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761038"/>
            <a:ext cx="419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Gồng gánh qua cầu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BF3902A4-AFFC-474B-AE83-3B486AA34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062" y="497669"/>
            <a:ext cx="8458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  <a:r>
              <a:rPr lang="vi-VN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3BB45645-896D-43EA-B5B1-BA15BC9E7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1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chơi các trò chơi nguy hiểm</a:t>
            </a:r>
          </a:p>
        </p:txBody>
      </p:sp>
      <p:pic>
        <p:nvPicPr>
          <p:cNvPr id="77831" name="Picture 27" descr="scan0051">
            <a:extLst>
              <a:ext uri="{FF2B5EF4-FFF2-40B4-BE49-F238E27FC236}">
                <a16:creationId xmlns:a16="http://schemas.microsoft.com/office/drawing/2014/main" id="{C54B5E4A-62DC-42A2-B536-09CEB8DA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195514"/>
            <a:ext cx="5715001" cy="44958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Rectangle 28">
            <a:extLst>
              <a:ext uri="{FF2B5EF4-FFF2-40B4-BE49-F238E27FC236}">
                <a16:creationId xmlns:a16="http://schemas.microsoft.com/office/drawing/2014/main" id="{630F0894-09F3-40AE-ADDB-3C7CB860D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Các bạn trong hình đang chơi những trò chơi gì?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837" name="Text Box 29">
            <a:extLst>
              <a:ext uri="{FF2B5EF4-FFF2-40B4-BE49-F238E27FC236}">
                <a16:creationId xmlns:a16="http://schemas.microsoft.com/office/drawing/2014/main" id="{47378229-B228-4533-AF6E-C6D1FE34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162" y="2262828"/>
            <a:ext cx="59918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Chơi ô ăn quan, đá cầu, đuổi bắt, nhảy dây, đá bóng, bắn bi, đọc sách, tập thể dục, </a:t>
            </a:r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quay, thảy banh vào lỗ.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51BCCC9-85D0-442E-9967-FDB8C4497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8947" r="11551" b="10877"/>
          <a:stretch/>
        </p:blipFill>
        <p:spPr>
          <a:xfrm flipH="1">
            <a:off x="8611966" y="3816991"/>
            <a:ext cx="3946766" cy="3221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2" grpId="0"/>
      <p:bldP spid="2478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D97781D2-61D1-4CB5-8B79-BC0D99D5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935664"/>
            <a:ext cx="274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/>
              <a:t>    </a:t>
            </a:r>
            <a:endParaRPr lang="en-US" altLang="en-US" sz="4000" b="1"/>
          </a:p>
        </p:txBody>
      </p:sp>
      <p:sp>
        <p:nvSpPr>
          <p:cNvPr id="26627" name="Text Box 7">
            <a:extLst>
              <a:ext uri="{FF2B5EF4-FFF2-40B4-BE49-F238E27FC236}">
                <a16:creationId xmlns:a16="http://schemas.microsoft.com/office/drawing/2014/main" id="{69EDF7D3-BA76-41BB-8798-3E522524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864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Kéo co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1">
            <a:extLst>
              <a:ext uri="{FF2B5EF4-FFF2-40B4-BE49-F238E27FC236}">
                <a16:creationId xmlns:a16="http://schemas.microsoft.com/office/drawing/2014/main" id="{2689AE36-A3E7-4886-9B9B-2BCAE47B1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6096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3ABE515-A1C8-447A-BDA8-55C57C45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467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8F3E3E26-79FC-4A71-B6C3-B00ED7E0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638801"/>
            <a:ext cx="444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/>
              <a:t>Rồng rắn lên mây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库_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biLevel thresh="25000"/>
          </a:blip>
          <a:stretch>
            <a:fillRect/>
          </a:stretch>
        </p:blipFill>
        <p:spPr>
          <a:xfrm rot="17489682">
            <a:off x="798904" y="2294872"/>
            <a:ext cx="2332269" cy="775651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618" y="3909835"/>
            <a:ext cx="4914698" cy="2986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05" y="2855934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Abc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1E07E8-E1F8-423A-8714-B17F1BD5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29" y="1126223"/>
            <a:ext cx="87788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4D60AC83-08FA-4C64-B5C9-C73BC00F7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75">
            <a:extLst>
              <a:ext uri="{FF2B5EF4-FFF2-40B4-BE49-F238E27FC236}">
                <a16:creationId xmlns:a16="http://schemas.microsoft.com/office/drawing/2014/main" id="{54BADB13-66A0-4602-8E1F-9785D2DBB136}"/>
              </a:ext>
            </a:extLst>
          </p:cNvPr>
          <p:cNvGrpSpPr>
            <a:grpSpLocks/>
          </p:cNvGrpSpPr>
          <p:nvPr/>
        </p:nvGrpSpPr>
        <p:grpSpPr bwMode="auto">
          <a:xfrm>
            <a:off x="2297113" y="4011613"/>
            <a:ext cx="7924800" cy="836612"/>
            <a:chOff x="288" y="2545"/>
            <a:chExt cx="4992" cy="527"/>
          </a:xfrm>
        </p:grpSpPr>
        <p:grpSp>
          <p:nvGrpSpPr>
            <p:cNvPr id="30759" name="Group 21">
              <a:extLst>
                <a:ext uri="{FF2B5EF4-FFF2-40B4-BE49-F238E27FC236}">
                  <a16:creationId xmlns:a16="http://schemas.microsoft.com/office/drawing/2014/main" id="{1A5D038C-E95F-4A1E-BA27-7FC3A2F80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25641" name="AutoShape 22">
                <a:extLst>
                  <a:ext uri="{FF2B5EF4-FFF2-40B4-BE49-F238E27FC236}">
                    <a16:creationId xmlns:a16="http://schemas.microsoft.com/office/drawing/2014/main" id="{FCA673E8-C6A2-4C43-BD35-954DFE5BC2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5642" name="AutoShape 23">
                <a:extLst>
                  <a:ext uri="{FF2B5EF4-FFF2-40B4-BE49-F238E27FC236}">
                    <a16:creationId xmlns:a16="http://schemas.microsoft.com/office/drawing/2014/main" id="{1F213780-C809-4464-966C-7BC00B3D15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0763" name="Text Box 24">
                <a:extLst>
                  <a:ext uri="{FF2B5EF4-FFF2-40B4-BE49-F238E27FC236}">
                    <a16:creationId xmlns:a16="http://schemas.microsoft.com/office/drawing/2014/main" id="{D13BE69A-25CE-4C98-93B3-FA3E3322BF2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64" name="Text Box 25">
                <a:extLst>
                  <a:ext uri="{FF2B5EF4-FFF2-40B4-BE49-F238E27FC236}">
                    <a16:creationId xmlns:a16="http://schemas.microsoft.com/office/drawing/2014/main" id="{FA291500-8D02-4C09-96B8-996AF3825BB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0760" name="Rectangle 41">
              <a:extLst>
                <a:ext uri="{FF2B5EF4-FFF2-40B4-BE49-F238E27FC236}">
                  <a16:creationId xmlns:a16="http://schemas.microsoft.com/office/drawing/2014/main" id="{8B41AD51-3446-4931-808C-F4F69C01F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688"/>
              <a:ext cx="249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Hoan hô cổ vũ</a:t>
              </a:r>
            </a:p>
          </p:txBody>
        </p:sp>
      </p:grpSp>
      <p:grpSp>
        <p:nvGrpSpPr>
          <p:cNvPr id="6" name="Group 78">
            <a:extLst>
              <a:ext uri="{FF2B5EF4-FFF2-40B4-BE49-F238E27FC236}">
                <a16:creationId xmlns:a16="http://schemas.microsoft.com/office/drawing/2014/main" id="{86F54834-71F0-4D4F-984F-E586C26CC40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6021388"/>
            <a:ext cx="7924800" cy="836612"/>
            <a:chOff x="288" y="3793"/>
            <a:chExt cx="4992" cy="527"/>
          </a:xfrm>
        </p:grpSpPr>
        <p:grpSp>
          <p:nvGrpSpPr>
            <p:cNvPr id="30753" name="Group 42">
              <a:extLst>
                <a:ext uri="{FF2B5EF4-FFF2-40B4-BE49-F238E27FC236}">
                  <a16:creationId xmlns:a16="http://schemas.microsoft.com/office/drawing/2014/main" id="{213D28B8-B479-485B-9371-29A03B9616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25635" name="AutoShape 43">
                <a:extLst>
                  <a:ext uri="{FF2B5EF4-FFF2-40B4-BE49-F238E27FC236}">
                    <a16:creationId xmlns:a16="http://schemas.microsoft.com/office/drawing/2014/main" id="{48433210-B28D-4A25-B66C-B4CFA28129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5636" name="AutoShape 44">
                <a:extLst>
                  <a:ext uri="{FF2B5EF4-FFF2-40B4-BE49-F238E27FC236}">
                    <a16:creationId xmlns:a16="http://schemas.microsoft.com/office/drawing/2014/main" id="{E1B43CDF-2156-4962-BE02-B76BB7BBED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30757" name="Text Box 45">
                <a:extLst>
                  <a:ext uri="{FF2B5EF4-FFF2-40B4-BE49-F238E27FC236}">
                    <a16:creationId xmlns:a16="http://schemas.microsoft.com/office/drawing/2014/main" id="{63D74FCC-1E32-4662-A23E-006E32F3B61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58" name="Text Box 46">
                <a:extLst>
                  <a:ext uri="{FF2B5EF4-FFF2-40B4-BE49-F238E27FC236}">
                    <a16:creationId xmlns:a16="http://schemas.microsoft.com/office/drawing/2014/main" id="{C8012399-3487-492C-9D54-76204B77FDA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0754" name="Rectangle 47">
              <a:extLst>
                <a:ext uri="{FF2B5EF4-FFF2-40B4-BE49-F238E27FC236}">
                  <a16:creationId xmlns:a16="http://schemas.microsoft.com/office/drawing/2014/main" id="{FEA46769-7013-431C-A9FA-D3B037236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Báo cáo với thầy cô giáo.</a:t>
              </a:r>
            </a:p>
          </p:txBody>
        </p:sp>
      </p:grpSp>
      <p:grpSp>
        <p:nvGrpSpPr>
          <p:cNvPr id="8" name="Group 76">
            <a:extLst>
              <a:ext uri="{FF2B5EF4-FFF2-40B4-BE49-F238E27FC236}">
                <a16:creationId xmlns:a16="http://schemas.microsoft.com/office/drawing/2014/main" id="{3D78C49C-C981-42A3-933D-E5311119ED5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30747" name="Group 48">
              <a:extLst>
                <a:ext uri="{FF2B5EF4-FFF2-40B4-BE49-F238E27FC236}">
                  <a16:creationId xmlns:a16="http://schemas.microsoft.com/office/drawing/2014/main" id="{2ECCB6F4-B555-4F6B-87D4-C562DE2EF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25629" name="AutoShape 49">
                <a:extLst>
                  <a:ext uri="{FF2B5EF4-FFF2-40B4-BE49-F238E27FC236}">
                    <a16:creationId xmlns:a16="http://schemas.microsoft.com/office/drawing/2014/main" id="{E5DBB6D1-A63C-414B-8E77-666745E3CD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5630" name="AutoShape 50">
                <a:extLst>
                  <a:ext uri="{FF2B5EF4-FFF2-40B4-BE49-F238E27FC236}">
                    <a16:creationId xmlns:a16="http://schemas.microsoft.com/office/drawing/2014/main" id="{7327C9BB-CF1C-4853-AEBB-4142BD0528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30751" name="Text Box 51">
                <a:extLst>
                  <a:ext uri="{FF2B5EF4-FFF2-40B4-BE49-F238E27FC236}">
                    <a16:creationId xmlns:a16="http://schemas.microsoft.com/office/drawing/2014/main" id="{52B9C8CD-FC67-4B83-A578-FBB6336E13B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52" name="Text Box 52">
                <a:extLst>
                  <a:ext uri="{FF2B5EF4-FFF2-40B4-BE49-F238E27FC236}">
                    <a16:creationId xmlns:a16="http://schemas.microsoft.com/office/drawing/2014/main" id="{66AA5D3B-3BA0-40DF-9A81-966A5F3D5E7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0748" name="Rectangle 53">
              <a:extLst>
                <a:ext uri="{FF2B5EF4-FFF2-40B4-BE49-F238E27FC236}">
                  <a16:creationId xmlns:a16="http://schemas.microsoft.com/office/drawing/2014/main" id="{FE39C664-2F8A-4CD4-B21A-2F14DCD5A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Cùng tham gia.</a:t>
              </a:r>
            </a:p>
          </p:txBody>
        </p:sp>
      </p:grpSp>
      <p:grpSp>
        <p:nvGrpSpPr>
          <p:cNvPr id="10" name="Group 80">
            <a:extLst>
              <a:ext uri="{FF2B5EF4-FFF2-40B4-BE49-F238E27FC236}">
                <a16:creationId xmlns:a16="http://schemas.microsoft.com/office/drawing/2014/main" id="{1C5E9A0E-453F-484F-8B71-89B76979C3A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791201"/>
            <a:ext cx="7924800" cy="836613"/>
            <a:chOff x="288" y="3793"/>
            <a:chExt cx="4992" cy="527"/>
          </a:xfrm>
        </p:grpSpPr>
        <p:grpSp>
          <p:nvGrpSpPr>
            <p:cNvPr id="30741" name="Group 81">
              <a:extLst>
                <a:ext uri="{FF2B5EF4-FFF2-40B4-BE49-F238E27FC236}">
                  <a16:creationId xmlns:a16="http://schemas.microsoft.com/office/drawing/2014/main" id="{D351498D-CEE0-48E9-AF7C-5C2287CF6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25623" name="AutoShape 82">
                <a:extLst>
                  <a:ext uri="{FF2B5EF4-FFF2-40B4-BE49-F238E27FC236}">
                    <a16:creationId xmlns:a16="http://schemas.microsoft.com/office/drawing/2014/main" id="{341AA8B2-B0A2-477F-B57A-FA9FC7A23E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5624" name="AutoShape 83">
                <a:extLst>
                  <a:ext uri="{FF2B5EF4-FFF2-40B4-BE49-F238E27FC236}">
                    <a16:creationId xmlns:a16="http://schemas.microsoft.com/office/drawing/2014/main" id="{271A4217-4DFB-4820-8045-4D603F3535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30745" name="Text Box 84">
                <a:extLst>
                  <a:ext uri="{FF2B5EF4-FFF2-40B4-BE49-F238E27FC236}">
                    <a16:creationId xmlns:a16="http://schemas.microsoft.com/office/drawing/2014/main" id="{407AE632-8A54-4612-AE4B-D3E8BAE3FFD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46" name="Text Box 85">
                <a:extLst>
                  <a:ext uri="{FF2B5EF4-FFF2-40B4-BE49-F238E27FC236}">
                    <a16:creationId xmlns:a16="http://schemas.microsoft.com/office/drawing/2014/main" id="{A7608E76-93DA-41A7-8FE8-E0F4A3AD12F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0742" name="Rectangle 86">
              <a:extLst>
                <a:ext uri="{FF2B5EF4-FFF2-40B4-BE49-F238E27FC236}">
                  <a16:creationId xmlns:a16="http://schemas.microsoft.com/office/drawing/2014/main" id="{70EEA0F2-FB07-4583-8FC9-C0A7357E7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Báo cáo với thầy cô giáo.</a:t>
              </a:r>
            </a:p>
          </p:txBody>
        </p:sp>
      </p:grpSp>
      <p:sp>
        <p:nvSpPr>
          <p:cNvPr id="89175" name="Text Box 87">
            <a:extLst>
              <a:ext uri="{FF2B5EF4-FFF2-40B4-BE49-F238E27FC236}">
                <a16:creationId xmlns:a16="http://schemas.microsoft.com/office/drawing/2014/main" id="{EC44E9CD-C5E2-4BC5-9A8C-C31A4B32C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0"/>
            <a:ext cx="670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Thấy các bạn đang chơi trò bắn nhau bằng n</a:t>
            </a:r>
            <a:r>
              <a:rPr lang="vi-VN" altLang="en-US" sz="2800" b="1"/>
              <a:t>ạn</a:t>
            </a:r>
            <a:r>
              <a:rPr lang="en-US" altLang="en-US" sz="2800" b="1"/>
              <a:t> cao su, em sẽ:</a:t>
            </a:r>
          </a:p>
        </p:txBody>
      </p:sp>
      <p:pic>
        <p:nvPicPr>
          <p:cNvPr id="89177" name="Picture 89" descr="250px-Ngam_ban_sung_cao_su">
            <a:extLst>
              <a:ext uri="{FF2B5EF4-FFF2-40B4-BE49-F238E27FC236}">
                <a16:creationId xmlns:a16="http://schemas.microsoft.com/office/drawing/2014/main" id="{DDEFB7F9-5472-49C1-80A8-46045D67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5181600" cy="2236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9" name="Oval 91" descr="Water droplets">
            <a:extLst>
              <a:ext uri="{FF2B5EF4-FFF2-40B4-BE49-F238E27FC236}">
                <a16:creationId xmlns:a16="http://schemas.microsoft.com/office/drawing/2014/main" id="{D5639110-7220-4A7C-B989-EE83629D7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103561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 xác!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>
            <a:extLst>
              <a:ext uri="{FF2B5EF4-FFF2-40B4-BE49-F238E27FC236}">
                <a16:creationId xmlns:a16="http://schemas.microsoft.com/office/drawing/2014/main" id="{8F5DE7E9-114B-4EE9-A79C-78EFC919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69">
            <a:extLst>
              <a:ext uri="{FF2B5EF4-FFF2-40B4-BE49-F238E27FC236}">
                <a16:creationId xmlns:a16="http://schemas.microsoft.com/office/drawing/2014/main" id="{BD5C0AEA-DB39-4977-8D68-DC2169CFE21F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8"/>
            <a:ext cx="7924800" cy="836612"/>
            <a:chOff x="288" y="2545"/>
            <a:chExt cx="4992" cy="527"/>
          </a:xfrm>
        </p:grpSpPr>
        <p:grpSp>
          <p:nvGrpSpPr>
            <p:cNvPr id="1064" name="Group 21">
              <a:extLst>
                <a:ext uri="{FF2B5EF4-FFF2-40B4-BE49-F238E27FC236}">
                  <a16:creationId xmlns:a16="http://schemas.microsoft.com/office/drawing/2014/main" id="{442CC094-DD9D-4B13-91DB-22BF045CB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27690" name="AutoShape 22">
                <a:extLst>
                  <a:ext uri="{FF2B5EF4-FFF2-40B4-BE49-F238E27FC236}">
                    <a16:creationId xmlns:a16="http://schemas.microsoft.com/office/drawing/2014/main" id="{9F5C2479-F89D-4053-A5AE-750E1E856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7691" name="AutoShape 23">
                <a:extLst>
                  <a:ext uri="{FF2B5EF4-FFF2-40B4-BE49-F238E27FC236}">
                    <a16:creationId xmlns:a16="http://schemas.microsoft.com/office/drawing/2014/main" id="{F9F5D82A-D4A5-4D96-B473-30B1DD2E4A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1068" name="Text Box 24">
                <a:extLst>
                  <a:ext uri="{FF2B5EF4-FFF2-40B4-BE49-F238E27FC236}">
                    <a16:creationId xmlns:a16="http://schemas.microsoft.com/office/drawing/2014/main" id="{2F93BC80-78E4-4052-8CFC-998AF1970AE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Text Box 25">
                <a:extLst>
                  <a:ext uri="{FF2B5EF4-FFF2-40B4-BE49-F238E27FC236}">
                    <a16:creationId xmlns:a16="http://schemas.microsoft.com/office/drawing/2014/main" id="{48CAA80B-CCAF-4039-9D4B-2DDC0BE3604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065" name="Rectangle 41">
              <a:extLst>
                <a:ext uri="{FF2B5EF4-FFF2-40B4-BE49-F238E27FC236}">
                  <a16:creationId xmlns:a16="http://schemas.microsoft.com/office/drawing/2014/main" id="{A9461044-1378-4533-B421-9E230C87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Xin đọc cùng bạn.</a:t>
              </a:r>
            </a:p>
          </p:txBody>
        </p:sp>
      </p:grpSp>
      <p:grpSp>
        <p:nvGrpSpPr>
          <p:cNvPr id="6" name="Group 80">
            <a:extLst>
              <a:ext uri="{FF2B5EF4-FFF2-40B4-BE49-F238E27FC236}">
                <a16:creationId xmlns:a16="http://schemas.microsoft.com/office/drawing/2014/main" id="{712AFEAE-90CF-4244-ABEF-D08EEC981208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5916613"/>
            <a:ext cx="8153400" cy="836612"/>
            <a:chOff x="144" y="3793"/>
            <a:chExt cx="5136" cy="527"/>
          </a:xfrm>
        </p:grpSpPr>
        <p:grpSp>
          <p:nvGrpSpPr>
            <p:cNvPr id="1058" name="Group 42">
              <a:extLst>
                <a:ext uri="{FF2B5EF4-FFF2-40B4-BE49-F238E27FC236}">
                  <a16:creationId xmlns:a16="http://schemas.microsoft.com/office/drawing/2014/main" id="{FDB5361D-1CD8-4A9A-8562-1AE8578DF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27684" name="AutoShape 43">
                <a:extLst>
                  <a:ext uri="{FF2B5EF4-FFF2-40B4-BE49-F238E27FC236}">
                    <a16:creationId xmlns:a16="http://schemas.microsoft.com/office/drawing/2014/main" id="{893123AE-CF5B-4D52-B02C-9AA5C66BE6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7685" name="AutoShape 44">
                <a:extLst>
                  <a:ext uri="{FF2B5EF4-FFF2-40B4-BE49-F238E27FC236}">
                    <a16:creationId xmlns:a16="http://schemas.microsoft.com/office/drawing/2014/main" id="{300685B2-27F8-41EF-B91A-1E4E65B49F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1062" name="Text Box 45">
                <a:extLst>
                  <a:ext uri="{FF2B5EF4-FFF2-40B4-BE49-F238E27FC236}">
                    <a16:creationId xmlns:a16="http://schemas.microsoft.com/office/drawing/2014/main" id="{B40243E6-83D5-42BD-8A6B-9C537D34014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Text Box 46">
                <a:extLst>
                  <a:ext uri="{FF2B5EF4-FFF2-40B4-BE49-F238E27FC236}">
                    <a16:creationId xmlns:a16="http://schemas.microsoft.com/office/drawing/2014/main" id="{FD1E996F-C2D1-41E9-8A2A-F7108F6A2B8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059" name="Rectangle 47">
              <a:extLst>
                <a:ext uri="{FF2B5EF4-FFF2-40B4-BE49-F238E27FC236}">
                  <a16:creationId xmlns:a16="http://schemas.microsoft.com/office/drawing/2014/main" id="{3439A115-7681-4FDB-930E-4E7901377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Chọc phá bạn.</a:t>
              </a:r>
            </a:p>
          </p:txBody>
        </p:sp>
      </p:grpSp>
      <p:grpSp>
        <p:nvGrpSpPr>
          <p:cNvPr id="8" name="Group 71">
            <a:extLst>
              <a:ext uri="{FF2B5EF4-FFF2-40B4-BE49-F238E27FC236}">
                <a16:creationId xmlns:a16="http://schemas.microsoft.com/office/drawing/2014/main" id="{7448B0BA-9239-4934-AF0B-2D0035FEB4B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1052" name="Group 48">
              <a:extLst>
                <a:ext uri="{FF2B5EF4-FFF2-40B4-BE49-F238E27FC236}">
                  <a16:creationId xmlns:a16="http://schemas.microsoft.com/office/drawing/2014/main" id="{D7665479-DD1E-4FA2-ACB3-75564EB1E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27678" name="AutoShape 49">
                <a:extLst>
                  <a:ext uri="{FF2B5EF4-FFF2-40B4-BE49-F238E27FC236}">
                    <a16:creationId xmlns:a16="http://schemas.microsoft.com/office/drawing/2014/main" id="{CD053EAD-CD8C-4EC3-BBF6-E8C891AD33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7679" name="AutoShape 50">
                <a:extLst>
                  <a:ext uri="{FF2B5EF4-FFF2-40B4-BE49-F238E27FC236}">
                    <a16:creationId xmlns:a16="http://schemas.microsoft.com/office/drawing/2014/main" id="{D9772D84-F0E8-4619-A803-3B268A4FA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1056" name="Text Box 51">
                <a:extLst>
                  <a:ext uri="{FF2B5EF4-FFF2-40B4-BE49-F238E27FC236}">
                    <a16:creationId xmlns:a16="http://schemas.microsoft.com/office/drawing/2014/main" id="{D9B9C2F7-F7C7-4275-929E-FC7D7B557C9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Text Box 52">
                <a:extLst>
                  <a:ext uri="{FF2B5EF4-FFF2-40B4-BE49-F238E27FC236}">
                    <a16:creationId xmlns:a16="http://schemas.microsoft.com/office/drawing/2014/main" id="{814A656C-DBBC-46AA-B60F-325852BC1E5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053" name="Rectangle 53">
              <a:extLst>
                <a:ext uri="{FF2B5EF4-FFF2-40B4-BE49-F238E27FC236}">
                  <a16:creationId xmlns:a16="http://schemas.microsoft.com/office/drawing/2014/main" id="{89BBBC5B-54E1-435A-B555-56B0F7135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Cướp truyện của bạn.</a:t>
              </a:r>
            </a:p>
          </p:txBody>
        </p:sp>
      </p:grpSp>
      <p:grpSp>
        <p:nvGrpSpPr>
          <p:cNvPr id="10" name="Group 72">
            <a:extLst>
              <a:ext uri="{FF2B5EF4-FFF2-40B4-BE49-F238E27FC236}">
                <a16:creationId xmlns:a16="http://schemas.microsoft.com/office/drawing/2014/main" id="{4D9847EC-DEA9-45C3-BC98-44A6FB84139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8"/>
            <a:ext cx="7924800" cy="836612"/>
            <a:chOff x="288" y="2545"/>
            <a:chExt cx="4992" cy="527"/>
          </a:xfrm>
        </p:grpSpPr>
        <p:grpSp>
          <p:nvGrpSpPr>
            <p:cNvPr id="1046" name="Group 73">
              <a:extLst>
                <a:ext uri="{FF2B5EF4-FFF2-40B4-BE49-F238E27FC236}">
                  <a16:creationId xmlns:a16="http://schemas.microsoft.com/office/drawing/2014/main" id="{197EA927-549A-42C3-9CBC-17AE61CFB6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27672" name="AutoShape 74">
                <a:extLst>
                  <a:ext uri="{FF2B5EF4-FFF2-40B4-BE49-F238E27FC236}">
                    <a16:creationId xmlns:a16="http://schemas.microsoft.com/office/drawing/2014/main" id="{171DEA06-062A-4867-8CCF-28212987FA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7673" name="AutoShape 75">
                <a:extLst>
                  <a:ext uri="{FF2B5EF4-FFF2-40B4-BE49-F238E27FC236}">
                    <a16:creationId xmlns:a16="http://schemas.microsoft.com/office/drawing/2014/main" id="{4564171E-B0C9-4397-B235-C0A78891BF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1050" name="Text Box 76">
                <a:extLst>
                  <a:ext uri="{FF2B5EF4-FFF2-40B4-BE49-F238E27FC236}">
                    <a16:creationId xmlns:a16="http://schemas.microsoft.com/office/drawing/2014/main" id="{A8E31BE7-9274-49BC-AEC4-047EEE09559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Text Box 77">
                <a:extLst>
                  <a:ext uri="{FF2B5EF4-FFF2-40B4-BE49-F238E27FC236}">
                    <a16:creationId xmlns:a16="http://schemas.microsoft.com/office/drawing/2014/main" id="{2AA233A5-35C1-4A15-AAB9-B6D66F2B4E5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047" name="Rectangle 78">
              <a:extLst>
                <a:ext uri="{FF2B5EF4-FFF2-40B4-BE49-F238E27FC236}">
                  <a16:creationId xmlns:a16="http://schemas.microsoft.com/office/drawing/2014/main" id="{AF26E7FE-0071-4020-A688-E906A4955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Xin đọc cùng bạn</a:t>
              </a:r>
            </a:p>
          </p:txBody>
        </p:sp>
      </p:grpSp>
      <p:sp>
        <p:nvSpPr>
          <p:cNvPr id="91215" name="Text Box 79">
            <a:extLst>
              <a:ext uri="{FF2B5EF4-FFF2-40B4-BE49-F238E27FC236}">
                <a16:creationId xmlns:a16="http://schemas.microsoft.com/office/drawing/2014/main" id="{8EC467E2-1AFE-4784-B6C3-674221E53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572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Em thấy các bạn  đang đọc truyện, em sẽ:</a:t>
            </a:r>
          </a:p>
        </p:txBody>
      </p:sp>
      <p:pic>
        <p:nvPicPr>
          <p:cNvPr id="91224" name="Picture 88" descr="Ảnh008">
            <a:extLst>
              <a:ext uri="{FF2B5EF4-FFF2-40B4-BE49-F238E27FC236}">
                <a16:creationId xmlns:a16="http://schemas.microsoft.com/office/drawing/2014/main" id="{7AD4448B-BF53-4BD0-8A44-A961BEB7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3657600" cy="274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Oval 90" descr="Water droplets">
            <a:extLst>
              <a:ext uri="{FF2B5EF4-FFF2-40B4-BE49-F238E27FC236}">
                <a16:creationId xmlns:a16="http://schemas.microsoft.com/office/drawing/2014/main" id="{0972825A-87DA-4331-AA2B-866CB5294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 rồi!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>
            <a:extLst>
              <a:ext uri="{FF2B5EF4-FFF2-40B4-BE49-F238E27FC236}">
                <a16:creationId xmlns:a16="http://schemas.microsoft.com/office/drawing/2014/main" id="{C120DBC6-53F7-42F5-9054-9E1760C6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75">
            <a:extLst>
              <a:ext uri="{FF2B5EF4-FFF2-40B4-BE49-F238E27FC236}">
                <a16:creationId xmlns:a16="http://schemas.microsoft.com/office/drawing/2014/main" id="{BF074972-B5CF-4DE6-8E4B-60721A3AE10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8"/>
            <a:ext cx="7924800" cy="836612"/>
            <a:chOff x="288" y="2545"/>
            <a:chExt cx="4992" cy="527"/>
          </a:xfrm>
        </p:grpSpPr>
        <p:grpSp>
          <p:nvGrpSpPr>
            <p:cNvPr id="2090" name="Group 21">
              <a:extLst>
                <a:ext uri="{FF2B5EF4-FFF2-40B4-BE49-F238E27FC236}">
                  <a16:creationId xmlns:a16="http://schemas.microsoft.com/office/drawing/2014/main" id="{36693EDA-1F47-4BAE-9C45-23B479A84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29740" name="AutoShape 22">
                <a:extLst>
                  <a:ext uri="{FF2B5EF4-FFF2-40B4-BE49-F238E27FC236}">
                    <a16:creationId xmlns:a16="http://schemas.microsoft.com/office/drawing/2014/main" id="{644A421E-9642-425D-A65E-BA2C7C651A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9741" name="AutoShape 23">
                <a:extLst>
                  <a:ext uri="{FF2B5EF4-FFF2-40B4-BE49-F238E27FC236}">
                    <a16:creationId xmlns:a16="http://schemas.microsoft.com/office/drawing/2014/main" id="{0A24AF93-EE86-4A12-8819-7119482048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2094" name="Text Box 24">
                <a:extLst>
                  <a:ext uri="{FF2B5EF4-FFF2-40B4-BE49-F238E27FC236}">
                    <a16:creationId xmlns:a16="http://schemas.microsoft.com/office/drawing/2014/main" id="{FC68A3A4-39A9-4546-BCE4-07E70DCBAC9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5" name="Text Box 25">
                <a:extLst>
                  <a:ext uri="{FF2B5EF4-FFF2-40B4-BE49-F238E27FC236}">
                    <a16:creationId xmlns:a16="http://schemas.microsoft.com/office/drawing/2014/main" id="{1126007C-FF48-4D04-82C5-6F7BD79E220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2091" name="Rectangle 41">
              <a:extLst>
                <a:ext uri="{FF2B5EF4-FFF2-40B4-BE49-F238E27FC236}">
                  <a16:creationId xmlns:a16="http://schemas.microsoft.com/office/drawing/2014/main" id="{36FE7E40-DD17-4708-A0B8-801DDAE9D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88"/>
              <a:ext cx="26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Thưa với thầy</a:t>
              </a:r>
              <a:r>
                <a:rPr lang="vi-VN" altLang="en-US" sz="2400" b="1"/>
                <a:t>, cô</a:t>
              </a:r>
              <a:r>
                <a:rPr lang="en-US" altLang="en-US" sz="2400" b="1"/>
                <a:t> giáo.</a:t>
              </a:r>
            </a:p>
          </p:txBody>
        </p:sp>
      </p:grpSp>
      <p:grpSp>
        <p:nvGrpSpPr>
          <p:cNvPr id="6" name="Group 77">
            <a:extLst>
              <a:ext uri="{FF2B5EF4-FFF2-40B4-BE49-F238E27FC236}">
                <a16:creationId xmlns:a16="http://schemas.microsoft.com/office/drawing/2014/main" id="{F1450A5E-4A40-45CE-B6D1-02470A24D45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6021388"/>
            <a:ext cx="7924800" cy="836612"/>
            <a:chOff x="288" y="3793"/>
            <a:chExt cx="4992" cy="527"/>
          </a:xfrm>
        </p:grpSpPr>
        <p:grpSp>
          <p:nvGrpSpPr>
            <p:cNvPr id="2084" name="Group 42">
              <a:extLst>
                <a:ext uri="{FF2B5EF4-FFF2-40B4-BE49-F238E27FC236}">
                  <a16:creationId xmlns:a16="http://schemas.microsoft.com/office/drawing/2014/main" id="{C21964ED-DE47-4B76-842F-2636C2CE1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29734" name="AutoShape 43">
                <a:extLst>
                  <a:ext uri="{FF2B5EF4-FFF2-40B4-BE49-F238E27FC236}">
                    <a16:creationId xmlns:a16="http://schemas.microsoft.com/office/drawing/2014/main" id="{B54F954F-9288-4CE4-BE18-B38FCA185F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9735" name="AutoShape 44">
                <a:extLst>
                  <a:ext uri="{FF2B5EF4-FFF2-40B4-BE49-F238E27FC236}">
                    <a16:creationId xmlns:a16="http://schemas.microsoft.com/office/drawing/2014/main" id="{F3BACCF7-A4B3-475A-8467-DA0DA729E3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2088" name="Text Box 45">
                <a:extLst>
                  <a:ext uri="{FF2B5EF4-FFF2-40B4-BE49-F238E27FC236}">
                    <a16:creationId xmlns:a16="http://schemas.microsoft.com/office/drawing/2014/main" id="{E82D4C34-BC0B-4325-AE2D-995845C86DE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9" name="Text Box 46">
                <a:extLst>
                  <a:ext uri="{FF2B5EF4-FFF2-40B4-BE49-F238E27FC236}">
                    <a16:creationId xmlns:a16="http://schemas.microsoft.com/office/drawing/2014/main" id="{94A53FC0-16CF-4113-A148-33A8FD667C6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2085" name="Rectangle 47">
              <a:extLst>
                <a:ext uri="{FF2B5EF4-FFF2-40B4-BE49-F238E27FC236}">
                  <a16:creationId xmlns:a16="http://schemas.microsoft.com/office/drawing/2014/main" id="{7AA6F668-C61F-4EAA-96C4-253E6EEE7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Khuyên các bạn không chơi nữa.</a:t>
              </a:r>
            </a:p>
          </p:txBody>
        </p:sp>
      </p:grpSp>
      <p:grpSp>
        <p:nvGrpSpPr>
          <p:cNvPr id="8" name="Group 76">
            <a:extLst>
              <a:ext uri="{FF2B5EF4-FFF2-40B4-BE49-F238E27FC236}">
                <a16:creationId xmlns:a16="http://schemas.microsoft.com/office/drawing/2014/main" id="{E6DC0F04-F3E2-406D-9ACD-7A3FAD1902F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2078" name="Group 48">
              <a:extLst>
                <a:ext uri="{FF2B5EF4-FFF2-40B4-BE49-F238E27FC236}">
                  <a16:creationId xmlns:a16="http://schemas.microsoft.com/office/drawing/2014/main" id="{7E997A9E-9F40-4AE1-954E-5951CD8987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29728" name="AutoShape 49">
                <a:extLst>
                  <a:ext uri="{FF2B5EF4-FFF2-40B4-BE49-F238E27FC236}">
                    <a16:creationId xmlns:a16="http://schemas.microsoft.com/office/drawing/2014/main" id="{C34576A4-B245-47E0-B73E-04D40A76DB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9729" name="AutoShape 50">
                <a:extLst>
                  <a:ext uri="{FF2B5EF4-FFF2-40B4-BE49-F238E27FC236}">
                    <a16:creationId xmlns:a16="http://schemas.microsoft.com/office/drawing/2014/main" id="{5EF2F681-304D-44B9-BD88-D5CCC19E7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2082" name="Text Box 51">
                <a:extLst>
                  <a:ext uri="{FF2B5EF4-FFF2-40B4-BE49-F238E27FC236}">
                    <a16:creationId xmlns:a16="http://schemas.microsoft.com/office/drawing/2014/main" id="{4DAA94B6-0A48-4D6E-818A-2CDFF637EC7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3" name="Text Box 52">
                <a:extLst>
                  <a:ext uri="{FF2B5EF4-FFF2-40B4-BE49-F238E27FC236}">
                    <a16:creationId xmlns:a16="http://schemas.microsoft.com/office/drawing/2014/main" id="{D11C9BB2-814C-499A-97C4-44020ABE572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2079" name="Rectangle 53">
              <a:extLst>
                <a:ext uri="{FF2B5EF4-FFF2-40B4-BE49-F238E27FC236}">
                  <a16:creationId xmlns:a16="http://schemas.microsoft.com/office/drawing/2014/main" id="{A4E74B22-CE0A-44BB-9620-CA47F66F2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Cùng tham gia</a:t>
              </a:r>
            </a:p>
          </p:txBody>
        </p:sp>
      </p:grpSp>
      <p:grpSp>
        <p:nvGrpSpPr>
          <p:cNvPr id="10" name="Group 79">
            <a:extLst>
              <a:ext uri="{FF2B5EF4-FFF2-40B4-BE49-F238E27FC236}">
                <a16:creationId xmlns:a16="http://schemas.microsoft.com/office/drawing/2014/main" id="{52290429-6716-4C58-A4F0-D2936C110693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29201"/>
            <a:ext cx="7924800" cy="836613"/>
            <a:chOff x="288" y="3169"/>
            <a:chExt cx="4992" cy="527"/>
          </a:xfrm>
        </p:grpSpPr>
        <p:grpSp>
          <p:nvGrpSpPr>
            <p:cNvPr id="2072" name="Group 80">
              <a:extLst>
                <a:ext uri="{FF2B5EF4-FFF2-40B4-BE49-F238E27FC236}">
                  <a16:creationId xmlns:a16="http://schemas.microsoft.com/office/drawing/2014/main" id="{059A68E6-9D54-4A99-826A-5D4B8C6D91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29722" name="AutoShape 81">
                <a:extLst>
                  <a:ext uri="{FF2B5EF4-FFF2-40B4-BE49-F238E27FC236}">
                    <a16:creationId xmlns:a16="http://schemas.microsoft.com/office/drawing/2014/main" id="{37A782ED-096B-4D80-B4C1-69DFC6CF4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29723" name="AutoShape 82">
                <a:extLst>
                  <a:ext uri="{FF2B5EF4-FFF2-40B4-BE49-F238E27FC236}">
                    <a16:creationId xmlns:a16="http://schemas.microsoft.com/office/drawing/2014/main" id="{8DE1A76E-6B07-4B43-844B-7C5B4E45A8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2076" name="Text Box 83">
                <a:extLst>
                  <a:ext uri="{FF2B5EF4-FFF2-40B4-BE49-F238E27FC236}">
                    <a16:creationId xmlns:a16="http://schemas.microsoft.com/office/drawing/2014/main" id="{78113E23-D4F2-4FD6-919C-B1646A3DEB2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7" name="Text Box 84">
                <a:extLst>
                  <a:ext uri="{FF2B5EF4-FFF2-40B4-BE49-F238E27FC236}">
                    <a16:creationId xmlns:a16="http://schemas.microsoft.com/office/drawing/2014/main" id="{EF01A1CB-ED47-4829-9499-4F44290C0A0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2073" name="Rectangle 85">
              <a:extLst>
                <a:ext uri="{FF2B5EF4-FFF2-40B4-BE49-F238E27FC236}">
                  <a16:creationId xmlns:a16="http://schemas.microsoft.com/office/drawing/2014/main" id="{DF70D47E-1B97-403F-86DD-1B1DE5DB5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Cùng tham gia.</a:t>
              </a:r>
            </a:p>
          </p:txBody>
        </p:sp>
      </p:grpSp>
      <p:sp>
        <p:nvSpPr>
          <p:cNvPr id="2067" name="Text Box 86">
            <a:extLst>
              <a:ext uri="{FF2B5EF4-FFF2-40B4-BE49-F238E27FC236}">
                <a16:creationId xmlns:a16="http://schemas.microsoft.com/office/drawing/2014/main" id="{324AD230-0246-471F-BFAA-1C053F2D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1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Nhìn thấy các bạn đang chơi trò nhảy dây, em sẽ:</a:t>
            </a:r>
          </a:p>
        </p:txBody>
      </p:sp>
      <p:pic>
        <p:nvPicPr>
          <p:cNvPr id="2068" name="Picture 91" descr="Picture 009">
            <a:extLst>
              <a:ext uri="{FF2B5EF4-FFF2-40B4-BE49-F238E27FC236}">
                <a16:creationId xmlns:a16="http://schemas.microsoft.com/office/drawing/2014/main" id="{2E5379AC-8464-4066-AEAF-9001772F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3" t="52994" r="37617" b="24506"/>
          <a:stretch>
            <a:fillRect/>
          </a:stretch>
        </p:blipFill>
        <p:spPr bwMode="auto">
          <a:xfrm>
            <a:off x="3962400" y="1295400"/>
            <a:ext cx="3810000" cy="25908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" name="Oval 93" descr="Water droplets">
            <a:extLst>
              <a:ext uri="{FF2B5EF4-FFF2-40B4-BE49-F238E27FC236}">
                <a16:creationId xmlns:a16="http://schemas.microsoft.com/office/drawing/2014/main" id="{F72DA465-5A7E-458E-BD17-90FC7BF5B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819400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 rồi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>
            <a:extLst>
              <a:ext uri="{FF2B5EF4-FFF2-40B4-BE49-F238E27FC236}">
                <a16:creationId xmlns:a16="http://schemas.microsoft.com/office/drawing/2014/main" id="{EE123933-0A41-465E-AE43-9B20FE183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70">
            <a:extLst>
              <a:ext uri="{FF2B5EF4-FFF2-40B4-BE49-F238E27FC236}">
                <a16:creationId xmlns:a16="http://schemas.microsoft.com/office/drawing/2014/main" id="{13153AF6-E74F-4C15-AA18-A562C2D025A0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38601"/>
            <a:ext cx="7924800" cy="836613"/>
            <a:chOff x="288" y="2544"/>
            <a:chExt cx="4992" cy="527"/>
          </a:xfrm>
        </p:grpSpPr>
        <p:grpSp>
          <p:nvGrpSpPr>
            <p:cNvPr id="3111" name="Group 21">
              <a:extLst>
                <a:ext uri="{FF2B5EF4-FFF2-40B4-BE49-F238E27FC236}">
                  <a16:creationId xmlns:a16="http://schemas.microsoft.com/office/drawing/2014/main" id="{C8AB9C97-E949-4EDD-BACF-2CFCBE165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4"/>
              <a:ext cx="4992" cy="527"/>
              <a:chOff x="183" y="1591"/>
              <a:chExt cx="4807" cy="903"/>
            </a:xfrm>
          </p:grpSpPr>
          <p:sp>
            <p:nvSpPr>
              <p:cNvPr id="31785" name="AutoShape 22">
                <a:extLst>
                  <a:ext uri="{FF2B5EF4-FFF2-40B4-BE49-F238E27FC236}">
                    <a16:creationId xmlns:a16="http://schemas.microsoft.com/office/drawing/2014/main" id="{CD3FAB5C-C69E-4C13-9695-1E8CE6CCCA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1786" name="AutoShape 23">
                <a:extLst>
                  <a:ext uri="{FF2B5EF4-FFF2-40B4-BE49-F238E27FC236}">
                    <a16:creationId xmlns:a16="http://schemas.microsoft.com/office/drawing/2014/main" id="{CB0AF825-CEF4-4498-830D-F4C9507E32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115" name="Text Box 24">
                <a:extLst>
                  <a:ext uri="{FF2B5EF4-FFF2-40B4-BE49-F238E27FC236}">
                    <a16:creationId xmlns:a16="http://schemas.microsoft.com/office/drawing/2014/main" id="{0549A146-A948-455A-80DE-0244FBB29B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6" name="Text Box 25">
                <a:extLst>
                  <a:ext uri="{FF2B5EF4-FFF2-40B4-BE49-F238E27FC236}">
                    <a16:creationId xmlns:a16="http://schemas.microsoft.com/office/drawing/2014/main" id="{8C26D792-7DE0-4E67-A873-0CF42F5B25A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12" name="Rectangle 41">
              <a:extLst>
                <a:ext uri="{FF2B5EF4-FFF2-40B4-BE49-F238E27FC236}">
                  <a16:creationId xmlns:a16="http://schemas.microsoft.com/office/drawing/2014/main" id="{F6C64B4C-D302-4D51-BA05-A1E34495B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Cùng tham gia.</a:t>
              </a:r>
            </a:p>
          </p:txBody>
        </p:sp>
      </p:grpSp>
      <p:grpSp>
        <p:nvGrpSpPr>
          <p:cNvPr id="6" name="Group 71">
            <a:extLst>
              <a:ext uri="{FF2B5EF4-FFF2-40B4-BE49-F238E27FC236}">
                <a16:creationId xmlns:a16="http://schemas.microsoft.com/office/drawing/2014/main" id="{A0FD48AD-FDF9-4863-968D-29DF3E035AC3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6021388"/>
            <a:ext cx="7924800" cy="836612"/>
            <a:chOff x="288" y="3793"/>
            <a:chExt cx="4992" cy="527"/>
          </a:xfrm>
        </p:grpSpPr>
        <p:grpSp>
          <p:nvGrpSpPr>
            <p:cNvPr id="3105" name="Group 42">
              <a:extLst>
                <a:ext uri="{FF2B5EF4-FFF2-40B4-BE49-F238E27FC236}">
                  <a16:creationId xmlns:a16="http://schemas.microsoft.com/office/drawing/2014/main" id="{AD496878-5A3A-488D-AB9C-5519665FA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31779" name="AutoShape 43">
                <a:extLst>
                  <a:ext uri="{FF2B5EF4-FFF2-40B4-BE49-F238E27FC236}">
                    <a16:creationId xmlns:a16="http://schemas.microsoft.com/office/drawing/2014/main" id="{9EC0CB1A-7C81-4CB7-A1BC-C98F4E80C1B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1780" name="AutoShape 44">
                <a:extLst>
                  <a:ext uri="{FF2B5EF4-FFF2-40B4-BE49-F238E27FC236}">
                    <a16:creationId xmlns:a16="http://schemas.microsoft.com/office/drawing/2014/main" id="{527A82EF-6BE0-4483-9AF1-9AAB45630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3109" name="Text Box 45">
                <a:extLst>
                  <a:ext uri="{FF2B5EF4-FFF2-40B4-BE49-F238E27FC236}">
                    <a16:creationId xmlns:a16="http://schemas.microsoft.com/office/drawing/2014/main" id="{B4CD5847-8DA9-443B-8A14-914BCEAB147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0" name="Text Box 46">
                <a:extLst>
                  <a:ext uri="{FF2B5EF4-FFF2-40B4-BE49-F238E27FC236}">
                    <a16:creationId xmlns:a16="http://schemas.microsoft.com/office/drawing/2014/main" id="{ED3D1F02-717D-492E-AE52-B064A98CD5C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06" name="Rectangle 47">
              <a:extLst>
                <a:ext uri="{FF2B5EF4-FFF2-40B4-BE49-F238E27FC236}">
                  <a16:creationId xmlns:a16="http://schemas.microsoft.com/office/drawing/2014/main" id="{346AE11D-EAC3-464F-B968-AED70A754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Khuyên các bạn không chơi nữa sẽ nguy hiểm.</a:t>
              </a:r>
            </a:p>
          </p:txBody>
        </p:sp>
      </p:grpSp>
      <p:grpSp>
        <p:nvGrpSpPr>
          <p:cNvPr id="8" name="Group 72">
            <a:extLst>
              <a:ext uri="{FF2B5EF4-FFF2-40B4-BE49-F238E27FC236}">
                <a16:creationId xmlns:a16="http://schemas.microsoft.com/office/drawing/2014/main" id="{81D14159-E300-48AF-9DBC-1878AAD80004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3099" name="Group 48">
              <a:extLst>
                <a:ext uri="{FF2B5EF4-FFF2-40B4-BE49-F238E27FC236}">
                  <a16:creationId xmlns:a16="http://schemas.microsoft.com/office/drawing/2014/main" id="{07336449-69A4-4C8F-BC4E-A823F4058E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31773" name="AutoShape 49">
                <a:extLst>
                  <a:ext uri="{FF2B5EF4-FFF2-40B4-BE49-F238E27FC236}">
                    <a16:creationId xmlns:a16="http://schemas.microsoft.com/office/drawing/2014/main" id="{C494F5BB-BDF0-4FBE-8190-3C262200F7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1774" name="AutoShape 50">
                <a:extLst>
                  <a:ext uri="{FF2B5EF4-FFF2-40B4-BE49-F238E27FC236}">
                    <a16:creationId xmlns:a16="http://schemas.microsoft.com/office/drawing/2014/main" id="{89CEB5F4-8240-45B3-8DC2-2C81198108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3103" name="Text Box 51">
                <a:extLst>
                  <a:ext uri="{FF2B5EF4-FFF2-40B4-BE49-F238E27FC236}">
                    <a16:creationId xmlns:a16="http://schemas.microsoft.com/office/drawing/2014/main" id="{A7A87919-F3B1-4527-A81A-3598B395499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4" name="Text Box 52">
                <a:extLst>
                  <a:ext uri="{FF2B5EF4-FFF2-40B4-BE49-F238E27FC236}">
                    <a16:creationId xmlns:a16="http://schemas.microsoft.com/office/drawing/2014/main" id="{BE808FE3-EFA4-4FAA-BA82-F87D813D40A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00" name="Rectangle 53">
              <a:extLst>
                <a:ext uri="{FF2B5EF4-FFF2-40B4-BE49-F238E27FC236}">
                  <a16:creationId xmlns:a16="http://schemas.microsoft.com/office/drawing/2014/main" id="{C6762B61-7A3B-4866-BCD2-0509A1A84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        Cướp cầu của bạn.</a:t>
              </a:r>
            </a:p>
          </p:txBody>
        </p:sp>
      </p:grpSp>
      <p:grpSp>
        <p:nvGrpSpPr>
          <p:cNvPr id="10" name="Group 73">
            <a:extLst>
              <a:ext uri="{FF2B5EF4-FFF2-40B4-BE49-F238E27FC236}">
                <a16:creationId xmlns:a16="http://schemas.microsoft.com/office/drawing/2014/main" id="{616C1814-BC0D-4FB7-A95D-3C4F34030B70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8"/>
            <a:ext cx="7924800" cy="836612"/>
            <a:chOff x="288" y="2544"/>
            <a:chExt cx="4992" cy="527"/>
          </a:xfrm>
        </p:grpSpPr>
        <p:grpSp>
          <p:nvGrpSpPr>
            <p:cNvPr id="3093" name="Group 74">
              <a:extLst>
                <a:ext uri="{FF2B5EF4-FFF2-40B4-BE49-F238E27FC236}">
                  <a16:creationId xmlns:a16="http://schemas.microsoft.com/office/drawing/2014/main" id="{C94FFA00-3322-4DC0-AC13-A5BAA546F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4"/>
              <a:ext cx="4992" cy="527"/>
              <a:chOff x="183" y="1591"/>
              <a:chExt cx="4807" cy="903"/>
            </a:xfrm>
          </p:grpSpPr>
          <p:sp>
            <p:nvSpPr>
              <p:cNvPr id="31767" name="AutoShape 75">
                <a:extLst>
                  <a:ext uri="{FF2B5EF4-FFF2-40B4-BE49-F238E27FC236}">
                    <a16:creationId xmlns:a16="http://schemas.microsoft.com/office/drawing/2014/main" id="{B74F53BA-57C1-43A2-8EA4-B9D0C81CBF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1768" name="AutoShape 76">
                <a:extLst>
                  <a:ext uri="{FF2B5EF4-FFF2-40B4-BE49-F238E27FC236}">
                    <a16:creationId xmlns:a16="http://schemas.microsoft.com/office/drawing/2014/main" id="{45727CCC-FD56-4150-91B5-1C180EFE76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097" name="Text Box 77">
                <a:extLst>
                  <a:ext uri="{FF2B5EF4-FFF2-40B4-BE49-F238E27FC236}">
                    <a16:creationId xmlns:a16="http://schemas.microsoft.com/office/drawing/2014/main" id="{1AADA98B-72C4-438B-AD8D-B8790DA7D2C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8" name="Text Box 78">
                <a:extLst>
                  <a:ext uri="{FF2B5EF4-FFF2-40B4-BE49-F238E27FC236}">
                    <a16:creationId xmlns:a16="http://schemas.microsoft.com/office/drawing/2014/main" id="{20648FC9-3208-4CC3-B2B9-3765FCB5F04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094" name="Rectangle 79">
              <a:extLst>
                <a:ext uri="{FF2B5EF4-FFF2-40B4-BE49-F238E27FC236}">
                  <a16:creationId xmlns:a16="http://schemas.microsoft.com/office/drawing/2014/main" id="{702A25C6-48EE-459B-AD7A-E1450B342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Cùng tham gia.</a:t>
              </a:r>
            </a:p>
          </p:txBody>
        </p:sp>
      </p:grpSp>
      <p:sp>
        <p:nvSpPr>
          <p:cNvPr id="3088" name="Text Box 84">
            <a:extLst>
              <a:ext uri="{FF2B5EF4-FFF2-40B4-BE49-F238E27FC236}">
                <a16:creationId xmlns:a16="http://schemas.microsoft.com/office/drawing/2014/main" id="{9B0DBFF2-42B5-4477-97B1-CFCCB095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57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Em thấy các bạn đang chơi đá cầu, em sẽ:</a:t>
            </a:r>
          </a:p>
        </p:txBody>
      </p:sp>
      <p:pic>
        <p:nvPicPr>
          <p:cNvPr id="3089" name="Picture 88" descr="3892_907586">
            <a:extLst>
              <a:ext uri="{FF2B5EF4-FFF2-40B4-BE49-F238E27FC236}">
                <a16:creationId xmlns:a16="http://schemas.microsoft.com/office/drawing/2014/main" id="{D0397960-D940-4EB2-A48D-75C662E4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1"/>
            <a:ext cx="3810000" cy="2867025"/>
          </a:xfrm>
          <a:prstGeom prst="rect">
            <a:avLst/>
          </a:prstGeom>
          <a:solidFill>
            <a:srgbClr val="00FF00"/>
          </a:solidFill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91" name="Oval 90" descr="Water droplets">
            <a:extLst>
              <a:ext uri="{FF2B5EF4-FFF2-40B4-BE49-F238E27FC236}">
                <a16:creationId xmlns:a16="http://schemas.microsoft.com/office/drawing/2014/main" id="{FCD0E169-E17F-4781-84B2-C0C955C49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200400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 mừng bạn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>
            <a:extLst>
              <a:ext uri="{FF2B5EF4-FFF2-40B4-BE49-F238E27FC236}">
                <a16:creationId xmlns:a16="http://schemas.microsoft.com/office/drawing/2014/main" id="{9A62CFDC-7D00-48E9-94AD-C2E365FAF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71">
            <a:extLst>
              <a:ext uri="{FF2B5EF4-FFF2-40B4-BE49-F238E27FC236}">
                <a16:creationId xmlns:a16="http://schemas.microsoft.com/office/drawing/2014/main" id="{C32FCC5B-D70B-4B41-9C74-47E2291C18D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38601"/>
            <a:ext cx="7924800" cy="836613"/>
            <a:chOff x="288" y="2545"/>
            <a:chExt cx="4992" cy="527"/>
          </a:xfrm>
        </p:grpSpPr>
        <p:grpSp>
          <p:nvGrpSpPr>
            <p:cNvPr id="4136" name="Group 21">
              <a:extLst>
                <a:ext uri="{FF2B5EF4-FFF2-40B4-BE49-F238E27FC236}">
                  <a16:creationId xmlns:a16="http://schemas.microsoft.com/office/drawing/2014/main" id="{E4ED55E2-8A19-43BB-82EC-0D867F25D5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33834" name="AutoShape 22">
                <a:extLst>
                  <a:ext uri="{FF2B5EF4-FFF2-40B4-BE49-F238E27FC236}">
                    <a16:creationId xmlns:a16="http://schemas.microsoft.com/office/drawing/2014/main" id="{D2042DD7-44CA-47CA-A913-B1746A3AF3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3835" name="AutoShape 23">
                <a:extLst>
                  <a:ext uri="{FF2B5EF4-FFF2-40B4-BE49-F238E27FC236}">
                    <a16:creationId xmlns:a16="http://schemas.microsoft.com/office/drawing/2014/main" id="{1EEB9D89-67D8-4B78-A086-E89838DD88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4140" name="Text Box 24">
                <a:extLst>
                  <a:ext uri="{FF2B5EF4-FFF2-40B4-BE49-F238E27FC236}">
                    <a16:creationId xmlns:a16="http://schemas.microsoft.com/office/drawing/2014/main" id="{B4DEAF30-076C-4D0F-8C07-B8DE9A9DCB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1" name="Text Box 25">
                <a:extLst>
                  <a:ext uri="{FF2B5EF4-FFF2-40B4-BE49-F238E27FC236}">
                    <a16:creationId xmlns:a16="http://schemas.microsoft.com/office/drawing/2014/main" id="{0BA0CADA-57A0-4FE7-93CF-270DE552A92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4137" name="Rectangle 41">
              <a:extLst>
                <a:ext uri="{FF2B5EF4-FFF2-40B4-BE49-F238E27FC236}">
                  <a16:creationId xmlns:a16="http://schemas.microsoft.com/office/drawing/2014/main" id="{FC5DB943-0CC9-475C-BA21-C0FECE051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688"/>
              <a:ext cx="254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Tham gia</a:t>
              </a:r>
            </a:p>
          </p:txBody>
        </p:sp>
      </p:grpSp>
      <p:grpSp>
        <p:nvGrpSpPr>
          <p:cNvPr id="6" name="Group 74">
            <a:extLst>
              <a:ext uri="{FF2B5EF4-FFF2-40B4-BE49-F238E27FC236}">
                <a16:creationId xmlns:a16="http://schemas.microsoft.com/office/drawing/2014/main" id="{A3358113-C093-4903-9E63-2959D691DC2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6021388"/>
            <a:ext cx="7924800" cy="836612"/>
            <a:chOff x="288" y="3793"/>
            <a:chExt cx="4992" cy="527"/>
          </a:xfrm>
        </p:grpSpPr>
        <p:grpSp>
          <p:nvGrpSpPr>
            <p:cNvPr id="4130" name="Group 42">
              <a:extLst>
                <a:ext uri="{FF2B5EF4-FFF2-40B4-BE49-F238E27FC236}">
                  <a16:creationId xmlns:a16="http://schemas.microsoft.com/office/drawing/2014/main" id="{0E3BB6A7-3D68-47E5-A4FE-D0EC68734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33828" name="AutoShape 43">
                <a:extLst>
                  <a:ext uri="{FF2B5EF4-FFF2-40B4-BE49-F238E27FC236}">
                    <a16:creationId xmlns:a16="http://schemas.microsoft.com/office/drawing/2014/main" id="{8D4800A3-0480-4EBA-B47E-F021F7F18E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3829" name="AutoShape 44">
                <a:extLst>
                  <a:ext uri="{FF2B5EF4-FFF2-40B4-BE49-F238E27FC236}">
                    <a16:creationId xmlns:a16="http://schemas.microsoft.com/office/drawing/2014/main" id="{FC177C2E-257C-4D13-BCB3-3069F0A67E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4134" name="Text Box 45">
                <a:extLst>
                  <a:ext uri="{FF2B5EF4-FFF2-40B4-BE49-F238E27FC236}">
                    <a16:creationId xmlns:a16="http://schemas.microsoft.com/office/drawing/2014/main" id="{04143039-1875-4C28-8013-70D3134B83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5" name="Text Box 46">
                <a:extLst>
                  <a:ext uri="{FF2B5EF4-FFF2-40B4-BE49-F238E27FC236}">
                    <a16:creationId xmlns:a16="http://schemas.microsoft.com/office/drawing/2014/main" id="{47BDBC5B-12A1-4B07-A958-320FA26560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4131" name="Rectangle 47">
              <a:extLst>
                <a:ext uri="{FF2B5EF4-FFF2-40B4-BE49-F238E27FC236}">
                  <a16:creationId xmlns:a16="http://schemas.microsoft.com/office/drawing/2014/main" id="{4622CDE8-1046-42A7-A6EF-ECD7E7AE1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Cổ vũ.</a:t>
              </a:r>
            </a:p>
          </p:txBody>
        </p:sp>
      </p:grpSp>
      <p:grpSp>
        <p:nvGrpSpPr>
          <p:cNvPr id="8" name="Group 73">
            <a:extLst>
              <a:ext uri="{FF2B5EF4-FFF2-40B4-BE49-F238E27FC236}">
                <a16:creationId xmlns:a16="http://schemas.microsoft.com/office/drawing/2014/main" id="{698F5B3A-26F0-47B4-AB24-F5405C6F440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4124" name="Group 48">
              <a:extLst>
                <a:ext uri="{FF2B5EF4-FFF2-40B4-BE49-F238E27FC236}">
                  <a16:creationId xmlns:a16="http://schemas.microsoft.com/office/drawing/2014/main" id="{5CD9B4A1-D4BA-401D-8BC5-92164E977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33822" name="AutoShape 49">
                <a:extLst>
                  <a:ext uri="{FF2B5EF4-FFF2-40B4-BE49-F238E27FC236}">
                    <a16:creationId xmlns:a16="http://schemas.microsoft.com/office/drawing/2014/main" id="{4607D24D-DC9D-412C-9006-D438A79240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3823" name="AutoShape 50">
                <a:extLst>
                  <a:ext uri="{FF2B5EF4-FFF2-40B4-BE49-F238E27FC236}">
                    <a16:creationId xmlns:a16="http://schemas.microsoft.com/office/drawing/2014/main" id="{16BDA7A6-8C9C-47E3-9D50-E6A9D856FE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4128" name="Text Box 51">
                <a:extLst>
                  <a:ext uri="{FF2B5EF4-FFF2-40B4-BE49-F238E27FC236}">
                    <a16:creationId xmlns:a16="http://schemas.microsoft.com/office/drawing/2014/main" id="{C78615DC-2969-416A-9367-F6E1972EBD5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9" name="Text Box 52">
                <a:extLst>
                  <a:ext uri="{FF2B5EF4-FFF2-40B4-BE49-F238E27FC236}">
                    <a16:creationId xmlns:a16="http://schemas.microsoft.com/office/drawing/2014/main" id="{244A622F-1430-46F7-AEC2-96E3211F3CA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4125" name="Rectangle 53">
              <a:extLst>
                <a:ext uri="{FF2B5EF4-FFF2-40B4-BE49-F238E27FC236}">
                  <a16:creationId xmlns:a16="http://schemas.microsoft.com/office/drawing/2014/main" id="{56EFD399-C5F8-456F-89A7-EB55CD87D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39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Ngăn các bạn không chơi nữa.</a:t>
              </a:r>
            </a:p>
          </p:txBody>
        </p:sp>
      </p:grpSp>
      <p:grpSp>
        <p:nvGrpSpPr>
          <p:cNvPr id="10" name="Group 75">
            <a:extLst>
              <a:ext uri="{FF2B5EF4-FFF2-40B4-BE49-F238E27FC236}">
                <a16:creationId xmlns:a16="http://schemas.microsoft.com/office/drawing/2014/main" id="{C398F039-5591-4178-896D-A0F19094F5F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954588"/>
            <a:ext cx="7924800" cy="836612"/>
            <a:chOff x="288" y="3169"/>
            <a:chExt cx="4992" cy="527"/>
          </a:xfrm>
        </p:grpSpPr>
        <p:grpSp>
          <p:nvGrpSpPr>
            <p:cNvPr id="4118" name="Group 76">
              <a:extLst>
                <a:ext uri="{FF2B5EF4-FFF2-40B4-BE49-F238E27FC236}">
                  <a16:creationId xmlns:a16="http://schemas.microsoft.com/office/drawing/2014/main" id="{A16A6026-1B97-4E6E-917F-3E5D6281D2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33816" name="AutoShape 77">
                <a:extLst>
                  <a:ext uri="{FF2B5EF4-FFF2-40B4-BE49-F238E27FC236}">
                    <a16:creationId xmlns:a16="http://schemas.microsoft.com/office/drawing/2014/main" id="{5B6895CE-2314-4B74-8804-3121E4D845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3817" name="AutoShape 78">
                <a:extLst>
                  <a:ext uri="{FF2B5EF4-FFF2-40B4-BE49-F238E27FC236}">
                    <a16:creationId xmlns:a16="http://schemas.microsoft.com/office/drawing/2014/main" id="{1EF28BEF-93F4-4DA4-A50D-44241E2BE2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4122" name="Text Box 79">
                <a:extLst>
                  <a:ext uri="{FF2B5EF4-FFF2-40B4-BE49-F238E27FC236}">
                    <a16:creationId xmlns:a16="http://schemas.microsoft.com/office/drawing/2014/main" id="{A9332128-E63C-4144-96E4-7D9D0A39CF4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3" name="Text Box 80">
                <a:extLst>
                  <a:ext uri="{FF2B5EF4-FFF2-40B4-BE49-F238E27FC236}">
                    <a16:creationId xmlns:a16="http://schemas.microsoft.com/office/drawing/2014/main" id="{3B0A128E-6FA7-419A-BCCD-3B53AECAA3C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4119" name="Rectangle 81">
              <a:extLst>
                <a:ext uri="{FF2B5EF4-FFF2-40B4-BE49-F238E27FC236}">
                  <a16:creationId xmlns:a16="http://schemas.microsoft.com/office/drawing/2014/main" id="{09C55BB3-A282-4298-9D99-BFF05E445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39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Ngăn các bạn không chơi nữa .</a:t>
              </a:r>
            </a:p>
          </p:txBody>
        </p:sp>
      </p:grpSp>
      <p:sp>
        <p:nvSpPr>
          <p:cNvPr id="4113" name="Text Box 82">
            <a:extLst>
              <a:ext uri="{FF2B5EF4-FFF2-40B4-BE49-F238E27FC236}">
                <a16:creationId xmlns:a16="http://schemas.microsoft.com/office/drawing/2014/main" id="{1328B993-7247-4194-B82C-12BDE03CD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04801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Nhìn thấy các bạn đang chơi trò rượt đuổi nhau, em sẽ:</a:t>
            </a:r>
          </a:p>
        </p:txBody>
      </p:sp>
      <p:pic>
        <p:nvPicPr>
          <p:cNvPr id="4114" name="Picture 83" descr="Picture 010">
            <a:extLst>
              <a:ext uri="{FF2B5EF4-FFF2-40B4-BE49-F238E27FC236}">
                <a16:creationId xmlns:a16="http://schemas.microsoft.com/office/drawing/2014/main" id="{D23BC239-4AB3-4AA9-A3B3-F571B363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9" t="48654" r="44238" b="26814"/>
          <a:stretch>
            <a:fillRect/>
          </a:stretch>
        </p:blipFill>
        <p:spPr bwMode="auto">
          <a:xfrm>
            <a:off x="4038600" y="1243014"/>
            <a:ext cx="3962400" cy="2643187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Oval 85" descr="Water droplets">
            <a:extLst>
              <a:ext uri="{FF2B5EF4-FFF2-40B4-BE49-F238E27FC236}">
                <a16:creationId xmlns:a16="http://schemas.microsoft.com/office/drawing/2014/main" id="{7245D5C4-6440-406D-B614-B6F17875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276600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 rồi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C62550C1-EA86-4120-BB33-B5F351F6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32">
            <a:extLst>
              <a:ext uri="{FF2B5EF4-FFF2-40B4-BE49-F238E27FC236}">
                <a16:creationId xmlns:a16="http://schemas.microsoft.com/office/drawing/2014/main" id="{6CA5060A-FD6A-4462-BC19-1D23644C37B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5"/>
            <a:ext cx="7924800" cy="838199"/>
            <a:chOff x="288" y="2545"/>
            <a:chExt cx="4992" cy="528"/>
          </a:xfrm>
        </p:grpSpPr>
        <p:grpSp>
          <p:nvGrpSpPr>
            <p:cNvPr id="5160" name="Group 33">
              <a:extLst>
                <a:ext uri="{FF2B5EF4-FFF2-40B4-BE49-F238E27FC236}">
                  <a16:creationId xmlns:a16="http://schemas.microsoft.com/office/drawing/2014/main" id="{680BEC41-F468-4627-84A3-C833AD368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8"/>
              <a:chOff x="183" y="1590"/>
              <a:chExt cx="4807" cy="904"/>
            </a:xfrm>
          </p:grpSpPr>
          <p:sp>
            <p:nvSpPr>
              <p:cNvPr id="35882" name="AutoShape 34">
                <a:extLst>
                  <a:ext uri="{FF2B5EF4-FFF2-40B4-BE49-F238E27FC236}">
                    <a16:creationId xmlns:a16="http://schemas.microsoft.com/office/drawing/2014/main" id="{48BC3FCE-3C13-4A0B-B17F-E8FC067471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8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5883" name="AutoShape 35">
                <a:extLst>
                  <a:ext uri="{FF2B5EF4-FFF2-40B4-BE49-F238E27FC236}">
                    <a16:creationId xmlns:a16="http://schemas.microsoft.com/office/drawing/2014/main" id="{09EB7036-3502-448E-A2E9-9C7BFF98C6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164" name="Text Box 36">
                <a:extLst>
                  <a:ext uri="{FF2B5EF4-FFF2-40B4-BE49-F238E27FC236}">
                    <a16:creationId xmlns:a16="http://schemas.microsoft.com/office/drawing/2014/main" id="{4F0D409B-7A6D-4DD7-A46B-0D38D4BF292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0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5" name="Text Box 37">
                <a:extLst>
                  <a:ext uri="{FF2B5EF4-FFF2-40B4-BE49-F238E27FC236}">
                    <a16:creationId xmlns:a16="http://schemas.microsoft.com/office/drawing/2014/main" id="{E924DA12-EA27-4063-BBF5-73543B5A49C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5161" name="Rectangle 38">
              <a:extLst>
                <a:ext uri="{FF2B5EF4-FFF2-40B4-BE49-F238E27FC236}">
                  <a16:creationId xmlns:a16="http://schemas.microsoft.com/office/drawing/2014/main" id="{2C857E14-B949-431D-AAAB-5EF8BD8AB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Xin tham gia cùng chơi.</a:t>
              </a:r>
            </a:p>
          </p:txBody>
        </p:sp>
      </p:grpSp>
      <p:grpSp>
        <p:nvGrpSpPr>
          <p:cNvPr id="6" name="Group 39">
            <a:extLst>
              <a:ext uri="{FF2B5EF4-FFF2-40B4-BE49-F238E27FC236}">
                <a16:creationId xmlns:a16="http://schemas.microsoft.com/office/drawing/2014/main" id="{862D3202-050F-4633-896B-899E0686C7B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6021388"/>
            <a:ext cx="8153400" cy="836612"/>
            <a:chOff x="144" y="3793"/>
            <a:chExt cx="5136" cy="527"/>
          </a:xfrm>
        </p:grpSpPr>
        <p:grpSp>
          <p:nvGrpSpPr>
            <p:cNvPr id="5154" name="Group 40">
              <a:extLst>
                <a:ext uri="{FF2B5EF4-FFF2-40B4-BE49-F238E27FC236}">
                  <a16:creationId xmlns:a16="http://schemas.microsoft.com/office/drawing/2014/main" id="{4C293525-2C84-4557-AD28-19EB36DCC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35876" name="AutoShape 41">
                <a:extLst>
                  <a:ext uri="{FF2B5EF4-FFF2-40B4-BE49-F238E27FC236}">
                    <a16:creationId xmlns:a16="http://schemas.microsoft.com/office/drawing/2014/main" id="{2A6A0162-6910-46E6-807E-4B1EBF0239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5877" name="AutoShape 42">
                <a:extLst>
                  <a:ext uri="{FF2B5EF4-FFF2-40B4-BE49-F238E27FC236}">
                    <a16:creationId xmlns:a16="http://schemas.microsoft.com/office/drawing/2014/main" id="{DB0CB644-048F-467A-B349-D46DF539FB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5158" name="Text Box 43">
                <a:extLst>
                  <a:ext uri="{FF2B5EF4-FFF2-40B4-BE49-F238E27FC236}">
                    <a16:creationId xmlns:a16="http://schemas.microsoft.com/office/drawing/2014/main" id="{E759FCAF-FFC9-4782-BDBE-E8CD0D15ADD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9" name="Text Box 44">
                <a:extLst>
                  <a:ext uri="{FF2B5EF4-FFF2-40B4-BE49-F238E27FC236}">
                    <a16:creationId xmlns:a16="http://schemas.microsoft.com/office/drawing/2014/main" id="{5959B4FC-993A-44BD-8B26-0FE83B09A27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5155" name="Rectangle 45">
              <a:extLst>
                <a:ext uri="{FF2B5EF4-FFF2-40B4-BE49-F238E27FC236}">
                  <a16:creationId xmlns:a16="http://schemas.microsoft.com/office/drawing/2014/main" id="{C7440230-03BF-4168-9772-4273EEDA8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Chọc phá bạn.</a:t>
              </a:r>
            </a:p>
          </p:txBody>
        </p:sp>
      </p:grpSp>
      <p:grpSp>
        <p:nvGrpSpPr>
          <p:cNvPr id="8" name="Group 46">
            <a:extLst>
              <a:ext uri="{FF2B5EF4-FFF2-40B4-BE49-F238E27FC236}">
                <a16:creationId xmlns:a16="http://schemas.microsoft.com/office/drawing/2014/main" id="{5D9A8543-F2A4-440C-96D5-4439F2A73511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030788"/>
            <a:ext cx="7924800" cy="836612"/>
            <a:chOff x="288" y="3169"/>
            <a:chExt cx="4992" cy="527"/>
          </a:xfrm>
        </p:grpSpPr>
        <p:grpSp>
          <p:nvGrpSpPr>
            <p:cNvPr id="5148" name="Group 47">
              <a:extLst>
                <a:ext uri="{FF2B5EF4-FFF2-40B4-BE49-F238E27FC236}">
                  <a16:creationId xmlns:a16="http://schemas.microsoft.com/office/drawing/2014/main" id="{39EEF33C-063A-4EB7-AF76-0DE47427E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35870" name="AutoShape 48">
                <a:extLst>
                  <a:ext uri="{FF2B5EF4-FFF2-40B4-BE49-F238E27FC236}">
                    <a16:creationId xmlns:a16="http://schemas.microsoft.com/office/drawing/2014/main" id="{3B410AB8-8B80-45F2-B3B1-96B7A4FE95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5871" name="AutoShape 49">
                <a:extLst>
                  <a:ext uri="{FF2B5EF4-FFF2-40B4-BE49-F238E27FC236}">
                    <a16:creationId xmlns:a16="http://schemas.microsoft.com/office/drawing/2014/main" id="{E2492F3D-28C3-4007-87E4-4E42F5A392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5152" name="Text Box 50">
                <a:extLst>
                  <a:ext uri="{FF2B5EF4-FFF2-40B4-BE49-F238E27FC236}">
                    <a16:creationId xmlns:a16="http://schemas.microsoft.com/office/drawing/2014/main" id="{BE8588C9-3EF3-4092-859A-E3C27C41F23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3" name="Text Box 51">
                <a:extLst>
                  <a:ext uri="{FF2B5EF4-FFF2-40B4-BE49-F238E27FC236}">
                    <a16:creationId xmlns:a16="http://schemas.microsoft.com/office/drawing/2014/main" id="{78F66400-F302-4E08-B312-7F7B9E72A77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5149" name="Rectangle 52">
              <a:extLst>
                <a:ext uri="{FF2B5EF4-FFF2-40B4-BE49-F238E27FC236}">
                  <a16:creationId xmlns:a16="http://schemas.microsoft.com/office/drawing/2014/main" id="{4D252854-CD3E-4477-B43F-670B6A4FD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Thưa với thầy cô giáo.</a:t>
              </a:r>
            </a:p>
          </p:txBody>
        </p:sp>
      </p:grpSp>
      <p:grpSp>
        <p:nvGrpSpPr>
          <p:cNvPr id="10" name="Group 53">
            <a:extLst>
              <a:ext uri="{FF2B5EF4-FFF2-40B4-BE49-F238E27FC236}">
                <a16:creationId xmlns:a16="http://schemas.microsoft.com/office/drawing/2014/main" id="{45932BF1-1130-4441-8DE7-597BF937BF6E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040188"/>
            <a:ext cx="7924800" cy="836612"/>
            <a:chOff x="288" y="2545"/>
            <a:chExt cx="4992" cy="527"/>
          </a:xfrm>
        </p:grpSpPr>
        <p:grpSp>
          <p:nvGrpSpPr>
            <p:cNvPr id="5142" name="Group 54">
              <a:extLst>
                <a:ext uri="{FF2B5EF4-FFF2-40B4-BE49-F238E27FC236}">
                  <a16:creationId xmlns:a16="http://schemas.microsoft.com/office/drawing/2014/main" id="{574280E1-869A-4FF8-9F73-3C79F58434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35864" name="AutoShape 55">
                <a:extLst>
                  <a:ext uri="{FF2B5EF4-FFF2-40B4-BE49-F238E27FC236}">
                    <a16:creationId xmlns:a16="http://schemas.microsoft.com/office/drawing/2014/main" id="{090B0F18-B6A9-4FA8-B8C1-ADCD87ABC0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  <a:p>
                <a:pPr algn="ctr"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5865" name="AutoShape 56">
                <a:extLst>
                  <a:ext uri="{FF2B5EF4-FFF2-40B4-BE49-F238E27FC236}">
                    <a16:creationId xmlns:a16="http://schemas.microsoft.com/office/drawing/2014/main" id="{8CC594B0-6D71-44BF-9106-BD267B3864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146" name="Text Box 57">
                <a:extLst>
                  <a:ext uri="{FF2B5EF4-FFF2-40B4-BE49-F238E27FC236}">
                    <a16:creationId xmlns:a16="http://schemas.microsoft.com/office/drawing/2014/main" id="{06470D86-72AC-4362-80DB-F9FC4B91744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7" name="Text Box 58">
                <a:extLst>
                  <a:ext uri="{FF2B5EF4-FFF2-40B4-BE49-F238E27FC236}">
                    <a16:creationId xmlns:a16="http://schemas.microsoft.com/office/drawing/2014/main" id="{96337EC2-E876-4B33-A550-0B4A2E27E27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5143" name="Rectangle 59">
              <a:extLst>
                <a:ext uri="{FF2B5EF4-FFF2-40B4-BE49-F238E27FC236}">
                  <a16:creationId xmlns:a16="http://schemas.microsoft.com/office/drawing/2014/main" id="{0C266C63-142D-4DA7-B9BF-549E8BC8D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6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Xin tham gia cùng chơi</a:t>
              </a:r>
            </a:p>
          </p:txBody>
        </p:sp>
      </p:grpSp>
      <p:sp>
        <p:nvSpPr>
          <p:cNvPr id="213052" name="Text Box 60">
            <a:extLst>
              <a:ext uri="{FF2B5EF4-FFF2-40B4-BE49-F238E27FC236}">
                <a16:creationId xmlns:a16="http://schemas.microsoft.com/office/drawing/2014/main" id="{B1104D15-F33B-4D47-A196-028ED8CB6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8078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Em thấy các bạn  đang chơi chuyền, em sẽ:</a:t>
            </a:r>
          </a:p>
        </p:txBody>
      </p:sp>
      <p:pic>
        <p:nvPicPr>
          <p:cNvPr id="5138" name="Picture 69">
            <a:extLst>
              <a:ext uri="{FF2B5EF4-FFF2-40B4-BE49-F238E27FC236}">
                <a16:creationId xmlns:a16="http://schemas.microsoft.com/office/drawing/2014/main" id="{6EE3BB0B-58CC-4510-A339-B28EF958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3352800" cy="27432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Oval 71" descr="Water droplets">
            <a:extLst>
              <a:ext uri="{FF2B5EF4-FFF2-40B4-BE49-F238E27FC236}">
                <a16:creationId xmlns:a16="http://schemas.microsoft.com/office/drawing/2014/main" id="{5ECF0DA8-34CC-4FAD-AE60-C131CCBE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2895600" cy="6096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 rồi!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3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A86AFF5A-C0B0-4B9E-8D12-67C0AA688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CCE0F5B6-A33A-4D04-809F-115949F0CFA7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200401"/>
            <a:ext cx="7924800" cy="836613"/>
            <a:chOff x="288" y="2545"/>
            <a:chExt cx="4992" cy="527"/>
          </a:xfrm>
        </p:grpSpPr>
        <p:grpSp>
          <p:nvGrpSpPr>
            <p:cNvPr id="31782" name="Group 32">
              <a:extLst>
                <a:ext uri="{FF2B5EF4-FFF2-40B4-BE49-F238E27FC236}">
                  <a16:creationId xmlns:a16="http://schemas.microsoft.com/office/drawing/2014/main" id="{81516A3F-9F4C-4684-AC8A-141F9E1932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545"/>
              <a:ext cx="4992" cy="527"/>
              <a:chOff x="183" y="1591"/>
              <a:chExt cx="4807" cy="903"/>
            </a:xfrm>
          </p:grpSpPr>
          <p:sp>
            <p:nvSpPr>
              <p:cNvPr id="37928" name="AutoShape 33">
                <a:extLst>
                  <a:ext uri="{FF2B5EF4-FFF2-40B4-BE49-F238E27FC236}">
                    <a16:creationId xmlns:a16="http://schemas.microsoft.com/office/drawing/2014/main" id="{DBF98747-94B3-4D20-A974-A3C1276D8E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7929" name="AutoShape 34">
                <a:extLst>
                  <a:ext uri="{FF2B5EF4-FFF2-40B4-BE49-F238E27FC236}">
                    <a16:creationId xmlns:a16="http://schemas.microsoft.com/office/drawing/2014/main" id="{8B4D25CC-A250-433E-9BC1-95CD5D1287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31786" name="Text Box 35">
                <a:extLst>
                  <a:ext uri="{FF2B5EF4-FFF2-40B4-BE49-F238E27FC236}">
                    <a16:creationId xmlns:a16="http://schemas.microsoft.com/office/drawing/2014/main" id="{863C5EBA-750F-4E6D-90B1-955E4E3C2E8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87" name="Text Box 36">
                <a:extLst>
                  <a:ext uri="{FF2B5EF4-FFF2-40B4-BE49-F238E27FC236}">
                    <a16:creationId xmlns:a16="http://schemas.microsoft.com/office/drawing/2014/main" id="{0EBA2FD4-8643-4640-AA79-F614F1062CB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783" name="Rectangle 37">
              <a:extLst>
                <a:ext uri="{FF2B5EF4-FFF2-40B4-BE49-F238E27FC236}">
                  <a16:creationId xmlns:a16="http://schemas.microsoft.com/office/drawing/2014/main" id="{49CF3EA3-883E-4307-ADF6-A0E59F91D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688"/>
              <a:ext cx="249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Cổ vũ</a:t>
              </a:r>
            </a:p>
          </p:txBody>
        </p:sp>
      </p:grpSp>
      <p:grpSp>
        <p:nvGrpSpPr>
          <p:cNvPr id="6" name="Group 38">
            <a:extLst>
              <a:ext uri="{FF2B5EF4-FFF2-40B4-BE49-F238E27FC236}">
                <a16:creationId xmlns:a16="http://schemas.microsoft.com/office/drawing/2014/main" id="{CFD798F7-B4D7-4665-8887-3E78AB1CF72F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486401"/>
            <a:ext cx="7924800" cy="836613"/>
            <a:chOff x="288" y="3793"/>
            <a:chExt cx="4992" cy="527"/>
          </a:xfrm>
        </p:grpSpPr>
        <p:grpSp>
          <p:nvGrpSpPr>
            <p:cNvPr id="31776" name="Group 39">
              <a:extLst>
                <a:ext uri="{FF2B5EF4-FFF2-40B4-BE49-F238E27FC236}">
                  <a16:creationId xmlns:a16="http://schemas.microsoft.com/office/drawing/2014/main" id="{3C735B93-D74A-4415-A9F6-B711D6CF2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37922" name="AutoShape 40">
                <a:extLst>
                  <a:ext uri="{FF2B5EF4-FFF2-40B4-BE49-F238E27FC236}">
                    <a16:creationId xmlns:a16="http://schemas.microsoft.com/office/drawing/2014/main" id="{364492CA-84E9-4438-962D-70863AC94C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7923" name="AutoShape 41">
                <a:extLst>
                  <a:ext uri="{FF2B5EF4-FFF2-40B4-BE49-F238E27FC236}">
                    <a16:creationId xmlns:a16="http://schemas.microsoft.com/office/drawing/2014/main" id="{8EE545C0-0A25-46EA-9A7B-AFF8096440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31780" name="Text Box 42">
                <a:extLst>
                  <a:ext uri="{FF2B5EF4-FFF2-40B4-BE49-F238E27FC236}">
                    <a16:creationId xmlns:a16="http://schemas.microsoft.com/office/drawing/2014/main" id="{740D8F7E-055D-40CB-A2DC-E199128F58E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81" name="Text Box 43">
                <a:extLst>
                  <a:ext uri="{FF2B5EF4-FFF2-40B4-BE49-F238E27FC236}">
                    <a16:creationId xmlns:a16="http://schemas.microsoft.com/office/drawing/2014/main" id="{2B96C7A2-1FC7-4FE1-A50A-BD5BDECEE65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777" name="Rectangle 44">
              <a:extLst>
                <a:ext uri="{FF2B5EF4-FFF2-40B4-BE49-F238E27FC236}">
                  <a16:creationId xmlns:a16="http://schemas.microsoft.com/office/drawing/2014/main" id="{FF309B50-D39C-431D-96CF-DB2CC20CA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Báo cáo với thầy cô giáo.</a:t>
              </a:r>
            </a:p>
          </p:txBody>
        </p:sp>
      </p:grpSp>
      <p:grpSp>
        <p:nvGrpSpPr>
          <p:cNvPr id="8" name="Group 45">
            <a:extLst>
              <a:ext uri="{FF2B5EF4-FFF2-40B4-BE49-F238E27FC236}">
                <a16:creationId xmlns:a16="http://schemas.microsoft.com/office/drawing/2014/main" id="{19C3C495-59E5-4523-951F-B51EEBD0EE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343401"/>
            <a:ext cx="7924800" cy="836613"/>
            <a:chOff x="288" y="3169"/>
            <a:chExt cx="4992" cy="527"/>
          </a:xfrm>
        </p:grpSpPr>
        <p:grpSp>
          <p:nvGrpSpPr>
            <p:cNvPr id="31770" name="Group 46">
              <a:extLst>
                <a:ext uri="{FF2B5EF4-FFF2-40B4-BE49-F238E27FC236}">
                  <a16:creationId xmlns:a16="http://schemas.microsoft.com/office/drawing/2014/main" id="{62584645-3C24-44EA-8F4A-7B60B8FD9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169"/>
              <a:ext cx="4992" cy="527"/>
              <a:chOff x="183" y="1591"/>
              <a:chExt cx="4807" cy="903"/>
            </a:xfrm>
          </p:grpSpPr>
          <p:sp>
            <p:nvSpPr>
              <p:cNvPr id="37916" name="AutoShape 47">
                <a:extLst>
                  <a:ext uri="{FF2B5EF4-FFF2-40B4-BE49-F238E27FC236}">
                    <a16:creationId xmlns:a16="http://schemas.microsoft.com/office/drawing/2014/main" id="{C76CB96E-9C80-4F82-A29E-EBAC3FD71C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7917" name="AutoShape 48">
                <a:extLst>
                  <a:ext uri="{FF2B5EF4-FFF2-40B4-BE49-F238E27FC236}">
                    <a16:creationId xmlns:a16="http://schemas.microsoft.com/office/drawing/2014/main" id="{1934438C-EF5D-47EE-9B61-EE75C4ACE3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31774" name="Text Box 49">
                <a:extLst>
                  <a:ext uri="{FF2B5EF4-FFF2-40B4-BE49-F238E27FC236}">
                    <a16:creationId xmlns:a16="http://schemas.microsoft.com/office/drawing/2014/main" id="{034BBDAD-C596-44C5-B375-0567694B2EF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75" name="Text Box 50">
                <a:extLst>
                  <a:ext uri="{FF2B5EF4-FFF2-40B4-BE49-F238E27FC236}">
                    <a16:creationId xmlns:a16="http://schemas.microsoft.com/office/drawing/2014/main" id="{F05CA0FA-6C9B-4A56-BB29-4F9538E2E7E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771" name="Rectangle 51">
              <a:extLst>
                <a:ext uri="{FF2B5EF4-FFF2-40B4-BE49-F238E27FC236}">
                  <a16:creationId xmlns:a16="http://schemas.microsoft.com/office/drawing/2014/main" id="{F0E24395-F4B5-491E-835B-39EE8A208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22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Cùng tham gia.</a:t>
              </a:r>
            </a:p>
          </p:txBody>
        </p:sp>
      </p:grpSp>
      <p:grpSp>
        <p:nvGrpSpPr>
          <p:cNvPr id="10" name="Group 52">
            <a:extLst>
              <a:ext uri="{FF2B5EF4-FFF2-40B4-BE49-F238E27FC236}">
                <a16:creationId xmlns:a16="http://schemas.microsoft.com/office/drawing/2014/main" id="{20124516-205B-4106-B1BF-CC1403CEA890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5487988"/>
            <a:ext cx="7924800" cy="836612"/>
            <a:chOff x="288" y="3793"/>
            <a:chExt cx="4992" cy="527"/>
          </a:xfrm>
        </p:grpSpPr>
        <p:grpSp>
          <p:nvGrpSpPr>
            <p:cNvPr id="31764" name="Group 53">
              <a:extLst>
                <a:ext uri="{FF2B5EF4-FFF2-40B4-BE49-F238E27FC236}">
                  <a16:creationId xmlns:a16="http://schemas.microsoft.com/office/drawing/2014/main" id="{07BE99F0-3A80-4A8C-A291-E4BC6B4BE6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3793"/>
              <a:ext cx="4992" cy="527"/>
              <a:chOff x="183" y="1591"/>
              <a:chExt cx="4807" cy="903"/>
            </a:xfrm>
          </p:grpSpPr>
          <p:sp>
            <p:nvSpPr>
              <p:cNvPr id="37910" name="AutoShape 54">
                <a:extLst>
                  <a:ext uri="{FF2B5EF4-FFF2-40B4-BE49-F238E27FC236}">
                    <a16:creationId xmlns:a16="http://schemas.microsoft.com/office/drawing/2014/main" id="{96A0B6ED-BAD8-43C6-90F2-37D2D3C359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7" y="1617"/>
                <a:ext cx="4423" cy="764"/>
              </a:xfrm>
              <a:prstGeom prst="roundRect">
                <a:avLst>
                  <a:gd name="adj" fmla="val 16667"/>
                </a:avLst>
              </a:prstGeom>
              <a:solidFill>
                <a:srgbClr val="FFCCFF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altLang="en-US">
                  <a:latin typeface="Arial" charset="0"/>
                </a:endParaRPr>
              </a:p>
            </p:txBody>
          </p:sp>
          <p:sp>
            <p:nvSpPr>
              <p:cNvPr id="37911" name="AutoShape 55">
                <a:extLst>
                  <a:ext uri="{FF2B5EF4-FFF2-40B4-BE49-F238E27FC236}">
                    <a16:creationId xmlns:a16="http://schemas.microsoft.com/office/drawing/2014/main" id="{864957C0-FC29-4F5C-8EF2-E8C8E7D4D9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" y="1615"/>
                <a:ext cx="691" cy="817"/>
              </a:xfrm>
              <a:prstGeom prst="diamond">
                <a:avLst/>
              </a:prstGeom>
              <a:solidFill>
                <a:srgbClr val="FFCCFF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 b="1">
                    <a:latin typeface="Arial" charset="0"/>
                    <a:cs typeface="Arial" charset="0"/>
                  </a:rPr>
                  <a:t>C</a:t>
                </a:r>
              </a:p>
            </p:txBody>
          </p:sp>
          <p:sp>
            <p:nvSpPr>
              <p:cNvPr id="31768" name="Text Box 56">
                <a:extLst>
                  <a:ext uri="{FF2B5EF4-FFF2-40B4-BE49-F238E27FC236}">
                    <a16:creationId xmlns:a16="http://schemas.microsoft.com/office/drawing/2014/main" id="{A4D1438F-1056-4AB8-B0BE-D7490825CD5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819" y="1591"/>
                <a:ext cx="4148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800" b="1">
                  <a:solidFill>
                    <a:srgbClr val="FF33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69" name="Text Box 57">
                <a:extLst>
                  <a:ext uri="{FF2B5EF4-FFF2-40B4-BE49-F238E27FC236}">
                    <a16:creationId xmlns:a16="http://schemas.microsoft.com/office/drawing/2014/main" id="{855C174E-FB09-4E36-A2E2-CBD26866C82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3" y="1802"/>
                <a:ext cx="570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3600" b="1">
                    <a:solidFill>
                      <a:srgbClr val="CC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1765" name="Rectangle 58">
              <a:extLst>
                <a:ext uri="{FF2B5EF4-FFF2-40B4-BE49-F238E27FC236}">
                  <a16:creationId xmlns:a16="http://schemas.microsoft.com/office/drawing/2014/main" id="{7CF63179-570F-4D58-9B9C-24C9FC230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888"/>
              <a:ext cx="355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0000"/>
                  </a:solidFill>
                </a:rPr>
                <a:t>Báo cáo với thầy cô giáo.</a:t>
              </a:r>
            </a:p>
          </p:txBody>
        </p:sp>
      </p:grpSp>
      <p:sp>
        <p:nvSpPr>
          <p:cNvPr id="211003" name="Text Box 59">
            <a:extLst>
              <a:ext uri="{FF2B5EF4-FFF2-40B4-BE49-F238E27FC236}">
                <a16:creationId xmlns:a16="http://schemas.microsoft.com/office/drawing/2014/main" id="{BA230DD2-6342-4BED-97B3-1D8A0109A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524000"/>
            <a:ext cx="670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Thấy các bạn đang chơi trò lấy đá sỏi ném nhau, em sẽ:</a:t>
            </a:r>
          </a:p>
        </p:txBody>
      </p:sp>
      <p:sp>
        <p:nvSpPr>
          <p:cNvPr id="31762" name="Oval 62" descr="Water droplets">
            <a:extLst>
              <a:ext uri="{FF2B5EF4-FFF2-40B4-BE49-F238E27FC236}">
                <a16:creationId xmlns:a16="http://schemas.microsoft.com/office/drawing/2014/main" id="{B9FDB926-F175-4724-A954-AC6BF542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09800"/>
            <a:ext cx="2895600" cy="6096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 xác!</a:t>
            </a:r>
          </a:p>
        </p:txBody>
      </p:sp>
      <p:grpSp>
        <p:nvGrpSpPr>
          <p:cNvPr id="52" name="组合 3">
            <a:extLst>
              <a:ext uri="{FF2B5EF4-FFF2-40B4-BE49-F238E27FC236}">
                <a16:creationId xmlns:a16="http://schemas.microsoft.com/office/drawing/2014/main" id="{C1DB6621-0B20-4BE0-97CA-589BCF6FA2DB}"/>
              </a:ext>
            </a:extLst>
          </p:cNvPr>
          <p:cNvGrpSpPr/>
          <p:nvPr/>
        </p:nvGrpSpPr>
        <p:grpSpPr>
          <a:xfrm>
            <a:off x="9822267" y="4848161"/>
            <a:ext cx="2614261" cy="2005457"/>
            <a:chOff x="5974725" y="2222205"/>
            <a:chExt cx="5877033" cy="3981019"/>
          </a:xfrm>
        </p:grpSpPr>
        <p:pic>
          <p:nvPicPr>
            <p:cNvPr id="53" name="图片 2">
              <a:extLst>
                <a:ext uri="{FF2B5EF4-FFF2-40B4-BE49-F238E27FC236}">
                  <a16:creationId xmlns:a16="http://schemas.microsoft.com/office/drawing/2014/main" id="{AA29264C-C3AC-401A-80F8-2B7842D0A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8" b="21287"/>
            <a:stretch/>
          </p:blipFill>
          <p:spPr>
            <a:xfrm>
              <a:off x="6858578" y="2908005"/>
              <a:ext cx="4993180" cy="3295219"/>
            </a:xfrm>
            <a:prstGeom prst="rect">
              <a:avLst/>
            </a:prstGeom>
          </p:spPr>
        </p:pic>
        <p:pic>
          <p:nvPicPr>
            <p:cNvPr id="54" name="图片 1">
              <a:extLst>
                <a:ext uri="{FF2B5EF4-FFF2-40B4-BE49-F238E27FC236}">
                  <a16:creationId xmlns:a16="http://schemas.microsoft.com/office/drawing/2014/main" id="{9B27D81E-8DBA-4008-984C-BE9173B4C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234" t="14238" r="13827" b="10650"/>
            <a:stretch/>
          </p:blipFill>
          <p:spPr>
            <a:xfrm>
              <a:off x="5974725" y="2222205"/>
              <a:ext cx="4452270" cy="3389798"/>
            </a:xfrm>
            <a:prstGeom prst="rect">
              <a:avLst/>
            </a:prstGeom>
          </p:spPr>
        </p:pic>
      </p:grpSp>
      <p:grpSp>
        <p:nvGrpSpPr>
          <p:cNvPr id="55" name="组合 14">
            <a:extLst>
              <a:ext uri="{FF2B5EF4-FFF2-40B4-BE49-F238E27FC236}">
                <a16:creationId xmlns:a16="http://schemas.microsoft.com/office/drawing/2014/main" id="{471A2D9D-E672-4DCF-B7CB-676FA05811D9}"/>
              </a:ext>
            </a:extLst>
          </p:cNvPr>
          <p:cNvGrpSpPr/>
          <p:nvPr/>
        </p:nvGrpSpPr>
        <p:grpSpPr>
          <a:xfrm>
            <a:off x="536590" y="397285"/>
            <a:ext cx="10707424" cy="1541243"/>
            <a:chOff x="-223283" y="519324"/>
            <a:chExt cx="10707424" cy="1541243"/>
          </a:xfrm>
        </p:grpSpPr>
        <p:pic>
          <p:nvPicPr>
            <p:cNvPr id="56" name="图片 5">
              <a:extLst>
                <a:ext uri="{FF2B5EF4-FFF2-40B4-BE49-F238E27FC236}">
                  <a16:creationId xmlns:a16="http://schemas.microsoft.com/office/drawing/2014/main" id="{FBD097C1-EC0A-472C-849F-9E690EF9B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0" t="52248" r="36735" b="36434"/>
            <a:stretch/>
          </p:blipFill>
          <p:spPr>
            <a:xfrm>
              <a:off x="-223283" y="574158"/>
              <a:ext cx="5603357" cy="1486409"/>
            </a:xfrm>
            <a:prstGeom prst="rect">
              <a:avLst/>
            </a:prstGeom>
          </p:spPr>
        </p:pic>
        <p:pic>
          <p:nvPicPr>
            <p:cNvPr id="57" name="图片 12">
              <a:extLst>
                <a:ext uri="{FF2B5EF4-FFF2-40B4-BE49-F238E27FC236}">
                  <a16:creationId xmlns:a16="http://schemas.microsoft.com/office/drawing/2014/main" id="{05301639-ED3E-4BB2-91A4-E3294A111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5" t="52248" r="38754" b="36434"/>
            <a:stretch/>
          </p:blipFill>
          <p:spPr>
            <a:xfrm>
              <a:off x="5380074" y="519324"/>
              <a:ext cx="2234223" cy="1486409"/>
            </a:xfrm>
            <a:prstGeom prst="rect">
              <a:avLst/>
            </a:prstGeom>
          </p:spPr>
        </p:pic>
        <p:pic>
          <p:nvPicPr>
            <p:cNvPr id="58" name="图片 13">
              <a:extLst>
                <a:ext uri="{FF2B5EF4-FFF2-40B4-BE49-F238E27FC236}">
                  <a16:creationId xmlns:a16="http://schemas.microsoft.com/office/drawing/2014/main" id="{A7915FC7-7BD8-45D8-9B56-B6EEB8395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4" t="52248" r="16969" b="36434"/>
            <a:stretch/>
          </p:blipFill>
          <p:spPr>
            <a:xfrm>
              <a:off x="7614297" y="546741"/>
              <a:ext cx="2869844" cy="14864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>
            <a:extLst>
              <a:ext uri="{FF2B5EF4-FFF2-40B4-BE49-F238E27FC236}">
                <a16:creationId xmlns:a16="http://schemas.microsoft.com/office/drawing/2014/main" id="{2FE23CA0-C974-4C86-B69D-22067691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A6E954F-6D55-4FC8-934E-8E9AB56669B6}"/>
              </a:ext>
            </a:extLst>
          </p:cNvPr>
          <p:cNvSpPr/>
          <p:nvPr/>
        </p:nvSpPr>
        <p:spPr>
          <a:xfrm>
            <a:off x="1905000" y="0"/>
            <a:ext cx="8763000" cy="10874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Quan sát hình ảnh và cho biết những trò chơi nào nguy hiểm, những trò chơi nào không nguy hiểm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12">
            <a:extLst>
              <a:ext uri="{FF2B5EF4-FFF2-40B4-BE49-F238E27FC236}">
                <a16:creationId xmlns:a16="http://schemas.microsoft.com/office/drawing/2014/main" id="{3C0BCCAC-48C4-4E4A-AA13-FE15F920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52450"/>
            <a:ext cx="259397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85344" y="2673470"/>
            <a:ext cx="4502150" cy="3646488"/>
            <a:chOff x="1123073" y="1073788"/>
            <a:chExt cx="4484991" cy="3631916"/>
          </a:xfrm>
        </p:grpSpPr>
        <p:pic>
          <p:nvPicPr>
            <p:cNvPr id="8199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AutoShape 33">
            <a:extLst>
              <a:ext uri="{FF2B5EF4-FFF2-40B4-BE49-F238E27FC236}">
                <a16:creationId xmlns:a16="http://schemas.microsoft.com/office/drawing/2014/main" id="{472DF1BE-854A-4678-8392-49B95FFD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295400"/>
            <a:ext cx="3124200" cy="1905000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 w="76200" cmpd="tri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2">
            <a:extLst>
              <a:ext uri="{FF2B5EF4-FFF2-40B4-BE49-F238E27FC236}">
                <a16:creationId xmlns:a16="http://schemas.microsoft.com/office/drawing/2014/main" id="{2AEABB45-B9C8-4A7D-9C15-4814CAFEB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286000"/>
            <a:ext cx="3657600" cy="1905000"/>
          </a:xfrm>
          <a:prstGeom prst="irregularSeal2">
            <a:avLst/>
          </a:prstGeom>
          <a:solidFill>
            <a:srgbClr val="FFFF00"/>
          </a:solidFill>
          <a:ln w="76200" cmpd="tri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lành mạnh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1">
            <a:extLst>
              <a:ext uri="{FF2B5EF4-FFF2-40B4-BE49-F238E27FC236}">
                <a16:creationId xmlns:a16="http://schemas.microsoft.com/office/drawing/2014/main" id="{BFFE12B8-0DAF-4114-9CBF-E828FA2F9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886200"/>
            <a:ext cx="3124200" cy="1905000"/>
          </a:xfrm>
          <a:prstGeom prst="irregularSeal2">
            <a:avLst/>
          </a:prstGeom>
          <a:solidFill>
            <a:schemeClr val="accent5">
              <a:lumMod val="20000"/>
              <a:lumOff val="80000"/>
            </a:schemeClr>
          </a:solidFill>
          <a:ln w="76200" cmpd="tri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>
            <a:extLst>
              <a:ext uri="{FF2B5EF4-FFF2-40B4-BE49-F238E27FC236}">
                <a16:creationId xmlns:a16="http://schemas.microsoft.com/office/drawing/2014/main" id="{4206A603-E871-4D65-8A72-7C490F07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8ABCB2-BC9A-4101-A798-A5DC9F13AF74}"/>
              </a:ext>
            </a:extLst>
          </p:cNvPr>
          <p:cNvSpPr/>
          <p:nvPr/>
        </p:nvSpPr>
        <p:spPr>
          <a:xfrm>
            <a:off x="1876426" y="4724401"/>
            <a:ext cx="2619375" cy="1971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369B7C-9DBA-4ED2-8A6E-84DB5E05229D}"/>
              </a:ext>
            </a:extLst>
          </p:cNvPr>
          <p:cNvSpPr/>
          <p:nvPr/>
        </p:nvSpPr>
        <p:spPr>
          <a:xfrm>
            <a:off x="8229600" y="3657600"/>
            <a:ext cx="26670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C37A47-4243-4788-B2EE-E6D0182CF6B0}"/>
              </a:ext>
            </a:extLst>
          </p:cNvPr>
          <p:cNvSpPr/>
          <p:nvPr/>
        </p:nvSpPr>
        <p:spPr>
          <a:xfrm>
            <a:off x="4216400" y="2720975"/>
            <a:ext cx="1600200" cy="12842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C86D8A4-87DE-4800-B8D3-D24FE487D317}"/>
              </a:ext>
            </a:extLst>
          </p:cNvPr>
          <p:cNvSpPr/>
          <p:nvPr/>
        </p:nvSpPr>
        <p:spPr>
          <a:xfrm>
            <a:off x="2819400" y="6467475"/>
            <a:ext cx="161925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 bóng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525647-B378-4551-9A39-D2297A35B62C}"/>
              </a:ext>
            </a:extLst>
          </p:cNvPr>
          <p:cNvSpPr/>
          <p:nvPr/>
        </p:nvSpPr>
        <p:spPr>
          <a:xfrm>
            <a:off x="5334000" y="3429000"/>
            <a:ext cx="161925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 bắt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AB81732-35C4-4AF1-8DCB-C322D175CBB5}"/>
              </a:ext>
            </a:extLst>
          </p:cNvPr>
          <p:cNvSpPr/>
          <p:nvPr/>
        </p:nvSpPr>
        <p:spPr>
          <a:xfrm>
            <a:off x="7086600" y="4495800"/>
            <a:ext cx="16764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 quay</a:t>
            </a:r>
          </a:p>
        </p:txBody>
      </p:sp>
      <p:sp>
        <p:nvSpPr>
          <p:cNvPr id="11273" name="Rectangle 28">
            <a:extLst>
              <a:ext uri="{FF2B5EF4-FFF2-40B4-BE49-F238E27FC236}">
                <a16:creationId xmlns:a16="http://schemas.microsoft.com/office/drawing/2014/main" id="{B75595D2-74E1-4703-A04E-34D92EF0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6894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trò chơi nguy hiểm trong hình:</a:t>
            </a:r>
            <a:endParaRPr lang="en-US" altLang="en-US" sz="3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1" grpId="0" animBg="1"/>
      <p:bldP spid="23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CF20F7-3489-4212-8D25-1AC8AD5861A5}"/>
              </a:ext>
            </a:extLst>
          </p:cNvPr>
          <p:cNvGrpSpPr/>
          <p:nvPr/>
        </p:nvGrpSpPr>
        <p:grpSpPr>
          <a:xfrm>
            <a:off x="1544638" y="838200"/>
            <a:ext cx="9207500" cy="5181600"/>
            <a:chOff x="1544638" y="838200"/>
            <a:chExt cx="9207500" cy="5181600"/>
          </a:xfrm>
        </p:grpSpPr>
        <p:sp>
          <p:nvSpPr>
            <p:cNvPr id="2" name="Rectangle 7" descr="x@u X¡'">
              <a:extLst>
                <a:ext uri="{FF2B5EF4-FFF2-40B4-BE49-F238E27FC236}">
                  <a16:creationId xmlns:a16="http://schemas.microsoft.com/office/drawing/2014/main" id="{D974DC1A-A58D-4C0F-ABC8-50B0D9FF6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38" y="838200"/>
              <a:ext cx="4419600" cy="51816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48DAB8-EBF6-451D-B64B-A0DF0208168B}"/>
                </a:ext>
              </a:extLst>
            </p:cNvPr>
            <p:cNvSpPr/>
            <p:nvPr/>
          </p:nvSpPr>
          <p:spPr>
            <a:xfrm>
              <a:off x="5964238" y="1524000"/>
              <a:ext cx="4787900" cy="3416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9999"/>
                </a:buClr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Đá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bóng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giờ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chơi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dễ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gây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mệt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mỏi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mồ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hôi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nhiều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bẩn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quần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áo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hưởng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đến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tập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sau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  <a:endPara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NI-Commerce" pitchFamily="2" charset="0"/>
              </a:endParaRPr>
            </a:p>
          </p:txBody>
        </p:sp>
      </p:grpSp>
    </p:spTree>
  </p:cSld>
  <p:clrMapOvr>
    <a:masterClrMapping/>
  </p:clrMapOvr>
  <p:transition spd="slow" advClick="0" advTm="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2342" y="0"/>
            <a:ext cx="12189658" cy="64199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8168490" y="4714834"/>
            <a:ext cx="4022339" cy="21431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7600426" y="44384"/>
            <a:ext cx="4488111" cy="20360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30" y="3814568"/>
            <a:ext cx="3262450" cy="27241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" y="-1"/>
            <a:ext cx="2056246" cy="98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1483" y="10150"/>
            <a:ext cx="1700264" cy="8149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D6F96F-2E91-48AC-9BAE-9CC325B104D1}"/>
              </a:ext>
            </a:extLst>
          </p:cNvPr>
          <p:cNvGrpSpPr/>
          <p:nvPr/>
        </p:nvGrpSpPr>
        <p:grpSpPr>
          <a:xfrm>
            <a:off x="1061883" y="1169183"/>
            <a:ext cx="9207500" cy="5181600"/>
            <a:chOff x="1544638" y="838200"/>
            <a:chExt cx="9207500" cy="5181600"/>
          </a:xfrm>
        </p:grpSpPr>
        <p:sp>
          <p:nvSpPr>
            <p:cNvPr id="14" name="Rectangle 7" descr="x@u X¡'">
              <a:extLst>
                <a:ext uri="{FF2B5EF4-FFF2-40B4-BE49-F238E27FC236}">
                  <a16:creationId xmlns:a16="http://schemas.microsoft.com/office/drawing/2014/main" id="{D93C611B-2F85-4D04-AF69-E57097E8C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38" y="838200"/>
              <a:ext cx="4419600" cy="5181600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402FF6-8775-4A00-9BF3-C31A11DBAE29}"/>
                </a:ext>
              </a:extLst>
            </p:cNvPr>
            <p:cNvSpPr/>
            <p:nvPr/>
          </p:nvSpPr>
          <p:spPr>
            <a:xfrm>
              <a:off x="5964238" y="1524000"/>
              <a:ext cx="4787900" cy="3416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9999"/>
                </a:buClr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Đá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bóng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giờ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chơi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dễ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gây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mệt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mỏi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ra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mồ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hôi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nhiều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bẩn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quần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áo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ảnh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hưởng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đến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tập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Times New Roman" pitchFamily="18" charset="0"/>
                </a:rPr>
                <a:t>sau</a:t>
              </a:r>
              <a:r>
                <a:rPr lang="en-US" sz="3600" b="1" dirty="0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  <a:endPara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NI-Commerc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25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52987"/>
          <a:stretch/>
        </p:blipFill>
        <p:spPr>
          <a:xfrm>
            <a:off x="0" y="0"/>
            <a:ext cx="12189658" cy="64199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rot="16461668" flipH="1">
            <a:off x="-498411" y="3801677"/>
            <a:ext cx="4041824" cy="274324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7252">
            <a:off x="8419565" y="32658"/>
            <a:ext cx="3865199" cy="3054361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4873">
            <a:off x="8983556" y="709970"/>
            <a:ext cx="3865199" cy="30543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1117D33-F6D9-40B9-8698-072BDFCC7A7C}"/>
              </a:ext>
            </a:extLst>
          </p:cNvPr>
          <p:cNvGrpSpPr/>
          <p:nvPr/>
        </p:nvGrpSpPr>
        <p:grpSpPr>
          <a:xfrm>
            <a:off x="2649908" y="808776"/>
            <a:ext cx="9094861" cy="5638800"/>
            <a:chOff x="1752600" y="685800"/>
            <a:chExt cx="9094861" cy="5638800"/>
          </a:xfrm>
        </p:grpSpPr>
        <p:sp>
          <p:nvSpPr>
            <p:cNvPr id="11" name="Rectangle 5" descr="x@u X¡'">
              <a:extLst>
                <a:ext uri="{FF2B5EF4-FFF2-40B4-BE49-F238E27FC236}">
                  <a16:creationId xmlns:a16="http://schemas.microsoft.com/office/drawing/2014/main" id="{AB92CFED-A8D8-48E2-AA4C-6623B01D2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685800"/>
              <a:ext cx="4343400" cy="563880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D60E26-A7BE-4AD4-842B-C3C775C2A6AC}"/>
                </a:ext>
              </a:extLst>
            </p:cNvPr>
            <p:cNvSpPr/>
            <p:nvPr/>
          </p:nvSpPr>
          <p:spPr>
            <a:xfrm>
              <a:off x="6275461" y="2969645"/>
              <a:ext cx="4572000" cy="31702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Chơi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đuổi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bắt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có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thể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sẽ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bị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ngã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trầy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xước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chảy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máu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hoặc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gãy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tay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r>
                <a:rPr lang="vi-VN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itchFamily="18" charset="0"/>
                </a:rPr>
                <a:t>chân</a:t>
              </a:r>
              <a:r>
                <a:rPr lang="vi-VN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32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FC058-7723-4360-A71E-87861491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1"/>
            <a:ext cx="2476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MG_20161126_084835">
            <a:extLst>
              <a:ext uri="{FF2B5EF4-FFF2-40B4-BE49-F238E27FC236}">
                <a16:creationId xmlns:a16="http://schemas.microsoft.com/office/drawing/2014/main" id="{D921AF09-E5C3-4566-AA2D-CC6B554C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33401"/>
            <a:ext cx="4267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FE7133-BFAF-4AD9-8E6C-592DDC64D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2695575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Chơi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đánh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quay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rất </a:t>
            </a:r>
          </a:p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nguy hiểm, nếu</a:t>
            </a:r>
          </a:p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 không cẩn thận sẽ </a:t>
            </a:r>
          </a:p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quẳng </a:t>
            </a:r>
            <a:r>
              <a:rPr lang="vi-VN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quả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cù có đầu </a:t>
            </a:r>
          </a:p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đinh nhọn vào các </a:t>
            </a:r>
          </a:p>
          <a:p>
            <a:pPr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bạn gây chảy máu.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>
            <a:extLst>
              <a:ext uri="{FF2B5EF4-FFF2-40B4-BE49-F238E27FC236}">
                <a16:creationId xmlns:a16="http://schemas.microsoft.com/office/drawing/2014/main" id="{0CBD3340-7D1B-4A07-8AD9-887146E8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BA9C0D4-1285-495A-9A5D-EFE01E9B7E02}"/>
              </a:ext>
            </a:extLst>
          </p:cNvPr>
          <p:cNvSpPr/>
          <p:nvPr/>
        </p:nvSpPr>
        <p:spPr>
          <a:xfrm>
            <a:off x="1330325" y="1666875"/>
            <a:ext cx="2006600" cy="17145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EE5948-4F8F-4B4F-923F-9292B177F640}"/>
              </a:ext>
            </a:extLst>
          </p:cNvPr>
          <p:cNvSpPr/>
          <p:nvPr/>
        </p:nvSpPr>
        <p:spPr>
          <a:xfrm>
            <a:off x="8585200" y="1524000"/>
            <a:ext cx="2209800" cy="21336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671256-7A49-4897-A286-75FE024131D0}"/>
              </a:ext>
            </a:extLst>
          </p:cNvPr>
          <p:cNvSpPr/>
          <p:nvPr/>
        </p:nvSpPr>
        <p:spPr>
          <a:xfrm rot="20737726">
            <a:off x="1470025" y="3160714"/>
            <a:ext cx="3119438" cy="1925637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B72182-703B-4A6F-89EB-595D1235E702}"/>
              </a:ext>
            </a:extLst>
          </p:cNvPr>
          <p:cNvSpPr/>
          <p:nvPr/>
        </p:nvSpPr>
        <p:spPr>
          <a:xfrm>
            <a:off x="4502150" y="4191000"/>
            <a:ext cx="2133600" cy="20574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96E99C-2739-4659-9EED-EB2A866C16DF}"/>
              </a:ext>
            </a:extLst>
          </p:cNvPr>
          <p:cNvSpPr/>
          <p:nvPr/>
        </p:nvSpPr>
        <p:spPr>
          <a:xfrm>
            <a:off x="4305300" y="1524000"/>
            <a:ext cx="1752600" cy="1392238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9A52FB-CE6E-4980-957E-9B4C3761CDAB}"/>
              </a:ext>
            </a:extLst>
          </p:cNvPr>
          <p:cNvSpPr/>
          <p:nvPr/>
        </p:nvSpPr>
        <p:spPr>
          <a:xfrm>
            <a:off x="6934200" y="5105400"/>
            <a:ext cx="1676400" cy="1524000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A99405B-E8AF-4C84-8C33-0AAB92A1A5BC}"/>
              </a:ext>
            </a:extLst>
          </p:cNvPr>
          <p:cNvSpPr/>
          <p:nvPr/>
        </p:nvSpPr>
        <p:spPr>
          <a:xfrm>
            <a:off x="1524001" y="1438275"/>
            <a:ext cx="2295525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EAE626-F2FF-4A39-8A7C-51DB5E3BB1B3}"/>
              </a:ext>
            </a:extLst>
          </p:cNvPr>
          <p:cNvSpPr/>
          <p:nvPr/>
        </p:nvSpPr>
        <p:spPr>
          <a:xfrm>
            <a:off x="1524000" y="3276600"/>
            <a:ext cx="161925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 dây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FA4363B-F9B3-4C5D-8828-91DAB87C76B3}"/>
              </a:ext>
            </a:extLst>
          </p:cNvPr>
          <p:cNvSpPr/>
          <p:nvPr/>
        </p:nvSpPr>
        <p:spPr>
          <a:xfrm>
            <a:off x="4440238" y="1143000"/>
            <a:ext cx="14859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 cầu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EEFB05-7EA4-4649-B391-92A71A7E25EC}"/>
              </a:ext>
            </a:extLst>
          </p:cNvPr>
          <p:cNvSpPr/>
          <p:nvPr/>
        </p:nvSpPr>
        <p:spPr>
          <a:xfrm>
            <a:off x="4978400" y="3962400"/>
            <a:ext cx="11811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Bắn bi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B4DCF4-5706-47A3-A901-4FBE376DF63D}"/>
              </a:ext>
            </a:extLst>
          </p:cNvPr>
          <p:cNvSpPr/>
          <p:nvPr/>
        </p:nvSpPr>
        <p:spPr>
          <a:xfrm>
            <a:off x="8204200" y="1363663"/>
            <a:ext cx="25908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vào lỗ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822A884-E8F7-42C1-BB36-B48E6A5B541F}"/>
              </a:ext>
            </a:extLst>
          </p:cNvPr>
          <p:cNvSpPr/>
          <p:nvPr/>
        </p:nvSpPr>
        <p:spPr>
          <a:xfrm>
            <a:off x="7010400" y="6218238"/>
            <a:ext cx="1524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sách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5" name="Rectangle 29">
            <a:extLst>
              <a:ext uri="{FF2B5EF4-FFF2-40B4-BE49-F238E27FC236}">
                <a16:creationId xmlns:a16="http://schemas.microsoft.com/office/drawing/2014/main" id="{02DA600D-058E-4FE9-9AFD-1D58C5C37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808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trò chơi không nguy hiểm trong hình:</a:t>
            </a:r>
            <a:endParaRPr lang="en-US" altLang="en-US" sz="3200"/>
          </a:p>
        </p:txBody>
      </p:sp>
      <p:pic>
        <p:nvPicPr>
          <p:cNvPr id="15376" name="Picture 17">
            <a:extLst>
              <a:ext uri="{FF2B5EF4-FFF2-40B4-BE49-F238E27FC236}">
                <a16:creationId xmlns:a16="http://schemas.microsoft.com/office/drawing/2014/main" id="{82CCE5A9-7448-450F-ABA8-D4406C7A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4" y="5599114"/>
            <a:ext cx="17557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8CB7D84-F454-46CD-A358-7B92962DEE74}"/>
              </a:ext>
            </a:extLst>
          </p:cNvPr>
          <p:cNvSpPr/>
          <p:nvPr/>
        </p:nvSpPr>
        <p:spPr>
          <a:xfrm>
            <a:off x="8710613" y="5532438"/>
            <a:ext cx="1905000" cy="4111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thể  dục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7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696</Words>
  <Application>Microsoft Office PowerPoint</Application>
  <PresentationFormat>Widescreen</PresentationFormat>
  <Paragraphs>575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等线</vt:lpstr>
      <vt:lpstr>微软雅黑</vt:lpstr>
      <vt:lpstr>.VnTime</vt:lpstr>
      <vt:lpstr>Arial</vt:lpstr>
      <vt:lpstr>Calibri</vt:lpstr>
      <vt:lpstr>Times New Roman</vt:lpstr>
      <vt:lpstr>VNI-Commerce</vt:lpstr>
      <vt:lpstr>Wingdings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11</cp:revision>
  <dcterms:created xsi:type="dcterms:W3CDTF">2021-11-23T15:58:24Z</dcterms:created>
  <dcterms:modified xsi:type="dcterms:W3CDTF">2021-12-11T15:05:23Z</dcterms:modified>
</cp:coreProperties>
</file>