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5" r:id="rId2"/>
    <p:sldId id="316" r:id="rId3"/>
    <p:sldId id="319" r:id="rId4"/>
    <p:sldId id="320" r:id="rId5"/>
    <p:sldId id="265" r:id="rId6"/>
    <p:sldId id="321" r:id="rId7"/>
    <p:sldId id="263" r:id="rId8"/>
    <p:sldId id="268" r:id="rId9"/>
    <p:sldId id="256" r:id="rId10"/>
    <p:sldId id="296" r:id="rId11"/>
    <p:sldId id="294" r:id="rId12"/>
    <p:sldId id="297" r:id="rId13"/>
    <p:sldId id="301" r:id="rId14"/>
    <p:sldId id="303" r:id="rId15"/>
    <p:sldId id="302" r:id="rId16"/>
    <p:sldId id="304" r:id="rId17"/>
    <p:sldId id="305" r:id="rId18"/>
    <p:sldId id="30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EA78-11DA-4AB2-8F32-FCF59E4F5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E430DA-CE1B-4AC0-85F8-4282DE3094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B98A7-B17B-4CDC-B5B1-BA45950B2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2D63D-7B81-4BE6-BC37-80C835763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C8D4B-CD85-402D-95B8-68942D6C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1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E6656-974B-422E-927F-5DADFB08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4C4463-2BDF-484A-8AC1-8608D9BF9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AB545-41A2-43C8-B9C9-D9C4459B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1AFB3-D02E-4D74-9C2F-184433BB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75F5E-B35A-435B-8328-5CCB4C05F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1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ED9735-09A0-4798-A359-1CC6EE5A1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D0268D-17EC-443E-8F29-B829DC1FB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F056D-A12E-41AD-8E71-9FFA6036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C1045-19BC-44C3-97B6-FBAA0E34E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09F89-B686-49A4-BE82-F1DDF7CA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01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2D5E78A-44F9-411C-A327-9F015A8D7B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65321E2-D25C-4DFF-93C4-D3DDF719E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4C96C97-C213-4144-9D25-55761B5098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08294-A4EA-4F0B-B9EF-F66233709D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303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648AC8-BE52-4381-8CB9-EB96877BC2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B312BF-9B42-4DFF-A114-09B6F10DA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D2C7A-3F74-49A7-A9D1-10EC330255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56708-146C-42D4-96B6-B6BF8F3F34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895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3AE02-D4BB-4C5B-9316-BE9875439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73D53-BF67-41F1-9DD0-9B825D4AA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F45EA-5AFC-4045-B321-F50C28CCB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9432-1209-40D3-80A5-D1724C4E2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94D56-8CAA-464A-9133-167D948B0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8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F7606-BE1A-4293-AC91-9D10AB016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31575-FB96-4EDD-A7D6-C12DFD9C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701B4-1547-4DA3-819A-43F8F52F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32CF1-BD86-41A2-A710-13325A00F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C9D18-B3A7-428E-8AF5-494ABE900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6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98A8F-2A22-49FE-A4A1-07EFCB9C4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E5371-E2D7-458C-99EF-3AE0582D5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BE0288-2F71-4DBE-975B-A973D3F23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EAAF7-CF95-4FFC-A955-ED3900B0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0B29D-2A62-4D3F-9909-880AEA15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477F29-1F84-43C9-9AE6-7CAB6D0E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745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49C63-D44A-42F5-AC59-F77C38E9D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E52CA-F3A5-4E64-B0C5-348B89D72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DEF2D-528C-42B6-81D6-B25D8C815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04E9CB-F6FF-4EC5-8CEB-C70246E93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2FDEC0-67EE-492F-B24E-46FFD4B333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921F2F-5D1C-40F6-9FB4-2E2FED67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B318D5-31FE-4E39-9F0D-701AA25EA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F67302-C101-478F-915E-B88BD1773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7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FDCE-DEC6-4015-8451-D2D3A0D5C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A8996-5069-4400-BB0E-4F62CBE2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24AA4-0ABE-4DC5-9FBD-41CE07673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87C10E-DD7D-4808-B00B-C9BA8A54B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5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E3D4C-AF93-4944-A310-BD3CA9BC3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DF3FA5-3E58-49D5-A860-BCF2C09D9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C1469-F1DE-4521-B374-B971EC30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3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5D766-391D-4E89-88C2-673A2C815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1FC45-A2D0-4798-BB7D-8D6797DB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EA026-1621-4948-91B8-23BB4FF03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B62EE-D76F-46C6-B7DE-FAAA8A54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1DFE4-F345-4665-B5DD-1FB43C97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37BAF-3F11-4D98-B273-B8F23D02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47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C458B-C144-4F8B-A96C-9AC0240E0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AE8A54-D513-441E-8788-EDDD16EB26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169E1-0210-49FB-9822-A12195545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2B3EA-D840-43DF-B4E2-C076487E4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5D989-0920-4C3D-81FA-E728CBD5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559D0-7A77-44BA-8E13-83463246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0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406A0-C7B0-4218-ADAC-9A4135687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87A21-745D-4EDA-8152-3600A4E57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F8789-C453-49AB-8554-841195BC4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E3695-308E-4648-863F-D36DF9E08C47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F4B35-1775-4CC1-B82A-8EBD29200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A1C43-2A48-4039-8F60-AD1AFE0A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805D4-1A20-4FD2-822B-3774EAE5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3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gif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4D9387A3-1CA2-429A-A193-DD41A28928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9" y="64329"/>
            <a:ext cx="12059029" cy="6793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1C947C9-8DE8-476C-B803-6B9E99FB142B}"/>
              </a:ext>
            </a:extLst>
          </p:cNvPr>
          <p:cNvSpPr/>
          <p:nvPr/>
        </p:nvSpPr>
        <p:spPr>
          <a:xfrm>
            <a:off x="2509192" y="2590801"/>
            <a:ext cx="7452650" cy="13157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50" b="1" dirty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8000"/>
                </a:solidFill>
                <a:effectLst>
                  <a:outerShdw dist="38100" dir="2640000" algn="bl" rotWithShape="0">
                    <a:srgbClr val="000000">
                      <a:lumMod val="75000"/>
                    </a:srgbClr>
                  </a:outerShdw>
                </a:effectLst>
                <a:latin typeface="Arial" panose="020B0604020202020204" pitchFamily="34" charset="0"/>
              </a:rPr>
              <a:t>CHÀO MỪNG CÁC EM ĐẾN VỚI TIẾT HỌC  TRỰC TUYẾN</a:t>
            </a:r>
          </a:p>
        </p:txBody>
      </p:sp>
    </p:spTree>
    <p:extLst>
      <p:ext uri="{BB962C8B-B14F-4D97-AF65-F5344CB8AC3E}">
        <p14:creationId xmlns:p14="http://schemas.microsoft.com/office/powerpoint/2010/main" val="878248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26">
            <a:extLst>
              <a:ext uri="{FF2B5EF4-FFF2-40B4-BE49-F238E27FC236}">
                <a16:creationId xmlns:a16="http://schemas.microsoft.com/office/drawing/2014/main" id="{75973F94-ADE3-44B7-9D9C-4F6CA3B69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70866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3" name="Text Box 27">
            <a:extLst>
              <a:ext uri="{FF2B5EF4-FFF2-40B4-BE49-F238E27FC236}">
                <a16:creationId xmlns:a16="http://schemas.microsoft.com/office/drawing/2014/main" id="{14E32F14-46A5-4001-9301-26E131553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2390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4" name="Text Box 28">
            <a:extLst>
              <a:ext uri="{FF2B5EF4-FFF2-40B4-BE49-F238E27FC236}">
                <a16:creationId xmlns:a16="http://schemas.microsoft.com/office/drawing/2014/main" id="{398D0CCF-6345-493D-94AB-40B7108AC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7391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5" name="Text Box 29">
            <a:extLst>
              <a:ext uri="{FF2B5EF4-FFF2-40B4-BE49-F238E27FC236}">
                <a16:creationId xmlns:a16="http://schemas.microsoft.com/office/drawing/2014/main" id="{60A7E542-A137-48AC-B6EB-F54B8C601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162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7" name="Text Box 31">
            <a:extLst>
              <a:ext uri="{FF2B5EF4-FFF2-40B4-BE49-F238E27FC236}">
                <a16:creationId xmlns:a16="http://schemas.microsoft.com/office/drawing/2014/main" id="{9565214E-E18B-4EC4-89CB-6BA8D96B7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315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2299" name="Text Box 33">
            <a:extLst>
              <a:ext uri="{FF2B5EF4-FFF2-40B4-BE49-F238E27FC236}">
                <a16:creationId xmlns:a16="http://schemas.microsoft.com/office/drawing/2014/main" id="{987D0B04-1F9B-4DD8-B365-6585A53A3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7467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02436" name="AutoShape 36">
            <a:extLst>
              <a:ext uri="{FF2B5EF4-FFF2-40B4-BE49-F238E27FC236}">
                <a16:creationId xmlns:a16="http://schemas.microsoft.com/office/drawing/2014/main" id="{25C1FFC5-ECD0-443C-B06F-8EC900A06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Lan</a:t>
            </a:r>
          </a:p>
        </p:txBody>
      </p:sp>
      <p:sp>
        <p:nvSpPr>
          <p:cNvPr id="102437" name="AutoShape 37">
            <a:extLst>
              <a:ext uri="{FF2B5EF4-FFF2-40B4-BE49-F238E27FC236}">
                <a16:creationId xmlns:a16="http://schemas.microsoft.com/office/drawing/2014/main" id="{EE695F52-81A1-4B2E-905C-A12C45949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Bố Lan</a:t>
            </a:r>
          </a:p>
        </p:txBody>
      </p:sp>
      <p:sp>
        <p:nvSpPr>
          <p:cNvPr id="102438" name="AutoShape 38">
            <a:extLst>
              <a:ext uri="{FF2B5EF4-FFF2-40B4-BE49-F238E27FC236}">
                <a16:creationId xmlns:a16="http://schemas.microsoft.com/office/drawing/2014/main" id="{FE491066-959C-4141-BF4B-E197BC734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Mẹ lan</a:t>
            </a:r>
          </a:p>
        </p:txBody>
      </p:sp>
      <p:sp>
        <p:nvSpPr>
          <p:cNvPr id="102439" name="AutoShape 39">
            <a:extLst>
              <a:ext uri="{FF2B5EF4-FFF2-40B4-BE49-F238E27FC236}">
                <a16:creationId xmlns:a16="http://schemas.microsoft.com/office/drawing/2014/main" id="{7360946E-E081-472D-8566-C7F3BF7A2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7620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Ông</a:t>
            </a:r>
          </a:p>
        </p:txBody>
      </p:sp>
      <p:sp>
        <p:nvSpPr>
          <p:cNvPr id="102440" name="AutoShape 40">
            <a:extLst>
              <a:ext uri="{FF2B5EF4-FFF2-40B4-BE49-F238E27FC236}">
                <a16:creationId xmlns:a16="http://schemas.microsoft.com/office/drawing/2014/main" id="{E47FA932-EC37-4BDB-8FD0-F4E527681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7620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Bà</a:t>
            </a:r>
          </a:p>
        </p:txBody>
      </p:sp>
      <p:sp>
        <p:nvSpPr>
          <p:cNvPr id="102441" name="AutoShape 41">
            <a:extLst>
              <a:ext uri="{FF2B5EF4-FFF2-40B4-BE49-F238E27FC236}">
                <a16:creationId xmlns:a16="http://schemas.microsoft.com/office/drawing/2014/main" id="{C6B71945-AAA1-4CCB-80EC-6883F0C46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7620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Bố Tâm</a:t>
            </a:r>
          </a:p>
        </p:txBody>
      </p:sp>
      <p:sp>
        <p:nvSpPr>
          <p:cNvPr id="102442" name="AutoShape 42">
            <a:extLst>
              <a:ext uri="{FF2B5EF4-FFF2-40B4-BE49-F238E27FC236}">
                <a16:creationId xmlns:a16="http://schemas.microsoft.com/office/drawing/2014/main" id="{D22AC6D4-3722-431E-B651-7B2B13208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Mẹ Tâm</a:t>
            </a:r>
          </a:p>
        </p:txBody>
      </p:sp>
      <p:sp>
        <p:nvSpPr>
          <p:cNvPr id="102443" name="AutoShape 43">
            <a:extLst>
              <a:ext uri="{FF2B5EF4-FFF2-40B4-BE49-F238E27FC236}">
                <a16:creationId xmlns:a16="http://schemas.microsoft.com/office/drawing/2014/main" id="{0D8A50B3-A379-4B03-BED4-678CDBF82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7620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CC00FF"/>
                </a:solidFill>
                <a:latin typeface="Times New Roman" panose="02020603050405020304" pitchFamily="18" charset="0"/>
              </a:rPr>
              <a:t>Tâm</a:t>
            </a:r>
          </a:p>
        </p:txBody>
      </p:sp>
      <p:sp>
        <p:nvSpPr>
          <p:cNvPr id="102446" name="Text Box 46">
            <a:extLst>
              <a:ext uri="{FF2B5EF4-FFF2-40B4-BE49-F238E27FC236}">
                <a16:creationId xmlns:a16="http://schemas.microsoft.com/office/drawing/2014/main" id="{C94F0938-C8B9-4585-969F-81542141A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6938" y="167163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X</a:t>
            </a:r>
          </a:p>
        </p:txBody>
      </p:sp>
      <p:grpSp>
        <p:nvGrpSpPr>
          <p:cNvPr id="2" name="Group 57">
            <a:extLst>
              <a:ext uri="{FF2B5EF4-FFF2-40B4-BE49-F238E27FC236}">
                <a16:creationId xmlns:a16="http://schemas.microsoft.com/office/drawing/2014/main" id="{012D28F3-DB7B-4053-BA78-8019ED3067FD}"/>
              </a:ext>
            </a:extLst>
          </p:cNvPr>
          <p:cNvGrpSpPr>
            <a:grpSpLocks/>
          </p:cNvGrpSpPr>
          <p:nvPr/>
        </p:nvGrpSpPr>
        <p:grpSpPr bwMode="auto">
          <a:xfrm>
            <a:off x="4148138" y="1981200"/>
            <a:ext cx="4233862" cy="914400"/>
            <a:chOff x="1653" y="1248"/>
            <a:chExt cx="2667" cy="576"/>
          </a:xfrm>
        </p:grpSpPr>
        <p:sp>
          <p:nvSpPr>
            <p:cNvPr id="12315" name="Line 48">
              <a:extLst>
                <a:ext uri="{FF2B5EF4-FFF2-40B4-BE49-F238E27FC236}">
                  <a16:creationId xmlns:a16="http://schemas.microsoft.com/office/drawing/2014/main" id="{F3CF6BF2-1F60-4707-B963-5B362835FA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248"/>
              <a:ext cx="0" cy="192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49">
              <a:extLst>
                <a:ext uri="{FF2B5EF4-FFF2-40B4-BE49-F238E27FC236}">
                  <a16:creationId xmlns:a16="http://schemas.microsoft.com/office/drawing/2014/main" id="{23B863DE-0788-49BF-AB61-206F0F0B6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3" y="1440"/>
              <a:ext cx="2667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Line 50">
              <a:extLst>
                <a:ext uri="{FF2B5EF4-FFF2-40B4-BE49-F238E27FC236}">
                  <a16:creationId xmlns:a16="http://schemas.microsoft.com/office/drawing/2014/main" id="{C641385C-6AF3-47CC-B25C-D145984E8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2" y="1440"/>
              <a:ext cx="9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Line 51">
              <a:extLst>
                <a:ext uri="{FF2B5EF4-FFF2-40B4-BE49-F238E27FC236}">
                  <a16:creationId xmlns:a16="http://schemas.microsoft.com/office/drawing/2014/main" id="{AC7E0CCE-08AD-46B0-97BA-28BD1BB07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32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5" name="Text Box 55">
            <a:extLst>
              <a:ext uri="{FF2B5EF4-FFF2-40B4-BE49-F238E27FC236}">
                <a16:creationId xmlns:a16="http://schemas.microsoft.com/office/drawing/2014/main" id="{E110E595-BE09-43C4-9CAF-654511A1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588" y="3048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02456" name="Text Box 56">
            <a:extLst>
              <a:ext uri="{FF2B5EF4-FFF2-40B4-BE49-F238E27FC236}">
                <a16:creationId xmlns:a16="http://schemas.microsoft.com/office/drawing/2014/main" id="{B484A0FA-E806-45A1-8F41-3DD739E97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30480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102458" name="Line 58">
            <a:extLst>
              <a:ext uri="{FF2B5EF4-FFF2-40B4-BE49-F238E27FC236}">
                <a16:creationId xmlns:a16="http://schemas.microsoft.com/office/drawing/2014/main" id="{BC4F9418-5E41-40EF-9A1F-E6851E9AC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581400"/>
            <a:ext cx="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9" name="Line 59">
            <a:extLst>
              <a:ext uri="{FF2B5EF4-FFF2-40B4-BE49-F238E27FC236}">
                <a16:creationId xmlns:a16="http://schemas.microsoft.com/office/drawing/2014/main" id="{1A4F7038-6D40-4834-9FC4-86339423D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3581400"/>
            <a:ext cx="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4.27746E-6 L 0.27083 0.110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42" y="554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27746E-6 L 0.29219 0.1109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2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01" y="55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3.06358E-6 L -0.17917 0.4217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2108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L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06358E-6 L -0.1875 0.4217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24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21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5 -0.0111 L -0.22083 0.3107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2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67" y="1609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-3.06358E-6 L 0.02084 0.4217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02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210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10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06358E-6 L 0.17917 0.632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3163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02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4.27746E-6 L 0.15417 0.5216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2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2608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9" grpId="0" animBg="1"/>
      <p:bldP spid="102440" grpId="0" animBg="1"/>
      <p:bldP spid="102441" grpId="0" animBg="1"/>
      <p:bldP spid="1024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92">
            <a:extLst>
              <a:ext uri="{FF2B5EF4-FFF2-40B4-BE49-F238E27FC236}">
                <a16:creationId xmlns:a16="http://schemas.microsoft.com/office/drawing/2014/main" id="{6533DA21-BB1D-46B0-AC78-D675C0457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04800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latin typeface="Times New Roman" panose="02020603050405020304" pitchFamily="18" charset="0"/>
              </a:rPr>
              <a:t>Các miếng ghép của các dãy:</a:t>
            </a:r>
          </a:p>
        </p:txBody>
      </p:sp>
      <p:sp>
        <p:nvSpPr>
          <p:cNvPr id="13320" name="WordArt 94">
            <a:extLst>
              <a:ext uri="{FF2B5EF4-FFF2-40B4-BE49-F238E27FC236}">
                <a16:creationId xmlns:a16="http://schemas.microsoft.com/office/drawing/2014/main" id="{0C78270B-934F-409D-8B23-E7DD018253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9906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Dày 1:</a:t>
            </a:r>
          </a:p>
        </p:txBody>
      </p:sp>
      <p:grpSp>
        <p:nvGrpSpPr>
          <p:cNvPr id="13321" name="Group 105">
            <a:extLst>
              <a:ext uri="{FF2B5EF4-FFF2-40B4-BE49-F238E27FC236}">
                <a16:creationId xmlns:a16="http://schemas.microsoft.com/office/drawing/2014/main" id="{F8DB9A25-75FE-4585-A294-510FBF2D7DFB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143001"/>
            <a:ext cx="6686550" cy="923925"/>
            <a:chOff x="1020" y="1056"/>
            <a:chExt cx="4212" cy="582"/>
          </a:xfrm>
        </p:grpSpPr>
        <p:sp>
          <p:nvSpPr>
            <p:cNvPr id="13352" name="AutoShape 82">
              <a:extLst>
                <a:ext uri="{FF2B5EF4-FFF2-40B4-BE49-F238E27FC236}">
                  <a16:creationId xmlns:a16="http://schemas.microsoft.com/office/drawing/2014/main" id="{13F84E58-5893-4145-9653-527F79352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Trang</a:t>
              </a:r>
            </a:p>
          </p:txBody>
        </p:sp>
        <p:sp>
          <p:nvSpPr>
            <p:cNvPr id="13353" name="AutoShape 86">
              <a:extLst>
                <a:ext uri="{FF2B5EF4-FFF2-40B4-BE49-F238E27FC236}">
                  <a16:creationId xmlns:a16="http://schemas.microsoft.com/office/drawing/2014/main" id="{174AD4AB-106A-4E33-9D7A-C25765989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Bố Trang</a:t>
              </a:r>
            </a:p>
          </p:txBody>
        </p:sp>
        <p:sp>
          <p:nvSpPr>
            <p:cNvPr id="13354" name="AutoShape 90">
              <a:extLst>
                <a:ext uri="{FF2B5EF4-FFF2-40B4-BE49-F238E27FC236}">
                  <a16:creationId xmlns:a16="http://schemas.microsoft.com/office/drawing/2014/main" id="{2DDF4E62-27A4-42BB-B68D-8A3420A1D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Bà </a:t>
              </a:r>
            </a:p>
          </p:txBody>
        </p:sp>
        <p:sp>
          <p:nvSpPr>
            <p:cNvPr id="13355" name="AutoShape 95">
              <a:extLst>
                <a:ext uri="{FF2B5EF4-FFF2-40B4-BE49-F238E27FC236}">
                  <a16:creationId xmlns:a16="http://schemas.microsoft.com/office/drawing/2014/main" id="{09CBA1DF-3466-4DF9-AED7-14A1BCDAC4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1398"/>
              <a:ext cx="86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Mẹ Trang</a:t>
              </a:r>
            </a:p>
          </p:txBody>
        </p:sp>
        <p:sp>
          <p:nvSpPr>
            <p:cNvPr id="13356" name="AutoShape 96">
              <a:extLst>
                <a:ext uri="{FF2B5EF4-FFF2-40B4-BE49-F238E27FC236}">
                  <a16:creationId xmlns:a16="http://schemas.microsoft.com/office/drawing/2014/main" id="{B742FD57-6FE0-4980-B82F-4465FA6C1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389"/>
              <a:ext cx="57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Ông</a:t>
              </a:r>
            </a:p>
          </p:txBody>
        </p:sp>
        <p:sp>
          <p:nvSpPr>
            <p:cNvPr id="13357" name="AutoShape 98">
              <a:extLst>
                <a:ext uri="{FF2B5EF4-FFF2-40B4-BE49-F238E27FC236}">
                  <a16:creationId xmlns:a16="http://schemas.microsoft.com/office/drawing/2014/main" id="{EDBF8C85-ED24-4EAA-AF9E-A20DF33EF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" y="1392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Hiền</a:t>
              </a:r>
            </a:p>
          </p:txBody>
        </p:sp>
        <p:sp>
          <p:nvSpPr>
            <p:cNvPr id="13358" name="AutoShape 99">
              <a:extLst>
                <a:ext uri="{FF2B5EF4-FFF2-40B4-BE49-F238E27FC236}">
                  <a16:creationId xmlns:a16="http://schemas.microsoft.com/office/drawing/2014/main" id="{DB746D00-DDA8-4017-B390-4E8C54673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138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Bố Hiền</a:t>
              </a:r>
            </a:p>
          </p:txBody>
        </p:sp>
        <p:sp>
          <p:nvSpPr>
            <p:cNvPr id="13359" name="AutoShape 101">
              <a:extLst>
                <a:ext uri="{FF2B5EF4-FFF2-40B4-BE49-F238E27FC236}">
                  <a16:creationId xmlns:a16="http://schemas.microsoft.com/office/drawing/2014/main" id="{DF6E2116-7C36-4936-A3DA-12C416141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CC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996600"/>
                  </a:solidFill>
                  <a:latin typeface="Times New Roman" panose="02020603050405020304" pitchFamily="18" charset="0"/>
                </a:rPr>
                <a:t>Mẹ Hiền</a:t>
              </a:r>
            </a:p>
          </p:txBody>
        </p:sp>
      </p:grpSp>
      <p:sp>
        <p:nvSpPr>
          <p:cNvPr id="13322" name="WordArt 102">
            <a:extLst>
              <a:ext uri="{FF2B5EF4-FFF2-40B4-BE49-F238E27FC236}">
                <a16:creationId xmlns:a16="http://schemas.microsoft.com/office/drawing/2014/main" id="{46BB49EA-34CB-4D01-BB62-254756DBFA3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5146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254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2 :</a:t>
            </a:r>
          </a:p>
        </p:txBody>
      </p:sp>
      <p:sp>
        <p:nvSpPr>
          <p:cNvPr id="13323" name="WordArt 103">
            <a:extLst>
              <a:ext uri="{FF2B5EF4-FFF2-40B4-BE49-F238E27FC236}">
                <a16:creationId xmlns:a16="http://schemas.microsoft.com/office/drawing/2014/main" id="{0A07CD79-336D-498E-9697-A38F74B7CCC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0" y="38862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25400">
                  <a:solidFill>
                    <a:srgbClr val="99CC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3 :</a:t>
            </a:r>
          </a:p>
        </p:txBody>
      </p:sp>
      <p:sp>
        <p:nvSpPr>
          <p:cNvPr id="13324" name="WordArt 104">
            <a:extLst>
              <a:ext uri="{FF2B5EF4-FFF2-40B4-BE49-F238E27FC236}">
                <a16:creationId xmlns:a16="http://schemas.microsoft.com/office/drawing/2014/main" id="{43F5ACDF-FB89-4960-B271-3BEEFB4846C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6400" y="5410200"/>
            <a:ext cx="18288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2540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Nhóm tốt :</a:t>
            </a:r>
          </a:p>
        </p:txBody>
      </p:sp>
      <p:grpSp>
        <p:nvGrpSpPr>
          <p:cNvPr id="13325" name="Group 133">
            <a:extLst>
              <a:ext uri="{FF2B5EF4-FFF2-40B4-BE49-F238E27FC236}">
                <a16:creationId xmlns:a16="http://schemas.microsoft.com/office/drawing/2014/main" id="{8B66B13B-4E40-41F9-8CD1-413A2C60C799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590801"/>
            <a:ext cx="6686550" cy="923925"/>
            <a:chOff x="1056" y="1632"/>
            <a:chExt cx="4212" cy="582"/>
          </a:xfrm>
        </p:grpSpPr>
        <p:sp>
          <p:nvSpPr>
            <p:cNvPr id="13344" name="AutoShape 107">
              <a:extLst>
                <a:ext uri="{FF2B5EF4-FFF2-40B4-BE49-F238E27FC236}">
                  <a16:creationId xmlns:a16="http://schemas.microsoft.com/office/drawing/2014/main" id="{EB926000-2BE4-4968-840A-72F6D76D8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1632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Hà</a:t>
              </a:r>
            </a:p>
          </p:txBody>
        </p:sp>
        <p:sp>
          <p:nvSpPr>
            <p:cNvPr id="13345" name="AutoShape 108">
              <a:extLst>
                <a:ext uri="{FF2B5EF4-FFF2-40B4-BE49-F238E27FC236}">
                  <a16:creationId xmlns:a16="http://schemas.microsoft.com/office/drawing/2014/main" id="{5B76BB8E-2372-49BE-B714-17049CE9E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4" y="1632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Mẹ Hà</a:t>
              </a:r>
            </a:p>
          </p:txBody>
        </p:sp>
        <p:sp>
          <p:nvSpPr>
            <p:cNvPr id="13346" name="AutoShape 109">
              <a:extLst>
                <a:ext uri="{FF2B5EF4-FFF2-40B4-BE49-F238E27FC236}">
                  <a16:creationId xmlns:a16="http://schemas.microsoft.com/office/drawing/2014/main" id="{24188D04-2035-4D6E-AA9B-EBECD87D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0" y="1632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Ông</a:t>
              </a:r>
            </a:p>
          </p:txBody>
        </p:sp>
        <p:sp>
          <p:nvSpPr>
            <p:cNvPr id="13347" name="AutoShape 110">
              <a:extLst>
                <a:ext uri="{FF2B5EF4-FFF2-40B4-BE49-F238E27FC236}">
                  <a16:creationId xmlns:a16="http://schemas.microsoft.com/office/drawing/2014/main" id="{99BABE9B-3D68-40EE-BED5-5AF704745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1974"/>
              <a:ext cx="86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Bố Hà</a:t>
              </a:r>
            </a:p>
          </p:txBody>
        </p:sp>
        <p:sp>
          <p:nvSpPr>
            <p:cNvPr id="13348" name="AutoShape 111">
              <a:extLst>
                <a:ext uri="{FF2B5EF4-FFF2-40B4-BE49-F238E27FC236}">
                  <a16:creationId xmlns:a16="http://schemas.microsoft.com/office/drawing/2014/main" id="{BEDB542B-D7E2-4F7D-9504-90CD58A04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1965"/>
              <a:ext cx="86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Bố Lý</a:t>
              </a:r>
            </a:p>
          </p:txBody>
        </p:sp>
        <p:sp>
          <p:nvSpPr>
            <p:cNvPr id="13349" name="AutoShape 112">
              <a:extLst>
                <a:ext uri="{FF2B5EF4-FFF2-40B4-BE49-F238E27FC236}">
                  <a16:creationId xmlns:a16="http://schemas.microsoft.com/office/drawing/2014/main" id="{0333A595-AB6F-4FA7-ADE0-7845FE0D3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968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Lý</a:t>
              </a:r>
            </a:p>
          </p:txBody>
        </p:sp>
        <p:sp>
          <p:nvSpPr>
            <p:cNvPr id="13350" name="AutoShape 113">
              <a:extLst>
                <a:ext uri="{FF2B5EF4-FFF2-40B4-BE49-F238E27FC236}">
                  <a16:creationId xmlns:a16="http://schemas.microsoft.com/office/drawing/2014/main" id="{1DD16981-9525-44DD-A898-CA6FBA0B3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7" y="1962"/>
              <a:ext cx="585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Bà</a:t>
              </a:r>
            </a:p>
          </p:txBody>
        </p:sp>
        <p:sp>
          <p:nvSpPr>
            <p:cNvPr id="13351" name="AutoShape 114">
              <a:extLst>
                <a:ext uri="{FF2B5EF4-FFF2-40B4-BE49-F238E27FC236}">
                  <a16:creationId xmlns:a16="http://schemas.microsoft.com/office/drawing/2014/main" id="{5C31FBD9-88FF-45D6-8176-C4C1D057A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2" y="1632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FF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339933"/>
                  </a:solidFill>
                  <a:latin typeface="Times New Roman" panose="02020603050405020304" pitchFamily="18" charset="0"/>
                </a:rPr>
                <a:t>Mẹ Lý</a:t>
              </a:r>
            </a:p>
          </p:txBody>
        </p:sp>
      </p:grpSp>
      <p:grpSp>
        <p:nvGrpSpPr>
          <p:cNvPr id="13326" name="Group 115">
            <a:extLst>
              <a:ext uri="{FF2B5EF4-FFF2-40B4-BE49-F238E27FC236}">
                <a16:creationId xmlns:a16="http://schemas.microsoft.com/office/drawing/2014/main" id="{08549DEE-2DBE-4F70-A8A8-FF5331060D9D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029076"/>
            <a:ext cx="6686550" cy="923925"/>
            <a:chOff x="1020" y="1056"/>
            <a:chExt cx="4212" cy="582"/>
          </a:xfrm>
        </p:grpSpPr>
        <p:sp>
          <p:nvSpPr>
            <p:cNvPr id="13336" name="AutoShape 116">
              <a:extLst>
                <a:ext uri="{FF2B5EF4-FFF2-40B4-BE49-F238E27FC236}">
                  <a16:creationId xmlns:a16="http://schemas.microsoft.com/office/drawing/2014/main" id="{0ACDEBAA-BE1F-4197-926A-E3B66203B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Tùng</a:t>
              </a:r>
            </a:p>
          </p:txBody>
        </p:sp>
        <p:sp>
          <p:nvSpPr>
            <p:cNvPr id="13337" name="AutoShape 117">
              <a:extLst>
                <a:ext uri="{FF2B5EF4-FFF2-40B4-BE49-F238E27FC236}">
                  <a16:creationId xmlns:a16="http://schemas.microsoft.com/office/drawing/2014/main" id="{824796C0-7807-42B7-8199-97667BAA6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Bố Tùng</a:t>
              </a:r>
            </a:p>
          </p:txBody>
        </p:sp>
        <p:sp>
          <p:nvSpPr>
            <p:cNvPr id="13338" name="AutoShape 118">
              <a:extLst>
                <a:ext uri="{FF2B5EF4-FFF2-40B4-BE49-F238E27FC236}">
                  <a16:creationId xmlns:a16="http://schemas.microsoft.com/office/drawing/2014/main" id="{E4D7D5C1-D08C-4F53-A1F0-80DC36E33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Bà </a:t>
              </a:r>
            </a:p>
          </p:txBody>
        </p:sp>
        <p:sp>
          <p:nvSpPr>
            <p:cNvPr id="13339" name="AutoShape 119">
              <a:extLst>
                <a:ext uri="{FF2B5EF4-FFF2-40B4-BE49-F238E27FC236}">
                  <a16:creationId xmlns:a16="http://schemas.microsoft.com/office/drawing/2014/main" id="{31713E8E-2B44-47A9-9CF1-D0CC96770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1398"/>
              <a:ext cx="86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Mẹ Tùng</a:t>
              </a:r>
            </a:p>
          </p:txBody>
        </p:sp>
        <p:sp>
          <p:nvSpPr>
            <p:cNvPr id="13340" name="AutoShape 120">
              <a:extLst>
                <a:ext uri="{FF2B5EF4-FFF2-40B4-BE49-F238E27FC236}">
                  <a16:creationId xmlns:a16="http://schemas.microsoft.com/office/drawing/2014/main" id="{3B4DA027-918E-4D84-B934-033C4C4A50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389"/>
              <a:ext cx="57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Ông</a:t>
              </a:r>
            </a:p>
          </p:txBody>
        </p:sp>
        <p:sp>
          <p:nvSpPr>
            <p:cNvPr id="13341" name="AutoShape 121">
              <a:extLst>
                <a:ext uri="{FF2B5EF4-FFF2-40B4-BE49-F238E27FC236}">
                  <a16:creationId xmlns:a16="http://schemas.microsoft.com/office/drawing/2014/main" id="{6C87DF94-78AB-446E-85C4-E9227D2F7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" y="1392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Hải</a:t>
              </a:r>
            </a:p>
          </p:txBody>
        </p:sp>
        <p:sp>
          <p:nvSpPr>
            <p:cNvPr id="13342" name="AutoShape 122">
              <a:extLst>
                <a:ext uri="{FF2B5EF4-FFF2-40B4-BE49-F238E27FC236}">
                  <a16:creationId xmlns:a16="http://schemas.microsoft.com/office/drawing/2014/main" id="{7CAFD2A6-86DD-46FA-AF6C-85CB90EC6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138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Bố Hải</a:t>
              </a:r>
            </a:p>
          </p:txBody>
        </p:sp>
        <p:sp>
          <p:nvSpPr>
            <p:cNvPr id="13343" name="AutoShape 123">
              <a:extLst>
                <a:ext uri="{FF2B5EF4-FFF2-40B4-BE49-F238E27FC236}">
                  <a16:creationId xmlns:a16="http://schemas.microsoft.com/office/drawing/2014/main" id="{82CF6467-FCE1-4FFA-B8E1-471A2DDCC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00FF00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808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FF00FF"/>
                  </a:solidFill>
                  <a:latin typeface="Times New Roman" panose="02020603050405020304" pitchFamily="18" charset="0"/>
                </a:rPr>
                <a:t>Mẹ Hải</a:t>
              </a:r>
            </a:p>
          </p:txBody>
        </p:sp>
      </p:grpSp>
      <p:grpSp>
        <p:nvGrpSpPr>
          <p:cNvPr id="13327" name="Group 124">
            <a:extLst>
              <a:ext uri="{FF2B5EF4-FFF2-40B4-BE49-F238E27FC236}">
                <a16:creationId xmlns:a16="http://schemas.microsoft.com/office/drawing/2014/main" id="{21FF3CD6-08CE-457E-B2C7-3E59F42F3AB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486401"/>
            <a:ext cx="6686550" cy="923925"/>
            <a:chOff x="1020" y="1056"/>
            <a:chExt cx="4212" cy="582"/>
          </a:xfrm>
        </p:grpSpPr>
        <p:sp>
          <p:nvSpPr>
            <p:cNvPr id="13328" name="AutoShape 125">
              <a:extLst>
                <a:ext uri="{FF2B5EF4-FFF2-40B4-BE49-F238E27FC236}">
                  <a16:creationId xmlns:a16="http://schemas.microsoft.com/office/drawing/2014/main" id="{F07DA86E-954C-4DA4-8AB7-776B22705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Dũng</a:t>
              </a:r>
            </a:p>
          </p:txBody>
        </p:sp>
        <p:sp>
          <p:nvSpPr>
            <p:cNvPr id="13329" name="AutoShape 126">
              <a:extLst>
                <a:ext uri="{FF2B5EF4-FFF2-40B4-BE49-F238E27FC236}">
                  <a16:creationId xmlns:a16="http://schemas.microsoft.com/office/drawing/2014/main" id="{515B3803-7258-42B7-BA26-CD043B6B5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Mẹ Dũng</a:t>
              </a:r>
            </a:p>
          </p:txBody>
        </p:sp>
        <p:sp>
          <p:nvSpPr>
            <p:cNvPr id="13330" name="AutoShape 127">
              <a:extLst>
                <a:ext uri="{FF2B5EF4-FFF2-40B4-BE49-F238E27FC236}">
                  <a16:creationId xmlns:a16="http://schemas.microsoft.com/office/drawing/2014/main" id="{2DF12393-AA87-4558-A2B1-003918505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1056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Ông </a:t>
              </a:r>
            </a:p>
          </p:txBody>
        </p:sp>
        <p:sp>
          <p:nvSpPr>
            <p:cNvPr id="13331" name="AutoShape 128">
              <a:extLst>
                <a:ext uri="{FF2B5EF4-FFF2-40B4-BE49-F238E27FC236}">
                  <a16:creationId xmlns:a16="http://schemas.microsoft.com/office/drawing/2014/main" id="{42701C10-9DAF-4FCC-A63B-3C367BDAC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2" y="1398"/>
              <a:ext cx="86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Bố Dũng</a:t>
              </a:r>
            </a:p>
          </p:txBody>
        </p:sp>
        <p:sp>
          <p:nvSpPr>
            <p:cNvPr id="13332" name="AutoShape 129">
              <a:extLst>
                <a:ext uri="{FF2B5EF4-FFF2-40B4-BE49-F238E27FC236}">
                  <a16:creationId xmlns:a16="http://schemas.microsoft.com/office/drawing/2014/main" id="{79725F91-9B4A-4F64-8D96-13B5A29D40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1" y="1389"/>
              <a:ext cx="57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Bà</a:t>
              </a:r>
            </a:p>
          </p:txBody>
        </p:sp>
        <p:sp>
          <p:nvSpPr>
            <p:cNvPr id="13333" name="AutoShape 130">
              <a:extLst>
                <a:ext uri="{FF2B5EF4-FFF2-40B4-BE49-F238E27FC236}">
                  <a16:creationId xmlns:a16="http://schemas.microsoft.com/office/drawing/2014/main" id="{8BE35E0F-AA9C-437D-BCE9-425F0D14A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" y="1392"/>
              <a:ext cx="624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Lệ</a:t>
              </a:r>
            </a:p>
          </p:txBody>
        </p:sp>
        <p:sp>
          <p:nvSpPr>
            <p:cNvPr id="13334" name="AutoShape 131">
              <a:extLst>
                <a:ext uri="{FF2B5EF4-FFF2-40B4-BE49-F238E27FC236}">
                  <a16:creationId xmlns:a16="http://schemas.microsoft.com/office/drawing/2014/main" id="{5F79A941-687D-43C3-8735-06BCEBE1E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1" y="138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Bố Lệ</a:t>
              </a:r>
            </a:p>
          </p:txBody>
        </p:sp>
        <p:sp>
          <p:nvSpPr>
            <p:cNvPr id="13335" name="AutoShape 132">
              <a:extLst>
                <a:ext uri="{FF2B5EF4-FFF2-40B4-BE49-F238E27FC236}">
                  <a16:creationId xmlns:a16="http://schemas.microsoft.com/office/drawing/2014/main" id="{69AD7CFD-691E-4B7C-BD1E-8029D7313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056"/>
              <a:ext cx="816" cy="240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FF"/>
                  </a:solidFill>
                  <a:latin typeface="Times New Roman" panose="02020603050405020304" pitchFamily="18" charset="0"/>
                </a:rPr>
                <a:t>Mẹ Lệ</a:t>
              </a:r>
            </a:p>
          </p:txBody>
        </p:sp>
      </p:grpSp>
    </p:spTree>
  </p:cSld>
  <p:clrMapOvr>
    <a:masterClrMapping/>
  </p:clrMapOvr>
  <p:transition spd="med">
    <p:diamond/>
    <p:sndAc>
      <p:stSnd>
        <p:snd r:embed="rId2" name="click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24">
            <a:extLst>
              <a:ext uri="{FF2B5EF4-FFF2-40B4-BE49-F238E27FC236}">
                <a16:creationId xmlns:a16="http://schemas.microsoft.com/office/drawing/2014/main" id="{AEAC8176-D8E6-40E3-8FEB-5460DD891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391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1" name="Rectangle 25">
            <a:extLst>
              <a:ext uri="{FF2B5EF4-FFF2-40B4-BE49-F238E27FC236}">
                <a16:creationId xmlns:a16="http://schemas.microsoft.com/office/drawing/2014/main" id="{6184CA08-AC61-4825-A7B0-7D11DA51C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731520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2" name="Text Box 26">
            <a:extLst>
              <a:ext uri="{FF2B5EF4-FFF2-40B4-BE49-F238E27FC236}">
                <a16:creationId xmlns:a16="http://schemas.microsoft.com/office/drawing/2014/main" id="{1A7A483B-B6E8-4A07-B7A6-899FE27C0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16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3" name="Text Box 27">
            <a:extLst>
              <a:ext uri="{FF2B5EF4-FFF2-40B4-BE49-F238E27FC236}">
                <a16:creationId xmlns:a16="http://schemas.microsoft.com/office/drawing/2014/main" id="{C3802CDA-3B7E-4CD1-9F01-4747C49A3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162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4" name="Text Box 28">
            <a:extLst>
              <a:ext uri="{FF2B5EF4-FFF2-40B4-BE49-F238E27FC236}">
                <a16:creationId xmlns:a16="http://schemas.microsoft.com/office/drawing/2014/main" id="{B31301CE-FB4A-475C-A67C-EEF250FD8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543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5" name="Text Box 29">
            <a:extLst>
              <a:ext uri="{FF2B5EF4-FFF2-40B4-BE49-F238E27FC236}">
                <a16:creationId xmlns:a16="http://schemas.microsoft.com/office/drawing/2014/main" id="{1AAD567F-D37F-468B-8855-D1423DBEC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391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6" name="Text Box 30">
            <a:extLst>
              <a:ext uri="{FF2B5EF4-FFF2-40B4-BE49-F238E27FC236}">
                <a16:creationId xmlns:a16="http://schemas.microsoft.com/office/drawing/2014/main" id="{DC8AD164-CE28-4738-B072-A1EABCE66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96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7" name="Text Box 31">
            <a:extLst>
              <a:ext uri="{FF2B5EF4-FFF2-40B4-BE49-F238E27FC236}">
                <a16:creationId xmlns:a16="http://schemas.microsoft.com/office/drawing/2014/main" id="{799ADFB6-F5DE-4E90-A44C-C5C69E958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6962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8" name="Text Box 32">
            <a:extLst>
              <a:ext uri="{FF2B5EF4-FFF2-40B4-BE49-F238E27FC236}">
                <a16:creationId xmlns:a16="http://schemas.microsoft.com/office/drawing/2014/main" id="{E44D1CF3-0F27-49CE-ADE7-263BC9F77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7391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49" name="Text Box 33">
            <a:extLst>
              <a:ext uri="{FF2B5EF4-FFF2-40B4-BE49-F238E27FC236}">
                <a16:creationId xmlns:a16="http://schemas.microsoft.com/office/drawing/2014/main" id="{7761AA41-6958-4082-9BC2-82E92365C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3152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0" name="Text Box 34">
            <a:extLst>
              <a:ext uri="{FF2B5EF4-FFF2-40B4-BE49-F238E27FC236}">
                <a16:creationId xmlns:a16="http://schemas.microsoft.com/office/drawing/2014/main" id="{F7C40409-BDB2-4AE1-99A0-63ED5F710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6200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4351" name="Text Box 36">
            <a:extLst>
              <a:ext uri="{FF2B5EF4-FFF2-40B4-BE49-F238E27FC236}">
                <a16:creationId xmlns:a16="http://schemas.microsoft.com/office/drawing/2014/main" id="{522CAD12-FA8A-4CA3-82C4-7D52173C9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086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2" name="Group 149">
            <a:extLst>
              <a:ext uri="{FF2B5EF4-FFF2-40B4-BE49-F238E27FC236}">
                <a16:creationId xmlns:a16="http://schemas.microsoft.com/office/drawing/2014/main" id="{FE8F9A02-0219-4077-AEC8-9FF818B9E4CC}"/>
              </a:ext>
            </a:extLst>
          </p:cNvPr>
          <p:cNvGrpSpPr>
            <a:grpSpLocks/>
          </p:cNvGrpSpPr>
          <p:nvPr/>
        </p:nvGrpSpPr>
        <p:grpSpPr bwMode="auto">
          <a:xfrm>
            <a:off x="1847850" y="0"/>
            <a:ext cx="3943350" cy="2667000"/>
            <a:chOff x="204" y="0"/>
            <a:chExt cx="2484" cy="1680"/>
          </a:xfrm>
        </p:grpSpPr>
        <p:grpSp>
          <p:nvGrpSpPr>
            <p:cNvPr id="14424" name="Group 54">
              <a:extLst>
                <a:ext uri="{FF2B5EF4-FFF2-40B4-BE49-F238E27FC236}">
                  <a16:creationId xmlns:a16="http://schemas.microsoft.com/office/drawing/2014/main" id="{FCAA94BF-B107-494E-914B-1556311FFD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2" y="290"/>
              <a:ext cx="1465" cy="347"/>
              <a:chOff x="2544" y="1056"/>
              <a:chExt cx="1416" cy="576"/>
            </a:xfrm>
          </p:grpSpPr>
          <p:sp>
            <p:nvSpPr>
              <p:cNvPr id="14439" name="Line 55">
                <a:extLst>
                  <a:ext uri="{FF2B5EF4-FFF2-40B4-BE49-F238E27FC236}">
                    <a16:creationId xmlns:a16="http://schemas.microsoft.com/office/drawing/2014/main" id="{3098DC37-F79C-4B3D-8F13-F0791B88A0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1056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0" name="Line 56">
                <a:extLst>
                  <a:ext uri="{FF2B5EF4-FFF2-40B4-BE49-F238E27FC236}">
                    <a16:creationId xmlns:a16="http://schemas.microsoft.com/office/drawing/2014/main" id="{440E4826-D15D-4267-8955-6DC1E6018C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1408" cy="0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1" name="Line 57">
                <a:extLst>
                  <a:ext uri="{FF2B5EF4-FFF2-40B4-BE49-F238E27FC236}">
                    <a16:creationId xmlns:a16="http://schemas.microsoft.com/office/drawing/2014/main" id="{7A7CAC7D-4F85-4210-A9C5-5674A9C935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" name="Line 58">
                <a:extLst>
                  <a:ext uri="{FF2B5EF4-FFF2-40B4-BE49-F238E27FC236}">
                    <a16:creationId xmlns:a16="http://schemas.microsoft.com/office/drawing/2014/main" id="{2A3255E4-569D-4C39-85C2-3E078F8069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1240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425" name="Group 133">
              <a:extLst>
                <a:ext uri="{FF2B5EF4-FFF2-40B4-BE49-F238E27FC236}">
                  <a16:creationId xmlns:a16="http://schemas.microsoft.com/office/drawing/2014/main" id="{CEA55DAA-49CC-4284-9887-3A7042895A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4" y="0"/>
              <a:ext cx="2484" cy="1680"/>
              <a:chOff x="204" y="0"/>
              <a:chExt cx="2484" cy="1680"/>
            </a:xfrm>
          </p:grpSpPr>
          <p:sp>
            <p:nvSpPr>
              <p:cNvPr id="14426" name="AutoShape 41">
                <a:extLst>
                  <a:ext uri="{FF2B5EF4-FFF2-40B4-BE49-F238E27FC236}">
                    <a16:creationId xmlns:a16="http://schemas.microsoft.com/office/drawing/2014/main" id="{8EDCDED2-934B-4B69-9BD4-6F558D76D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2" y="0"/>
                <a:ext cx="507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 Ông </a:t>
                </a:r>
              </a:p>
            </p:txBody>
          </p:sp>
          <p:sp>
            <p:nvSpPr>
              <p:cNvPr id="14427" name="AutoShape 42">
                <a:extLst>
                  <a:ext uri="{FF2B5EF4-FFF2-40B4-BE49-F238E27FC236}">
                    <a16:creationId xmlns:a16="http://schemas.microsoft.com/office/drawing/2014/main" id="{F90FFB15-DAA8-4C82-A611-03B81019A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9" y="1390"/>
                <a:ext cx="620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Trang</a:t>
                </a:r>
              </a:p>
            </p:txBody>
          </p:sp>
          <p:sp>
            <p:nvSpPr>
              <p:cNvPr id="14428" name="AutoShape 46">
                <a:extLst>
                  <a:ext uri="{FF2B5EF4-FFF2-40B4-BE49-F238E27FC236}">
                    <a16:creationId xmlns:a16="http://schemas.microsoft.com/office/drawing/2014/main" id="{A16A7789-9875-4028-BCDB-AF28534C3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4" y="0"/>
                <a:ext cx="507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Bà</a:t>
                </a:r>
              </a:p>
            </p:txBody>
          </p:sp>
          <p:sp>
            <p:nvSpPr>
              <p:cNvPr id="14429" name="Text Box 47">
                <a:extLst>
                  <a:ext uri="{FF2B5EF4-FFF2-40B4-BE49-F238E27FC236}">
                    <a16:creationId xmlns:a16="http://schemas.microsoft.com/office/drawing/2014/main" id="{E64078F7-1674-4456-9D74-9407C8A01D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36" y="58"/>
                <a:ext cx="28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666633"/>
                    </a:solidFill>
                  </a:rPr>
                  <a:t>X</a:t>
                </a:r>
              </a:p>
            </p:txBody>
          </p:sp>
          <p:sp>
            <p:nvSpPr>
              <p:cNvPr id="14430" name="Text Box 48">
                <a:extLst>
                  <a:ext uri="{FF2B5EF4-FFF2-40B4-BE49-F238E27FC236}">
                    <a16:creationId xmlns:a16="http://schemas.microsoft.com/office/drawing/2014/main" id="{10D2D8F0-251C-4DC6-A7F1-A20CD9CF73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1" y="695"/>
                <a:ext cx="39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666633"/>
                    </a:solidFill>
                  </a:rPr>
                  <a:t>X</a:t>
                </a:r>
              </a:p>
            </p:txBody>
          </p:sp>
          <p:sp>
            <p:nvSpPr>
              <p:cNvPr id="14431" name="Text Box 49">
                <a:extLst>
                  <a:ext uri="{FF2B5EF4-FFF2-40B4-BE49-F238E27FC236}">
                    <a16:creationId xmlns:a16="http://schemas.microsoft.com/office/drawing/2014/main" id="{EEE0C0AE-DEF0-4B5C-AB62-132643D53A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7" y="682"/>
                <a:ext cx="39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666633"/>
                    </a:solidFill>
                  </a:rPr>
                  <a:t>X</a:t>
                </a:r>
              </a:p>
            </p:txBody>
          </p:sp>
          <p:sp>
            <p:nvSpPr>
              <p:cNvPr id="14432" name="AutoShape 50">
                <a:extLst>
                  <a:ext uri="{FF2B5EF4-FFF2-40B4-BE49-F238E27FC236}">
                    <a16:creationId xmlns:a16="http://schemas.microsoft.com/office/drawing/2014/main" id="{55786A57-3039-4B50-B9F0-4715197B54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" y="637"/>
                <a:ext cx="507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Mẹ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Trang</a:t>
                </a:r>
              </a:p>
            </p:txBody>
          </p:sp>
          <p:sp>
            <p:nvSpPr>
              <p:cNvPr id="14433" name="AutoShape 51">
                <a:extLst>
                  <a:ext uri="{FF2B5EF4-FFF2-40B4-BE49-F238E27FC236}">
                    <a16:creationId xmlns:a16="http://schemas.microsoft.com/office/drawing/2014/main" id="{C4AFE39B-B556-4230-A2C2-7705BF58A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8" y="637"/>
                <a:ext cx="451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Bố 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Trang</a:t>
                </a:r>
              </a:p>
            </p:txBody>
          </p:sp>
          <p:sp>
            <p:nvSpPr>
              <p:cNvPr id="14434" name="AutoShape 52">
                <a:extLst>
                  <a:ext uri="{FF2B5EF4-FFF2-40B4-BE49-F238E27FC236}">
                    <a16:creationId xmlns:a16="http://schemas.microsoft.com/office/drawing/2014/main" id="{4D797CD6-410E-469A-A5C9-194712BC7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7" y="637"/>
                <a:ext cx="404" cy="39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Mẹ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 Hiền</a:t>
                </a:r>
              </a:p>
            </p:txBody>
          </p:sp>
          <p:sp>
            <p:nvSpPr>
              <p:cNvPr id="14435" name="AutoShape 53">
                <a:extLst>
                  <a:ext uri="{FF2B5EF4-FFF2-40B4-BE49-F238E27FC236}">
                    <a16:creationId xmlns:a16="http://schemas.microsoft.com/office/drawing/2014/main" id="{F6081C16-F436-4A80-91DC-9E9604C4E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4" y="637"/>
                <a:ext cx="394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Bố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Hiền</a:t>
                </a:r>
              </a:p>
            </p:txBody>
          </p:sp>
          <p:sp>
            <p:nvSpPr>
              <p:cNvPr id="14436" name="Line 69">
                <a:extLst>
                  <a:ext uri="{FF2B5EF4-FFF2-40B4-BE49-F238E27FC236}">
                    <a16:creationId xmlns:a16="http://schemas.microsoft.com/office/drawing/2014/main" id="{124BD6DD-8CA4-4316-B88F-1F7777DE1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82" y="1043"/>
                <a:ext cx="0" cy="347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7" name="AutoShape 70">
                <a:extLst>
                  <a:ext uri="{FF2B5EF4-FFF2-40B4-BE49-F238E27FC236}">
                    <a16:creationId xmlns:a16="http://schemas.microsoft.com/office/drawing/2014/main" id="{A25009D0-0279-49FE-A018-4416CDA73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9" y="1390"/>
                <a:ext cx="620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0099FF"/>
                  </a:gs>
                  <a:gs pos="100000">
                    <a:schemeClr val="bg1"/>
                  </a:gs>
                </a:gsLst>
                <a:lin ang="5400000" scaled="1"/>
              </a:gradFill>
              <a:ln w="9525" cmpd="dbl">
                <a:solidFill>
                  <a:srgbClr val="33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666633"/>
                    </a:solidFill>
                    <a:latin typeface="Times New Roman" panose="02020603050405020304" pitchFamily="18" charset="0"/>
                  </a:rPr>
                  <a:t>Hiền</a:t>
                </a:r>
              </a:p>
            </p:txBody>
          </p:sp>
          <p:sp>
            <p:nvSpPr>
              <p:cNvPr id="14438" name="Line 71">
                <a:extLst>
                  <a:ext uri="{FF2B5EF4-FFF2-40B4-BE49-F238E27FC236}">
                    <a16:creationId xmlns:a16="http://schemas.microsoft.com/office/drawing/2014/main" id="{26CFC64C-B32B-4D2B-B9A7-B77092EF2D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37" y="1043"/>
                <a:ext cx="0" cy="347"/>
              </a:xfrm>
              <a:prstGeom prst="line">
                <a:avLst/>
              </a:prstGeom>
              <a:noFill/>
              <a:ln w="9525">
                <a:solidFill>
                  <a:srgbClr val="3366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150">
            <a:extLst>
              <a:ext uri="{FF2B5EF4-FFF2-40B4-BE49-F238E27FC236}">
                <a16:creationId xmlns:a16="http://schemas.microsoft.com/office/drawing/2014/main" id="{81C398BB-FBA9-4AAE-A098-8DB761D1DECA}"/>
              </a:ext>
            </a:extLst>
          </p:cNvPr>
          <p:cNvGrpSpPr>
            <a:grpSpLocks/>
          </p:cNvGrpSpPr>
          <p:nvPr/>
        </p:nvGrpSpPr>
        <p:grpSpPr bwMode="auto">
          <a:xfrm>
            <a:off x="6743700" y="0"/>
            <a:ext cx="3924300" cy="2667000"/>
            <a:chOff x="3288" y="0"/>
            <a:chExt cx="2472" cy="1680"/>
          </a:xfrm>
        </p:grpSpPr>
        <p:grpSp>
          <p:nvGrpSpPr>
            <p:cNvPr id="14405" name="Group 84">
              <a:extLst>
                <a:ext uri="{FF2B5EF4-FFF2-40B4-BE49-F238E27FC236}">
                  <a16:creationId xmlns:a16="http://schemas.microsoft.com/office/drawing/2014/main" id="{CF90AE20-1D81-4F00-A5AA-C3D1D908BE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4" y="290"/>
              <a:ext cx="1465" cy="347"/>
              <a:chOff x="2544" y="1056"/>
              <a:chExt cx="1416" cy="576"/>
            </a:xfrm>
          </p:grpSpPr>
          <p:sp>
            <p:nvSpPr>
              <p:cNvPr id="14420" name="Line 85">
                <a:extLst>
                  <a:ext uri="{FF2B5EF4-FFF2-40B4-BE49-F238E27FC236}">
                    <a16:creationId xmlns:a16="http://schemas.microsoft.com/office/drawing/2014/main" id="{C29991ED-9C76-49A3-9244-C676017BDA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1056"/>
                <a:ext cx="0" cy="192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1" name="Line 86">
                <a:extLst>
                  <a:ext uri="{FF2B5EF4-FFF2-40B4-BE49-F238E27FC236}">
                    <a16:creationId xmlns:a16="http://schemas.microsoft.com/office/drawing/2014/main" id="{57AB5602-12C6-4034-9F2F-01B79E8E50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1408" cy="0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2" name="Line 87">
                <a:extLst>
                  <a:ext uri="{FF2B5EF4-FFF2-40B4-BE49-F238E27FC236}">
                    <a16:creationId xmlns:a16="http://schemas.microsoft.com/office/drawing/2014/main" id="{E476B7BC-2C96-4CFB-B73C-7D96067B21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0" cy="384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3" name="Line 88">
                <a:extLst>
                  <a:ext uri="{FF2B5EF4-FFF2-40B4-BE49-F238E27FC236}">
                    <a16:creationId xmlns:a16="http://schemas.microsoft.com/office/drawing/2014/main" id="{EA928E84-C7D2-417A-A673-74EC5B8656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1240"/>
                <a:ext cx="0" cy="384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406" name="Group 147">
              <a:extLst>
                <a:ext uri="{FF2B5EF4-FFF2-40B4-BE49-F238E27FC236}">
                  <a16:creationId xmlns:a16="http://schemas.microsoft.com/office/drawing/2014/main" id="{84C79DA7-C61D-4653-B244-78DA47E6DF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8" y="0"/>
              <a:ext cx="2472" cy="1680"/>
              <a:chOff x="3288" y="0"/>
              <a:chExt cx="2472" cy="1680"/>
            </a:xfrm>
          </p:grpSpPr>
          <p:sp>
            <p:nvSpPr>
              <p:cNvPr id="14407" name="AutoShape 74">
                <a:extLst>
                  <a:ext uri="{FF2B5EF4-FFF2-40B4-BE49-F238E27FC236}">
                    <a16:creationId xmlns:a16="http://schemas.microsoft.com/office/drawing/2014/main" id="{E9FEB075-CFED-4B3C-8338-587EF9A31E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" y="0"/>
                <a:ext cx="507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Ông </a:t>
                </a:r>
              </a:p>
            </p:txBody>
          </p:sp>
          <p:sp>
            <p:nvSpPr>
              <p:cNvPr id="14408" name="AutoShape 75">
                <a:extLst>
                  <a:ext uri="{FF2B5EF4-FFF2-40B4-BE49-F238E27FC236}">
                    <a16:creationId xmlns:a16="http://schemas.microsoft.com/office/drawing/2014/main" id="{52F08643-969B-47E6-8C31-220DF6ADF0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" y="1390"/>
                <a:ext cx="620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Hà</a:t>
                </a:r>
              </a:p>
            </p:txBody>
          </p:sp>
          <p:sp>
            <p:nvSpPr>
              <p:cNvPr id="14409" name="AutoShape 76">
                <a:extLst>
                  <a:ext uri="{FF2B5EF4-FFF2-40B4-BE49-F238E27FC236}">
                    <a16:creationId xmlns:a16="http://schemas.microsoft.com/office/drawing/2014/main" id="{6FF768E0-9BE1-42F4-A3F5-4757EE621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6" y="0"/>
                <a:ext cx="507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Bà</a:t>
                </a:r>
              </a:p>
            </p:txBody>
          </p:sp>
          <p:sp>
            <p:nvSpPr>
              <p:cNvPr id="14410" name="Text Box 77">
                <a:extLst>
                  <a:ext uri="{FF2B5EF4-FFF2-40B4-BE49-F238E27FC236}">
                    <a16:creationId xmlns:a16="http://schemas.microsoft.com/office/drawing/2014/main" id="{8B3AC423-DA35-4528-84F0-DD9ED99E78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8" y="58"/>
                <a:ext cx="28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0000FF"/>
                    </a:solidFill>
                  </a:rPr>
                  <a:t>X</a:t>
                </a:r>
              </a:p>
            </p:txBody>
          </p:sp>
          <p:sp>
            <p:nvSpPr>
              <p:cNvPr id="14411" name="Text Box 78">
                <a:extLst>
                  <a:ext uri="{FF2B5EF4-FFF2-40B4-BE49-F238E27FC236}">
                    <a16:creationId xmlns:a16="http://schemas.microsoft.com/office/drawing/2014/main" id="{9D7F712F-35CA-4E8F-9B8F-F504252ADE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65" y="695"/>
                <a:ext cx="394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0000FF"/>
                    </a:solidFill>
                  </a:rPr>
                  <a:t>X</a:t>
                </a:r>
              </a:p>
            </p:txBody>
          </p:sp>
          <p:sp>
            <p:nvSpPr>
              <p:cNvPr id="14412" name="Text Box 79">
                <a:extLst>
                  <a:ext uri="{FF2B5EF4-FFF2-40B4-BE49-F238E27FC236}">
                    <a16:creationId xmlns:a16="http://schemas.microsoft.com/office/drawing/2014/main" id="{F7F92F96-2E86-4A44-B3F4-100F37621A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19" y="682"/>
                <a:ext cx="394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58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1">
                    <a:solidFill>
                      <a:srgbClr val="0000FF"/>
                    </a:solidFill>
                  </a:rPr>
                  <a:t>X</a:t>
                </a:r>
              </a:p>
            </p:txBody>
          </p:sp>
          <p:sp>
            <p:nvSpPr>
              <p:cNvPr id="14413" name="AutoShape 80">
                <a:extLst>
                  <a:ext uri="{FF2B5EF4-FFF2-40B4-BE49-F238E27FC236}">
                    <a16:creationId xmlns:a16="http://schemas.microsoft.com/office/drawing/2014/main" id="{A657AEB8-6E7D-418A-B5DE-C4675097D0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637"/>
                <a:ext cx="507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Mẹ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Hà </a:t>
                </a:r>
              </a:p>
            </p:txBody>
          </p:sp>
          <p:sp>
            <p:nvSpPr>
              <p:cNvPr id="14414" name="AutoShape 81">
                <a:extLst>
                  <a:ext uri="{FF2B5EF4-FFF2-40B4-BE49-F238E27FC236}">
                    <a16:creationId xmlns:a16="http://schemas.microsoft.com/office/drawing/2014/main" id="{D8570F45-DBC7-4DB0-B0B1-D00D052D81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637"/>
                <a:ext cx="451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Bố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Hà</a:t>
                </a:r>
              </a:p>
            </p:txBody>
          </p:sp>
          <p:sp>
            <p:nvSpPr>
              <p:cNvPr id="14415" name="AutoShape 82">
                <a:extLst>
                  <a:ext uri="{FF2B5EF4-FFF2-40B4-BE49-F238E27FC236}">
                    <a16:creationId xmlns:a16="http://schemas.microsoft.com/office/drawing/2014/main" id="{D748B456-CD21-4DC1-A11E-991BE54F11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9" y="637"/>
                <a:ext cx="404" cy="39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Mẹ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Lý</a:t>
                </a:r>
              </a:p>
            </p:txBody>
          </p:sp>
          <p:sp>
            <p:nvSpPr>
              <p:cNvPr id="14416" name="AutoShape 83">
                <a:extLst>
                  <a:ext uri="{FF2B5EF4-FFF2-40B4-BE49-F238E27FC236}">
                    <a16:creationId xmlns:a16="http://schemas.microsoft.com/office/drawing/2014/main" id="{1DD66EDA-0D4E-4624-BDE8-3922E2B7F8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6" y="637"/>
                <a:ext cx="394" cy="406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Bố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Lý</a:t>
                </a:r>
              </a:p>
            </p:txBody>
          </p:sp>
          <p:sp>
            <p:nvSpPr>
              <p:cNvPr id="14417" name="Line 89">
                <a:extLst>
                  <a:ext uri="{FF2B5EF4-FFF2-40B4-BE49-F238E27FC236}">
                    <a16:creationId xmlns:a16="http://schemas.microsoft.com/office/drawing/2014/main" id="{1733A240-C3B5-456B-AD5E-7B7CBDE2E5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6" y="1043"/>
                <a:ext cx="0" cy="347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8" name="AutoShape 90">
                <a:extLst>
                  <a:ext uri="{FF2B5EF4-FFF2-40B4-BE49-F238E27FC236}">
                    <a16:creationId xmlns:a16="http://schemas.microsoft.com/office/drawing/2014/main" id="{9209C916-402B-4206-B6DE-F505FEC76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1" y="1390"/>
                <a:ext cx="620" cy="290"/>
              </a:xfrm>
              <a:prstGeom prst="flowChartAlternateProcess">
                <a:avLst/>
              </a:prstGeom>
              <a:gradFill rotWithShape="1">
                <a:gsLst>
                  <a:gs pos="0">
                    <a:srgbClr val="FF99FF"/>
                  </a:gs>
                  <a:gs pos="100000">
                    <a:schemeClr val="bg1"/>
                  </a:gs>
                </a:gsLst>
                <a:lin ang="5400000" scaled="1"/>
              </a:gradFill>
              <a:ln w="15875" cmpd="dbl">
                <a:solidFill>
                  <a:srgbClr val="FF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Lý</a:t>
                </a:r>
              </a:p>
            </p:txBody>
          </p:sp>
          <p:sp>
            <p:nvSpPr>
              <p:cNvPr id="14419" name="Line 91">
                <a:extLst>
                  <a:ext uri="{FF2B5EF4-FFF2-40B4-BE49-F238E27FC236}">
                    <a16:creationId xmlns:a16="http://schemas.microsoft.com/office/drawing/2014/main" id="{5FDEE397-BD6C-4934-9ECF-67879C9ECD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09" y="1043"/>
                <a:ext cx="0" cy="347"/>
              </a:xfrm>
              <a:prstGeom prst="line">
                <a:avLst/>
              </a:prstGeom>
              <a:noFill/>
              <a:ln w="15875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134">
            <a:extLst>
              <a:ext uri="{FF2B5EF4-FFF2-40B4-BE49-F238E27FC236}">
                <a16:creationId xmlns:a16="http://schemas.microsoft.com/office/drawing/2014/main" id="{771D8A91-623F-412C-93B4-9B6DCD01EA1C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3276600"/>
            <a:ext cx="3948112" cy="2667000"/>
            <a:chOff x="249" y="2064"/>
            <a:chExt cx="2487" cy="1680"/>
          </a:xfrm>
        </p:grpSpPr>
        <p:sp>
          <p:nvSpPr>
            <p:cNvPr id="14387" name="AutoShape 93">
              <a:extLst>
                <a:ext uri="{FF2B5EF4-FFF2-40B4-BE49-F238E27FC236}">
                  <a16:creationId xmlns:a16="http://schemas.microsoft.com/office/drawing/2014/main" id="{DBAE169B-94A4-429E-A61B-732EA426D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" y="2064"/>
              <a:ext cx="507" cy="290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 Ông </a:t>
              </a:r>
            </a:p>
          </p:txBody>
        </p:sp>
        <p:sp>
          <p:nvSpPr>
            <p:cNvPr id="14388" name="AutoShape 94">
              <a:extLst>
                <a:ext uri="{FF2B5EF4-FFF2-40B4-BE49-F238E27FC236}">
                  <a16:creationId xmlns:a16="http://schemas.microsoft.com/office/drawing/2014/main" id="{0108C802-4FF8-47CF-8A5E-3C1A0992FB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" y="3454"/>
              <a:ext cx="620" cy="290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Trang</a:t>
              </a:r>
            </a:p>
          </p:txBody>
        </p:sp>
        <p:sp>
          <p:nvSpPr>
            <p:cNvPr id="14389" name="AutoShape 95">
              <a:extLst>
                <a:ext uri="{FF2B5EF4-FFF2-40B4-BE49-F238E27FC236}">
                  <a16:creationId xmlns:a16="http://schemas.microsoft.com/office/drawing/2014/main" id="{929ECF1A-6CBE-40E1-A396-DA3E076BD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2" y="2064"/>
              <a:ext cx="507" cy="290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Bà</a:t>
              </a:r>
            </a:p>
          </p:txBody>
        </p:sp>
        <p:sp>
          <p:nvSpPr>
            <p:cNvPr id="14390" name="Text Box 96">
              <a:extLst>
                <a:ext uri="{FF2B5EF4-FFF2-40B4-BE49-F238E27FC236}">
                  <a16:creationId xmlns:a16="http://schemas.microsoft.com/office/drawing/2014/main" id="{08FE101A-FA12-4F29-9209-EE3E889A4E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4" y="2122"/>
              <a:ext cx="28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</a:rPr>
                <a:t>X</a:t>
              </a:r>
            </a:p>
          </p:txBody>
        </p:sp>
        <p:sp>
          <p:nvSpPr>
            <p:cNvPr id="14391" name="Text Box 97">
              <a:extLst>
                <a:ext uri="{FF2B5EF4-FFF2-40B4-BE49-F238E27FC236}">
                  <a16:creationId xmlns:a16="http://schemas.microsoft.com/office/drawing/2014/main" id="{FDFDED6C-8719-4FF2-A225-D87D8C478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" y="2759"/>
              <a:ext cx="39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</a:rPr>
                <a:t>X</a:t>
              </a:r>
            </a:p>
          </p:txBody>
        </p:sp>
        <p:sp>
          <p:nvSpPr>
            <p:cNvPr id="14392" name="Text Box 98">
              <a:extLst>
                <a:ext uri="{FF2B5EF4-FFF2-40B4-BE49-F238E27FC236}">
                  <a16:creationId xmlns:a16="http://schemas.microsoft.com/office/drawing/2014/main" id="{D0C94AF1-C62A-4761-BE52-0212ACCA3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5" y="2746"/>
              <a:ext cx="3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3333FF"/>
                  </a:solidFill>
                </a:rPr>
                <a:t>X</a:t>
              </a:r>
            </a:p>
          </p:txBody>
        </p:sp>
        <p:sp>
          <p:nvSpPr>
            <p:cNvPr id="14393" name="AutoShape 99">
              <a:extLst>
                <a:ext uri="{FF2B5EF4-FFF2-40B4-BE49-F238E27FC236}">
                  <a16:creationId xmlns:a16="http://schemas.microsoft.com/office/drawing/2014/main" id="{35C3F8BB-4556-4F03-9D2F-E6FBABDF7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" y="2701"/>
              <a:ext cx="507" cy="406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Mẹ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Trangï </a:t>
              </a:r>
            </a:p>
          </p:txBody>
        </p:sp>
        <p:sp>
          <p:nvSpPr>
            <p:cNvPr id="14394" name="AutoShape 100">
              <a:extLst>
                <a:ext uri="{FF2B5EF4-FFF2-40B4-BE49-F238E27FC236}">
                  <a16:creationId xmlns:a16="http://schemas.microsoft.com/office/drawing/2014/main" id="{D34F4684-31E3-4D41-AD49-56F055EFBA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" y="2701"/>
              <a:ext cx="451" cy="406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Bố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Trang</a:t>
              </a:r>
            </a:p>
          </p:txBody>
        </p:sp>
        <p:sp>
          <p:nvSpPr>
            <p:cNvPr id="14395" name="AutoShape 101">
              <a:extLst>
                <a:ext uri="{FF2B5EF4-FFF2-40B4-BE49-F238E27FC236}">
                  <a16:creationId xmlns:a16="http://schemas.microsoft.com/office/drawing/2014/main" id="{FF739037-6EE4-46EB-A430-38885841A3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2701"/>
              <a:ext cx="404" cy="396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Mẹ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 Hiền</a:t>
              </a:r>
            </a:p>
          </p:txBody>
        </p:sp>
        <p:sp>
          <p:nvSpPr>
            <p:cNvPr id="14396" name="AutoShape 102">
              <a:extLst>
                <a:ext uri="{FF2B5EF4-FFF2-40B4-BE49-F238E27FC236}">
                  <a16:creationId xmlns:a16="http://schemas.microsoft.com/office/drawing/2014/main" id="{333EDF17-FAD8-4CC7-B447-9EE065EDD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2" y="2701"/>
              <a:ext cx="394" cy="406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Bố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Hiền</a:t>
              </a:r>
            </a:p>
          </p:txBody>
        </p:sp>
        <p:grpSp>
          <p:nvGrpSpPr>
            <p:cNvPr id="14397" name="Group 103">
              <a:extLst>
                <a:ext uri="{FF2B5EF4-FFF2-40B4-BE49-F238E27FC236}">
                  <a16:creationId xmlns:a16="http://schemas.microsoft.com/office/drawing/2014/main" id="{77F1C81D-705E-4F13-AD63-374BB13A24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0" y="2354"/>
              <a:ext cx="1465" cy="347"/>
              <a:chOff x="2544" y="1056"/>
              <a:chExt cx="1416" cy="576"/>
            </a:xfrm>
          </p:grpSpPr>
          <p:sp>
            <p:nvSpPr>
              <p:cNvPr id="14401" name="Line 104">
                <a:extLst>
                  <a:ext uri="{FF2B5EF4-FFF2-40B4-BE49-F238E27FC236}">
                    <a16:creationId xmlns:a16="http://schemas.microsoft.com/office/drawing/2014/main" id="{F973138E-8D63-44A7-B7B0-C9198F3982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1056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Line 105">
                <a:extLst>
                  <a:ext uri="{FF2B5EF4-FFF2-40B4-BE49-F238E27FC236}">
                    <a16:creationId xmlns:a16="http://schemas.microsoft.com/office/drawing/2014/main" id="{47592579-F34C-4428-9C42-94309DEAB8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1408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Line 106">
                <a:extLst>
                  <a:ext uri="{FF2B5EF4-FFF2-40B4-BE49-F238E27FC236}">
                    <a16:creationId xmlns:a16="http://schemas.microsoft.com/office/drawing/2014/main" id="{72CF3BD5-B16E-4D15-B0AE-313D59FA7C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Line 107">
                <a:extLst>
                  <a:ext uri="{FF2B5EF4-FFF2-40B4-BE49-F238E27FC236}">
                    <a16:creationId xmlns:a16="http://schemas.microsoft.com/office/drawing/2014/main" id="{B66CD46D-8148-4398-9D1B-A3E54A39FE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1240"/>
                <a:ext cx="0" cy="384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98" name="Line 108">
              <a:extLst>
                <a:ext uri="{FF2B5EF4-FFF2-40B4-BE49-F238E27FC236}">
                  <a16:creationId xmlns:a16="http://schemas.microsoft.com/office/drawing/2014/main" id="{82ECE88C-2849-48F5-9213-C36F76779B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7" y="3107"/>
              <a:ext cx="0" cy="347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AutoShape 109">
              <a:extLst>
                <a:ext uri="{FF2B5EF4-FFF2-40B4-BE49-F238E27FC236}">
                  <a16:creationId xmlns:a16="http://schemas.microsoft.com/office/drawing/2014/main" id="{B686739A-3690-457E-B72D-D0E67B0281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7" y="3454"/>
              <a:ext cx="620" cy="290"/>
            </a:xfrm>
            <a:prstGeom prst="flowChartAlternateProcess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CCFF99"/>
                </a:gs>
              </a:gsLst>
              <a:lin ang="5400000" scaled="1"/>
            </a:gradFill>
            <a:ln w="38100" cmpd="dbl">
              <a:solidFill>
                <a:srgbClr val="8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CC00FF"/>
                  </a:solidFill>
                  <a:latin typeface="Times New Roman" panose="02020603050405020304" pitchFamily="18" charset="0"/>
                </a:rPr>
                <a:t>Hiền</a:t>
              </a:r>
            </a:p>
          </p:txBody>
        </p:sp>
        <p:sp>
          <p:nvSpPr>
            <p:cNvPr id="14400" name="Line 110">
              <a:extLst>
                <a:ext uri="{FF2B5EF4-FFF2-40B4-BE49-F238E27FC236}">
                  <a16:creationId xmlns:a16="http://schemas.microsoft.com/office/drawing/2014/main" id="{5DBF70CA-0490-4C7F-AD9A-1639F8830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5" y="3107"/>
              <a:ext cx="0" cy="347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48">
            <a:extLst>
              <a:ext uri="{FF2B5EF4-FFF2-40B4-BE49-F238E27FC236}">
                <a16:creationId xmlns:a16="http://schemas.microsoft.com/office/drawing/2014/main" id="{5770D4AC-6FC7-4C65-969F-4795D103E765}"/>
              </a:ext>
            </a:extLst>
          </p:cNvPr>
          <p:cNvGrpSpPr>
            <a:grpSpLocks/>
          </p:cNvGrpSpPr>
          <p:nvPr/>
        </p:nvGrpSpPr>
        <p:grpSpPr bwMode="auto">
          <a:xfrm>
            <a:off x="6543676" y="3276600"/>
            <a:ext cx="3914775" cy="2667000"/>
            <a:chOff x="3162" y="2064"/>
            <a:chExt cx="2466" cy="1680"/>
          </a:xfrm>
        </p:grpSpPr>
        <p:sp>
          <p:nvSpPr>
            <p:cNvPr id="14369" name="AutoShape 112">
              <a:extLst>
                <a:ext uri="{FF2B5EF4-FFF2-40B4-BE49-F238E27FC236}">
                  <a16:creationId xmlns:a16="http://schemas.microsoft.com/office/drawing/2014/main" id="{A133872E-E9C8-45E2-B762-5A29BD11E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" y="2064"/>
              <a:ext cx="507" cy="290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Ông </a:t>
              </a:r>
            </a:p>
          </p:txBody>
        </p:sp>
        <p:sp>
          <p:nvSpPr>
            <p:cNvPr id="14370" name="AutoShape 113">
              <a:extLst>
                <a:ext uri="{FF2B5EF4-FFF2-40B4-BE49-F238E27FC236}">
                  <a16:creationId xmlns:a16="http://schemas.microsoft.com/office/drawing/2014/main" id="{11DBA11F-46C1-4EBC-B6BC-9617761F3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7" y="3454"/>
              <a:ext cx="620" cy="290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Trang</a:t>
              </a:r>
            </a:p>
          </p:txBody>
        </p:sp>
        <p:sp>
          <p:nvSpPr>
            <p:cNvPr id="14371" name="AutoShape 114">
              <a:extLst>
                <a:ext uri="{FF2B5EF4-FFF2-40B4-BE49-F238E27FC236}">
                  <a16:creationId xmlns:a16="http://schemas.microsoft.com/office/drawing/2014/main" id="{A194C4EC-7A12-44A4-8CC3-E117F3CC7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4" y="2064"/>
              <a:ext cx="507" cy="290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Bà</a:t>
              </a:r>
            </a:p>
          </p:txBody>
        </p:sp>
        <p:sp>
          <p:nvSpPr>
            <p:cNvPr id="14372" name="Text Box 115">
              <a:extLst>
                <a:ext uri="{FF2B5EF4-FFF2-40B4-BE49-F238E27FC236}">
                  <a16:creationId xmlns:a16="http://schemas.microsoft.com/office/drawing/2014/main" id="{CF43DEDA-3E1F-4687-83E0-F47E9EDE62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6" y="2122"/>
              <a:ext cx="28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14373" name="Text Box 116">
              <a:extLst>
                <a:ext uri="{FF2B5EF4-FFF2-40B4-BE49-F238E27FC236}">
                  <a16:creationId xmlns:a16="http://schemas.microsoft.com/office/drawing/2014/main" id="{490107D6-F4C6-4451-8C85-B741155511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9" y="2759"/>
              <a:ext cx="39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14374" name="Text Box 117">
              <a:extLst>
                <a:ext uri="{FF2B5EF4-FFF2-40B4-BE49-F238E27FC236}">
                  <a16:creationId xmlns:a16="http://schemas.microsoft.com/office/drawing/2014/main" id="{05656EC0-0770-44D8-AB83-D1ECAAD9E3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87" y="2746"/>
              <a:ext cx="39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1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14375" name="AutoShape 118">
              <a:extLst>
                <a:ext uri="{FF2B5EF4-FFF2-40B4-BE49-F238E27FC236}">
                  <a16:creationId xmlns:a16="http://schemas.microsoft.com/office/drawing/2014/main" id="{6D4E5CAA-97D2-4C51-A99A-5FF24D7CD4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2" y="2701"/>
              <a:ext cx="507" cy="406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Mẹ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Trangï </a:t>
              </a:r>
            </a:p>
          </p:txBody>
        </p:sp>
        <p:sp>
          <p:nvSpPr>
            <p:cNvPr id="14376" name="AutoShape 119">
              <a:extLst>
                <a:ext uri="{FF2B5EF4-FFF2-40B4-BE49-F238E27FC236}">
                  <a16:creationId xmlns:a16="http://schemas.microsoft.com/office/drawing/2014/main" id="{2AB9AD62-9290-4706-AF09-22AF80B85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2701"/>
              <a:ext cx="451" cy="406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Bố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Trang</a:t>
              </a:r>
            </a:p>
          </p:txBody>
        </p:sp>
        <p:sp>
          <p:nvSpPr>
            <p:cNvPr id="14377" name="AutoShape 120">
              <a:extLst>
                <a:ext uri="{FF2B5EF4-FFF2-40B4-BE49-F238E27FC236}">
                  <a16:creationId xmlns:a16="http://schemas.microsoft.com/office/drawing/2014/main" id="{BC13D51F-471B-4C96-AA7D-83815C8CF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7" y="2701"/>
              <a:ext cx="404" cy="396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Mẹ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Hiền</a:t>
              </a:r>
            </a:p>
          </p:txBody>
        </p:sp>
        <p:sp>
          <p:nvSpPr>
            <p:cNvPr id="14378" name="AutoShape 121">
              <a:extLst>
                <a:ext uri="{FF2B5EF4-FFF2-40B4-BE49-F238E27FC236}">
                  <a16:creationId xmlns:a16="http://schemas.microsoft.com/office/drawing/2014/main" id="{29A8B64E-F38B-4B48-9179-EC28949C32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4" y="2701"/>
              <a:ext cx="394" cy="406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Bố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Hiền</a:t>
              </a:r>
            </a:p>
          </p:txBody>
        </p:sp>
        <p:grpSp>
          <p:nvGrpSpPr>
            <p:cNvPr id="14379" name="Group 122">
              <a:extLst>
                <a:ext uri="{FF2B5EF4-FFF2-40B4-BE49-F238E27FC236}">
                  <a16:creationId xmlns:a16="http://schemas.microsoft.com/office/drawing/2014/main" id="{B9010861-9B2E-40C8-91ED-A80B39BF7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12" y="2354"/>
              <a:ext cx="1465" cy="347"/>
              <a:chOff x="2544" y="1056"/>
              <a:chExt cx="1416" cy="576"/>
            </a:xfrm>
          </p:grpSpPr>
          <p:sp>
            <p:nvSpPr>
              <p:cNvPr id="14383" name="Line 123">
                <a:extLst>
                  <a:ext uri="{FF2B5EF4-FFF2-40B4-BE49-F238E27FC236}">
                    <a16:creationId xmlns:a16="http://schemas.microsoft.com/office/drawing/2014/main" id="{B28F5951-ACFA-4988-81EF-5A8DF97745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16" y="1056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Line 124">
                <a:extLst>
                  <a:ext uri="{FF2B5EF4-FFF2-40B4-BE49-F238E27FC236}">
                    <a16:creationId xmlns:a16="http://schemas.microsoft.com/office/drawing/2014/main" id="{695E6A36-D07E-4DD4-A645-5115D9F865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1408" cy="0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125">
                <a:extLst>
                  <a:ext uri="{FF2B5EF4-FFF2-40B4-BE49-F238E27FC236}">
                    <a16:creationId xmlns:a16="http://schemas.microsoft.com/office/drawing/2014/main" id="{8C09D990-5FC9-4761-A34D-0634FDD872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248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Line 126">
                <a:extLst>
                  <a:ext uri="{FF2B5EF4-FFF2-40B4-BE49-F238E27FC236}">
                    <a16:creationId xmlns:a16="http://schemas.microsoft.com/office/drawing/2014/main" id="{DD1AE556-8955-4506-AB0C-2C89A603AA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0" y="1240"/>
                <a:ext cx="0" cy="384"/>
              </a:xfrm>
              <a:prstGeom prst="line">
                <a:avLst/>
              </a:prstGeom>
              <a:noFill/>
              <a:ln w="952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80" name="Line 127">
              <a:extLst>
                <a:ext uri="{FF2B5EF4-FFF2-40B4-BE49-F238E27FC236}">
                  <a16:creationId xmlns:a16="http://schemas.microsoft.com/office/drawing/2014/main" id="{5EECB015-43BD-43AC-8915-931F148A38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0" y="3107"/>
              <a:ext cx="0" cy="347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AutoShape 128">
              <a:extLst>
                <a:ext uri="{FF2B5EF4-FFF2-40B4-BE49-F238E27FC236}">
                  <a16:creationId xmlns:a16="http://schemas.microsoft.com/office/drawing/2014/main" id="{AE0EA9A5-D0AB-4379-8EEF-ADC0320BF1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9" y="3454"/>
              <a:ext cx="620" cy="290"/>
            </a:xfrm>
            <a:prstGeom prst="flowChartAlternateProcess">
              <a:avLst/>
            </a:prstGeom>
            <a:gradFill rotWithShape="1">
              <a:gsLst>
                <a:gs pos="0">
                  <a:srgbClr val="FFFF66"/>
                </a:gs>
                <a:gs pos="100000">
                  <a:schemeClr val="bg1"/>
                </a:gs>
              </a:gsLst>
              <a:lin ang="5400000" scaled="1"/>
            </a:gradFill>
            <a:ln w="9525" cmpd="dbl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Hiền</a:t>
              </a:r>
            </a:p>
          </p:txBody>
        </p:sp>
        <p:sp>
          <p:nvSpPr>
            <p:cNvPr id="14382" name="Line 129">
              <a:extLst>
                <a:ext uri="{FF2B5EF4-FFF2-40B4-BE49-F238E27FC236}">
                  <a16:creationId xmlns:a16="http://schemas.microsoft.com/office/drawing/2014/main" id="{B0056072-478E-445F-AA74-A75AE9C45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77" y="3107"/>
              <a:ext cx="0" cy="347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57" name="Group 137">
            <a:extLst>
              <a:ext uri="{FF2B5EF4-FFF2-40B4-BE49-F238E27FC236}">
                <a16:creationId xmlns:a16="http://schemas.microsoft.com/office/drawing/2014/main" id="{2F2F7B25-10D7-4A8A-A4DC-0A3AC272BEC1}"/>
              </a:ext>
            </a:extLst>
          </p:cNvPr>
          <p:cNvGrpSpPr>
            <a:grpSpLocks/>
          </p:cNvGrpSpPr>
          <p:nvPr/>
        </p:nvGrpSpPr>
        <p:grpSpPr bwMode="auto">
          <a:xfrm>
            <a:off x="1581150" y="-457200"/>
            <a:ext cx="857250" cy="1828800"/>
            <a:chOff x="0" y="0"/>
            <a:chExt cx="540" cy="1152"/>
          </a:xfrm>
        </p:grpSpPr>
        <p:pic>
          <p:nvPicPr>
            <p:cNvPr id="14367" name="Picture 135" descr="96">
              <a:hlinkClick r:id="" action="ppaction://hlinkshowjump?jump=previousslide">
                <a:snd r:embed="rId2" name="chimes.wav"/>
              </a:hlinkClick>
              <a:extLst>
                <a:ext uri="{FF2B5EF4-FFF2-40B4-BE49-F238E27FC236}">
                  <a16:creationId xmlns:a16="http://schemas.microsoft.com/office/drawing/2014/main" id="{F93B01EA-D6E8-4B99-8930-6DA70FC4BAF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"/>
              <a:ext cx="540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8" name="Oval 136">
              <a:extLst>
                <a:ext uri="{FF2B5EF4-FFF2-40B4-BE49-F238E27FC236}">
                  <a16:creationId xmlns:a16="http://schemas.microsoft.com/office/drawing/2014/main" id="{EB79D47C-1053-47AF-BBF0-F066BC9CD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28" cy="115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800">
                  <a:solidFill>
                    <a:srgbClr val="0000FF"/>
                  </a:solidFill>
                </a:rPr>
                <a:t>1</a:t>
              </a:r>
            </a:p>
          </p:txBody>
        </p:sp>
      </p:grpSp>
      <p:grpSp>
        <p:nvGrpSpPr>
          <p:cNvPr id="14358" name="Group 138">
            <a:extLst>
              <a:ext uri="{FF2B5EF4-FFF2-40B4-BE49-F238E27FC236}">
                <a16:creationId xmlns:a16="http://schemas.microsoft.com/office/drawing/2014/main" id="{2609235B-4D6A-454D-9BDD-2010254C4136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-457200"/>
            <a:ext cx="857250" cy="1828800"/>
            <a:chOff x="0" y="0"/>
            <a:chExt cx="540" cy="1152"/>
          </a:xfrm>
        </p:grpSpPr>
        <p:pic>
          <p:nvPicPr>
            <p:cNvPr id="14365" name="Picture 139" descr="96">
              <a:hlinkClick r:id="" action="ppaction://hlinkshowjump?jump=previousslide">
                <a:snd r:embed="rId2" name="chimes.wav"/>
              </a:hlinkClick>
              <a:extLst>
                <a:ext uri="{FF2B5EF4-FFF2-40B4-BE49-F238E27FC236}">
                  <a16:creationId xmlns:a16="http://schemas.microsoft.com/office/drawing/2014/main" id="{0B6BB5B0-FE71-4EB8-BF55-EC2A53F56E3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"/>
              <a:ext cx="540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6" name="Oval 140">
              <a:extLst>
                <a:ext uri="{FF2B5EF4-FFF2-40B4-BE49-F238E27FC236}">
                  <a16:creationId xmlns:a16="http://schemas.microsoft.com/office/drawing/2014/main" id="{7D5A444D-3DEA-42CA-94F3-F8FBF14FF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28" cy="115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800">
                  <a:solidFill>
                    <a:srgbClr val="0000FF"/>
                  </a:solidFill>
                </a:rPr>
                <a:t>2</a:t>
              </a:r>
            </a:p>
          </p:txBody>
        </p:sp>
      </p:grpSp>
      <p:grpSp>
        <p:nvGrpSpPr>
          <p:cNvPr id="14359" name="Group 141">
            <a:extLst>
              <a:ext uri="{FF2B5EF4-FFF2-40B4-BE49-F238E27FC236}">
                <a16:creationId xmlns:a16="http://schemas.microsoft.com/office/drawing/2014/main" id="{12D9D67C-5EA0-42E2-A437-F17A2162FFA9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590800"/>
            <a:ext cx="857250" cy="1828800"/>
            <a:chOff x="0" y="0"/>
            <a:chExt cx="540" cy="1152"/>
          </a:xfrm>
        </p:grpSpPr>
        <p:pic>
          <p:nvPicPr>
            <p:cNvPr id="14363" name="Picture 142" descr="96">
              <a:hlinkClick r:id="" action="ppaction://hlinkshowjump?jump=previousslide">
                <a:snd r:embed="rId2" name="chimes.wav"/>
              </a:hlinkClick>
              <a:extLst>
                <a:ext uri="{FF2B5EF4-FFF2-40B4-BE49-F238E27FC236}">
                  <a16:creationId xmlns:a16="http://schemas.microsoft.com/office/drawing/2014/main" id="{F5D77381-AFCF-4C83-BACC-387343D1DF4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"/>
              <a:ext cx="540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4" name="Oval 143">
              <a:extLst>
                <a:ext uri="{FF2B5EF4-FFF2-40B4-BE49-F238E27FC236}">
                  <a16:creationId xmlns:a16="http://schemas.microsoft.com/office/drawing/2014/main" id="{E498FC4A-33E9-4A05-A1E2-F66147CBD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28" cy="115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800">
                  <a:solidFill>
                    <a:srgbClr val="0000FF"/>
                  </a:solidFill>
                </a:rPr>
                <a:t>3</a:t>
              </a:r>
            </a:p>
          </p:txBody>
        </p:sp>
      </p:grpSp>
      <p:grpSp>
        <p:nvGrpSpPr>
          <p:cNvPr id="14360" name="Group 144">
            <a:extLst>
              <a:ext uri="{FF2B5EF4-FFF2-40B4-BE49-F238E27FC236}">
                <a16:creationId xmlns:a16="http://schemas.microsoft.com/office/drawing/2014/main" id="{32C7416C-CC8E-4D86-A619-D1D54BD6D1D8}"/>
              </a:ext>
            </a:extLst>
          </p:cNvPr>
          <p:cNvGrpSpPr>
            <a:grpSpLocks/>
          </p:cNvGrpSpPr>
          <p:nvPr/>
        </p:nvGrpSpPr>
        <p:grpSpPr bwMode="auto">
          <a:xfrm>
            <a:off x="6096000" y="2590800"/>
            <a:ext cx="857250" cy="1828800"/>
            <a:chOff x="0" y="0"/>
            <a:chExt cx="540" cy="1152"/>
          </a:xfrm>
        </p:grpSpPr>
        <p:pic>
          <p:nvPicPr>
            <p:cNvPr id="14361" name="Picture 145" descr="96">
              <a:hlinkClick r:id="" action="ppaction://hlinkshowjump?jump=previousslide">
                <a:snd r:embed="rId2" name="chimes.wav"/>
              </a:hlinkClick>
              <a:extLst>
                <a:ext uri="{FF2B5EF4-FFF2-40B4-BE49-F238E27FC236}">
                  <a16:creationId xmlns:a16="http://schemas.microsoft.com/office/drawing/2014/main" id="{4C45DB31-AC6F-4229-B26B-A67B1F8E62B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"/>
              <a:ext cx="540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2" name="Oval 146">
              <a:extLst>
                <a:ext uri="{FF2B5EF4-FFF2-40B4-BE49-F238E27FC236}">
                  <a16:creationId xmlns:a16="http://schemas.microsoft.com/office/drawing/2014/main" id="{90E22343-20B8-4FFD-9716-FE1F01935D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28" cy="1152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800">
                  <a:solidFill>
                    <a:srgbClr val="0000FF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34BD778-A2AF-4EB2-8BAB-98DB91284EE8}"/>
              </a:ext>
            </a:extLst>
          </p:cNvPr>
          <p:cNvSpPr/>
          <p:nvPr/>
        </p:nvSpPr>
        <p:spPr>
          <a:xfrm>
            <a:off x="4310064" y="1000126"/>
            <a:ext cx="3919537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D6AEE6-A030-4226-AEAE-46A3FB2F69B5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</a:rPr>
              <a:t>a) </a:t>
            </a:r>
            <a:r>
              <a:rPr lang="en-US" sz="2800" b="1" dirty="0" err="1">
                <a:solidFill>
                  <a:srgbClr val="FF0000"/>
                </a:solidFill>
              </a:rPr>
              <a:t>Quang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Hồng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em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66DCEC-D8A5-4923-BAE6-CD46855DE33E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BCE9DD-6823-4B4B-8DB7-298F19AF0D2B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B786E4-4D49-4BCE-9E2B-66B38C99E0AF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87BE4B-EE9F-4076-A45B-1926A5433DE9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AA92D00D-E199-40F2-BED3-8910EE9D8DEF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EF78C01A-1412-4C2E-B6E4-87DFE644B02A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473E1291-E99C-4B23-8354-184952E047EF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017DFF40-C0A9-4094-9374-9D957741F549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2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53CA518-B16D-4617-A656-0E267409CE0F}"/>
              </a:ext>
            </a:extLst>
          </p:cNvPr>
          <p:cNvSpPr/>
          <p:nvPr/>
        </p:nvSpPr>
        <p:spPr>
          <a:xfrm>
            <a:off x="3886200" y="1000126"/>
            <a:ext cx="4114800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F22A66-A314-44EE-B410-46F3B73AA67F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b) </a:t>
            </a:r>
            <a:r>
              <a:rPr lang="en-US" sz="2800" b="1" dirty="0" err="1">
                <a:solidFill>
                  <a:srgbClr val="FF0000"/>
                </a:solidFill>
              </a:rPr>
              <a:t>Quang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mẹ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của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dì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defRPr/>
            </a:pP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5426AB-AC2D-45A5-9A64-A7062FBC775C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C83C83-E6AA-487B-B3B6-6C07292DDCEF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581276-B1C5-406F-B65B-59A188885752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29D604-3F4A-4D2C-91FF-F91ADFD2C8AF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8CB9DFFC-50B0-4BC3-8093-599967097C90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FEA47B89-6240-482B-8A3D-7B1727487BF7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330387D7-6855-41E2-9E70-877068031BA2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E6E9585C-1720-4EA2-83DF-3C5C23B32969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  <p:bldP spid="12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41A021E-2F08-4237-B88A-65A9A30EC191}"/>
              </a:ext>
            </a:extLst>
          </p:cNvPr>
          <p:cNvSpPr/>
          <p:nvPr/>
        </p:nvSpPr>
        <p:spPr>
          <a:xfrm>
            <a:off x="4310064" y="1000126"/>
            <a:ext cx="3843337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B2D1A9-0721-4CF2-A00F-37C22B9EE03D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c) </a:t>
            </a:r>
            <a:r>
              <a:rPr lang="en-US" sz="2800" b="1" dirty="0" err="1">
                <a:solidFill>
                  <a:srgbClr val="FF0000"/>
                </a:solidFill>
              </a:rPr>
              <a:t>Quang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bố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của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chú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defRPr/>
            </a:pP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579603-7830-4DCC-8A0E-3C14FCA69E40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30802F-2FE0-4F2E-B5DB-9A73EB854BE9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E16395-F20D-4535-B8C1-3FF09058C622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18FF6D-C073-4584-A378-C79192360397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80BEA484-EC10-4FFC-8FC1-4A7818713468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207B72F6-5D91-4499-989B-B76E84B1DDD4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60E28495-3853-4DE5-88DE-9A2B6E8D707D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DB12FCF2-7073-474C-A7E4-1AE642952462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2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55E6C32-47D7-4FCD-A1AF-7B0155E40266}"/>
              </a:ext>
            </a:extLst>
          </p:cNvPr>
          <p:cNvSpPr/>
          <p:nvPr/>
        </p:nvSpPr>
        <p:spPr>
          <a:xfrm>
            <a:off x="4310064" y="1000126"/>
            <a:ext cx="3843337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CC8565-ACF1-488D-AE61-58F92534B8A1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d)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bố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mẹ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của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Quang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bác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defRPr/>
            </a:pP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7AAED2-3462-4782-ABE8-30FD6BB1D530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A8CC99F-4452-462F-99C2-ABFDDE1C6969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DDFC12-8528-4FBF-B2D5-42BC0FB81929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2CDF41-93D8-4E69-A262-961B932A3589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62244A1A-5D69-4DD8-980A-9647AE0C6210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C1CB8A20-0118-4EF3-A51E-BE3AAEA0F738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5372B42B-C69C-413D-B72B-9DE5BFAB6D1F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D3BF83B2-2F5E-4F8F-BFF4-313B8F38F442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2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143086E-CB41-4304-B53A-0AF72705C6A0}"/>
              </a:ext>
            </a:extLst>
          </p:cNvPr>
          <p:cNvSpPr/>
          <p:nvPr/>
        </p:nvSpPr>
        <p:spPr>
          <a:xfrm>
            <a:off x="4310064" y="1000126"/>
            <a:ext cx="3767137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CE9F57-7339-4275-8709-A4509B2BCEDD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d)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Quang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anh</a:t>
            </a:r>
            <a:endParaRPr lang="en-US" sz="28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7FBB2B-61E5-441A-957F-A3307C0868A4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941B73-F8FC-4457-802C-DAF1EECA310D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3F2AA2-D975-4FCB-A19F-693F690EF939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C18E3F-3CB7-437A-B7C4-001F6900CE2D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4529C532-A4DA-472E-B2E7-372761B94600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9D3E6C9E-D5C2-4803-A357-8EA40F7162EB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83ED291A-A44F-41A1-A748-AE5AF5068EA5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DD220CF0-5BE8-4336-822D-33702F9580EE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2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9CEFDCF-CD90-4B80-8C17-0E3FF323E9D7}"/>
              </a:ext>
            </a:extLst>
          </p:cNvPr>
          <p:cNvSpPr/>
          <p:nvPr/>
        </p:nvSpPr>
        <p:spPr>
          <a:xfrm>
            <a:off x="4310064" y="1000126"/>
            <a:ext cx="3919537" cy="1357313"/>
          </a:xfrm>
          <a:prstGeom prst="ellipse">
            <a:avLst/>
          </a:prstGeom>
          <a:gradFill flip="none" rotWithShape="1">
            <a:gsLst>
              <a:gs pos="0">
                <a:srgbClr val="C745C1">
                  <a:tint val="66000"/>
                  <a:satMod val="160000"/>
                </a:srgbClr>
              </a:gs>
              <a:gs pos="50000">
                <a:srgbClr val="C745C1">
                  <a:tint val="44500"/>
                  <a:satMod val="160000"/>
                </a:srgbClr>
              </a:gs>
              <a:gs pos="100000">
                <a:srgbClr val="C745C1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7030A0"/>
                </a:solidFill>
              </a:rPr>
              <a:t>Đúng</a:t>
            </a:r>
            <a:r>
              <a:rPr lang="en-US" sz="2800" b="1" dirty="0">
                <a:solidFill>
                  <a:srgbClr val="7030A0"/>
                </a:solidFill>
              </a:rPr>
              <a:t> hay </a:t>
            </a:r>
            <a:r>
              <a:rPr lang="en-US" sz="2800" b="1" dirty="0" err="1">
                <a:solidFill>
                  <a:srgbClr val="7030A0"/>
                </a:solidFill>
              </a:rPr>
              <a:t>Sai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  <a:endParaRPr lang="vi-VN" sz="2800" b="1" dirty="0">
              <a:solidFill>
                <a:srgbClr val="7030A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388031-0A90-4F1E-9F0B-1BED7C9EF640}"/>
              </a:ext>
            </a:extLst>
          </p:cNvPr>
          <p:cNvSpPr/>
          <p:nvPr/>
        </p:nvSpPr>
        <p:spPr>
          <a:xfrm>
            <a:off x="2238376" y="2357438"/>
            <a:ext cx="7929563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>
                <a:solidFill>
                  <a:srgbClr val="FF0000"/>
                </a:solidFill>
              </a:rPr>
              <a:t>e) </a:t>
            </a:r>
            <a:r>
              <a:rPr lang="en-US" sz="2800" b="1" dirty="0" err="1">
                <a:solidFill>
                  <a:srgbClr val="FF0000"/>
                </a:solidFill>
              </a:rPr>
              <a:t>Hương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gọi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Thủy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là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em</a:t>
            </a:r>
            <a:endParaRPr lang="en-US" sz="28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A68DCF-B35E-41E1-9F54-CACF860FDAC5}"/>
              </a:ext>
            </a:extLst>
          </p:cNvPr>
          <p:cNvSpPr/>
          <p:nvPr/>
        </p:nvSpPr>
        <p:spPr>
          <a:xfrm>
            <a:off x="4667251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F2EF84-95C3-4312-9A0B-84A8FA4ED8F2}"/>
              </a:ext>
            </a:extLst>
          </p:cNvPr>
          <p:cNvSpPr/>
          <p:nvPr/>
        </p:nvSpPr>
        <p:spPr>
          <a:xfrm>
            <a:off x="7381876" y="3429000"/>
            <a:ext cx="142875" cy="357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vi-V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604A86-DFC5-4827-8F05-C9407EE3BD81}"/>
              </a:ext>
            </a:extLst>
          </p:cNvPr>
          <p:cNvSpPr/>
          <p:nvPr/>
        </p:nvSpPr>
        <p:spPr>
          <a:xfrm>
            <a:off x="4095751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Đúng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C93E6-71C8-42AD-828E-EAB60944FB4A}"/>
              </a:ext>
            </a:extLst>
          </p:cNvPr>
          <p:cNvSpPr/>
          <p:nvPr/>
        </p:nvSpPr>
        <p:spPr>
          <a:xfrm>
            <a:off x="6810376" y="3786189"/>
            <a:ext cx="1285875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rgbClr val="FFFF00"/>
                </a:solidFill>
              </a:rPr>
              <a:t>Sai</a:t>
            </a:r>
            <a:endParaRPr lang="vi-VN" sz="2800" b="1" dirty="0">
              <a:solidFill>
                <a:srgbClr val="FFFF00"/>
              </a:solidFill>
            </a:endParaRPr>
          </a:p>
        </p:txBody>
      </p:sp>
      <p:sp>
        <p:nvSpPr>
          <p:cNvPr id="24" name="Sun 23">
            <a:extLst>
              <a:ext uri="{FF2B5EF4-FFF2-40B4-BE49-F238E27FC236}">
                <a16:creationId xmlns:a16="http://schemas.microsoft.com/office/drawing/2014/main" id="{94FE9CEF-293B-450A-B385-04799271AD16}"/>
              </a:ext>
            </a:extLst>
          </p:cNvPr>
          <p:cNvSpPr/>
          <p:nvPr/>
        </p:nvSpPr>
        <p:spPr>
          <a:xfrm>
            <a:off x="5381625" y="4857751"/>
            <a:ext cx="1500188" cy="1357313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1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5" name="Sun 24">
            <a:extLst>
              <a:ext uri="{FF2B5EF4-FFF2-40B4-BE49-F238E27FC236}">
                <a16:creationId xmlns:a16="http://schemas.microsoft.com/office/drawing/2014/main" id="{7EBD1B1A-03A8-4203-8BBA-FA865923A74C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2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6" name="Sun 25">
            <a:extLst>
              <a:ext uri="{FF2B5EF4-FFF2-40B4-BE49-F238E27FC236}">
                <a16:creationId xmlns:a16="http://schemas.microsoft.com/office/drawing/2014/main" id="{43C20964-8D4A-46BB-B020-F7A98502DCFC}"/>
              </a:ext>
            </a:extLst>
          </p:cNvPr>
          <p:cNvSpPr/>
          <p:nvPr/>
        </p:nvSpPr>
        <p:spPr>
          <a:xfrm>
            <a:off x="5375275" y="4868863"/>
            <a:ext cx="1500188" cy="1357312"/>
          </a:xfrm>
          <a:prstGeom prst="su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</a:rPr>
              <a:t>3</a:t>
            </a:r>
            <a:endParaRPr lang="vi-VN" sz="3200" b="1" dirty="0">
              <a:solidFill>
                <a:srgbClr val="FF0000"/>
              </a:solidFill>
            </a:endParaRPr>
          </a:p>
        </p:txBody>
      </p:sp>
      <p:sp>
        <p:nvSpPr>
          <p:cNvPr id="27" name="Explosion 1 26">
            <a:extLst>
              <a:ext uri="{FF2B5EF4-FFF2-40B4-BE49-F238E27FC236}">
                <a16:creationId xmlns:a16="http://schemas.microsoft.com/office/drawing/2014/main" id="{2DB179E4-1F28-4656-988E-95262C3E7163}"/>
              </a:ext>
            </a:extLst>
          </p:cNvPr>
          <p:cNvSpPr/>
          <p:nvPr/>
        </p:nvSpPr>
        <p:spPr>
          <a:xfrm>
            <a:off x="4224338" y="4652964"/>
            <a:ext cx="3714750" cy="1571625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</a:rPr>
              <a:t>Hết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giờ</a:t>
            </a:r>
            <a:endParaRPr lang="vi-VN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  <p:bldP spid="12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BC73384-B4B8-4BF4-9C0C-2302F4B1A2BE}"/>
              </a:ext>
            </a:extLst>
          </p:cNvPr>
          <p:cNvGrpSpPr/>
          <p:nvPr/>
        </p:nvGrpSpPr>
        <p:grpSpPr>
          <a:xfrm>
            <a:off x="1524000" y="0"/>
            <a:ext cx="9144000" cy="6858000"/>
            <a:chOff x="1524000" y="0"/>
            <a:chExt cx="9144000" cy="6858000"/>
          </a:xfrm>
        </p:grpSpPr>
        <p:sp>
          <p:nvSpPr>
            <p:cNvPr id="5" name="矩形 3">
              <a:extLst>
                <a:ext uri="{FF2B5EF4-FFF2-40B4-BE49-F238E27FC236}">
                  <a16:creationId xmlns:a16="http://schemas.microsoft.com/office/drawing/2014/main" id="{578397D7-F714-4305-A1BE-B6375C8817CB}"/>
                </a:ext>
              </a:extLst>
            </p:cNvPr>
            <p:cNvSpPr/>
            <p:nvPr/>
          </p:nvSpPr>
          <p:spPr>
            <a:xfrm>
              <a:off x="1524000" y="0"/>
              <a:ext cx="9144000" cy="6858000"/>
            </a:xfrm>
            <a:prstGeom prst="rect">
              <a:avLst/>
            </a:prstGeom>
            <a:solidFill>
              <a:srgbClr val="FEF9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14337">
                <a:defRPr/>
              </a:pPr>
              <a:endParaRPr lang="zh-CN" altLang="en-US" sz="1013" dirty="0">
                <a:solidFill>
                  <a:prstClr val="white"/>
                </a:solidFill>
                <a:latin typeface="HP001 4 hàng" pitchFamily="34" charset="0"/>
                <a:cs typeface="+mn-ea"/>
                <a:sym typeface="+mn-lt"/>
              </a:endParaRPr>
            </a:p>
          </p:txBody>
        </p:sp>
        <p:sp>
          <p:nvSpPr>
            <p:cNvPr id="6" name="文本框 1">
              <a:extLst>
                <a:ext uri="{FF2B5EF4-FFF2-40B4-BE49-F238E27FC236}">
                  <a16:creationId xmlns:a16="http://schemas.microsoft.com/office/drawing/2014/main" id="{6F264C17-AFF2-4013-B58B-726CE4BFB172}"/>
                </a:ext>
              </a:extLst>
            </p:cNvPr>
            <p:cNvSpPr txBox="1"/>
            <p:nvPr/>
          </p:nvSpPr>
          <p:spPr>
            <a:xfrm>
              <a:off x="3951288" y="1146176"/>
              <a:ext cx="4514850" cy="460375"/>
            </a:xfrm>
            <a:prstGeom prst="roundRect">
              <a:avLst/>
            </a:prstGeom>
            <a:solidFill>
              <a:srgbClr val="257A14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100" b="1">
                  <a:solidFill>
                    <a:srgbClr val="FFFFFF"/>
                  </a:solidFill>
                  <a:latin typeface="Times New Roman" panose="02020603050405020304" pitchFamily="18" charset="0"/>
                  <a:ea typeface="SimSun" panose="02010600030101010101" pitchFamily="2" charset="-122"/>
                  <a:cs typeface="Times New Roman" panose="02020603050405020304" pitchFamily="18" charset="0"/>
                  <a:sym typeface="+mn-lt"/>
                </a:rPr>
                <a:t>YÊU CẦU THAM GIA TIẾT HỌC</a:t>
              </a:r>
              <a:endParaRPr lang="zh-CN" altLang="en-US" sz="2100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endParaRPr>
            </a:p>
          </p:txBody>
        </p:sp>
        <p:pic>
          <p:nvPicPr>
            <p:cNvPr id="7" name="Picture 23">
              <a:extLst>
                <a:ext uri="{FF2B5EF4-FFF2-40B4-BE49-F238E27FC236}">
                  <a16:creationId xmlns:a16="http://schemas.microsoft.com/office/drawing/2014/main" id="{07623C1D-F6C4-4837-B227-CE3D033A5F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1575" y="1757363"/>
              <a:ext cx="1036638" cy="10207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5">
              <a:extLst>
                <a:ext uri="{FF2B5EF4-FFF2-40B4-BE49-F238E27FC236}">
                  <a16:creationId xmlns:a16="http://schemas.microsoft.com/office/drawing/2014/main" id="{E9BC9071-2516-4333-8084-FE9AAD8900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3038" y="1712913"/>
              <a:ext cx="869950" cy="1033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6">
              <a:extLst>
                <a:ext uri="{FF2B5EF4-FFF2-40B4-BE49-F238E27FC236}">
                  <a16:creationId xmlns:a16="http://schemas.microsoft.com/office/drawing/2014/main" id="{3BA85AD3-2EFD-4C60-90D2-1C0122C246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9075" y="1803400"/>
              <a:ext cx="1117600" cy="941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24">
              <a:extLst>
                <a:ext uri="{FF2B5EF4-FFF2-40B4-BE49-F238E27FC236}">
                  <a16:creationId xmlns:a16="http://schemas.microsoft.com/office/drawing/2014/main" id="{FB277806-B48A-4959-9DD3-7C90E224A2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2713" y="1776414"/>
              <a:ext cx="906462" cy="993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: Rounded Corners 27">
              <a:extLst>
                <a:ext uri="{FF2B5EF4-FFF2-40B4-BE49-F238E27FC236}">
                  <a16:creationId xmlns:a16="http://schemas.microsoft.com/office/drawing/2014/main" id="{70479066-8F30-4B2F-B1E6-0B95262D1A83}"/>
                </a:ext>
              </a:extLst>
            </p:cNvPr>
            <p:cNvSpPr/>
            <p:nvPr/>
          </p:nvSpPr>
          <p:spPr>
            <a:xfrm>
              <a:off x="3351214" y="2940051"/>
              <a:ext cx="1239837" cy="108267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BA934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Chuẩn bị đầy đủ sách vở, đồ dùng</a:t>
              </a:r>
              <a:endParaRPr lang="zh-CN" altLang="en-US" sz="1500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endParaRPr>
            </a:p>
          </p:txBody>
        </p:sp>
        <p:sp>
          <p:nvSpPr>
            <p:cNvPr id="12" name="Rectangle: Rounded Corners 28">
              <a:extLst>
                <a:ext uri="{FF2B5EF4-FFF2-40B4-BE49-F238E27FC236}">
                  <a16:creationId xmlns:a16="http://schemas.microsoft.com/office/drawing/2014/main" id="{390DDB7E-A974-46BE-ACF4-472249D42E51}"/>
                </a:ext>
              </a:extLst>
            </p:cNvPr>
            <p:cNvSpPr/>
            <p:nvPr/>
          </p:nvSpPr>
          <p:spPr>
            <a:xfrm>
              <a:off x="4860925" y="2963863"/>
              <a:ext cx="1347788" cy="109696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965DB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Tắt mic</a:t>
              </a:r>
              <a:r>
                <a:rPr lang="vi-VN" altLang="zh-CN" sz="1500" b="1">
                  <a:solidFill>
                    <a:srgbClr val="000000"/>
                  </a:solidFill>
                  <a:cs typeface="Arial" panose="020B0604020202020204" pitchFamily="34" charset="0"/>
                  <a:sym typeface="+mn-ea"/>
                </a:rPr>
                <a:t>, </a:t>
              </a:r>
            </a:p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vi-VN" altLang="zh-CN" sz="1500" b="1">
                  <a:solidFill>
                    <a:srgbClr val="000000"/>
                  </a:solidFill>
                  <a:cs typeface="Arial" panose="020B0604020202020204" pitchFamily="34" charset="0"/>
                  <a:sym typeface="+mn-ea"/>
                </a:rPr>
                <a:t>mở camera.</a:t>
              </a: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 Tập trung lắng nghe</a:t>
              </a:r>
              <a:endParaRPr lang="zh-CN" altLang="en-US" sz="1500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endParaRPr>
            </a:p>
          </p:txBody>
        </p:sp>
        <p:sp>
          <p:nvSpPr>
            <p:cNvPr id="13" name="Rectangle: Rounded Corners 29">
              <a:extLst>
                <a:ext uri="{FF2B5EF4-FFF2-40B4-BE49-F238E27FC236}">
                  <a16:creationId xmlns:a16="http://schemas.microsoft.com/office/drawing/2014/main" id="{9D6C47C5-3990-4449-99E6-D2C50711F29B}"/>
                </a:ext>
              </a:extLst>
            </p:cNvPr>
            <p:cNvSpPr/>
            <p:nvPr/>
          </p:nvSpPr>
          <p:spPr>
            <a:xfrm>
              <a:off x="6443664" y="2965450"/>
              <a:ext cx="1228725" cy="10604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6A997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Chủ động ghi chép</a:t>
              </a:r>
              <a:endParaRPr lang="zh-CN" altLang="en-US" sz="1500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endParaRPr>
            </a:p>
          </p:txBody>
        </p:sp>
        <p:sp>
          <p:nvSpPr>
            <p:cNvPr id="14" name="Rectangle: Rounded Corners 30">
              <a:extLst>
                <a:ext uri="{FF2B5EF4-FFF2-40B4-BE49-F238E27FC236}">
                  <a16:creationId xmlns:a16="http://schemas.microsoft.com/office/drawing/2014/main" id="{4E159897-39BE-41BA-B75D-0644F157A4C8}"/>
                </a:ext>
              </a:extLst>
            </p:cNvPr>
            <p:cNvSpPr/>
            <p:nvPr/>
          </p:nvSpPr>
          <p:spPr>
            <a:xfrm>
              <a:off x="7839076" y="2990851"/>
              <a:ext cx="1343025" cy="104457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4686F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Thực hành</a:t>
              </a:r>
              <a:r>
                <a:rPr lang="vi-VN" altLang="zh-CN" sz="1500" b="1">
                  <a:solidFill>
                    <a:srgbClr val="000000"/>
                  </a:solidFill>
                  <a:cs typeface="Arial" panose="020B0604020202020204" pitchFamily="34" charset="0"/>
                  <a:sym typeface="+mn-ea"/>
                </a:rPr>
                <a:t> theo</a:t>
              </a:r>
              <a:r>
                <a:rPr lang="en-US" altLang="zh-CN" sz="1500" b="1">
                  <a:solidFill>
                    <a:srgbClr val="000000"/>
                  </a:solidFill>
                  <a:ea typeface="SimSun" panose="02010600030101010101" pitchFamily="2" charset="-122"/>
                  <a:cs typeface="Arial" panose="020B0604020202020204" pitchFamily="34" charset="0"/>
                  <a:sym typeface="+mn-ea"/>
                </a:rPr>
                <a:t> yêu cầu của cô </a:t>
              </a:r>
              <a:endParaRPr lang="zh-CN" altLang="en-US" sz="1500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endParaRPr>
            </a:p>
          </p:txBody>
        </p:sp>
        <p:sp>
          <p:nvSpPr>
            <p:cNvPr id="15" name="Rectangle: Rounded Corners 27">
              <a:extLst>
                <a:ext uri="{FF2B5EF4-FFF2-40B4-BE49-F238E27FC236}">
                  <a16:creationId xmlns:a16="http://schemas.microsoft.com/office/drawing/2014/main" id="{8266ABE3-3110-4685-B3E2-EE91F7148DB5}"/>
                </a:ext>
              </a:extLst>
            </p:cNvPr>
            <p:cNvSpPr/>
            <p:nvPr/>
          </p:nvSpPr>
          <p:spPr>
            <a:xfrm>
              <a:off x="3179763" y="4205288"/>
              <a:ext cx="6057900" cy="110331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vi-VN" altLang="zh-CN" sz="1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NHỮNG LƯU Ý AN TOÀN VỀ ĐIỆN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vi-VN" altLang="zh-CN" sz="1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- Phải sạc pin trước khi sử dụng máy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vi-VN" altLang="zh-CN" sz="1800" b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- Không được sạc pin khi đang học</a:t>
              </a:r>
              <a:endParaRPr lang="zh-CN" altLang="en-US" sz="1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endParaRPr>
            </a:p>
          </p:txBody>
        </p:sp>
        <p:grpSp>
          <p:nvGrpSpPr>
            <p:cNvPr id="16" name="组合 1">
              <a:extLst>
                <a:ext uri="{FF2B5EF4-FFF2-40B4-BE49-F238E27FC236}">
                  <a16:creationId xmlns:a16="http://schemas.microsoft.com/office/drawing/2014/main" id="{242FCB9E-0126-4476-80A2-DE00936575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3525" y="5173664"/>
              <a:ext cx="3327400" cy="788987"/>
              <a:chOff x="2170643" y="2103710"/>
              <a:chExt cx="13646657" cy="3168080"/>
            </a:xfrm>
          </p:grpSpPr>
          <p:pic>
            <p:nvPicPr>
              <p:cNvPr id="26" name="图片 10">
                <a:extLst>
                  <a:ext uri="{FF2B5EF4-FFF2-40B4-BE49-F238E27FC236}">
                    <a16:creationId xmlns:a16="http://schemas.microsoft.com/office/drawing/2014/main" id="{891746B1-F8AC-42D5-974F-4BA616D592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07047" y="3315592"/>
                <a:ext cx="4910253" cy="1956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图片 16">
                <a:extLst>
                  <a:ext uri="{FF2B5EF4-FFF2-40B4-BE49-F238E27FC236}">
                    <a16:creationId xmlns:a16="http://schemas.microsoft.com/office/drawing/2014/main" id="{DF88F133-F19E-45D0-83F9-EB198E9DB5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0643" y="2103710"/>
                <a:ext cx="4910250" cy="3038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7" name="组合 1">
              <a:extLst>
                <a:ext uri="{FF2B5EF4-FFF2-40B4-BE49-F238E27FC236}">
                  <a16:creationId xmlns:a16="http://schemas.microsoft.com/office/drawing/2014/main" id="{6D5803E3-309A-4218-BE64-227BCAE65C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68600" y="5213351"/>
              <a:ext cx="3327400" cy="790575"/>
              <a:chOff x="2170643" y="2103710"/>
              <a:chExt cx="13646657" cy="3168080"/>
            </a:xfrm>
          </p:grpSpPr>
          <p:pic>
            <p:nvPicPr>
              <p:cNvPr id="24" name="图片 10">
                <a:extLst>
                  <a:ext uri="{FF2B5EF4-FFF2-40B4-BE49-F238E27FC236}">
                    <a16:creationId xmlns:a16="http://schemas.microsoft.com/office/drawing/2014/main" id="{ECAFFD1F-F5B8-4BC4-9335-FB7B72E5A3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07047" y="3315592"/>
                <a:ext cx="4910253" cy="1956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5" name="图片 16">
                <a:extLst>
                  <a:ext uri="{FF2B5EF4-FFF2-40B4-BE49-F238E27FC236}">
                    <a16:creationId xmlns:a16="http://schemas.microsoft.com/office/drawing/2014/main" id="{6C2D65F0-28F0-47D8-9774-2D4A1423BD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0643" y="2103710"/>
                <a:ext cx="4910250" cy="3038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8" name="组合 1">
              <a:extLst>
                <a:ext uri="{FF2B5EF4-FFF2-40B4-BE49-F238E27FC236}">
                  <a16:creationId xmlns:a16="http://schemas.microsoft.com/office/drawing/2014/main" id="{C3C23F80-12D4-4205-91E5-F03BDD6C26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32300" y="5173664"/>
              <a:ext cx="3327400" cy="788987"/>
              <a:chOff x="2170643" y="2103710"/>
              <a:chExt cx="13646657" cy="3168080"/>
            </a:xfrm>
          </p:grpSpPr>
          <p:pic>
            <p:nvPicPr>
              <p:cNvPr id="22" name="图片 10">
                <a:extLst>
                  <a:ext uri="{FF2B5EF4-FFF2-40B4-BE49-F238E27FC236}">
                    <a16:creationId xmlns:a16="http://schemas.microsoft.com/office/drawing/2014/main" id="{1F54B457-97FE-488E-8E3E-91D9FB6C8F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07047" y="3315592"/>
                <a:ext cx="4910253" cy="1956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" name="图片 16">
                <a:extLst>
                  <a:ext uri="{FF2B5EF4-FFF2-40B4-BE49-F238E27FC236}">
                    <a16:creationId xmlns:a16="http://schemas.microsoft.com/office/drawing/2014/main" id="{DE1AD64D-801A-469A-B794-CED332EA8B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0643" y="2103710"/>
                <a:ext cx="4910250" cy="3038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9" name="组合 1">
              <a:extLst>
                <a:ext uri="{FF2B5EF4-FFF2-40B4-BE49-F238E27FC236}">
                  <a16:creationId xmlns:a16="http://schemas.microsoft.com/office/drawing/2014/main" id="{2D43CC0F-23AF-45FB-9241-7D5835C69B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65751" y="5173664"/>
              <a:ext cx="3325813" cy="788987"/>
              <a:chOff x="2170643" y="2103710"/>
              <a:chExt cx="13646657" cy="3168080"/>
            </a:xfrm>
          </p:grpSpPr>
          <p:pic>
            <p:nvPicPr>
              <p:cNvPr id="20" name="图片 10">
                <a:extLst>
                  <a:ext uri="{FF2B5EF4-FFF2-40B4-BE49-F238E27FC236}">
                    <a16:creationId xmlns:a16="http://schemas.microsoft.com/office/drawing/2014/main" id="{0BEEE28F-FB4F-40DB-A5A1-B65E967750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07047" y="3315592"/>
                <a:ext cx="4910253" cy="1956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图片 16">
                <a:extLst>
                  <a:ext uri="{FF2B5EF4-FFF2-40B4-BE49-F238E27FC236}">
                    <a16:creationId xmlns:a16="http://schemas.microsoft.com/office/drawing/2014/main" id="{7AF053BD-DEF3-4A08-9407-3967E772F7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70643" y="2103710"/>
                <a:ext cx="4910250" cy="30381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577076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>
            <a:extLst>
              <a:ext uri="{FF2B5EF4-FFF2-40B4-BE49-F238E27FC236}">
                <a16:creationId xmlns:a16="http://schemas.microsoft.com/office/drawing/2014/main" id="{FEE3D590-D5A5-4081-8EAC-71C677BCBD74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514337">
              <a:defRPr/>
            </a:pPr>
            <a:endParaRPr lang="zh-CN" altLang="en-US" sz="1013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3" name="WordArt 9">
            <a:extLst>
              <a:ext uri="{FF2B5EF4-FFF2-40B4-BE49-F238E27FC236}">
                <a16:creationId xmlns:a16="http://schemas.microsoft.com/office/drawing/2014/main" id="{47C35DDC-7FA1-4C65-8110-D29F70AC7A0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6751" y="2466975"/>
            <a:ext cx="5686425" cy="755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pattFill prst="pct60">
                    <a:fgClr>
                      <a:schemeClr val="tx1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31271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0FBA788-B478-459E-A5D9-5DA1BEA976ED}"/>
              </a:ext>
            </a:extLst>
          </p:cNvPr>
          <p:cNvGrpSpPr/>
          <p:nvPr/>
        </p:nvGrpSpPr>
        <p:grpSpPr>
          <a:xfrm>
            <a:off x="1633538" y="246064"/>
            <a:ext cx="8458200" cy="1912937"/>
            <a:chOff x="1633538" y="246064"/>
            <a:chExt cx="8458200" cy="1912937"/>
          </a:xfrm>
        </p:grpSpPr>
        <p:sp>
          <p:nvSpPr>
            <p:cNvPr id="4" name="Text Box 5">
              <a:extLst>
                <a:ext uri="{FF2B5EF4-FFF2-40B4-BE49-F238E27FC236}">
                  <a16:creationId xmlns:a16="http://schemas.microsoft.com/office/drawing/2014/main" id="{3B3A9182-2D22-4EA8-9850-30F0633A5B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4651" y="246064"/>
              <a:ext cx="7872413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Kể về họ nội, họ ngoại</a:t>
              </a:r>
            </a:p>
          </p:txBody>
        </p:sp>
        <p:sp>
          <p:nvSpPr>
            <p:cNvPr id="5" name="Text Box 14">
              <a:extLst>
                <a:ext uri="{FF2B5EF4-FFF2-40B4-BE49-F238E27FC236}">
                  <a16:creationId xmlns:a16="http://schemas.microsoft.com/office/drawing/2014/main" id="{BABBF1F9-C7F4-4036-AFC8-F2DAAF7DB8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3538" y="1012826"/>
              <a:ext cx="84582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 Họ nội gồm những ai?                                                         </a:t>
              </a:r>
            </a:p>
          </p:txBody>
        </p: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02DFF0C1-FB1B-4418-B71A-AB9E10E035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3538" y="1666876"/>
              <a:ext cx="8001000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600" b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2. Họ ngoại gồm những ai?</a:t>
              </a:r>
              <a:endParaRPr lang="en-US" altLang="en-US" sz="2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 Box 19">
            <a:extLst>
              <a:ext uri="{FF2B5EF4-FFF2-40B4-BE49-F238E27FC236}">
                <a16:creationId xmlns:a16="http://schemas.microsoft.com/office/drawing/2014/main" id="{7A70DE76-683B-4978-99CA-982251973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788" y="2586038"/>
            <a:ext cx="9144000" cy="289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b="1" i="1" u="sng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Kết luận:</a:t>
            </a:r>
            <a:endParaRPr lang="en-US" altLang="en-US" b="1" u="sng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 bà sinh ra bố và các anh, chị, em 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ruột</a:t>
            </a: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bố cùng với các con của họ... là những người thuộc họ nội.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Ông bà sinh ra mẹ và các anh, chị, em ruột của mẹ cùng với các con của họ... là những người thuộc họ ngoại.</a:t>
            </a:r>
            <a:endParaRPr lang="en-US" altLang="en-US" sz="3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93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5">
            <a:extLst>
              <a:ext uri="{FF2B5EF4-FFF2-40B4-BE49-F238E27FC236}">
                <a16:creationId xmlns:a16="http://schemas.microsoft.com/office/drawing/2014/main" id="{7652093E-F4E9-4010-BED2-DE73D92AAF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7086600"/>
            <a:ext cx="289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197" name="Text Box 49">
            <a:extLst>
              <a:ext uri="{FF2B5EF4-FFF2-40B4-BE49-F238E27FC236}">
                <a16:creationId xmlns:a16="http://schemas.microsoft.com/office/drawing/2014/main" id="{18652309-AA23-472D-B953-1A844CD5D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2390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198" name="Text Box 50">
            <a:extLst>
              <a:ext uri="{FF2B5EF4-FFF2-40B4-BE49-F238E27FC236}">
                <a16:creationId xmlns:a16="http://schemas.microsoft.com/office/drawing/2014/main" id="{A6BA0DA3-FDC1-4BB1-A5D0-D54600AFC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73914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199" name="Text Box 55">
            <a:extLst>
              <a:ext uri="{FF2B5EF4-FFF2-40B4-BE49-F238E27FC236}">
                <a16:creationId xmlns:a16="http://schemas.microsoft.com/office/drawing/2014/main" id="{1E431663-46E1-43E3-A05E-A0682832D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1628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200" name="Text Box 58">
            <a:extLst>
              <a:ext uri="{FF2B5EF4-FFF2-40B4-BE49-F238E27FC236}">
                <a16:creationId xmlns:a16="http://schemas.microsoft.com/office/drawing/2014/main" id="{77EBD38C-6E0D-4E51-B66F-7A54581B6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315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201" name="Text Box 61">
            <a:extLst>
              <a:ext uri="{FF2B5EF4-FFF2-40B4-BE49-F238E27FC236}">
                <a16:creationId xmlns:a16="http://schemas.microsoft.com/office/drawing/2014/main" id="{917A1784-0F10-4D1A-A917-2495665B9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74676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9525" name="Picture 69" descr="Quan_he_ho_hang">
            <a:extLst>
              <a:ext uri="{FF2B5EF4-FFF2-40B4-BE49-F238E27FC236}">
                <a16:creationId xmlns:a16="http://schemas.microsoft.com/office/drawing/2014/main" id="{1F92DF59-9731-4C71-9A4E-F5DAD0395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900" y="2209801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70">
            <a:extLst>
              <a:ext uri="{FF2B5EF4-FFF2-40B4-BE49-F238E27FC236}">
                <a16:creationId xmlns:a16="http://schemas.microsoft.com/office/drawing/2014/main" id="{7644B25B-4E1C-4A2A-9649-4D7C2BC03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	</a:t>
            </a:r>
            <a:r>
              <a:rPr lang="vi-VN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ngày </a:t>
            </a:r>
            <a:r>
              <a:rPr lang="vi-VN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tháng 11 năm 20</a:t>
            </a:r>
            <a:r>
              <a:rPr lang="vi-VN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Text Box 71">
            <a:extLst>
              <a:ext uri="{FF2B5EF4-FFF2-40B4-BE49-F238E27FC236}">
                <a16:creationId xmlns:a16="http://schemas.microsoft.com/office/drawing/2014/main" id="{AA63C13E-20E8-4497-9DE0-AD33707E1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nhiên và xã hội</a:t>
            </a:r>
          </a:p>
        </p:txBody>
      </p:sp>
      <p:sp>
        <p:nvSpPr>
          <p:cNvPr id="19528" name="Text Box 72">
            <a:extLst>
              <a:ext uri="{FF2B5EF4-FFF2-40B4-BE49-F238E27FC236}">
                <a16:creationId xmlns:a16="http://schemas.microsoft.com/office/drawing/2014/main" id="{7ED15C5E-8BB1-4DBD-9D8C-E5B99321C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Phân tích và vẽ sơ đồ mối quan hệ họ hàng</a:t>
            </a:r>
          </a:p>
        </p:txBody>
      </p:sp>
      <p:sp>
        <p:nvSpPr>
          <p:cNvPr id="19529" name="Text Box 73">
            <a:extLst>
              <a:ext uri="{FF2B5EF4-FFF2-40B4-BE49-F238E27FC236}">
                <a16:creationId xmlns:a16="http://schemas.microsoft.com/office/drawing/2014/main" id="{AF829F1E-1F55-463E-8B47-68A93106E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Hoạt động 1: Phân tích mối quan hệ họ hàng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5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5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5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9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5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8" grpId="0"/>
      <p:bldP spid="195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3AE75-A28D-4423-8224-3E0F6255E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YÊU CẦU CẦN ĐẠT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C03A1-D64E-4298-8357-F2AB1B330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15000"/>
              </a:lnSpc>
              <a:buNone/>
            </a:pPr>
            <a:r>
              <a:rPr lang="en-US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phân tích mối quan hệ họ hàng trong tình huống cụ thể; Biết cách xưng hô đúng đối với những người họ hàng nội ngoại</a:t>
            </a:r>
            <a:endParaRPr lang="en-US" sz="240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114300" indent="0">
              <a:spcAft>
                <a:spcPts val="0"/>
              </a:spcAft>
              <a:buNone/>
            </a:pPr>
            <a:r>
              <a:rPr lang="en-US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 sơ đồ họ hàng, nội ngoại; Dùng sơ đồ giới thiệu cho người khác về họ nội, họ ngoại của mình</a:t>
            </a:r>
            <a:endParaRPr lang="en-US" sz="240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02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27">
            <a:extLst>
              <a:ext uri="{FF2B5EF4-FFF2-40B4-BE49-F238E27FC236}">
                <a16:creationId xmlns:a16="http://schemas.microsoft.com/office/drawing/2014/main" id="{A518789B-228E-4083-B3E0-25144E9CA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7391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2" name="Rectangle 31">
            <a:extLst>
              <a:ext uri="{FF2B5EF4-FFF2-40B4-BE49-F238E27FC236}">
                <a16:creationId xmlns:a16="http://schemas.microsoft.com/office/drawing/2014/main" id="{4B32B38E-19C1-4471-BFAF-506909CF1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731520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3" name="Text Box 32">
            <a:extLst>
              <a:ext uri="{FF2B5EF4-FFF2-40B4-BE49-F238E27FC236}">
                <a16:creationId xmlns:a16="http://schemas.microsoft.com/office/drawing/2014/main" id="{7F2A4AC0-5808-491E-98C0-43EC57D31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16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4" name="Text Box 35">
            <a:extLst>
              <a:ext uri="{FF2B5EF4-FFF2-40B4-BE49-F238E27FC236}">
                <a16:creationId xmlns:a16="http://schemas.microsoft.com/office/drawing/2014/main" id="{9AA1B95D-84BC-436C-A6FD-57E57D6D6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162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5" name="Text Box 44">
            <a:extLst>
              <a:ext uri="{FF2B5EF4-FFF2-40B4-BE49-F238E27FC236}">
                <a16:creationId xmlns:a16="http://schemas.microsoft.com/office/drawing/2014/main" id="{C86DA1F6-D4DA-40B1-B074-35357A73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5438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6" name="Text Box 47">
            <a:extLst>
              <a:ext uri="{FF2B5EF4-FFF2-40B4-BE49-F238E27FC236}">
                <a16:creationId xmlns:a16="http://schemas.microsoft.com/office/drawing/2014/main" id="{67DE4933-1CAE-41C4-A8E6-2ECD82A3A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7391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7" name="Text Box 55">
            <a:extLst>
              <a:ext uri="{FF2B5EF4-FFF2-40B4-BE49-F238E27FC236}">
                <a16:creationId xmlns:a16="http://schemas.microsoft.com/office/drawing/2014/main" id="{2418163A-F348-40AA-8FA8-A109C24E6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96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8" name="Text Box 62">
            <a:extLst>
              <a:ext uri="{FF2B5EF4-FFF2-40B4-BE49-F238E27FC236}">
                <a16:creationId xmlns:a16="http://schemas.microsoft.com/office/drawing/2014/main" id="{9BAC7F00-92AB-47E8-AD12-8D84D527D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696200"/>
            <a:ext cx="152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9" name="Text Box 65">
            <a:extLst>
              <a:ext uri="{FF2B5EF4-FFF2-40B4-BE49-F238E27FC236}">
                <a16:creationId xmlns:a16="http://schemas.microsoft.com/office/drawing/2014/main" id="{8553D703-76F9-4CB9-ACC9-D7A4F62AD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7391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30" name="Text Box 69">
            <a:extLst>
              <a:ext uri="{FF2B5EF4-FFF2-40B4-BE49-F238E27FC236}">
                <a16:creationId xmlns:a16="http://schemas.microsoft.com/office/drawing/2014/main" id="{28999E03-E4DC-4D9F-B0E7-EAAF6CA90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731520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31" name="Text Box 73">
            <a:extLst>
              <a:ext uri="{FF2B5EF4-FFF2-40B4-BE49-F238E27FC236}">
                <a16:creationId xmlns:a16="http://schemas.microsoft.com/office/drawing/2014/main" id="{FD7178FE-6757-416E-B0A5-FAAF68A59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76200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32" name="Text Box 78">
            <a:extLst>
              <a:ext uri="{FF2B5EF4-FFF2-40B4-BE49-F238E27FC236}">
                <a16:creationId xmlns:a16="http://schemas.microsoft.com/office/drawing/2014/main" id="{2803A5D3-BDD8-472F-B739-F3A6098CF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086600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9234" name="Group 94">
            <a:extLst>
              <a:ext uri="{FF2B5EF4-FFF2-40B4-BE49-F238E27FC236}">
                <a16:creationId xmlns:a16="http://schemas.microsoft.com/office/drawing/2014/main" id="{282B5A70-F2DA-4E94-A088-348BD286EA86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2576513"/>
            <a:ext cx="5410200" cy="4267200"/>
            <a:chOff x="1248" y="0"/>
            <a:chExt cx="2928" cy="2016"/>
          </a:xfrm>
        </p:grpSpPr>
        <p:pic>
          <p:nvPicPr>
            <p:cNvPr id="9241" name="Picture 91" descr="Rotation of FRD3DE~1">
              <a:extLst>
                <a:ext uri="{FF2B5EF4-FFF2-40B4-BE49-F238E27FC236}">
                  <a16:creationId xmlns:a16="http://schemas.microsoft.com/office/drawing/2014/main" id="{E89FAEF4-01D5-4626-A736-03C7327060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0"/>
              <a:ext cx="2928" cy="2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2" name="Picture 92" descr="Quan_he_ho_hang">
              <a:extLst>
                <a:ext uri="{FF2B5EF4-FFF2-40B4-BE49-F238E27FC236}">
                  <a16:creationId xmlns:a16="http://schemas.microsoft.com/office/drawing/2014/main" id="{2F0E9715-91EB-4C59-BB45-33815B10C7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11"/>
              <a:ext cx="2736" cy="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35" name="Text Box 100">
            <a:extLst>
              <a:ext uri="{FF2B5EF4-FFF2-40B4-BE49-F238E27FC236}">
                <a16:creationId xmlns:a16="http://schemas.microsoft.com/office/drawing/2014/main" id="{C7036162-0C51-4E98-9482-6AA7AA332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62037"/>
            <a:ext cx="807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511" name="Text Box 103">
            <a:extLst>
              <a:ext uri="{FF2B5EF4-FFF2-40B4-BE49-F238E27FC236}">
                <a16:creationId xmlns:a16="http://schemas.microsoft.com/office/drawing/2014/main" id="{BD1ABC98-D2E1-4702-9586-6098DF94D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38801"/>
            <a:ext cx="365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Ai là cháu nội, ai là cháu ngoại của ông bà?</a:t>
            </a:r>
          </a:p>
        </p:txBody>
      </p:sp>
      <p:sp>
        <p:nvSpPr>
          <p:cNvPr id="17512" name="Text Box 104">
            <a:extLst>
              <a:ext uri="{FF2B5EF4-FFF2-40B4-BE49-F238E27FC236}">
                <a16:creationId xmlns:a16="http://schemas.microsoft.com/office/drawing/2014/main" id="{C59E9683-91C5-4F0E-AE47-82702F396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1"/>
            <a:ext cx="388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Ai là con dâu và con rể của ông bà?</a:t>
            </a:r>
          </a:p>
        </p:txBody>
      </p:sp>
      <p:sp>
        <p:nvSpPr>
          <p:cNvPr id="17513" name="Text Box 105">
            <a:extLst>
              <a:ext uri="{FF2B5EF4-FFF2-40B4-BE49-F238E27FC236}">
                <a16:creationId xmlns:a16="http://schemas.microsoft.com/office/drawing/2014/main" id="{B404CCFE-E83B-4A79-97A1-748D84C974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155951"/>
            <a:ext cx="3962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Ông bà Quang có bao nhiêu người con? Đó là những ai?</a:t>
            </a:r>
          </a:p>
        </p:txBody>
      </p:sp>
      <p:sp>
        <p:nvSpPr>
          <p:cNvPr id="17514" name="Text Box 106">
            <a:extLst>
              <a:ext uri="{FF2B5EF4-FFF2-40B4-BE49-F238E27FC236}">
                <a16:creationId xmlns:a16="http://schemas.microsoft.com/office/drawing/2014/main" id="{81D20298-30A3-495B-AFBD-29277714D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868489"/>
            <a:ext cx="3886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Trong gia đình của bạn Quang có bao nhiêu người? Đó là những ai?</a:t>
            </a:r>
          </a:p>
        </p:txBody>
      </p:sp>
      <p:sp>
        <p:nvSpPr>
          <p:cNvPr id="9240" name="Text Box 110">
            <a:extLst>
              <a:ext uri="{FF2B5EF4-FFF2-40B4-BE49-F238E27FC236}">
                <a16:creationId xmlns:a16="http://schemas.microsoft.com/office/drawing/2014/main" id="{DCE33E17-0B54-4FC2-A712-882DE290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287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Hoạt động 1: Phân tích mối quan hệ họ hàng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" grpId="0"/>
      <p:bldP spid="17512" grpId="0"/>
      <p:bldP spid="175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143" descr="image7">
            <a:extLst>
              <a:ext uri="{FF2B5EF4-FFF2-40B4-BE49-F238E27FC236}">
                <a16:creationId xmlns:a16="http://schemas.microsoft.com/office/drawing/2014/main" id="{AB205AFC-C38A-49DE-9844-C0498C558205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1066800" cy="1009650"/>
          </a:xfrm>
          <a:noFill/>
        </p:spPr>
      </p:pic>
      <p:sp>
        <p:nvSpPr>
          <p:cNvPr id="10244" name="Text Box 142">
            <a:extLst>
              <a:ext uri="{FF2B5EF4-FFF2-40B4-BE49-F238E27FC236}">
                <a16:creationId xmlns:a16="http://schemas.microsoft.com/office/drawing/2014/main" id="{A757EBFA-F8E4-4B4D-951F-BFE533D57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7467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8531" name="Text Box 163">
            <a:extLst>
              <a:ext uri="{FF2B5EF4-FFF2-40B4-BE49-F238E27FC236}">
                <a16:creationId xmlns:a16="http://schemas.microsoft.com/office/drawing/2014/main" id="{A3F37C01-7AFB-4D72-8EA0-55B83EB322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05476"/>
            <a:ext cx="937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Bố mẹ Hương sinh được mấy người con? Đó là những ai?</a:t>
            </a:r>
            <a:endParaRPr lang="en-US" altLang="en-US" sz="28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532" name="Text Box 164">
            <a:extLst>
              <a:ext uri="{FF2B5EF4-FFF2-40B4-BE49-F238E27FC236}">
                <a16:creationId xmlns:a16="http://schemas.microsoft.com/office/drawing/2014/main" id="{7E3CF8F6-07BA-496D-9AF5-097B24DEE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24426"/>
            <a:ext cx="929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Bố mẹ Quang sinh được mấy người con? Đó là những ai?</a:t>
            </a:r>
          </a:p>
        </p:txBody>
      </p:sp>
      <p:sp>
        <p:nvSpPr>
          <p:cNvPr id="58533" name="Text Box 165">
            <a:extLst>
              <a:ext uri="{FF2B5EF4-FFF2-40B4-BE49-F238E27FC236}">
                <a16:creationId xmlns:a16="http://schemas.microsoft.com/office/drawing/2014/main" id="{D654F772-3A3C-4836-A7A7-69DADC540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380841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Ông bà có mấy người con dâu, mấy người con rể? Đó là những ai?</a:t>
            </a:r>
          </a:p>
        </p:txBody>
      </p:sp>
      <p:sp>
        <p:nvSpPr>
          <p:cNvPr id="58534" name="Text Box 166">
            <a:extLst>
              <a:ext uri="{FF2B5EF4-FFF2-40B4-BE49-F238E27FC236}">
                <a16:creationId xmlns:a16="http://schemas.microsoft.com/office/drawing/2014/main" id="{BEADBD4C-E03D-4488-AAFD-F4B62EC9D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972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Ông bà sinh được mấy người con? Đó là những ai?</a:t>
            </a:r>
          </a:p>
        </p:txBody>
      </p:sp>
      <p:sp>
        <p:nvSpPr>
          <p:cNvPr id="58535" name="Text Box 167">
            <a:extLst>
              <a:ext uri="{FF2B5EF4-FFF2-40B4-BE49-F238E27FC236}">
                <a16:creationId xmlns:a16="http://schemas.microsoft.com/office/drawing/2014/main" id="{BEE00F9F-9BB7-49FA-A862-0C74E322C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038" y="1804988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Gia đình bạn Quang  có mấy thế hệ? Thế hệ thứ nhất gồm những ai?</a:t>
            </a:r>
          </a:p>
        </p:txBody>
      </p:sp>
      <p:sp>
        <p:nvSpPr>
          <p:cNvPr id="58539" name="Text Box 171">
            <a:extLst>
              <a:ext uri="{FF2B5EF4-FFF2-40B4-BE49-F238E27FC236}">
                <a16:creationId xmlns:a16="http://schemas.microsoft.com/office/drawing/2014/main" id="{A90CCF76-5ADC-4197-B29C-B8563C650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8585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Hoạt động 2: Vẽ sơ đồ mối quan hệ họ hàng.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5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5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5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8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8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8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8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8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8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85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8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8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31" grpId="0"/>
      <p:bldP spid="58532" grpId="0"/>
      <p:bldP spid="58534" grpId="0"/>
      <p:bldP spid="58535" grpId="0"/>
      <p:bldP spid="585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>
            <a:extLst>
              <a:ext uri="{FF2B5EF4-FFF2-40B4-BE49-F238E27FC236}">
                <a16:creationId xmlns:a16="http://schemas.microsoft.com/office/drawing/2014/main" id="{F930B9D9-AEF1-4AD4-B19E-D2406624D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6" y="1"/>
            <a:ext cx="9236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0" name="Text Box 115">
            <a:extLst>
              <a:ext uri="{FF2B5EF4-FFF2-40B4-BE49-F238E27FC236}">
                <a16:creationId xmlns:a16="http://schemas.microsoft.com/office/drawing/2014/main" id="{0CE8830D-855A-4882-86C7-8757CF0AC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543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1" name="Text Box 118">
            <a:extLst>
              <a:ext uri="{FF2B5EF4-FFF2-40B4-BE49-F238E27FC236}">
                <a16:creationId xmlns:a16="http://schemas.microsoft.com/office/drawing/2014/main" id="{2B5FF4FE-D151-495B-A2FF-D696B2BEE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74676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2" name="Text Box 126">
            <a:extLst>
              <a:ext uri="{FF2B5EF4-FFF2-40B4-BE49-F238E27FC236}">
                <a16:creationId xmlns:a16="http://schemas.microsoft.com/office/drawing/2014/main" id="{973E6203-2717-4047-9589-ACAC140B2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7772400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1279" name="WordArt 141">
            <a:extLst>
              <a:ext uri="{FF2B5EF4-FFF2-40B4-BE49-F238E27FC236}">
                <a16:creationId xmlns:a16="http://schemas.microsoft.com/office/drawing/2014/main" id="{528404A6-F9C0-48D7-872A-A86AB5CC625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08500" y="0"/>
            <a:ext cx="3810000" cy="82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Sơ đồ họ hàng</a:t>
            </a:r>
            <a:endParaRPr lang="en-US" sz="36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91" name="AutoShape 143">
            <a:extLst>
              <a:ext uri="{FF2B5EF4-FFF2-40B4-BE49-F238E27FC236}">
                <a16:creationId xmlns:a16="http://schemas.microsoft.com/office/drawing/2014/main" id="{133CC937-A0C4-49C8-A628-70367D04E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1143000"/>
            <a:ext cx="12192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Ông </a:t>
            </a:r>
          </a:p>
        </p:txBody>
      </p:sp>
      <p:sp>
        <p:nvSpPr>
          <p:cNvPr id="2192" name="AutoShape 144">
            <a:extLst>
              <a:ext uri="{FF2B5EF4-FFF2-40B4-BE49-F238E27FC236}">
                <a16:creationId xmlns:a16="http://schemas.microsoft.com/office/drawing/2014/main" id="{B66F19DB-9562-490A-A076-4F8EF6FDE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0292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</a:rPr>
              <a:t>Quang</a:t>
            </a:r>
          </a:p>
        </p:txBody>
      </p:sp>
      <p:sp>
        <p:nvSpPr>
          <p:cNvPr id="2193" name="AutoShape 145">
            <a:extLst>
              <a:ext uri="{FF2B5EF4-FFF2-40B4-BE49-F238E27FC236}">
                <a16:creationId xmlns:a16="http://schemas.microsoft.com/office/drawing/2014/main" id="{9B0A285C-8A4E-447F-957B-92D9EA290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50292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</a:rPr>
              <a:t>Thủy</a:t>
            </a:r>
          </a:p>
        </p:txBody>
      </p:sp>
      <p:sp>
        <p:nvSpPr>
          <p:cNvPr id="2196" name="AutoShape 148">
            <a:extLst>
              <a:ext uri="{FF2B5EF4-FFF2-40B4-BE49-F238E27FC236}">
                <a16:creationId xmlns:a16="http://schemas.microsoft.com/office/drawing/2014/main" id="{AD0DA35B-0302-4942-9176-3753594DB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029200"/>
            <a:ext cx="15240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</a:rPr>
              <a:t>Hương</a:t>
            </a:r>
          </a:p>
        </p:txBody>
      </p:sp>
      <p:sp>
        <p:nvSpPr>
          <p:cNvPr id="2197" name="AutoShape 149">
            <a:extLst>
              <a:ext uri="{FF2B5EF4-FFF2-40B4-BE49-F238E27FC236}">
                <a16:creationId xmlns:a16="http://schemas.microsoft.com/office/drawing/2014/main" id="{5C588ABD-E48A-455E-9F4A-E4D08EE8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5029200"/>
            <a:ext cx="14478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3300"/>
                </a:solidFill>
                <a:latin typeface="Times New Roman" panose="02020603050405020304" pitchFamily="18" charset="0"/>
              </a:rPr>
              <a:t>Hồng</a:t>
            </a:r>
          </a:p>
        </p:txBody>
      </p:sp>
      <p:sp>
        <p:nvSpPr>
          <p:cNvPr id="2199" name="AutoShape 151">
            <a:extLst>
              <a:ext uri="{FF2B5EF4-FFF2-40B4-BE49-F238E27FC236}">
                <a16:creationId xmlns:a16="http://schemas.microsoft.com/office/drawing/2014/main" id="{9AAFACCC-1F7C-4D65-B757-EB7B79D93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143000"/>
            <a:ext cx="1143000" cy="6096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Bà</a:t>
            </a:r>
          </a:p>
        </p:txBody>
      </p:sp>
      <p:sp>
        <p:nvSpPr>
          <p:cNvPr id="2200" name="Text Box 152">
            <a:extLst>
              <a:ext uri="{FF2B5EF4-FFF2-40B4-BE49-F238E27FC236}">
                <a16:creationId xmlns:a16="http://schemas.microsoft.com/office/drawing/2014/main" id="{1198986F-58F7-418A-A150-3AEBD1C0F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9050" y="1295401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</a:rPr>
              <a:t>X</a:t>
            </a:r>
          </a:p>
        </p:txBody>
      </p:sp>
      <p:sp>
        <p:nvSpPr>
          <p:cNvPr id="2201" name="Text Box 153">
            <a:extLst>
              <a:ext uri="{FF2B5EF4-FFF2-40B4-BE49-F238E27FC236}">
                <a16:creationId xmlns:a16="http://schemas.microsoft.com/office/drawing/2014/main" id="{124DEEC9-3744-4646-A0BB-F545BC9BC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595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</a:rPr>
              <a:t>X</a:t>
            </a:r>
          </a:p>
        </p:txBody>
      </p:sp>
      <p:sp>
        <p:nvSpPr>
          <p:cNvPr id="2202" name="Text Box 154">
            <a:extLst>
              <a:ext uri="{FF2B5EF4-FFF2-40B4-BE49-F238E27FC236}">
                <a16:creationId xmlns:a16="http://schemas.microsoft.com/office/drawing/2014/main" id="{B5D46952-90D3-4B7F-B78A-6897FC39B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9800" y="35956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</a:rPr>
              <a:t>X</a:t>
            </a:r>
          </a:p>
        </p:txBody>
      </p:sp>
      <p:sp>
        <p:nvSpPr>
          <p:cNvPr id="2203" name="AutoShape 155">
            <a:extLst>
              <a:ext uri="{FF2B5EF4-FFF2-40B4-BE49-F238E27FC236}">
                <a16:creationId xmlns:a16="http://schemas.microsoft.com/office/drawing/2014/main" id="{EE71F87F-C459-465C-BD80-7785EBFA7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0200" y="2603500"/>
            <a:ext cx="1524000" cy="16002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Mẹ của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Quang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và Thủy</a:t>
            </a:r>
          </a:p>
        </p:txBody>
      </p:sp>
      <p:sp>
        <p:nvSpPr>
          <p:cNvPr id="2204" name="AutoShape 156">
            <a:extLst>
              <a:ext uri="{FF2B5EF4-FFF2-40B4-BE49-F238E27FC236}">
                <a16:creationId xmlns:a16="http://schemas.microsoft.com/office/drawing/2014/main" id="{6BA56475-2B61-451E-822F-FB339ED0B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7600" y="2603500"/>
            <a:ext cx="1524000" cy="16002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Bố của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Quang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và Thủy</a:t>
            </a:r>
          </a:p>
        </p:txBody>
      </p:sp>
      <p:sp>
        <p:nvSpPr>
          <p:cNvPr id="2205" name="AutoShape 157">
            <a:extLst>
              <a:ext uri="{FF2B5EF4-FFF2-40B4-BE49-F238E27FC236}">
                <a16:creationId xmlns:a16="http://schemas.microsoft.com/office/drawing/2014/main" id="{82E66AEE-6737-4E1F-9B85-C5A109CCF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1200" y="2603500"/>
            <a:ext cx="1524000" cy="16002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Mẹ của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Hương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và Hồng</a:t>
            </a:r>
          </a:p>
        </p:txBody>
      </p:sp>
      <p:sp>
        <p:nvSpPr>
          <p:cNvPr id="2206" name="AutoShape 158">
            <a:extLst>
              <a:ext uri="{FF2B5EF4-FFF2-40B4-BE49-F238E27FC236}">
                <a16:creationId xmlns:a16="http://schemas.microsoft.com/office/drawing/2014/main" id="{248B31B7-B493-4E39-81AE-5E8101574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1300" y="2603500"/>
            <a:ext cx="1524000" cy="1600200"/>
          </a:xfrm>
          <a:prstGeom prst="flowChartAlternateProcess">
            <a:avLst/>
          </a:prstGeom>
          <a:gradFill rotWithShape="1">
            <a:gsLst>
              <a:gs pos="0">
                <a:srgbClr val="00FF00"/>
              </a:gs>
              <a:gs pos="100000">
                <a:srgbClr val="CCFF99"/>
              </a:gs>
            </a:gsLst>
            <a:lin ang="5400000" scaled="1"/>
          </a:gradFill>
          <a:ln w="38100" cmpd="dbl">
            <a:solidFill>
              <a:srgbClr val="808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Bố của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Hương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</a:rPr>
              <a:t>và Hồng</a:t>
            </a:r>
          </a:p>
        </p:txBody>
      </p:sp>
      <p:grpSp>
        <p:nvGrpSpPr>
          <p:cNvPr id="2" name="Group 164">
            <a:extLst>
              <a:ext uri="{FF2B5EF4-FFF2-40B4-BE49-F238E27FC236}">
                <a16:creationId xmlns:a16="http://schemas.microsoft.com/office/drawing/2014/main" id="{A6A449DA-0127-432E-B4FF-481D10E27920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1676400"/>
            <a:ext cx="2247900" cy="914400"/>
            <a:chOff x="2544" y="1056"/>
            <a:chExt cx="1416" cy="576"/>
          </a:xfrm>
        </p:grpSpPr>
        <p:sp>
          <p:nvSpPr>
            <p:cNvPr id="11309" name="Line 160">
              <a:extLst>
                <a:ext uri="{FF2B5EF4-FFF2-40B4-BE49-F238E27FC236}">
                  <a16:creationId xmlns:a16="http://schemas.microsoft.com/office/drawing/2014/main" id="{2B062F57-9CA2-4665-9847-9B830AFD91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056"/>
              <a:ext cx="0" cy="192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Line 161">
              <a:extLst>
                <a:ext uri="{FF2B5EF4-FFF2-40B4-BE49-F238E27FC236}">
                  <a16:creationId xmlns:a16="http://schemas.microsoft.com/office/drawing/2014/main" id="{D2F9B75B-E5DD-459B-A2AD-5E736CF1A2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1408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1" name="Line 162">
              <a:extLst>
                <a:ext uri="{FF2B5EF4-FFF2-40B4-BE49-F238E27FC236}">
                  <a16:creationId xmlns:a16="http://schemas.microsoft.com/office/drawing/2014/main" id="{0C621BFA-F250-447F-8C2D-EA997CFB5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Line 163">
              <a:extLst>
                <a:ext uri="{FF2B5EF4-FFF2-40B4-BE49-F238E27FC236}">
                  <a16:creationId xmlns:a16="http://schemas.microsoft.com/office/drawing/2014/main" id="{A155F042-EEAF-4E8F-A42D-4EEE9C1592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1240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1">
            <a:extLst>
              <a:ext uri="{FF2B5EF4-FFF2-40B4-BE49-F238E27FC236}">
                <a16:creationId xmlns:a16="http://schemas.microsoft.com/office/drawing/2014/main" id="{5B3B86A9-502C-4D12-9B82-2953E872298A}"/>
              </a:ext>
            </a:extLst>
          </p:cNvPr>
          <p:cNvGrpSpPr>
            <a:grpSpLocks/>
          </p:cNvGrpSpPr>
          <p:nvPr/>
        </p:nvGrpSpPr>
        <p:grpSpPr bwMode="auto">
          <a:xfrm>
            <a:off x="3543300" y="4114800"/>
            <a:ext cx="2247900" cy="914400"/>
            <a:chOff x="2544" y="1056"/>
            <a:chExt cx="1416" cy="576"/>
          </a:xfrm>
        </p:grpSpPr>
        <p:sp>
          <p:nvSpPr>
            <p:cNvPr id="11305" name="Line 172">
              <a:extLst>
                <a:ext uri="{FF2B5EF4-FFF2-40B4-BE49-F238E27FC236}">
                  <a16:creationId xmlns:a16="http://schemas.microsoft.com/office/drawing/2014/main" id="{FB11DABE-95D9-4A1C-BC84-6A566C1C17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056"/>
              <a:ext cx="0" cy="192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6" name="Line 173">
              <a:extLst>
                <a:ext uri="{FF2B5EF4-FFF2-40B4-BE49-F238E27FC236}">
                  <a16:creationId xmlns:a16="http://schemas.microsoft.com/office/drawing/2014/main" id="{0BFE4C6D-2CB9-46F1-AEA3-AE726B360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1408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Line 174">
              <a:extLst>
                <a:ext uri="{FF2B5EF4-FFF2-40B4-BE49-F238E27FC236}">
                  <a16:creationId xmlns:a16="http://schemas.microsoft.com/office/drawing/2014/main" id="{80E6599A-A276-441A-806C-2642806F5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8" name="Line 175">
              <a:extLst>
                <a:ext uri="{FF2B5EF4-FFF2-40B4-BE49-F238E27FC236}">
                  <a16:creationId xmlns:a16="http://schemas.microsoft.com/office/drawing/2014/main" id="{0C4274E5-A9FC-4185-873D-B9B1105E8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1240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76">
            <a:extLst>
              <a:ext uri="{FF2B5EF4-FFF2-40B4-BE49-F238E27FC236}">
                <a16:creationId xmlns:a16="http://schemas.microsoft.com/office/drawing/2014/main" id="{54089D34-0D39-4E2D-8E48-154BEFF477E9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4114800"/>
            <a:ext cx="2247900" cy="914400"/>
            <a:chOff x="2544" y="1056"/>
            <a:chExt cx="1416" cy="576"/>
          </a:xfrm>
        </p:grpSpPr>
        <p:sp>
          <p:nvSpPr>
            <p:cNvPr id="11301" name="Line 177">
              <a:extLst>
                <a:ext uri="{FF2B5EF4-FFF2-40B4-BE49-F238E27FC236}">
                  <a16:creationId xmlns:a16="http://schemas.microsoft.com/office/drawing/2014/main" id="{498FFF38-D716-40A4-B8F8-F4E4F5B1E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056"/>
              <a:ext cx="0" cy="192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Line 178">
              <a:extLst>
                <a:ext uri="{FF2B5EF4-FFF2-40B4-BE49-F238E27FC236}">
                  <a16:creationId xmlns:a16="http://schemas.microsoft.com/office/drawing/2014/main" id="{68865EFD-F557-44E7-A214-688520B843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1408" cy="0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3" name="Line 179">
              <a:extLst>
                <a:ext uri="{FF2B5EF4-FFF2-40B4-BE49-F238E27FC236}">
                  <a16:creationId xmlns:a16="http://schemas.microsoft.com/office/drawing/2014/main" id="{EB716816-C0F1-429B-825F-70B114BEF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248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180">
              <a:extLst>
                <a:ext uri="{FF2B5EF4-FFF2-40B4-BE49-F238E27FC236}">
                  <a16:creationId xmlns:a16="http://schemas.microsoft.com/office/drawing/2014/main" id="{F4016409-19DD-4B1D-AC98-127767545B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1240"/>
              <a:ext cx="0" cy="384"/>
            </a:xfrm>
            <a:prstGeom prst="line">
              <a:avLst/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32" name="Oval 184">
            <a:extLst>
              <a:ext uri="{FF2B5EF4-FFF2-40B4-BE49-F238E27FC236}">
                <a16:creationId xmlns:a16="http://schemas.microsoft.com/office/drawing/2014/main" id="{3D0CAD17-9D58-4B2C-8F4D-D4060ED43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066800"/>
            <a:ext cx="1143000" cy="990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Thế hệ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thứ 1:</a:t>
            </a:r>
          </a:p>
        </p:txBody>
      </p:sp>
      <p:sp>
        <p:nvSpPr>
          <p:cNvPr id="2235" name="Oval 187">
            <a:extLst>
              <a:ext uri="{FF2B5EF4-FFF2-40B4-BE49-F238E27FC236}">
                <a16:creationId xmlns:a16="http://schemas.microsoft.com/office/drawing/2014/main" id="{F9C3081C-CAEF-4956-A90D-F1EA94B77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924175"/>
            <a:ext cx="1143000" cy="990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Thế hệ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thứ 2:</a:t>
            </a:r>
          </a:p>
        </p:txBody>
      </p:sp>
      <p:sp>
        <p:nvSpPr>
          <p:cNvPr id="2236" name="Oval 188">
            <a:extLst>
              <a:ext uri="{FF2B5EF4-FFF2-40B4-BE49-F238E27FC236}">
                <a16:creationId xmlns:a16="http://schemas.microsoft.com/office/drawing/2014/main" id="{B98DD15F-BC2A-4B17-A24D-7307A4276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800600"/>
            <a:ext cx="1143000" cy="990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Thế hệ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thứ 3:</a:t>
            </a:r>
          </a:p>
        </p:txBody>
      </p:sp>
      <p:pic>
        <p:nvPicPr>
          <p:cNvPr id="11299" name="Picture 190" descr="96">
            <a:hlinkClick r:id="" action="ppaction://hlinkshowjump?jump=previousslide">
              <a:snd r:embed="rId5" name="chimes.wav"/>
            </a:hlinkClick>
            <a:extLst>
              <a:ext uri="{FF2B5EF4-FFF2-40B4-BE49-F238E27FC236}">
                <a16:creationId xmlns:a16="http://schemas.microsoft.com/office/drawing/2014/main" id="{07322D76-5861-43B7-9768-A41E3DEE2F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8572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0" name="Picture 191" descr="96">
            <a:hlinkClick r:id="" action="ppaction://hlinkshowjump?jump=previousslide">
              <a:snd r:embed="rId2" name="DingLing.wav"/>
            </a:hlinkClick>
            <a:extLst>
              <a:ext uri="{FF2B5EF4-FFF2-40B4-BE49-F238E27FC236}">
                <a16:creationId xmlns:a16="http://schemas.microsoft.com/office/drawing/2014/main" id="{AA607F5B-E693-4C39-B745-32AE94BCC77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0" y="1"/>
            <a:ext cx="8572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L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" grpId="0" animBg="1"/>
      <p:bldP spid="2192" grpId="0" animBg="1"/>
      <p:bldP spid="2193" grpId="0" animBg="1"/>
      <p:bldP spid="2196" grpId="0" animBg="1"/>
      <p:bldP spid="2197" grpId="0" animBg="1"/>
      <p:bldP spid="2199" grpId="0" animBg="1"/>
      <p:bldP spid="2200" grpId="0"/>
      <p:bldP spid="2201" grpId="0"/>
      <p:bldP spid="2202" grpId="0"/>
      <p:bldP spid="2203" grpId="0" animBg="1"/>
      <p:bldP spid="2204" grpId="0" animBg="1"/>
      <p:bldP spid="2205" grpId="0" animBg="1"/>
      <p:bldP spid="2206" grpId="0" animBg="1"/>
      <p:bldP spid="2232" grpId="0" animBg="1"/>
      <p:bldP spid="2235" grpId="0" animBg="1"/>
      <p:bldP spid="223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756</Words>
  <Application>Microsoft Office PowerPoint</Application>
  <PresentationFormat>Widescreen</PresentationFormat>
  <Paragraphs>223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.VnTime</vt:lpstr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3</cp:revision>
  <dcterms:created xsi:type="dcterms:W3CDTF">2021-11-25T13:04:41Z</dcterms:created>
  <dcterms:modified xsi:type="dcterms:W3CDTF">2021-12-11T15:54:25Z</dcterms:modified>
</cp:coreProperties>
</file>