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9" r:id="rId2"/>
    <p:sldMasterId id="2147483692" r:id="rId3"/>
    <p:sldMasterId id="2147483705" r:id="rId4"/>
  </p:sldMasterIdLst>
  <p:notesMasterIdLst>
    <p:notesMasterId r:id="rId32"/>
  </p:notesMasterIdLst>
  <p:handoutMasterIdLst>
    <p:handoutMasterId r:id="rId33"/>
  </p:handoutMasterIdLst>
  <p:sldIdLst>
    <p:sldId id="2007577113" r:id="rId5"/>
    <p:sldId id="256" r:id="rId6"/>
    <p:sldId id="258" r:id="rId7"/>
    <p:sldId id="2007577116" r:id="rId8"/>
    <p:sldId id="262" r:id="rId9"/>
    <p:sldId id="263" r:id="rId10"/>
    <p:sldId id="266" r:id="rId11"/>
    <p:sldId id="268" r:id="rId12"/>
    <p:sldId id="265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007577114" r:id="rId22"/>
    <p:sldId id="308" r:id="rId23"/>
    <p:sldId id="315" r:id="rId24"/>
    <p:sldId id="264" r:id="rId25"/>
    <p:sldId id="319" r:id="rId26"/>
    <p:sldId id="317" r:id="rId27"/>
    <p:sldId id="318" r:id="rId28"/>
    <p:sldId id="323" r:id="rId29"/>
    <p:sldId id="325" r:id="rId30"/>
    <p:sldId id="20075771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gi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9977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3458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6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8542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9725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73480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896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286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45292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85150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7206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 spd="slow"/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ransition spd="slow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8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5242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2361840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88399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+ 1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840957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+ </a:t>
            </a:r>
            <a:r>
              <a:rPr lang="en-US" sz="3200" dirty="0">
                <a:solidFill>
                  <a:srgbClr val="5B9BD5">
                    <a:lumMod val="20000"/>
                    <a:lumOff val="80000"/>
                  </a:srgbClr>
                </a:solidFill>
                <a:latin typeface="Calibri" panose="020F0502020204030204"/>
              </a:rPr>
              <a:t>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37781043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+4 = 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  <p:extLst>
      <p:ext uri="{BB962C8B-B14F-4D97-AF65-F5344CB8AC3E}">
        <p14:creationId xmlns:p14="http://schemas.microsoft.com/office/powerpoint/2010/main" val="16065468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06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5769568" y="274395"/>
            <a:ext cx="5603281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70225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1720998" y="2125579"/>
            <a:ext cx="8750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TIẾT 3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THÊM VÀO THÌ BẰNG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xmlns="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3" y="533635"/>
            <a:ext cx="2760450" cy="1380225"/>
          </a:xfrm>
          <a:prstGeom prst="rect">
            <a:avLst/>
          </a:prstGeom>
        </p:spPr>
      </p:pic>
      <p:pic>
        <p:nvPicPr>
          <p:cNvPr id="6146" name="Picture 2" descr="F:\AAA-PDF-SGK\PNG\Bai10-KP2.png"/>
          <p:cNvPicPr>
            <a:picLocks noChangeAspect="1" noChangeArrowheads="1"/>
          </p:cNvPicPr>
          <p:nvPr/>
        </p:nvPicPr>
        <p:blipFill>
          <a:blip r:embed="rId3" cstate="print"/>
          <a:srcRect l="20365" t="14545" r="9078" b="46362"/>
          <a:stretch>
            <a:fillRect/>
          </a:stretch>
        </p:blipFill>
        <p:spPr bwMode="auto">
          <a:xfrm>
            <a:off x="3303574" y="808468"/>
            <a:ext cx="7008730" cy="5241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3037376" y="830117"/>
            <a:ext cx="7133214" cy="5197765"/>
            <a:chOff x="1890271" y="1010990"/>
            <a:chExt cx="5351768" cy="3899677"/>
          </a:xfrm>
        </p:grpSpPr>
        <p:pic>
          <p:nvPicPr>
            <p:cNvPr id="30" name="Picture 2" descr="F:\AAA-PDF-SGK\PNG\Bai10-KP2.png"/>
            <p:cNvPicPr>
              <a:picLocks noChangeAspect="1" noChangeArrowheads="1"/>
            </p:cNvPicPr>
            <p:nvPr/>
          </p:nvPicPr>
          <p:blipFill>
            <a:blip r:embed="rId2" cstate="print"/>
            <a:srcRect l="20365" t="15272" r="9078" b="46634"/>
            <a:stretch>
              <a:fillRect/>
            </a:stretch>
          </p:blipFill>
          <p:spPr bwMode="auto">
            <a:xfrm>
              <a:off x="1890271" y="1010990"/>
              <a:ext cx="5351768" cy="3899677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2777066" y="4210756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90398" y="5076365"/>
            <a:ext cx="445051" cy="459990"/>
            <a:chOff x="7632352" y="2667661"/>
            <a:chExt cx="405942" cy="419569"/>
          </a:xfrm>
        </p:grpSpPr>
        <p:sp>
          <p:nvSpPr>
            <p:cNvPr id="3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70837" y="5076368"/>
            <a:ext cx="445051" cy="459991"/>
            <a:chOff x="7632352" y="2667660"/>
            <a:chExt cx="405942" cy="419570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818486" y="5076371"/>
            <a:ext cx="445051" cy="459990"/>
            <a:chOff x="7632352" y="2667662"/>
            <a:chExt cx="405942" cy="419568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082876" y="5088271"/>
            <a:ext cx="445051" cy="445052"/>
            <a:chOff x="7632352" y="2681286"/>
            <a:chExt cx="405942" cy="405944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92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63316" y="5088280"/>
            <a:ext cx="445051" cy="445053"/>
            <a:chOff x="7632352" y="2681286"/>
            <a:chExt cx="405942" cy="405944"/>
          </a:xfrm>
        </p:grpSpPr>
        <p:sp>
          <p:nvSpPr>
            <p:cNvPr id="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138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825475" y="5088386"/>
            <a:ext cx="445051" cy="447367"/>
            <a:chOff x="7632352" y="2679174"/>
            <a:chExt cx="405942" cy="408056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5196" y="2679174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49" y="518939"/>
            <a:ext cx="2030996" cy="1015498"/>
          </a:xfrm>
          <a:prstGeom prst="rect">
            <a:avLst/>
          </a:prstGeom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622372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89426" y="5054546"/>
            <a:ext cx="258939" cy="432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81522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2" y="457548"/>
            <a:ext cx="2418877" cy="120943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904059" y="1666987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04" y="2145452"/>
            <a:ext cx="8293532" cy="359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913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AAA-LÀM ẢNH SLIDE\Bai10-HĐ2-1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7005" y="948885"/>
            <a:ext cx="5267292" cy="5267292"/>
          </a:xfrm>
          <a:prstGeom prst="rect">
            <a:avLst/>
          </a:prstGeom>
          <a:noFill/>
        </p:spPr>
      </p:pic>
      <p:grpSp>
        <p:nvGrpSpPr>
          <p:cNvPr id="35" name="Group 14"/>
          <p:cNvGrpSpPr/>
          <p:nvPr/>
        </p:nvGrpSpPr>
        <p:grpSpPr>
          <a:xfrm>
            <a:off x="3329581" y="5553147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3329581" y="5564971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81" y="484238"/>
            <a:ext cx="2171024" cy="108551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53490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6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8196" y="5518794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4 + 3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9521811" y="5553147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9521811" y="5564971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050" name="Picture 2" descr="F:\AAA-LÀM ẢNH SLIDE\Bai10-HĐ2-1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609" y="1635592"/>
            <a:ext cx="3806717" cy="3806717"/>
          </a:xfrm>
          <a:prstGeom prst="rect">
            <a:avLst/>
          </a:prstGeom>
          <a:noFill/>
        </p:spPr>
      </p:pic>
      <p:sp>
        <p:nvSpPr>
          <p:cNvPr id="7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1926" y="1321664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29176" y="1322758"/>
            <a:ext cx="2104882" cy="574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673220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" y="552525"/>
            <a:ext cx="2886711" cy="144335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669140" y="1172388"/>
            <a:ext cx="6453202" cy="5124603"/>
            <a:chOff x="3965343" y="783770"/>
            <a:chExt cx="4841582" cy="3844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5343" y="783770"/>
              <a:ext cx="4841582" cy="3844787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>
            <a:xfrm>
              <a:off x="4023360" y="783770"/>
              <a:ext cx="829491" cy="4441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GB" sz="2399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08663" y="1900189"/>
            <a:ext cx="1430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8424947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AAA-LÀM ẢNH SLIDE\Bai10-HĐ2-2a.png"/>
          <p:cNvPicPr>
            <a:picLocks noChangeAspect="1" noChangeArrowheads="1"/>
          </p:cNvPicPr>
          <p:nvPr/>
        </p:nvPicPr>
        <p:blipFill>
          <a:blip r:embed="rId2"/>
          <a:srcRect t="16254" b="16254"/>
          <a:stretch>
            <a:fillRect/>
          </a:stretch>
        </p:blipFill>
        <p:spPr bwMode="auto">
          <a:xfrm>
            <a:off x="3025419" y="919395"/>
            <a:ext cx="6723733" cy="4537843"/>
          </a:xfrm>
          <a:prstGeom prst="rect">
            <a:avLst/>
          </a:prstGeom>
          <a:noFill/>
        </p:spPr>
      </p:pic>
      <p:grpSp>
        <p:nvGrpSpPr>
          <p:cNvPr id="49" name="Group 48"/>
          <p:cNvGrpSpPr/>
          <p:nvPr/>
        </p:nvGrpSpPr>
        <p:grpSpPr>
          <a:xfrm>
            <a:off x="4087061" y="5319015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 smtClean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9" y="537093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289304" y="5319015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97974" y="178855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727143" y="5319015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2707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654963" y="533956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719622" y="5315984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96293" y="5315982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687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 smtClean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 smtClean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6</a:t>
              </a:r>
              <a:endParaRPr lang="en-GB" sz="4798" b="1" dirty="0">
                <a:solidFill>
                  <a:prstClr val="white"/>
                </a:solidFill>
                <a:latin typeface="+mj-lt"/>
                <a:cs typeface="Lato" panose="020F0502020204030203" pitchFamily="34" charset="0"/>
              </a:endParaRPr>
            </a:p>
          </p:txBody>
        </p:sp>
      </p:grpSp>
      <p:pic>
        <p:nvPicPr>
          <p:cNvPr id="39" name="Picture 3" descr="F:\AAA-LÀM ẢNH SLIDE\Bai10-HĐ2-2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25" y="1735871"/>
            <a:ext cx="11049859" cy="368501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" y="622638"/>
            <a:ext cx="2226464" cy="1113233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5806" y="180584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84132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F:\AAA-PDF-SGK\PNG\Bai10-HĐ2-3.png"/>
          <p:cNvPicPr>
            <a:picLocks noChangeAspect="1" noChangeArrowheads="1"/>
          </p:cNvPicPr>
          <p:nvPr/>
        </p:nvPicPr>
        <p:blipFill>
          <a:blip r:embed="rId2"/>
          <a:srcRect l="14118" t="56970" r="12549" b="8485"/>
          <a:stretch>
            <a:fillRect/>
          </a:stretch>
        </p:blipFill>
        <p:spPr bwMode="auto">
          <a:xfrm>
            <a:off x="2431206" y="679842"/>
            <a:ext cx="8506136" cy="5185109"/>
          </a:xfrm>
          <a:prstGeom prst="rect">
            <a:avLst/>
          </a:prstGeom>
          <a:noFill/>
        </p:spPr>
      </p:pic>
      <p:grpSp>
        <p:nvGrpSpPr>
          <p:cNvPr id="25" name="Group 21"/>
          <p:cNvGrpSpPr/>
          <p:nvPr/>
        </p:nvGrpSpPr>
        <p:grpSpPr>
          <a:xfrm>
            <a:off x="6043697" y="992224"/>
            <a:ext cx="454373" cy="461244"/>
            <a:chOff x="7632352" y="2681286"/>
            <a:chExt cx="405942" cy="412083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8" name="Group 21"/>
          <p:cNvGrpSpPr/>
          <p:nvPr/>
        </p:nvGrpSpPr>
        <p:grpSpPr>
          <a:xfrm>
            <a:off x="6042870" y="991398"/>
            <a:ext cx="454373" cy="454373"/>
            <a:chOff x="7632352" y="2681286"/>
            <a:chExt cx="405942" cy="40594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7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6" y="483961"/>
            <a:ext cx="1940840" cy="970421"/>
          </a:xfrm>
          <a:prstGeom prst="rect">
            <a:avLst/>
          </a:prstGeom>
        </p:spPr>
      </p:pic>
      <p:grpSp>
        <p:nvGrpSpPr>
          <p:cNvPr id="31" name="Group 21"/>
          <p:cNvGrpSpPr/>
          <p:nvPr/>
        </p:nvGrpSpPr>
        <p:grpSpPr>
          <a:xfrm>
            <a:off x="8296097" y="979640"/>
            <a:ext cx="454373" cy="461244"/>
            <a:chOff x="7632352" y="2681286"/>
            <a:chExt cx="405942" cy="412083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4" name="Group 21"/>
          <p:cNvGrpSpPr/>
          <p:nvPr/>
        </p:nvGrpSpPr>
        <p:grpSpPr>
          <a:xfrm>
            <a:off x="8295271" y="978814"/>
            <a:ext cx="454373" cy="454373"/>
            <a:chOff x="7632352" y="2681286"/>
            <a:chExt cx="405942" cy="40594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38" name="Group 21"/>
          <p:cNvGrpSpPr/>
          <p:nvPr/>
        </p:nvGrpSpPr>
        <p:grpSpPr>
          <a:xfrm>
            <a:off x="7821529" y="3050484"/>
            <a:ext cx="454373" cy="461244"/>
            <a:chOff x="7632352" y="2681286"/>
            <a:chExt cx="405942" cy="412083"/>
          </a:xfrm>
        </p:grpSpPr>
        <p:sp>
          <p:nvSpPr>
            <p:cNvPr id="3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1" name="Group 21"/>
          <p:cNvGrpSpPr/>
          <p:nvPr/>
        </p:nvGrpSpPr>
        <p:grpSpPr>
          <a:xfrm>
            <a:off x="7820702" y="3049658"/>
            <a:ext cx="454373" cy="454373"/>
            <a:chOff x="7632352" y="2681286"/>
            <a:chExt cx="405942" cy="405944"/>
          </a:xfrm>
        </p:grpSpPr>
        <p:sp>
          <p:nvSpPr>
            <p:cNvPr id="4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8</a:t>
              </a:r>
            </a:p>
          </p:txBody>
        </p:sp>
      </p:grpSp>
      <p:grpSp>
        <p:nvGrpSpPr>
          <p:cNvPr id="44" name="Group 21"/>
          <p:cNvGrpSpPr/>
          <p:nvPr/>
        </p:nvGrpSpPr>
        <p:grpSpPr>
          <a:xfrm>
            <a:off x="5459474" y="3050482"/>
            <a:ext cx="454373" cy="461244"/>
            <a:chOff x="7632352" y="2681286"/>
            <a:chExt cx="405942" cy="412083"/>
          </a:xfrm>
        </p:grpSpPr>
        <p:sp>
          <p:nvSpPr>
            <p:cNvPr id="4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5458648" y="3049657"/>
            <a:ext cx="454373" cy="454373"/>
            <a:chOff x="7632352" y="2681286"/>
            <a:chExt cx="405942" cy="405944"/>
          </a:xfrm>
        </p:grpSpPr>
        <p:sp>
          <p:nvSpPr>
            <p:cNvPr id="4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0" name="Group 21"/>
          <p:cNvGrpSpPr/>
          <p:nvPr/>
        </p:nvGrpSpPr>
        <p:grpSpPr>
          <a:xfrm>
            <a:off x="5200619" y="5045825"/>
            <a:ext cx="454373" cy="461244"/>
            <a:chOff x="7632352" y="2681286"/>
            <a:chExt cx="405942" cy="412083"/>
          </a:xfrm>
        </p:grpSpPr>
        <p:sp>
          <p:nvSpPr>
            <p:cNvPr id="5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3" name="Group 21"/>
          <p:cNvGrpSpPr/>
          <p:nvPr/>
        </p:nvGrpSpPr>
        <p:grpSpPr>
          <a:xfrm>
            <a:off x="5199792" y="5045000"/>
            <a:ext cx="454373" cy="454373"/>
            <a:chOff x="7632352" y="2681286"/>
            <a:chExt cx="405942" cy="405944"/>
          </a:xfrm>
        </p:grpSpPr>
        <p:sp>
          <p:nvSpPr>
            <p:cNvPr id="5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57" name="Group 21"/>
          <p:cNvGrpSpPr/>
          <p:nvPr/>
        </p:nvGrpSpPr>
        <p:grpSpPr>
          <a:xfrm>
            <a:off x="7142034" y="5035040"/>
            <a:ext cx="454373" cy="461244"/>
            <a:chOff x="7632352" y="2681286"/>
            <a:chExt cx="405942" cy="412083"/>
          </a:xfrm>
        </p:grpSpPr>
        <p:sp>
          <p:nvSpPr>
            <p:cNvPr id="5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0" name="Group 21"/>
          <p:cNvGrpSpPr/>
          <p:nvPr/>
        </p:nvGrpSpPr>
        <p:grpSpPr>
          <a:xfrm>
            <a:off x="7008972" y="5034214"/>
            <a:ext cx="690280" cy="463684"/>
            <a:chOff x="7514219" y="2681286"/>
            <a:chExt cx="616705" cy="414263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66" name="Group 21"/>
          <p:cNvGrpSpPr/>
          <p:nvPr/>
        </p:nvGrpSpPr>
        <p:grpSpPr>
          <a:xfrm>
            <a:off x="9027723" y="5033242"/>
            <a:ext cx="454373" cy="461244"/>
            <a:chOff x="7632352" y="2681286"/>
            <a:chExt cx="405942" cy="412083"/>
          </a:xfrm>
        </p:grpSpPr>
        <p:sp>
          <p:nvSpPr>
            <p:cNvPr id="6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72" name="Group 21"/>
          <p:cNvGrpSpPr/>
          <p:nvPr/>
        </p:nvGrpSpPr>
        <p:grpSpPr>
          <a:xfrm>
            <a:off x="8894662" y="5032416"/>
            <a:ext cx="690280" cy="463684"/>
            <a:chOff x="7514219" y="2681286"/>
            <a:chExt cx="616705" cy="414263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6" name="Group 21"/>
          <p:cNvGrpSpPr/>
          <p:nvPr/>
        </p:nvGrpSpPr>
        <p:grpSpPr>
          <a:xfrm rot="2277034">
            <a:off x="10246499" y="1689695"/>
            <a:ext cx="454373" cy="461244"/>
            <a:chOff x="7632352" y="2681286"/>
            <a:chExt cx="405942" cy="412083"/>
          </a:xfrm>
        </p:grpSpPr>
        <p:sp>
          <p:nvSpPr>
            <p:cNvPr id="8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3" name="Group 21"/>
          <p:cNvGrpSpPr/>
          <p:nvPr/>
        </p:nvGrpSpPr>
        <p:grpSpPr>
          <a:xfrm rot="2277034">
            <a:off x="10245672" y="1688869"/>
            <a:ext cx="454373" cy="454373"/>
            <a:chOff x="7632352" y="2681286"/>
            <a:chExt cx="405942" cy="405944"/>
          </a:xfrm>
        </p:grpSpPr>
        <p:sp>
          <p:nvSpPr>
            <p:cNvPr id="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5394" y="269099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9</a:t>
              </a:r>
            </a:p>
          </p:txBody>
        </p:sp>
      </p:grpSp>
      <p:grpSp>
        <p:nvGrpSpPr>
          <p:cNvPr id="96" name="Group 21"/>
          <p:cNvGrpSpPr/>
          <p:nvPr/>
        </p:nvGrpSpPr>
        <p:grpSpPr>
          <a:xfrm>
            <a:off x="9869003" y="3037899"/>
            <a:ext cx="454373" cy="461244"/>
            <a:chOff x="7632352" y="2681286"/>
            <a:chExt cx="405942" cy="412083"/>
          </a:xfrm>
        </p:grpSpPr>
        <p:sp>
          <p:nvSpPr>
            <p:cNvPr id="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99" name="Group 21"/>
          <p:cNvGrpSpPr/>
          <p:nvPr/>
        </p:nvGrpSpPr>
        <p:grpSpPr>
          <a:xfrm>
            <a:off x="9735941" y="3037073"/>
            <a:ext cx="690280" cy="463684"/>
            <a:chOff x="7514219" y="2681286"/>
            <a:chExt cx="616705" cy="414263"/>
          </a:xfrm>
        </p:grpSpPr>
        <p:sp>
          <p:nvSpPr>
            <p:cNvPr id="1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102" name="Group 21"/>
          <p:cNvGrpSpPr/>
          <p:nvPr/>
        </p:nvGrpSpPr>
        <p:grpSpPr>
          <a:xfrm rot="16200000">
            <a:off x="2985969" y="3402812"/>
            <a:ext cx="454373" cy="461244"/>
            <a:chOff x="7632352" y="2681286"/>
            <a:chExt cx="405942" cy="412083"/>
          </a:xfrm>
        </p:grpSpPr>
        <p:sp>
          <p:nvSpPr>
            <p:cNvPr id="1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845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666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5" name="Group 21"/>
          <p:cNvGrpSpPr/>
          <p:nvPr/>
        </p:nvGrpSpPr>
        <p:grpSpPr>
          <a:xfrm rot="16200000">
            <a:off x="2863693" y="3401986"/>
            <a:ext cx="690280" cy="463684"/>
            <a:chOff x="7514219" y="2681286"/>
            <a:chExt cx="616705" cy="414263"/>
          </a:xfrm>
        </p:grpSpPr>
        <p:sp>
          <p:nvSpPr>
            <p:cNvPr id="1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4219" y="2700635"/>
              <a:ext cx="616705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399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4693" y="1407497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08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54" y="1868897"/>
            <a:ext cx="10515194" cy="1325512"/>
          </a:xfrm>
        </p:spPr>
        <p:txBody>
          <a:bodyPr>
            <a:normAutofit/>
          </a:bodyPr>
          <a:lstStyle/>
          <a:p>
            <a:r>
              <a:rPr lang="en-US" sz="6599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VẬN DỤNG, TRẢI NGHIỆM</a:t>
            </a:r>
            <a:endParaRPr lang="en-US" sz="6599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494" y="6580881"/>
            <a:ext cx="32492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47"/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lang="en-US" sz="1599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238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461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492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 Tuyết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Ngươi sẽ chết chắc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Snow White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will die</a:t>
            </a:r>
          </a:p>
        </p:txBody>
      </p:sp>
    </p:spTree>
    <p:extLst>
      <p:ext uri="{BB962C8B-B14F-4D97-AF65-F5344CB8AC3E}">
        <p14:creationId xmlns:p14="http://schemas.microsoft.com/office/powerpoint/2010/main" val="823044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 Bạch Tuyết vào đây cho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Call her on here</a:t>
            </a:r>
          </a:p>
        </p:txBody>
      </p:sp>
    </p:spTree>
    <p:extLst>
      <p:ext uri="{BB962C8B-B14F-4D97-AF65-F5344CB8AC3E}">
        <p14:creationId xmlns:p14="http://schemas.microsoft.com/office/powerpoint/2010/main" val="571098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31196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 có một trái không có độc. Ngươi hãy chọn đi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93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265</Words>
  <Application>Microsoft Office PowerPoint</Application>
  <PresentationFormat>Widescreen</PresentationFormat>
  <Paragraphs>96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Microsoft YaHei</vt:lpstr>
      <vt:lpstr>Arial</vt:lpstr>
      <vt:lpstr>Arial-Rounded</vt:lpstr>
      <vt:lpstr>Calibri</vt:lpstr>
      <vt:lpstr>Calibri Light</vt:lpstr>
      <vt:lpstr>等线</vt:lpstr>
      <vt:lpstr>Lato</vt:lpstr>
      <vt:lpstr>Lato Black</vt:lpstr>
      <vt:lpstr>UTM Avo</vt:lpstr>
      <vt:lpstr>5_Office Theme</vt:lpstr>
      <vt:lpstr>自定义设计方案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Nguyen</cp:lastModifiedBy>
  <cp:revision>33</cp:revision>
  <dcterms:created xsi:type="dcterms:W3CDTF">2021-07-24T01:07:49Z</dcterms:created>
  <dcterms:modified xsi:type="dcterms:W3CDTF">2021-11-15T09:25:28Z</dcterms:modified>
</cp:coreProperties>
</file>