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2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3.xml" ContentType="application/vnd.openxmlformats-officedocument.presentationml.tags+xml"/>
  <Override PartName="/ppt/notesSlides/notesSlide13.xml" ContentType="application/vnd.openxmlformats-officedocument.presentationml.notesSlide+xml"/>
  <Override PartName="/ppt/tags/tag4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</p:sldMasterIdLst>
  <p:notesMasterIdLst>
    <p:notesMasterId r:id="rId21"/>
  </p:notesMasterIdLst>
  <p:sldIdLst>
    <p:sldId id="288" r:id="rId2"/>
    <p:sldId id="299" r:id="rId3"/>
    <p:sldId id="271" r:id="rId4"/>
    <p:sldId id="300" r:id="rId5"/>
    <p:sldId id="263" r:id="rId6"/>
    <p:sldId id="290" r:id="rId7"/>
    <p:sldId id="308" r:id="rId8"/>
    <p:sldId id="293" r:id="rId9"/>
    <p:sldId id="294" r:id="rId10"/>
    <p:sldId id="295" r:id="rId11"/>
    <p:sldId id="309" r:id="rId12"/>
    <p:sldId id="301" r:id="rId13"/>
    <p:sldId id="267" r:id="rId14"/>
    <p:sldId id="297" r:id="rId15"/>
    <p:sldId id="298" r:id="rId16"/>
    <p:sldId id="310" r:id="rId17"/>
    <p:sldId id="284" r:id="rId18"/>
    <p:sldId id="303" r:id="rId19"/>
    <p:sldId id="304" r:id="rId20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436"/>
    <a:srgbClr val="03481A"/>
    <a:srgbClr val="454649"/>
    <a:srgbClr val="FF9409"/>
    <a:srgbClr val="F1AD14"/>
    <a:srgbClr val="E8A50E"/>
    <a:srgbClr val="EBAF16"/>
    <a:srgbClr val="D09A12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13" autoAdjust="0"/>
    <p:restoredTop sz="85359" autoAdjust="0"/>
  </p:normalViewPr>
  <p:slideViewPr>
    <p:cSldViewPr snapToGrid="0">
      <p:cViewPr varScale="1">
        <p:scale>
          <a:sx n="70" d="100"/>
          <a:sy n="70" d="100"/>
        </p:scale>
        <p:origin x="106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3BBE5-0BEA-4494-9BEF-C8C2F48C9E2D}" type="datetimeFigureOut">
              <a:rPr lang="zh-CN" altLang="en-US" smtClean="0"/>
              <a:t>2021/11/21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B8912-F0BA-4AD8-8415-DA1F26BCB0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3252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21669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978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0377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6815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66417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3586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67494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85538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11330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1811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9075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6128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8328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57881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2614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7091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25062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1871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955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995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92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015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489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249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011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973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624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958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27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296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78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687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741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527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93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96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916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800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06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  <p:sldLayoutId id="2147483661" r:id="rId13"/>
    <p:sldLayoutId id="2147483660" r:id="rId14"/>
    <p:sldLayoutId id="2147483659" r:id="rId15"/>
    <p:sldLayoutId id="2147483658" r:id="rId16"/>
    <p:sldLayoutId id="2147483657" r:id="rId17"/>
    <p:sldLayoutId id="2147483656" r:id="rId18"/>
    <p:sldLayoutId id="2147483655" r:id="rId19"/>
    <p:sldLayoutId id="2147483654" r:id="rId20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file:///C:\Program%20Files\Inknoe%20ClassPoint\Images\slide_annotate_without%20result_default.png" TargetMode="Externa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file:///C:\Program%20Files\Inknoe%20ClassPoint\Images\short_answer_without%20result_default.png" TargetMode="Externa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file:///C:\Program%20Files\Inknoe%20ClassPoint\Images\image_upload_without%20result_default.png" TargetMode="Externa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FD2DB21A-7C64-46CA-A28E-CDADCBEFDC92}"/>
              </a:ext>
            </a:extLst>
          </p:cNvPr>
          <p:cNvSpPr txBox="1"/>
          <p:nvPr/>
        </p:nvSpPr>
        <p:spPr>
          <a:xfrm>
            <a:off x="594507" y="2698105"/>
            <a:ext cx="533609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3200" b="1">
                <a:solidFill>
                  <a:srgbClr val="FF9409"/>
                </a:solidFill>
                <a:latin typeface="#9Slide03 IcielNovecento sans E" panose="00000900000000000000" pitchFamily="2" charset="0"/>
                <a:cs typeface="Aharoni" panose="02010803020104030203" pitchFamily="2" charset="-79"/>
              </a:rPr>
              <a:t>MÔN: LUYỆN TỪ VÀ CÂU</a:t>
            </a:r>
            <a:endParaRPr lang="zh-CN" altLang="en-US" sz="3200" b="1" dirty="0">
              <a:solidFill>
                <a:srgbClr val="FF9409"/>
              </a:solidFill>
              <a:latin typeface="#9Slide03 IcielNovecento sans E" panose="00000900000000000000" pitchFamily="2" charset="0"/>
              <a:cs typeface="Aharoni" panose="02010803020104030203" pitchFamily="2" charset="-79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A462190-69C8-4690-A6DA-8A3AACFE3585}"/>
              </a:ext>
            </a:extLst>
          </p:cNvPr>
          <p:cNvSpPr txBox="1"/>
          <p:nvPr/>
        </p:nvSpPr>
        <p:spPr>
          <a:xfrm>
            <a:off x="2387489" y="1788848"/>
            <a:ext cx="1933121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en-US" altLang="zh-CN" sz="3600">
                <a:solidFill>
                  <a:schemeClr val="tx1">
                    <a:lumMod val="85000"/>
                    <a:lumOff val="15000"/>
                  </a:schemeClr>
                </a:solidFill>
                <a:latin typeface="#9Slide01 Tieu de ngan" panose="00000800000000000000" pitchFamily="2" charset="0"/>
                <a:cs typeface="Aharoni" panose="02010803020104030203" pitchFamily="2" charset="-79"/>
              </a:rPr>
              <a:t>Lớp 5A</a:t>
            </a:r>
            <a:endParaRPr lang="zh-CN" altLang="en-US" sz="3600" dirty="0">
              <a:solidFill>
                <a:schemeClr val="tx1">
                  <a:lumMod val="85000"/>
                  <a:lumOff val="15000"/>
                </a:schemeClr>
              </a:solidFill>
              <a:latin typeface="#9Slide01 Tieu de ngan" panose="00000800000000000000" pitchFamily="2" charset="0"/>
              <a:cs typeface="Aharoni" panose="02010803020104030203" pitchFamily="2" charset="-79"/>
            </a:endParaRPr>
          </a:p>
        </p:txBody>
      </p:sp>
      <p:grpSp>
        <p:nvGrpSpPr>
          <p:cNvPr id="12" name="Group 15">
            <a:extLst>
              <a:ext uri="{FF2B5EF4-FFF2-40B4-BE49-F238E27FC236}">
                <a16:creationId xmlns:a16="http://schemas.microsoft.com/office/drawing/2014/main" id="{2DC0032D-2709-4909-875C-89E2B7F51B27}"/>
              </a:ext>
            </a:extLst>
          </p:cNvPr>
          <p:cNvGrpSpPr/>
          <p:nvPr/>
        </p:nvGrpSpPr>
        <p:grpSpPr>
          <a:xfrm>
            <a:off x="600555" y="4687626"/>
            <a:ext cx="236956" cy="236958"/>
            <a:chOff x="-1781053" y="2925885"/>
            <a:chExt cx="717306" cy="717306"/>
          </a:xfrm>
        </p:grpSpPr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D4F79FE5-C749-4AEE-A807-153726565682}"/>
                </a:ext>
              </a:extLst>
            </p:cNvPr>
            <p:cNvSpPr/>
            <p:nvPr/>
          </p:nvSpPr>
          <p:spPr>
            <a:xfrm>
              <a:off x="-1781053" y="2925885"/>
              <a:ext cx="717306" cy="717306"/>
            </a:xfrm>
            <a:prstGeom prst="ellipse">
              <a:avLst/>
            </a:prstGeom>
            <a:gradFill flip="none" rotWithShape="1">
              <a:gsLst>
                <a:gs pos="0">
                  <a:srgbClr val="F1AD14"/>
                </a:gs>
                <a:gs pos="100000">
                  <a:srgbClr val="F1AD14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2000"/>
            </a:p>
          </p:txBody>
        </p:sp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31CC2D55-EE75-4869-B11B-F75FE8E44B71}"/>
                </a:ext>
              </a:extLst>
            </p:cNvPr>
            <p:cNvSpPr/>
            <p:nvPr/>
          </p:nvSpPr>
          <p:spPr>
            <a:xfrm>
              <a:off x="-1608056" y="3099164"/>
              <a:ext cx="371313" cy="370751"/>
            </a:xfrm>
            <a:custGeom>
              <a:avLst/>
              <a:gdLst>
                <a:gd name="connsiteX0" fmla="*/ 296829 w 606086"/>
                <a:gd name="connsiteY0" fmla="*/ 111836 h 605169"/>
                <a:gd name="connsiteX1" fmla="*/ 345700 w 606086"/>
                <a:gd name="connsiteY1" fmla="*/ 122069 h 605169"/>
                <a:gd name="connsiteX2" fmla="*/ 369424 w 606086"/>
                <a:gd name="connsiteY2" fmla="*/ 144052 h 605169"/>
                <a:gd name="connsiteX3" fmla="*/ 395520 w 606086"/>
                <a:gd name="connsiteY3" fmla="*/ 226770 h 605169"/>
                <a:gd name="connsiteX4" fmla="*/ 392104 w 606086"/>
                <a:gd name="connsiteY4" fmla="*/ 239561 h 605169"/>
                <a:gd name="connsiteX5" fmla="*/ 400360 w 606086"/>
                <a:gd name="connsiteY5" fmla="*/ 274430 h 605169"/>
                <a:gd name="connsiteX6" fmla="*/ 383469 w 606086"/>
                <a:gd name="connsiteY6" fmla="*/ 303708 h 605169"/>
                <a:gd name="connsiteX7" fmla="*/ 324444 w 606086"/>
                <a:gd name="connsiteY7" fmla="*/ 376666 h 605169"/>
                <a:gd name="connsiteX8" fmla="*/ 281172 w 606086"/>
                <a:gd name="connsiteY8" fmla="*/ 376761 h 605169"/>
                <a:gd name="connsiteX9" fmla="*/ 222147 w 606086"/>
                <a:gd name="connsiteY9" fmla="*/ 303708 h 605169"/>
                <a:gd name="connsiteX10" fmla="*/ 205350 w 606086"/>
                <a:gd name="connsiteY10" fmla="*/ 274430 h 605169"/>
                <a:gd name="connsiteX11" fmla="*/ 213701 w 606086"/>
                <a:gd name="connsiteY11" fmla="*/ 239656 h 605169"/>
                <a:gd name="connsiteX12" fmla="*/ 210285 w 606086"/>
                <a:gd name="connsiteY12" fmla="*/ 226959 h 605169"/>
                <a:gd name="connsiteX13" fmla="*/ 210190 w 606086"/>
                <a:gd name="connsiteY13" fmla="*/ 186216 h 605169"/>
                <a:gd name="connsiteX14" fmla="*/ 233914 w 606086"/>
                <a:gd name="connsiteY14" fmla="*/ 144715 h 605169"/>
                <a:gd name="connsiteX15" fmla="*/ 255929 w 606086"/>
                <a:gd name="connsiteY15" fmla="*/ 126523 h 605169"/>
                <a:gd name="connsiteX16" fmla="*/ 277376 w 606086"/>
                <a:gd name="connsiteY16" fmla="*/ 115531 h 605169"/>
                <a:gd name="connsiteX17" fmla="*/ 296829 w 606086"/>
                <a:gd name="connsiteY17" fmla="*/ 111836 h 605169"/>
                <a:gd name="connsiteX18" fmla="*/ 304039 w 606086"/>
                <a:gd name="connsiteY18" fmla="*/ 58271 h 605169"/>
                <a:gd name="connsiteX19" fmla="*/ 59309 w 606086"/>
                <a:gd name="connsiteY19" fmla="*/ 302537 h 605169"/>
                <a:gd name="connsiteX20" fmla="*/ 113398 w 606086"/>
                <a:gd name="connsiteY20" fmla="*/ 455559 h 605169"/>
                <a:gd name="connsiteX21" fmla="*/ 149078 w 606086"/>
                <a:gd name="connsiteY21" fmla="*/ 407331 h 605169"/>
                <a:gd name="connsiteX22" fmla="*/ 236001 w 606086"/>
                <a:gd name="connsiteY22" fmla="*/ 367725 h 605169"/>
                <a:gd name="connsiteX23" fmla="*/ 272155 w 606086"/>
                <a:gd name="connsiteY23" fmla="*/ 481804 h 605169"/>
                <a:gd name="connsiteX24" fmla="*/ 277090 w 606086"/>
                <a:gd name="connsiteY24" fmla="*/ 497249 h 605169"/>
                <a:gd name="connsiteX25" fmla="*/ 293316 w 606086"/>
                <a:gd name="connsiteY25" fmla="*/ 451484 h 605169"/>
                <a:gd name="connsiteX26" fmla="*/ 304039 w 606086"/>
                <a:gd name="connsiteY26" fmla="*/ 397193 h 605169"/>
                <a:gd name="connsiteX27" fmla="*/ 314762 w 606086"/>
                <a:gd name="connsiteY27" fmla="*/ 451484 h 605169"/>
                <a:gd name="connsiteX28" fmla="*/ 330894 w 606086"/>
                <a:gd name="connsiteY28" fmla="*/ 496965 h 605169"/>
                <a:gd name="connsiteX29" fmla="*/ 335829 w 606086"/>
                <a:gd name="connsiteY29" fmla="*/ 481710 h 605169"/>
                <a:gd name="connsiteX30" fmla="*/ 335924 w 606086"/>
                <a:gd name="connsiteY30" fmla="*/ 481994 h 605169"/>
                <a:gd name="connsiteX31" fmla="*/ 341617 w 606086"/>
                <a:gd name="connsiteY31" fmla="*/ 463897 h 605169"/>
                <a:gd name="connsiteX32" fmla="*/ 371983 w 606086"/>
                <a:gd name="connsiteY32" fmla="*/ 367915 h 605169"/>
                <a:gd name="connsiteX33" fmla="*/ 458906 w 606086"/>
                <a:gd name="connsiteY33" fmla="*/ 407426 h 605169"/>
                <a:gd name="connsiteX34" fmla="*/ 494586 w 606086"/>
                <a:gd name="connsiteY34" fmla="*/ 455653 h 605169"/>
                <a:gd name="connsiteX35" fmla="*/ 548770 w 606086"/>
                <a:gd name="connsiteY35" fmla="*/ 302537 h 605169"/>
                <a:gd name="connsiteX36" fmla="*/ 304039 w 606086"/>
                <a:gd name="connsiteY36" fmla="*/ 58271 h 605169"/>
                <a:gd name="connsiteX37" fmla="*/ 302996 w 606086"/>
                <a:gd name="connsiteY37" fmla="*/ 0 h 605169"/>
                <a:gd name="connsiteX38" fmla="*/ 606086 w 606086"/>
                <a:gd name="connsiteY38" fmla="*/ 302537 h 605169"/>
                <a:gd name="connsiteX39" fmla="*/ 302996 w 606086"/>
                <a:gd name="connsiteY39" fmla="*/ 605169 h 605169"/>
                <a:gd name="connsiteX40" fmla="*/ 0 w 606086"/>
                <a:gd name="connsiteY40" fmla="*/ 302537 h 605169"/>
                <a:gd name="connsiteX41" fmla="*/ 302996 w 606086"/>
                <a:gd name="connsiteY41" fmla="*/ 0 h 605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606086" h="605169">
                  <a:moveTo>
                    <a:pt x="296829" y="111836"/>
                  </a:moveTo>
                  <a:cubicBezTo>
                    <a:pt x="318086" y="109941"/>
                    <a:pt x="334123" y="115247"/>
                    <a:pt x="345700" y="122069"/>
                  </a:cubicBezTo>
                  <a:cubicBezTo>
                    <a:pt x="362876" y="131544"/>
                    <a:pt x="369424" y="144052"/>
                    <a:pt x="369424" y="144052"/>
                  </a:cubicBezTo>
                  <a:cubicBezTo>
                    <a:pt x="369424" y="144052"/>
                    <a:pt x="408806" y="146799"/>
                    <a:pt x="395520" y="226770"/>
                  </a:cubicBezTo>
                  <a:cubicBezTo>
                    <a:pt x="394761" y="231128"/>
                    <a:pt x="393622" y="235297"/>
                    <a:pt x="392104" y="239561"/>
                  </a:cubicBezTo>
                  <a:cubicBezTo>
                    <a:pt x="400075" y="238803"/>
                    <a:pt x="409280" y="243351"/>
                    <a:pt x="400360" y="274430"/>
                  </a:cubicBezTo>
                  <a:cubicBezTo>
                    <a:pt x="394002" y="297075"/>
                    <a:pt x="388023" y="303329"/>
                    <a:pt x="383469" y="303708"/>
                  </a:cubicBezTo>
                  <a:cubicBezTo>
                    <a:pt x="379293" y="330522"/>
                    <a:pt x="357942" y="364538"/>
                    <a:pt x="324444" y="376666"/>
                  </a:cubicBezTo>
                  <a:cubicBezTo>
                    <a:pt x="310494" y="381688"/>
                    <a:pt x="295026" y="381688"/>
                    <a:pt x="281172" y="376761"/>
                  </a:cubicBezTo>
                  <a:cubicBezTo>
                    <a:pt x="247009" y="364728"/>
                    <a:pt x="226322" y="330617"/>
                    <a:pt x="222147" y="303708"/>
                  </a:cubicBezTo>
                  <a:cubicBezTo>
                    <a:pt x="217782" y="303329"/>
                    <a:pt x="211803" y="297075"/>
                    <a:pt x="205350" y="274430"/>
                  </a:cubicBezTo>
                  <a:cubicBezTo>
                    <a:pt x="196525" y="243446"/>
                    <a:pt x="205825" y="238898"/>
                    <a:pt x="213701" y="239656"/>
                  </a:cubicBezTo>
                  <a:cubicBezTo>
                    <a:pt x="212183" y="235392"/>
                    <a:pt x="211044" y="231128"/>
                    <a:pt x="210285" y="226959"/>
                  </a:cubicBezTo>
                  <a:cubicBezTo>
                    <a:pt x="207533" y="212557"/>
                    <a:pt x="206774" y="199102"/>
                    <a:pt x="210190" y="186216"/>
                  </a:cubicBezTo>
                  <a:cubicBezTo>
                    <a:pt x="214176" y="169066"/>
                    <a:pt x="223475" y="155327"/>
                    <a:pt x="233914" y="144715"/>
                  </a:cubicBezTo>
                  <a:cubicBezTo>
                    <a:pt x="240556" y="137609"/>
                    <a:pt x="247958" y="131544"/>
                    <a:pt x="255929" y="126523"/>
                  </a:cubicBezTo>
                  <a:cubicBezTo>
                    <a:pt x="262382" y="121975"/>
                    <a:pt x="269499" y="118184"/>
                    <a:pt x="277376" y="115531"/>
                  </a:cubicBezTo>
                  <a:cubicBezTo>
                    <a:pt x="283544" y="113447"/>
                    <a:pt x="289997" y="112215"/>
                    <a:pt x="296829" y="111836"/>
                  </a:cubicBezTo>
                  <a:close/>
                  <a:moveTo>
                    <a:pt x="304039" y="58271"/>
                  </a:moveTo>
                  <a:cubicBezTo>
                    <a:pt x="168911" y="58271"/>
                    <a:pt x="59309" y="167613"/>
                    <a:pt x="59309" y="302537"/>
                  </a:cubicBezTo>
                  <a:cubicBezTo>
                    <a:pt x="59309" y="360524"/>
                    <a:pt x="79616" y="413774"/>
                    <a:pt x="113398" y="455559"/>
                  </a:cubicBezTo>
                  <a:cubicBezTo>
                    <a:pt x="115675" y="435851"/>
                    <a:pt x="124026" y="413584"/>
                    <a:pt x="149078" y="407331"/>
                  </a:cubicBezTo>
                  <a:cubicBezTo>
                    <a:pt x="196999" y="395203"/>
                    <a:pt x="236001" y="367725"/>
                    <a:pt x="236001" y="367725"/>
                  </a:cubicBezTo>
                  <a:lnTo>
                    <a:pt x="272155" y="481804"/>
                  </a:lnTo>
                  <a:lnTo>
                    <a:pt x="277090" y="497249"/>
                  </a:lnTo>
                  <a:lnTo>
                    <a:pt x="293316" y="451484"/>
                  </a:lnTo>
                  <a:cubicBezTo>
                    <a:pt x="252797" y="395013"/>
                    <a:pt x="304039" y="397193"/>
                    <a:pt x="304039" y="397193"/>
                  </a:cubicBezTo>
                  <a:cubicBezTo>
                    <a:pt x="304039" y="397193"/>
                    <a:pt x="355377" y="395013"/>
                    <a:pt x="314762" y="451484"/>
                  </a:cubicBezTo>
                  <a:lnTo>
                    <a:pt x="330894" y="496965"/>
                  </a:lnTo>
                  <a:lnTo>
                    <a:pt x="335829" y="481710"/>
                  </a:lnTo>
                  <a:lnTo>
                    <a:pt x="335924" y="481994"/>
                  </a:lnTo>
                  <a:lnTo>
                    <a:pt x="341617" y="463897"/>
                  </a:lnTo>
                  <a:lnTo>
                    <a:pt x="371983" y="367915"/>
                  </a:lnTo>
                  <a:cubicBezTo>
                    <a:pt x="371983" y="367915"/>
                    <a:pt x="410985" y="395298"/>
                    <a:pt x="458906" y="407426"/>
                  </a:cubicBezTo>
                  <a:cubicBezTo>
                    <a:pt x="483958" y="413774"/>
                    <a:pt x="492308" y="435945"/>
                    <a:pt x="494586" y="455653"/>
                  </a:cubicBezTo>
                  <a:cubicBezTo>
                    <a:pt x="528368" y="413774"/>
                    <a:pt x="548770" y="360524"/>
                    <a:pt x="548770" y="302537"/>
                  </a:cubicBezTo>
                  <a:cubicBezTo>
                    <a:pt x="548770" y="167613"/>
                    <a:pt x="439168" y="58271"/>
                    <a:pt x="304039" y="58271"/>
                  </a:cubicBezTo>
                  <a:close/>
                  <a:moveTo>
                    <a:pt x="302996" y="0"/>
                  </a:moveTo>
                  <a:cubicBezTo>
                    <a:pt x="470388" y="0"/>
                    <a:pt x="606086" y="135398"/>
                    <a:pt x="606086" y="302537"/>
                  </a:cubicBezTo>
                  <a:cubicBezTo>
                    <a:pt x="606086" y="469676"/>
                    <a:pt x="470388" y="605169"/>
                    <a:pt x="302996" y="605169"/>
                  </a:cubicBezTo>
                  <a:cubicBezTo>
                    <a:pt x="135603" y="605169"/>
                    <a:pt x="0" y="469676"/>
                    <a:pt x="0" y="302537"/>
                  </a:cubicBezTo>
                  <a:cubicBezTo>
                    <a:pt x="0" y="135398"/>
                    <a:pt x="135603" y="0"/>
                    <a:pt x="30299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2000"/>
            </a:p>
          </p:txBody>
        </p:sp>
      </p:grp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32F1FED5-FC8A-454C-999F-818C4FE90AC5}"/>
              </a:ext>
            </a:extLst>
          </p:cNvPr>
          <p:cNvCxnSpPr>
            <a:cxnSpLocks/>
          </p:cNvCxnSpPr>
          <p:nvPr/>
        </p:nvCxnSpPr>
        <p:spPr>
          <a:xfrm>
            <a:off x="2404423" y="1836019"/>
            <a:ext cx="1916187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4583D75D-CBB0-4EC8-A2A9-1EAC99B1F680}"/>
              </a:ext>
            </a:extLst>
          </p:cNvPr>
          <p:cNvCxnSpPr>
            <a:cxnSpLocks/>
          </p:cNvCxnSpPr>
          <p:nvPr/>
        </p:nvCxnSpPr>
        <p:spPr>
          <a:xfrm>
            <a:off x="2338336" y="2369250"/>
            <a:ext cx="1964185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hủ điểm Giữ lấy màu xanh - Tranh chủ đề - Trần Đức Nam - ĐÔI BỜ HIỀN LƯƠNG">
            <a:extLst>
              <a:ext uri="{FF2B5EF4-FFF2-40B4-BE49-F238E27FC236}">
                <a16:creationId xmlns:a16="http://schemas.microsoft.com/office/drawing/2014/main" id="{D725A0DB-3415-42B5-B98E-5F6ABDC8C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604" y="12873"/>
            <a:ext cx="5119397" cy="6832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94F5080-E4F9-4F97-B287-3141DDDA08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6743" y="12873"/>
            <a:ext cx="862113" cy="12192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D43CBE8-CF6D-4243-A03F-40C094B019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2278" y="4805266"/>
            <a:ext cx="824792" cy="152089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775B71A0-D32A-464E-8FEC-849ACABA0854}"/>
              </a:ext>
            </a:extLst>
          </p:cNvPr>
          <p:cNvGrpSpPr/>
          <p:nvPr/>
        </p:nvGrpSpPr>
        <p:grpSpPr>
          <a:xfrm>
            <a:off x="3797888" y="-12873"/>
            <a:ext cx="4413250" cy="6858000"/>
            <a:chOff x="4413252" y="-12597"/>
            <a:chExt cx="4413250" cy="6858000"/>
          </a:xfrm>
        </p:grpSpPr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0A9848DC-4BF9-4835-BFED-5110B71644CB}"/>
                </a:ext>
              </a:extLst>
            </p:cNvPr>
            <p:cNvGrpSpPr/>
            <p:nvPr/>
          </p:nvGrpSpPr>
          <p:grpSpPr>
            <a:xfrm flipH="1">
              <a:off x="4413252" y="-12597"/>
              <a:ext cx="4413250" cy="6858000"/>
              <a:chOff x="3943350" y="0"/>
              <a:chExt cx="4413250" cy="6858000"/>
            </a:xfrm>
          </p:grpSpPr>
          <p:sp>
            <p:nvSpPr>
              <p:cNvPr id="2" name="平行四边形 1">
                <a:extLst>
                  <a:ext uri="{FF2B5EF4-FFF2-40B4-BE49-F238E27FC236}">
                    <a16:creationId xmlns:a16="http://schemas.microsoft.com/office/drawing/2014/main" id="{5A350C9E-3C81-48C0-BB6C-FF6EDEB89673}"/>
                  </a:ext>
                </a:extLst>
              </p:cNvPr>
              <p:cNvSpPr/>
              <p:nvPr/>
            </p:nvSpPr>
            <p:spPr>
              <a:xfrm>
                <a:off x="3943350" y="0"/>
                <a:ext cx="2190750" cy="4597400"/>
              </a:xfrm>
              <a:prstGeom prst="parallelogram">
                <a:avLst>
                  <a:gd name="adj" fmla="val 71927"/>
                </a:avLst>
              </a:prstGeom>
              <a:solidFill>
                <a:srgbClr val="F1AD1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" name="等腰三角形 2">
                <a:extLst>
                  <a:ext uri="{FF2B5EF4-FFF2-40B4-BE49-F238E27FC236}">
                    <a16:creationId xmlns:a16="http://schemas.microsoft.com/office/drawing/2014/main" id="{30B0CCE1-0B2E-4979-8201-FF9925706BAF}"/>
                  </a:ext>
                </a:extLst>
              </p:cNvPr>
              <p:cNvSpPr/>
              <p:nvPr/>
            </p:nvSpPr>
            <p:spPr>
              <a:xfrm flipV="1">
                <a:off x="3943350" y="4591050"/>
                <a:ext cx="2590800" cy="1047750"/>
              </a:xfrm>
              <a:prstGeom prst="triangle">
                <a:avLst>
                  <a:gd name="adj" fmla="val 6691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" name="等腰三角形 3">
                <a:extLst>
                  <a:ext uri="{FF2B5EF4-FFF2-40B4-BE49-F238E27FC236}">
                    <a16:creationId xmlns:a16="http://schemas.microsoft.com/office/drawing/2014/main" id="{9B5ED1C6-32D0-4842-853D-2ABE870A74A0}"/>
                  </a:ext>
                </a:extLst>
              </p:cNvPr>
              <p:cNvSpPr/>
              <p:nvPr/>
            </p:nvSpPr>
            <p:spPr>
              <a:xfrm>
                <a:off x="4673600" y="4591050"/>
                <a:ext cx="3683000" cy="2266950"/>
              </a:xfrm>
              <a:prstGeom prst="triangle">
                <a:avLst>
                  <a:gd name="adj" fmla="val 50172"/>
                </a:avLst>
              </a:prstGeom>
              <a:solidFill>
                <a:srgbClr val="FF940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D4DDAB62-8603-43F9-B75F-E20216E4B755}"/>
                </a:ext>
              </a:extLst>
            </p:cNvPr>
            <p:cNvSpPr/>
            <p:nvPr/>
          </p:nvSpPr>
          <p:spPr>
            <a:xfrm>
              <a:off x="6935690" y="877078"/>
              <a:ext cx="1293910" cy="3707725"/>
            </a:xfrm>
            <a:prstGeom prst="rtTriangle">
              <a:avLst/>
            </a:prstGeom>
            <a:solidFill>
              <a:srgbClr val="FAFA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8272F0EB-B890-4FFB-A245-722078D8BA19}"/>
              </a:ext>
            </a:extLst>
          </p:cNvPr>
          <p:cNvSpPr txBox="1"/>
          <p:nvPr/>
        </p:nvSpPr>
        <p:spPr>
          <a:xfrm>
            <a:off x="1028169" y="4570209"/>
            <a:ext cx="3711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#9Slide05 Lobster" panose="02000506000000020003" pitchFamily="2" charset="0"/>
              </a:rPr>
              <a:t>Giáo viên: Lưu Thị Kim Oanh</a:t>
            </a:r>
            <a:endParaRPr lang="vi-VN" sz="2400">
              <a:latin typeface="#9Slide05 Lobster" panose="02000506000000020003" pitchFamily="2" charset="0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A4A6D873-1FF3-42DD-9D38-1EC7FA20DE59}"/>
              </a:ext>
            </a:extLst>
          </p:cNvPr>
          <p:cNvSpPr txBox="1"/>
          <p:nvPr/>
        </p:nvSpPr>
        <p:spPr>
          <a:xfrm>
            <a:off x="134165" y="485093"/>
            <a:ext cx="6256774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3600" b="1">
                <a:solidFill>
                  <a:srgbClr val="03481A"/>
                </a:solidFill>
                <a:latin typeface="#9Slide03 IcielNovecento sans E" panose="00000900000000000000" pitchFamily="2" charset="0"/>
                <a:cs typeface="Aharoni" panose="02010803020104030203" pitchFamily="2" charset="-79"/>
              </a:rPr>
              <a:t>nhiệt liệt chào mừng các thầy cô giáo về dự giờ</a:t>
            </a:r>
            <a:endParaRPr lang="zh-CN" altLang="en-US" sz="3600" b="1" dirty="0">
              <a:solidFill>
                <a:srgbClr val="03481A"/>
              </a:solidFill>
              <a:latin typeface="#9Slide03 IcielNovecento sans E" panose="00000900000000000000" pitchFamily="2" charset="0"/>
              <a:cs typeface="Aharoni" panose="02010803020104030203" pitchFamily="2" charset="-79"/>
            </a:endParaRPr>
          </a:p>
        </p:txBody>
      </p:sp>
      <p:sp>
        <p:nvSpPr>
          <p:cNvPr id="40" name="等腰三角形 7">
            <a:extLst>
              <a:ext uri="{FF2B5EF4-FFF2-40B4-BE49-F238E27FC236}">
                <a16:creationId xmlns:a16="http://schemas.microsoft.com/office/drawing/2014/main" id="{4FD8997D-E95F-4613-99B4-1FEF3D7AF6AF}"/>
              </a:ext>
            </a:extLst>
          </p:cNvPr>
          <p:cNvSpPr/>
          <p:nvPr/>
        </p:nvSpPr>
        <p:spPr>
          <a:xfrm rot="9233090">
            <a:off x="5992445" y="3763620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41" name="等腰三角形 8">
            <a:extLst>
              <a:ext uri="{FF2B5EF4-FFF2-40B4-BE49-F238E27FC236}">
                <a16:creationId xmlns:a16="http://schemas.microsoft.com/office/drawing/2014/main" id="{7901E9C8-44B9-4161-A6A9-7692E4EB4254}"/>
              </a:ext>
            </a:extLst>
          </p:cNvPr>
          <p:cNvSpPr/>
          <p:nvPr/>
        </p:nvSpPr>
        <p:spPr>
          <a:xfrm rot="15569576">
            <a:off x="6727869" y="3650410"/>
            <a:ext cx="397226" cy="132418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42" name="等腰三角形 7">
            <a:extLst>
              <a:ext uri="{FF2B5EF4-FFF2-40B4-BE49-F238E27FC236}">
                <a16:creationId xmlns:a16="http://schemas.microsoft.com/office/drawing/2014/main" id="{E730D473-A4DC-43FB-B8B5-4B4CBBCDF5DA}"/>
              </a:ext>
            </a:extLst>
          </p:cNvPr>
          <p:cNvSpPr/>
          <p:nvPr/>
        </p:nvSpPr>
        <p:spPr>
          <a:xfrm rot="9233090">
            <a:off x="467100" y="6173709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43" name="等腰三角形 8">
            <a:extLst>
              <a:ext uri="{FF2B5EF4-FFF2-40B4-BE49-F238E27FC236}">
                <a16:creationId xmlns:a16="http://schemas.microsoft.com/office/drawing/2014/main" id="{6DE69A0C-4E48-41FB-8AD5-771B8FACA473}"/>
              </a:ext>
            </a:extLst>
          </p:cNvPr>
          <p:cNvSpPr/>
          <p:nvPr/>
        </p:nvSpPr>
        <p:spPr>
          <a:xfrm rot="15569576">
            <a:off x="1035231" y="5496679"/>
            <a:ext cx="269807" cy="322525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44" name="等腰三角形 9">
            <a:extLst>
              <a:ext uri="{FF2B5EF4-FFF2-40B4-BE49-F238E27FC236}">
                <a16:creationId xmlns:a16="http://schemas.microsoft.com/office/drawing/2014/main" id="{B445FC7A-99ED-4403-A444-B0CC9336CB15}"/>
              </a:ext>
            </a:extLst>
          </p:cNvPr>
          <p:cNvSpPr/>
          <p:nvPr/>
        </p:nvSpPr>
        <p:spPr>
          <a:xfrm rot="21371394">
            <a:off x="6429628" y="3639238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grpSp>
        <p:nvGrpSpPr>
          <p:cNvPr id="45" name="组合 17">
            <a:extLst>
              <a:ext uri="{FF2B5EF4-FFF2-40B4-BE49-F238E27FC236}">
                <a16:creationId xmlns:a16="http://schemas.microsoft.com/office/drawing/2014/main" id="{D1232BFE-C906-4D23-9F46-C9FEB2C04A0B}"/>
              </a:ext>
            </a:extLst>
          </p:cNvPr>
          <p:cNvGrpSpPr/>
          <p:nvPr/>
        </p:nvGrpSpPr>
        <p:grpSpPr>
          <a:xfrm rot="20868521">
            <a:off x="6252347" y="3080053"/>
            <a:ext cx="446708" cy="334617"/>
            <a:chOff x="2822785" y="1265179"/>
            <a:chExt cx="930073" cy="696693"/>
          </a:xfrm>
          <a:solidFill>
            <a:srgbClr val="F1AD14"/>
          </a:solidFill>
        </p:grpSpPr>
        <p:sp>
          <p:nvSpPr>
            <p:cNvPr id="46" name="等腰三角形 18">
              <a:extLst>
                <a:ext uri="{FF2B5EF4-FFF2-40B4-BE49-F238E27FC236}">
                  <a16:creationId xmlns:a16="http://schemas.microsoft.com/office/drawing/2014/main" id="{A9FFAA5D-3576-49AE-B7E0-D84BE7D824BE}"/>
                </a:ext>
              </a:extLst>
            </p:cNvPr>
            <p:cNvSpPr/>
            <p:nvPr/>
          </p:nvSpPr>
          <p:spPr>
            <a:xfrm rot="18941696">
              <a:off x="2822785" y="1265179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47" name="等腰三角形 19">
              <a:extLst>
                <a:ext uri="{FF2B5EF4-FFF2-40B4-BE49-F238E27FC236}">
                  <a16:creationId xmlns:a16="http://schemas.microsoft.com/office/drawing/2014/main" id="{C530FFE8-2263-4F21-A10E-665B3CD90601}"/>
                </a:ext>
              </a:extLst>
            </p:cNvPr>
            <p:cNvSpPr/>
            <p:nvPr/>
          </p:nvSpPr>
          <p:spPr>
            <a:xfrm rot="9480000">
              <a:off x="3485946" y="1731776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</p:grpSp>
      <p:sp>
        <p:nvSpPr>
          <p:cNvPr id="48" name="等腰三角形 7">
            <a:extLst>
              <a:ext uri="{FF2B5EF4-FFF2-40B4-BE49-F238E27FC236}">
                <a16:creationId xmlns:a16="http://schemas.microsoft.com/office/drawing/2014/main" id="{678BC0F5-B58A-440D-AADF-B2DBF4235889}"/>
              </a:ext>
            </a:extLst>
          </p:cNvPr>
          <p:cNvSpPr/>
          <p:nvPr/>
        </p:nvSpPr>
        <p:spPr>
          <a:xfrm rot="9233090">
            <a:off x="1239257" y="6208092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49" name="等腰三角形 7">
            <a:extLst>
              <a:ext uri="{FF2B5EF4-FFF2-40B4-BE49-F238E27FC236}">
                <a16:creationId xmlns:a16="http://schemas.microsoft.com/office/drawing/2014/main" id="{4DFE57EE-C6FC-4B6C-9C35-0FDF6AC7D183}"/>
              </a:ext>
            </a:extLst>
          </p:cNvPr>
          <p:cNvSpPr/>
          <p:nvPr/>
        </p:nvSpPr>
        <p:spPr>
          <a:xfrm rot="9233090">
            <a:off x="218367" y="5428404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50" name="等腰三角形 9">
            <a:extLst>
              <a:ext uri="{FF2B5EF4-FFF2-40B4-BE49-F238E27FC236}">
                <a16:creationId xmlns:a16="http://schemas.microsoft.com/office/drawing/2014/main" id="{3D4716C9-6089-41DC-9CA4-6150D2EF57A8}"/>
              </a:ext>
            </a:extLst>
          </p:cNvPr>
          <p:cNvSpPr/>
          <p:nvPr/>
        </p:nvSpPr>
        <p:spPr>
          <a:xfrm rot="21371394" flipH="1">
            <a:off x="1612234" y="5711034"/>
            <a:ext cx="171371" cy="144265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grpSp>
        <p:nvGrpSpPr>
          <p:cNvPr id="51" name="组合 17">
            <a:extLst>
              <a:ext uri="{FF2B5EF4-FFF2-40B4-BE49-F238E27FC236}">
                <a16:creationId xmlns:a16="http://schemas.microsoft.com/office/drawing/2014/main" id="{3815D01F-3B82-485C-8E22-4308D40247A2}"/>
              </a:ext>
            </a:extLst>
          </p:cNvPr>
          <p:cNvGrpSpPr/>
          <p:nvPr/>
        </p:nvGrpSpPr>
        <p:grpSpPr>
          <a:xfrm rot="20868521">
            <a:off x="528282" y="5644627"/>
            <a:ext cx="446708" cy="334617"/>
            <a:chOff x="2822785" y="1265179"/>
            <a:chExt cx="930073" cy="696693"/>
          </a:xfrm>
          <a:solidFill>
            <a:srgbClr val="F1AD14"/>
          </a:solidFill>
        </p:grpSpPr>
        <p:sp>
          <p:nvSpPr>
            <p:cNvPr id="52" name="等腰三角形 18">
              <a:extLst>
                <a:ext uri="{FF2B5EF4-FFF2-40B4-BE49-F238E27FC236}">
                  <a16:creationId xmlns:a16="http://schemas.microsoft.com/office/drawing/2014/main" id="{11CC4A37-EF4A-45D9-87F7-ED0577B4C2B4}"/>
                </a:ext>
              </a:extLst>
            </p:cNvPr>
            <p:cNvSpPr/>
            <p:nvPr/>
          </p:nvSpPr>
          <p:spPr>
            <a:xfrm rot="18941696">
              <a:off x="2822785" y="1265179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53" name="等腰三角形 19">
              <a:extLst>
                <a:ext uri="{FF2B5EF4-FFF2-40B4-BE49-F238E27FC236}">
                  <a16:creationId xmlns:a16="http://schemas.microsoft.com/office/drawing/2014/main" id="{4C66946F-FD7D-47E2-ABF5-26B844461F5F}"/>
                </a:ext>
              </a:extLst>
            </p:cNvPr>
            <p:cNvSpPr/>
            <p:nvPr/>
          </p:nvSpPr>
          <p:spPr>
            <a:xfrm rot="9480000">
              <a:off x="3485946" y="1731776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</p:grpSp>
      <p:sp>
        <p:nvSpPr>
          <p:cNvPr id="54" name="等腰三角形 9">
            <a:extLst>
              <a:ext uri="{FF2B5EF4-FFF2-40B4-BE49-F238E27FC236}">
                <a16:creationId xmlns:a16="http://schemas.microsoft.com/office/drawing/2014/main" id="{E9CBAA00-93C8-45B4-8C46-B95F681A070B}"/>
              </a:ext>
            </a:extLst>
          </p:cNvPr>
          <p:cNvSpPr/>
          <p:nvPr/>
        </p:nvSpPr>
        <p:spPr>
          <a:xfrm rot="21371394" flipH="1">
            <a:off x="977712" y="6132244"/>
            <a:ext cx="171371" cy="144265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A30BE85-4D65-4D1B-931E-DFE4939F0073}"/>
              </a:ext>
            </a:extLst>
          </p:cNvPr>
          <p:cNvSpPr txBox="1"/>
          <p:nvPr/>
        </p:nvSpPr>
        <p:spPr>
          <a:xfrm>
            <a:off x="1338077" y="3400756"/>
            <a:ext cx="3711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latin typeface="#9Slide04 Tinos Bold" panose="02020803070505020304" pitchFamily="18" charset="0"/>
                <a:ea typeface="#9Slide04 Tinos Bold" panose="02020803070505020304" pitchFamily="18" charset="0"/>
                <a:cs typeface="#9Slide04 Tinos Bold" panose="02020803070505020304" pitchFamily="18" charset="0"/>
              </a:rPr>
              <a:t>Bài: Quan hệ từ</a:t>
            </a:r>
            <a:endParaRPr lang="vi-VN" sz="2800">
              <a:latin typeface="#9Slide04 Tinos Bold" panose="02020803070505020304" pitchFamily="18" charset="0"/>
              <a:ea typeface="#9Slide04 Tinos Bold" panose="02020803070505020304" pitchFamily="18" charset="0"/>
              <a:cs typeface="#9Slide04 Tinos Bold" panose="0202080307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72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7ED0F1A0-A7A9-4CA5-BF0A-A3CB6E8E2ABB}"/>
              </a:ext>
            </a:extLst>
          </p:cNvPr>
          <p:cNvSpPr txBox="1"/>
          <p:nvPr/>
        </p:nvSpPr>
        <p:spPr>
          <a:xfrm>
            <a:off x="5269656" y="1826843"/>
            <a:ext cx="56031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Nếu … thì …: hễ … thì …</a:t>
            </a:r>
          </a:p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 biểu thị quan hệ điều kiện (giả thiết)  - kết quả)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E6B018E-D16E-4DCF-B749-F9DE0CF60928}"/>
              </a:ext>
            </a:extLst>
          </p:cNvPr>
          <p:cNvSpPr txBox="1"/>
          <p:nvPr/>
        </p:nvSpPr>
        <p:spPr>
          <a:xfrm>
            <a:off x="5269656" y="2710804"/>
            <a:ext cx="4982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Tuy … nhưng …: mặc dù … nhưng …</a:t>
            </a:r>
          </a:p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tương phản)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2F2796A-45A3-463B-934F-60C470ED0A83}"/>
              </a:ext>
            </a:extLst>
          </p:cNvPr>
          <p:cNvSpPr txBox="1"/>
          <p:nvPr/>
        </p:nvSpPr>
        <p:spPr>
          <a:xfrm>
            <a:off x="5419894" y="3761366"/>
            <a:ext cx="5452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Vì … nên …: do … nên …: nhờ … mà …</a:t>
            </a:r>
          </a:p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nguyên nhân – kết quả)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AF3B249-94AB-455E-83E6-58610EDDB429}"/>
              </a:ext>
            </a:extLst>
          </p:cNvPr>
          <p:cNvSpPr txBox="1"/>
          <p:nvPr/>
        </p:nvSpPr>
        <p:spPr>
          <a:xfrm>
            <a:off x="5446088" y="4800324"/>
            <a:ext cx="5442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Không những … mà …: chẳng những … mà …</a:t>
            </a:r>
          </a:p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tăng tiến)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7D1CAD86-26A6-4499-83C0-A140FFB9CBCD}"/>
              </a:ext>
            </a:extLst>
          </p:cNvPr>
          <p:cNvSpPr/>
          <p:nvPr/>
        </p:nvSpPr>
        <p:spPr>
          <a:xfrm>
            <a:off x="5269656" y="4754687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25664C44-F168-4F83-A518-D25577B50421}"/>
              </a:ext>
            </a:extLst>
          </p:cNvPr>
          <p:cNvSpPr/>
          <p:nvPr/>
        </p:nvSpPr>
        <p:spPr>
          <a:xfrm>
            <a:off x="1169446" y="2937293"/>
            <a:ext cx="2423362" cy="1570718"/>
          </a:xfrm>
          <a:prstGeom prst="roundRect">
            <a:avLst/>
          </a:prstGeom>
          <a:solidFill>
            <a:srgbClr val="FF9409">
              <a:alpha val="87000"/>
            </a:srgbClr>
          </a:solidFill>
          <a:ln>
            <a:noFill/>
          </a:ln>
          <a:effectLst>
            <a:outerShdw blurRad="63500" dir="2700000" sx="102000" sy="102000" algn="tl" rotWithShape="0">
              <a:prstClr val="black">
                <a:alpha val="43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B60CCD8-224A-4C56-94BD-65DAF5B137BC}"/>
              </a:ext>
            </a:extLst>
          </p:cNvPr>
          <p:cNvSpPr txBox="1"/>
          <p:nvPr/>
        </p:nvSpPr>
        <p:spPr>
          <a:xfrm>
            <a:off x="1205992" y="3106319"/>
            <a:ext cx="2209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chemeClr val="bg1"/>
                </a:solidFill>
                <a:latin typeface="#9Slide01 Tieu de ngan" panose="00000800000000000000" pitchFamily="2" charset="0"/>
              </a:rPr>
              <a:t>Một số cặp quan hệ từ</a:t>
            </a:r>
          </a:p>
          <a:p>
            <a:pPr algn="ctr"/>
            <a:r>
              <a:rPr lang="vi-VN" sz="2400">
                <a:solidFill>
                  <a:schemeClr val="bg1"/>
                </a:solidFill>
                <a:latin typeface="#9Slide01 Tieu de ngan" panose="00000800000000000000" pitchFamily="2" charset="0"/>
              </a:rPr>
              <a:t> thường gặp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7F09FA3-17DB-4796-BDBB-3497783CE09E}"/>
              </a:ext>
            </a:extLst>
          </p:cNvPr>
          <p:cNvCxnSpPr>
            <a:cxnSpLocks/>
          </p:cNvCxnSpPr>
          <p:nvPr/>
        </p:nvCxnSpPr>
        <p:spPr>
          <a:xfrm flipV="1">
            <a:off x="3789656" y="2076748"/>
            <a:ext cx="1298131" cy="779043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F690392-0D23-49A5-BC95-B8527A6948BD}"/>
              </a:ext>
            </a:extLst>
          </p:cNvPr>
          <p:cNvCxnSpPr>
            <a:cxnSpLocks/>
          </p:cNvCxnSpPr>
          <p:nvPr/>
        </p:nvCxnSpPr>
        <p:spPr>
          <a:xfrm>
            <a:off x="3892062" y="4469252"/>
            <a:ext cx="1174462" cy="784833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8C714301-7E7B-4968-8436-02F26CF55AFB}"/>
              </a:ext>
            </a:extLst>
          </p:cNvPr>
          <p:cNvCxnSpPr>
            <a:cxnSpLocks/>
          </p:cNvCxnSpPr>
          <p:nvPr/>
        </p:nvCxnSpPr>
        <p:spPr>
          <a:xfrm flipV="1">
            <a:off x="4059386" y="3070740"/>
            <a:ext cx="1028401" cy="270357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3BB539B-3445-429C-BD3E-0679EA3DB256}"/>
              </a:ext>
            </a:extLst>
          </p:cNvPr>
          <p:cNvCxnSpPr>
            <a:cxnSpLocks/>
          </p:cNvCxnSpPr>
          <p:nvPr/>
        </p:nvCxnSpPr>
        <p:spPr>
          <a:xfrm>
            <a:off x="4059386" y="3952350"/>
            <a:ext cx="956447" cy="301953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148950C-ADD1-4AF2-8A32-72BB8AE14190}"/>
              </a:ext>
            </a:extLst>
          </p:cNvPr>
          <p:cNvSpPr/>
          <p:nvPr/>
        </p:nvSpPr>
        <p:spPr>
          <a:xfrm>
            <a:off x="5243900" y="3722652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EBE680A-B9DE-403D-B492-70E713B947C0}"/>
              </a:ext>
            </a:extLst>
          </p:cNvPr>
          <p:cNvSpPr/>
          <p:nvPr/>
        </p:nvSpPr>
        <p:spPr>
          <a:xfrm>
            <a:off x="5259579" y="2690617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155F280-907C-44E2-85F9-36DE4BBEB292}"/>
              </a:ext>
            </a:extLst>
          </p:cNvPr>
          <p:cNvSpPr/>
          <p:nvPr/>
        </p:nvSpPr>
        <p:spPr>
          <a:xfrm>
            <a:off x="5269656" y="1731594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37" name="直接连接符 1">
            <a:extLst>
              <a:ext uri="{FF2B5EF4-FFF2-40B4-BE49-F238E27FC236}">
                <a16:creationId xmlns:a16="http://schemas.microsoft.com/office/drawing/2014/main" id="{26093028-31F1-4440-97C6-2984A1879533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平行四边形 2">
            <a:extLst>
              <a:ext uri="{FF2B5EF4-FFF2-40B4-BE49-F238E27FC236}">
                <a16:creationId xmlns:a16="http://schemas.microsoft.com/office/drawing/2014/main" id="{8A2B8A0C-CF29-4F2C-ADC0-13C5C4E4FB2B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8" name="任意多边形: 形状 3">
            <a:extLst>
              <a:ext uri="{FF2B5EF4-FFF2-40B4-BE49-F238E27FC236}">
                <a16:creationId xmlns:a16="http://schemas.microsoft.com/office/drawing/2014/main" id="{B21578CC-F67B-46F8-AB2B-3627402EE152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3" name="文本框 5">
            <a:extLst>
              <a:ext uri="{FF2B5EF4-FFF2-40B4-BE49-F238E27FC236}">
                <a16:creationId xmlns:a16="http://schemas.microsoft.com/office/drawing/2014/main" id="{367DCEE7-8897-44C0-985F-552051D47C66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06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2F85894-6537-4FDB-AF12-6D0DD6B72E7E}"/>
              </a:ext>
            </a:extLst>
          </p:cNvPr>
          <p:cNvSpPr txBox="1"/>
          <p:nvPr/>
        </p:nvSpPr>
        <p:spPr>
          <a:xfrm>
            <a:off x="674730" y="199692"/>
            <a:ext cx="2443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Ghi nhớ 2</a:t>
            </a:r>
            <a:endParaRPr lang="vi-VN" sz="2400" b="1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C24F332-050A-4735-862B-9524D07C15B0}"/>
              </a:ext>
            </a:extLst>
          </p:cNvPr>
          <p:cNvSpPr txBox="1"/>
          <p:nvPr/>
        </p:nvSpPr>
        <p:spPr>
          <a:xfrm>
            <a:off x="9480864" y="489974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2</a:t>
            </a:r>
          </a:p>
        </p:txBody>
      </p:sp>
    </p:spTree>
    <p:extLst>
      <p:ext uri="{BB962C8B-B14F-4D97-AF65-F5344CB8AC3E}">
        <p14:creationId xmlns:p14="http://schemas.microsoft.com/office/powerpoint/2010/main" val="1708358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7ED0F1A0-A7A9-4CA5-BF0A-A3CB6E8E2ABB}"/>
              </a:ext>
            </a:extLst>
          </p:cNvPr>
          <p:cNvSpPr txBox="1"/>
          <p:nvPr/>
        </p:nvSpPr>
        <p:spPr>
          <a:xfrm>
            <a:off x="5269656" y="2915415"/>
            <a:ext cx="561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Nếu … thì …: hễ … thì …</a:t>
            </a:r>
          </a:p>
          <a:p>
            <a:r>
              <a:rPr lang="vi-VN" sz="2000" b="1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điều kiện (giả thiết)  - kết quả)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E6B018E-D16E-4DCF-B749-F9DE0CF60928}"/>
              </a:ext>
            </a:extLst>
          </p:cNvPr>
          <p:cNvSpPr txBox="1"/>
          <p:nvPr/>
        </p:nvSpPr>
        <p:spPr>
          <a:xfrm>
            <a:off x="5269656" y="3799376"/>
            <a:ext cx="4982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Tuy … nhưng …: mặc dù … nhưng …</a:t>
            </a:r>
          </a:p>
          <a:p>
            <a:r>
              <a:rPr lang="vi-VN" sz="2000" b="1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tương phản</a:t>
            </a:r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2F2796A-45A3-463B-934F-60C470ED0A83}"/>
              </a:ext>
            </a:extLst>
          </p:cNvPr>
          <p:cNvSpPr txBox="1"/>
          <p:nvPr/>
        </p:nvSpPr>
        <p:spPr>
          <a:xfrm>
            <a:off x="5419894" y="4849938"/>
            <a:ext cx="5452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Vì … nên …: do … nên …: nhờ … mà …</a:t>
            </a:r>
          </a:p>
          <a:p>
            <a:r>
              <a:rPr lang="vi-VN" sz="2000" b="1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nguyên nhân – kết quả)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AF3B249-94AB-455E-83E6-58610EDDB429}"/>
              </a:ext>
            </a:extLst>
          </p:cNvPr>
          <p:cNvSpPr txBox="1"/>
          <p:nvPr/>
        </p:nvSpPr>
        <p:spPr>
          <a:xfrm>
            <a:off x="5446088" y="5888896"/>
            <a:ext cx="5442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Không những … mà …: chẳng những … mà …</a:t>
            </a:r>
          </a:p>
          <a:p>
            <a:r>
              <a:rPr lang="vi-VN" sz="2000" b="1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tăng tiến)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7D1CAD86-26A6-4499-83C0-A140FFB9CBCD}"/>
              </a:ext>
            </a:extLst>
          </p:cNvPr>
          <p:cNvSpPr/>
          <p:nvPr/>
        </p:nvSpPr>
        <p:spPr>
          <a:xfrm>
            <a:off x="5269656" y="5843259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25664C44-F168-4F83-A518-D25577B50421}"/>
              </a:ext>
            </a:extLst>
          </p:cNvPr>
          <p:cNvSpPr/>
          <p:nvPr/>
        </p:nvSpPr>
        <p:spPr>
          <a:xfrm>
            <a:off x="1169446" y="4025865"/>
            <a:ext cx="2423362" cy="1570718"/>
          </a:xfrm>
          <a:prstGeom prst="roundRect">
            <a:avLst/>
          </a:prstGeom>
          <a:solidFill>
            <a:srgbClr val="FF9409">
              <a:alpha val="87000"/>
            </a:srgbClr>
          </a:solidFill>
          <a:ln>
            <a:noFill/>
          </a:ln>
          <a:effectLst>
            <a:outerShdw blurRad="63500" dir="2700000" sx="102000" sy="102000" algn="tl" rotWithShape="0">
              <a:prstClr val="black">
                <a:alpha val="43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B60CCD8-224A-4C56-94BD-65DAF5B137BC}"/>
              </a:ext>
            </a:extLst>
          </p:cNvPr>
          <p:cNvSpPr txBox="1"/>
          <p:nvPr/>
        </p:nvSpPr>
        <p:spPr>
          <a:xfrm>
            <a:off x="1205992" y="4194891"/>
            <a:ext cx="2209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chemeClr val="bg1"/>
                </a:solidFill>
                <a:latin typeface="#9Slide01 Tieu de ngan" panose="00000800000000000000" pitchFamily="2" charset="0"/>
              </a:rPr>
              <a:t>Một số cặp quan hệ từ</a:t>
            </a:r>
          </a:p>
          <a:p>
            <a:pPr algn="ctr"/>
            <a:r>
              <a:rPr lang="vi-VN" sz="2400">
                <a:solidFill>
                  <a:schemeClr val="bg1"/>
                </a:solidFill>
                <a:latin typeface="#9Slide01 Tieu de ngan" panose="00000800000000000000" pitchFamily="2" charset="0"/>
              </a:rPr>
              <a:t> thường gặp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7F09FA3-17DB-4796-BDBB-3497783CE09E}"/>
              </a:ext>
            </a:extLst>
          </p:cNvPr>
          <p:cNvCxnSpPr>
            <a:cxnSpLocks/>
          </p:cNvCxnSpPr>
          <p:nvPr/>
        </p:nvCxnSpPr>
        <p:spPr>
          <a:xfrm flipV="1">
            <a:off x="3789656" y="3165320"/>
            <a:ext cx="1298131" cy="779043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F690392-0D23-49A5-BC95-B8527A6948BD}"/>
              </a:ext>
            </a:extLst>
          </p:cNvPr>
          <p:cNvCxnSpPr>
            <a:cxnSpLocks/>
          </p:cNvCxnSpPr>
          <p:nvPr/>
        </p:nvCxnSpPr>
        <p:spPr>
          <a:xfrm>
            <a:off x="3892062" y="5557824"/>
            <a:ext cx="1174462" cy="784833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8C714301-7E7B-4968-8436-02F26CF55AFB}"/>
              </a:ext>
            </a:extLst>
          </p:cNvPr>
          <p:cNvCxnSpPr>
            <a:cxnSpLocks/>
          </p:cNvCxnSpPr>
          <p:nvPr/>
        </p:nvCxnSpPr>
        <p:spPr>
          <a:xfrm flipV="1">
            <a:off x="4059386" y="4159312"/>
            <a:ext cx="1028401" cy="270357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3BB539B-3445-429C-BD3E-0679EA3DB256}"/>
              </a:ext>
            </a:extLst>
          </p:cNvPr>
          <p:cNvCxnSpPr>
            <a:cxnSpLocks/>
          </p:cNvCxnSpPr>
          <p:nvPr/>
        </p:nvCxnSpPr>
        <p:spPr>
          <a:xfrm>
            <a:off x="4059386" y="5040922"/>
            <a:ext cx="956447" cy="301953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148950C-ADD1-4AF2-8A32-72BB8AE14190}"/>
              </a:ext>
            </a:extLst>
          </p:cNvPr>
          <p:cNvSpPr/>
          <p:nvPr/>
        </p:nvSpPr>
        <p:spPr>
          <a:xfrm>
            <a:off x="5243900" y="4811224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EBE680A-B9DE-403D-B492-70E713B947C0}"/>
              </a:ext>
            </a:extLst>
          </p:cNvPr>
          <p:cNvSpPr/>
          <p:nvPr/>
        </p:nvSpPr>
        <p:spPr>
          <a:xfrm>
            <a:off x="5259579" y="3779189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155F280-907C-44E2-85F9-36DE4BBEB292}"/>
              </a:ext>
            </a:extLst>
          </p:cNvPr>
          <p:cNvSpPr/>
          <p:nvPr/>
        </p:nvSpPr>
        <p:spPr>
          <a:xfrm>
            <a:off x="5269656" y="2820166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62E7C5A7-B642-415F-BDE1-C2C776DD137E}"/>
              </a:ext>
            </a:extLst>
          </p:cNvPr>
          <p:cNvSpPr/>
          <p:nvPr/>
        </p:nvSpPr>
        <p:spPr>
          <a:xfrm>
            <a:off x="1088192" y="930021"/>
            <a:ext cx="2423362" cy="1055075"/>
          </a:xfrm>
          <a:prstGeom prst="roundRect">
            <a:avLst/>
          </a:prstGeom>
          <a:solidFill>
            <a:srgbClr val="FF9409">
              <a:alpha val="87000"/>
            </a:srgbClr>
          </a:solidFill>
          <a:ln>
            <a:noFill/>
          </a:ln>
          <a:effectLst>
            <a:outerShdw blurRad="63500" dir="2700000" sx="102000" sy="102000" algn="tl" rotWithShape="0">
              <a:prstClr val="black">
                <a:alpha val="43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1631E2-5B72-41E5-A287-F0C0E5C5F85A}"/>
              </a:ext>
            </a:extLst>
          </p:cNvPr>
          <p:cNvSpPr txBox="1"/>
          <p:nvPr/>
        </p:nvSpPr>
        <p:spPr>
          <a:xfrm>
            <a:off x="1169446" y="1185947"/>
            <a:ext cx="2209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chemeClr val="bg1"/>
                </a:solidFill>
                <a:latin typeface="#9Slide01 Tieu de ngan" panose="00000800000000000000" pitchFamily="2" charset="0"/>
              </a:rPr>
              <a:t>Quan hệ từ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BEE35FF-C987-41AB-9222-D41342A04F48}"/>
              </a:ext>
            </a:extLst>
          </p:cNvPr>
          <p:cNvSpPr txBox="1"/>
          <p:nvPr/>
        </p:nvSpPr>
        <p:spPr>
          <a:xfrm>
            <a:off x="5338654" y="372433"/>
            <a:ext cx="5395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Từ nối</a:t>
            </a:r>
            <a:r>
              <a:rPr lang="vi-VN" sz="2000">
                <a:latin typeface="#9Slide01 Tieu de ngan" panose="00000800000000000000" pitchFamily="2" charset="0"/>
              </a:rPr>
              <a:t> các từ ngữ hoặc các câu.</a:t>
            </a:r>
            <a:endParaRPr lang="vi-VN" sz="2000" b="1">
              <a:latin typeface="#9Slide02 Noi dung dai" panose="02000000000000000000" pitchFamily="2" charset="0"/>
              <a:ea typeface="#9Slide02 Noi dung dai" panose="02000000000000000000" pitchFamily="2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831DB7F3-5359-4B44-8EB6-072B5259B434}"/>
              </a:ext>
            </a:extLst>
          </p:cNvPr>
          <p:cNvSpPr/>
          <p:nvPr/>
        </p:nvSpPr>
        <p:spPr>
          <a:xfrm>
            <a:off x="5222194" y="245473"/>
            <a:ext cx="5628869" cy="66370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671F086-B085-434B-A6B1-45D2C5B30F6D}"/>
              </a:ext>
            </a:extLst>
          </p:cNvPr>
          <p:cNvSpPr txBox="1"/>
          <p:nvPr/>
        </p:nvSpPr>
        <p:spPr>
          <a:xfrm>
            <a:off x="5259579" y="1052001"/>
            <a:ext cx="53959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Nhằm </a:t>
            </a:r>
            <a:r>
              <a:rPr lang="vi-VN" sz="2000">
                <a:latin typeface="#9Slide01 Tieu de ngan" panose="00000800000000000000" pitchFamily="2" charset="0"/>
              </a:rPr>
              <a:t>thể hiện mối quan hệ giữa những từ ngữ hoặc những câu ấy với nhau. 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AE395AB-DA86-4F3C-8B37-BD66FE59A273}"/>
              </a:ext>
            </a:extLst>
          </p:cNvPr>
          <p:cNvSpPr/>
          <p:nvPr/>
        </p:nvSpPr>
        <p:spPr>
          <a:xfrm>
            <a:off x="5222195" y="1050542"/>
            <a:ext cx="5628869" cy="66370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034120D-41E2-4EC4-869A-4C89CF445B36}"/>
              </a:ext>
            </a:extLst>
          </p:cNvPr>
          <p:cNvSpPr txBox="1"/>
          <p:nvPr/>
        </p:nvSpPr>
        <p:spPr>
          <a:xfrm>
            <a:off x="5360360" y="1985095"/>
            <a:ext cx="5395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và, với, hay hoặc, mà, tại, bằng,  như, để, về, …</a:t>
            </a:r>
            <a:endParaRPr lang="vi-VN" sz="2000">
              <a:latin typeface="#9Slide01 Tieu de ngan" panose="00000800000000000000" pitchFamily="2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88BEEDF0-03C8-4F66-9438-113E1B891365}"/>
              </a:ext>
            </a:extLst>
          </p:cNvPr>
          <p:cNvSpPr/>
          <p:nvPr/>
        </p:nvSpPr>
        <p:spPr>
          <a:xfrm>
            <a:off x="5243900" y="1848689"/>
            <a:ext cx="5628869" cy="66370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3C821A1-6C08-400E-A245-FC3B81F9805E}"/>
              </a:ext>
            </a:extLst>
          </p:cNvPr>
          <p:cNvCxnSpPr>
            <a:cxnSpLocks/>
          </p:cNvCxnSpPr>
          <p:nvPr/>
        </p:nvCxnSpPr>
        <p:spPr>
          <a:xfrm flipV="1">
            <a:off x="3897483" y="603767"/>
            <a:ext cx="1028401" cy="270357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9AFDBD2B-4A70-481A-A972-C990378BE469}"/>
              </a:ext>
            </a:extLst>
          </p:cNvPr>
          <p:cNvCxnSpPr>
            <a:cxnSpLocks/>
          </p:cNvCxnSpPr>
          <p:nvPr/>
        </p:nvCxnSpPr>
        <p:spPr>
          <a:xfrm flipV="1">
            <a:off x="4059386" y="1379947"/>
            <a:ext cx="893535" cy="14743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A40F954-F45D-4F07-8B2B-8572ECE4F419}"/>
              </a:ext>
            </a:extLst>
          </p:cNvPr>
          <p:cNvCxnSpPr>
            <a:cxnSpLocks/>
          </p:cNvCxnSpPr>
          <p:nvPr/>
        </p:nvCxnSpPr>
        <p:spPr>
          <a:xfrm>
            <a:off x="3903348" y="1840861"/>
            <a:ext cx="1061937" cy="317511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5B765F8B-C1B0-43A0-A691-C055516D89F2}"/>
              </a:ext>
            </a:extLst>
          </p:cNvPr>
          <p:cNvSpPr txBox="1"/>
          <p:nvPr/>
        </p:nvSpPr>
        <p:spPr>
          <a:xfrm>
            <a:off x="252751" y="123732"/>
            <a:ext cx="1833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/>
              <a:t>II- Ghi nhớ</a:t>
            </a:r>
            <a:endParaRPr lang="vi-VN" sz="2400" b="1" u="sng"/>
          </a:p>
        </p:txBody>
      </p:sp>
    </p:spTree>
    <p:extLst>
      <p:ext uri="{BB962C8B-B14F-4D97-AF65-F5344CB8AC3E}">
        <p14:creationId xmlns:p14="http://schemas.microsoft.com/office/powerpoint/2010/main" val="63456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>
                <a:solidFill>
                  <a:srgbClr val="333436"/>
                </a:solidFill>
              </a:rPr>
              <a:t>1</a:t>
            </a: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1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DE267E7-B56D-4677-A8EC-9411F4A0B278}"/>
              </a:ext>
            </a:extLst>
          </p:cNvPr>
          <p:cNvGrpSpPr/>
          <p:nvPr/>
        </p:nvGrpSpPr>
        <p:grpSpPr>
          <a:xfrm rot="18900000">
            <a:off x="474880" y="1167522"/>
            <a:ext cx="240727" cy="244758"/>
            <a:chOff x="2413000" y="4095750"/>
            <a:chExt cx="1327150" cy="1349375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93CBA230-0284-4D82-9365-2D0278B11D21}"/>
                </a:ext>
              </a:extLst>
            </p:cNvPr>
            <p:cNvSpPr/>
            <p:nvPr/>
          </p:nvSpPr>
          <p:spPr>
            <a:xfrm>
              <a:off x="2413000" y="4095750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7363CFF5-72AE-4D71-A8C4-91B36F89F30F}"/>
                </a:ext>
              </a:extLst>
            </p:cNvPr>
            <p:cNvSpPr/>
            <p:nvPr/>
          </p:nvSpPr>
          <p:spPr>
            <a:xfrm>
              <a:off x="3143250" y="4095750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D01B564-40E7-4A16-888B-3AE30CBCF16E}"/>
                </a:ext>
              </a:extLst>
            </p:cNvPr>
            <p:cNvSpPr/>
            <p:nvPr/>
          </p:nvSpPr>
          <p:spPr>
            <a:xfrm>
              <a:off x="2413000" y="4848225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09B4CF9D-C219-40B4-B3E9-DF8454D2ED1E}"/>
                </a:ext>
              </a:extLst>
            </p:cNvPr>
            <p:cNvSpPr/>
            <p:nvPr/>
          </p:nvSpPr>
          <p:spPr>
            <a:xfrm>
              <a:off x="3143250" y="4848225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B690D788-449D-40C9-9497-B826C9EF5FA6}"/>
              </a:ext>
            </a:extLst>
          </p:cNvPr>
          <p:cNvSpPr txBox="1"/>
          <p:nvPr/>
        </p:nvSpPr>
        <p:spPr>
          <a:xfrm>
            <a:off x="963612" y="181335"/>
            <a:ext cx="2663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III- Luyện tập</a:t>
            </a:r>
            <a:endParaRPr lang="vi-VN" sz="2400" b="1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A54D00A-8AAE-49FF-A51A-9C569ADC0159}"/>
              </a:ext>
            </a:extLst>
          </p:cNvPr>
          <p:cNvSpPr txBox="1"/>
          <p:nvPr/>
        </p:nvSpPr>
        <p:spPr>
          <a:xfrm>
            <a:off x="1053651" y="1043680"/>
            <a:ext cx="108870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600" b="1" u="sng">
                <a:solidFill>
                  <a:srgbClr val="FF94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Bài 1</a:t>
            </a:r>
            <a:r>
              <a:rPr lang="vi-VN" sz="26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: Tìm quan hệ từ trong mỗi câu sau và nêu rõ tác dụng của chúng: 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A2BF0A5-F983-4C55-B4FB-21A9E8FEFA23}"/>
              </a:ext>
            </a:extLst>
          </p:cNvPr>
          <p:cNvSpPr txBox="1"/>
          <p:nvPr/>
        </p:nvSpPr>
        <p:spPr>
          <a:xfrm>
            <a:off x="1534186" y="1425659"/>
            <a:ext cx="9694202" cy="1690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a) Chim, mây, nước và hoa đều cho rằng tiếng hót kì diệu của họa mi đã làm cho tất cả bừng lên tỉnh giấc. 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AE4F743-1AEB-4FC5-A294-D5F61CE3C7BF}"/>
              </a:ext>
            </a:extLst>
          </p:cNvPr>
          <p:cNvSpPr txBox="1"/>
          <p:nvPr/>
        </p:nvSpPr>
        <p:spPr>
          <a:xfrm>
            <a:off x="1532598" y="3115865"/>
            <a:ext cx="9543390" cy="1690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b) Những hạt mưa to và nặng bắt đầu rơi xuống như ai ném đá, nghe rào rào. 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C1DBECDF-A6D0-4BE3-B24F-266AAB45357B}"/>
              </a:ext>
            </a:extLst>
          </p:cNvPr>
          <p:cNvSpPr txBox="1"/>
          <p:nvPr/>
        </p:nvSpPr>
        <p:spPr>
          <a:xfrm>
            <a:off x="1419710" y="4862099"/>
            <a:ext cx="9694202" cy="1690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c) Bé Thu rất khoái ra ban công ngồi với ông nội, nghe ông rủ rỉ giảng về từng loài cây.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D9C62E8-6494-47AA-86BA-3091911A6357}"/>
              </a:ext>
            </a:extLst>
          </p:cNvPr>
          <p:cNvSpPr txBox="1"/>
          <p:nvPr/>
        </p:nvSpPr>
        <p:spPr>
          <a:xfrm>
            <a:off x="9480864" y="489974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3</a:t>
            </a:r>
          </a:p>
        </p:txBody>
      </p:sp>
      <p:pic>
        <p:nvPicPr>
          <p:cNvPr id="13" name="btnInknoeActivity">
            <a:extLst>
              <a:ext uri="{FF2B5EF4-FFF2-40B4-BE49-F238E27FC236}">
                <a16:creationId xmlns:a16="http://schemas.microsoft.com/office/drawing/2014/main" id="{40F6CD81-5FC0-4E85-A7B3-169862FC6DE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4448" y="5980805"/>
            <a:ext cx="2219546" cy="5715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78B2351-0E42-4E21-929E-B3F3CC30A1BF}"/>
              </a:ext>
            </a:extLst>
          </p:cNvPr>
          <p:cNvCxnSpPr/>
          <p:nvPr/>
        </p:nvCxnSpPr>
        <p:spPr>
          <a:xfrm>
            <a:off x="2144486" y="1536123"/>
            <a:ext cx="21336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4C71A6E-04B0-4D78-B671-C8A2E7D21246}"/>
              </a:ext>
            </a:extLst>
          </p:cNvPr>
          <p:cNvCxnSpPr>
            <a:cxnSpLocks/>
          </p:cNvCxnSpPr>
          <p:nvPr/>
        </p:nvCxnSpPr>
        <p:spPr>
          <a:xfrm>
            <a:off x="7554686" y="1504703"/>
            <a:ext cx="3788228" cy="3142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47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12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DE267E7-B56D-4677-A8EC-9411F4A0B278}"/>
              </a:ext>
            </a:extLst>
          </p:cNvPr>
          <p:cNvGrpSpPr/>
          <p:nvPr/>
        </p:nvGrpSpPr>
        <p:grpSpPr>
          <a:xfrm rot="18900000">
            <a:off x="564229" y="1391152"/>
            <a:ext cx="240727" cy="244758"/>
            <a:chOff x="2413000" y="4095750"/>
            <a:chExt cx="1327150" cy="1349375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93CBA230-0284-4D82-9365-2D0278B11D21}"/>
                </a:ext>
              </a:extLst>
            </p:cNvPr>
            <p:cNvSpPr/>
            <p:nvPr/>
          </p:nvSpPr>
          <p:spPr>
            <a:xfrm>
              <a:off x="2413000" y="4095750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7363CFF5-72AE-4D71-A8C4-91B36F89F30F}"/>
                </a:ext>
              </a:extLst>
            </p:cNvPr>
            <p:cNvSpPr/>
            <p:nvPr/>
          </p:nvSpPr>
          <p:spPr>
            <a:xfrm>
              <a:off x="3143250" y="4095750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D01B564-40E7-4A16-888B-3AE30CBCF16E}"/>
                </a:ext>
              </a:extLst>
            </p:cNvPr>
            <p:cNvSpPr/>
            <p:nvPr/>
          </p:nvSpPr>
          <p:spPr>
            <a:xfrm>
              <a:off x="2413000" y="4848225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09B4CF9D-C219-40B4-B3E9-DF8454D2ED1E}"/>
                </a:ext>
              </a:extLst>
            </p:cNvPr>
            <p:cNvSpPr/>
            <p:nvPr/>
          </p:nvSpPr>
          <p:spPr>
            <a:xfrm>
              <a:off x="3143250" y="4848225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B690D788-449D-40C9-9497-B826C9EF5FA6}"/>
              </a:ext>
            </a:extLst>
          </p:cNvPr>
          <p:cNvSpPr txBox="1"/>
          <p:nvPr/>
        </p:nvSpPr>
        <p:spPr>
          <a:xfrm>
            <a:off x="963612" y="181335"/>
            <a:ext cx="2663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III- Luyện tập</a:t>
            </a:r>
            <a:endParaRPr lang="vi-VN" sz="2400" b="1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A54D00A-8AAE-49FF-A51A-9C569ADC0159}"/>
              </a:ext>
            </a:extLst>
          </p:cNvPr>
          <p:cNvSpPr txBox="1"/>
          <p:nvPr/>
        </p:nvSpPr>
        <p:spPr>
          <a:xfrm>
            <a:off x="1143000" y="1267310"/>
            <a:ext cx="108870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600" b="1" u="sng">
                <a:solidFill>
                  <a:srgbClr val="FF94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Bài 1</a:t>
            </a:r>
            <a:r>
              <a:rPr lang="vi-VN" sz="26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: Tìm quan hệ từ trong mỗi câu sau và nêu rõ tác dụng của chúng: 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A2BF0A5-F983-4C55-B4FB-21A9E8FEFA23}"/>
              </a:ext>
            </a:extLst>
          </p:cNvPr>
          <p:cNvSpPr txBox="1"/>
          <p:nvPr/>
        </p:nvSpPr>
        <p:spPr>
          <a:xfrm>
            <a:off x="1532599" y="2103791"/>
            <a:ext cx="8668199" cy="1162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a) Chim, mây, nước và hoa đều cho rằng tiếng hót kì diệu của họa mi đã làm cho tất cả bừng lên tỉnh giấc. 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AE4F743-1AEB-4FC5-A294-D5F61CE3C7BF}"/>
              </a:ext>
            </a:extLst>
          </p:cNvPr>
          <p:cNvSpPr txBox="1"/>
          <p:nvPr/>
        </p:nvSpPr>
        <p:spPr>
          <a:xfrm>
            <a:off x="1532599" y="3521456"/>
            <a:ext cx="8668199" cy="1162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b) Những hạt mưa to và nặng bắt đầu rơi xuống như ai ném đá, nghe rào rào. 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C1DBECDF-A6D0-4BE3-B24F-266AAB45357B}"/>
              </a:ext>
            </a:extLst>
          </p:cNvPr>
          <p:cNvSpPr txBox="1"/>
          <p:nvPr/>
        </p:nvSpPr>
        <p:spPr>
          <a:xfrm>
            <a:off x="1532599" y="4939121"/>
            <a:ext cx="8668199" cy="1162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c) Bé Thu rất khoái ra ban công ngồi với ông nội, nghe ông rủ rỉ giảng về từng loài cây.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219FF-CCDE-4064-B878-DBE425E2CB08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89CD3F7-FE81-4660-BDCA-DE4E6EA12435}"/>
              </a:ext>
            </a:extLst>
          </p:cNvPr>
          <p:cNvSpPr/>
          <p:nvPr/>
        </p:nvSpPr>
        <p:spPr>
          <a:xfrm>
            <a:off x="4739640" y="2091249"/>
            <a:ext cx="579120" cy="67062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DD97B43-E14D-449D-8BE7-1E95A054092A}"/>
              </a:ext>
            </a:extLst>
          </p:cNvPr>
          <p:cNvCxnSpPr/>
          <p:nvPr/>
        </p:nvCxnSpPr>
        <p:spPr>
          <a:xfrm>
            <a:off x="3886200" y="2655190"/>
            <a:ext cx="85344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C98D43FA-8270-4D04-9E4B-3D3B3C3CA99F}"/>
              </a:ext>
            </a:extLst>
          </p:cNvPr>
          <p:cNvCxnSpPr/>
          <p:nvPr/>
        </p:nvCxnSpPr>
        <p:spPr>
          <a:xfrm>
            <a:off x="5303520" y="2658620"/>
            <a:ext cx="64008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BB331EF6-5861-4D2A-8792-62F6C37148E8}"/>
              </a:ext>
            </a:extLst>
          </p:cNvPr>
          <p:cNvSpPr/>
          <p:nvPr/>
        </p:nvSpPr>
        <p:spPr>
          <a:xfrm>
            <a:off x="2316480" y="2669741"/>
            <a:ext cx="701040" cy="67062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FFE25E9A-5B6F-476E-A8BF-7C41D33172AD}"/>
              </a:ext>
            </a:extLst>
          </p:cNvPr>
          <p:cNvCxnSpPr/>
          <p:nvPr/>
        </p:nvCxnSpPr>
        <p:spPr>
          <a:xfrm>
            <a:off x="1524000" y="3233682"/>
            <a:ext cx="75895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A051F022-1777-47FB-B206-95788017F78D}"/>
              </a:ext>
            </a:extLst>
          </p:cNvPr>
          <p:cNvCxnSpPr>
            <a:cxnSpLocks/>
          </p:cNvCxnSpPr>
          <p:nvPr/>
        </p:nvCxnSpPr>
        <p:spPr>
          <a:xfrm flipV="1">
            <a:off x="3063240" y="3233682"/>
            <a:ext cx="1097280" cy="343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9C8038F6-D309-4E80-9813-2FEE0CBB6AD0}"/>
              </a:ext>
            </a:extLst>
          </p:cNvPr>
          <p:cNvCxnSpPr/>
          <p:nvPr/>
        </p:nvCxnSpPr>
        <p:spPr>
          <a:xfrm>
            <a:off x="8293735" y="2669741"/>
            <a:ext cx="192024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Oval 140">
            <a:extLst>
              <a:ext uri="{FF2B5EF4-FFF2-40B4-BE49-F238E27FC236}">
                <a16:creationId xmlns:a16="http://schemas.microsoft.com/office/drawing/2014/main" id="{50FF9D99-92F4-44B9-A344-DF830B88B4FF}"/>
              </a:ext>
            </a:extLst>
          </p:cNvPr>
          <p:cNvSpPr/>
          <p:nvPr/>
        </p:nvSpPr>
        <p:spPr>
          <a:xfrm>
            <a:off x="5105400" y="3539195"/>
            <a:ext cx="502920" cy="59318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B4FC43BE-8578-42C9-B4C3-FC0BBF1A3B6F}"/>
              </a:ext>
            </a:extLst>
          </p:cNvPr>
          <p:cNvCxnSpPr>
            <a:cxnSpLocks/>
          </p:cNvCxnSpPr>
          <p:nvPr/>
        </p:nvCxnSpPr>
        <p:spPr>
          <a:xfrm>
            <a:off x="4739640" y="4103136"/>
            <a:ext cx="28956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AE55F6A0-0F7A-4F8B-A27B-C86196CD4AAF}"/>
              </a:ext>
            </a:extLst>
          </p:cNvPr>
          <p:cNvCxnSpPr>
            <a:cxnSpLocks/>
          </p:cNvCxnSpPr>
          <p:nvPr/>
        </p:nvCxnSpPr>
        <p:spPr>
          <a:xfrm flipV="1">
            <a:off x="5593080" y="4103136"/>
            <a:ext cx="807720" cy="343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Oval 143">
            <a:extLst>
              <a:ext uri="{FF2B5EF4-FFF2-40B4-BE49-F238E27FC236}">
                <a16:creationId xmlns:a16="http://schemas.microsoft.com/office/drawing/2014/main" id="{AAA9E8F1-F204-4A6E-AC27-54DF2D574A4B}"/>
              </a:ext>
            </a:extLst>
          </p:cNvPr>
          <p:cNvSpPr/>
          <p:nvPr/>
        </p:nvSpPr>
        <p:spPr>
          <a:xfrm>
            <a:off x="9418320" y="3522794"/>
            <a:ext cx="782478" cy="67062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5838826C-DB0B-4C03-8396-835E78679C5F}"/>
              </a:ext>
            </a:extLst>
          </p:cNvPr>
          <p:cNvCxnSpPr>
            <a:cxnSpLocks/>
          </p:cNvCxnSpPr>
          <p:nvPr/>
        </p:nvCxnSpPr>
        <p:spPr>
          <a:xfrm>
            <a:off x="7879080" y="4090311"/>
            <a:ext cx="14046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73C28CDE-F278-40D8-B82C-F92D6F058FC7}"/>
              </a:ext>
            </a:extLst>
          </p:cNvPr>
          <p:cNvCxnSpPr>
            <a:cxnSpLocks/>
          </p:cNvCxnSpPr>
          <p:nvPr/>
        </p:nvCxnSpPr>
        <p:spPr>
          <a:xfrm flipV="1">
            <a:off x="1628140" y="4638105"/>
            <a:ext cx="1511300" cy="599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>
            <a:extLst>
              <a:ext uri="{FF2B5EF4-FFF2-40B4-BE49-F238E27FC236}">
                <a16:creationId xmlns:a16="http://schemas.microsoft.com/office/drawing/2014/main" id="{B2D590DE-F370-44E8-9674-7BF089BCB31E}"/>
              </a:ext>
            </a:extLst>
          </p:cNvPr>
          <p:cNvSpPr/>
          <p:nvPr/>
        </p:nvSpPr>
        <p:spPr>
          <a:xfrm>
            <a:off x="3883660" y="5463680"/>
            <a:ext cx="551180" cy="67062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1C560E9E-FDEE-496E-BAC9-8DC93C17E695}"/>
              </a:ext>
            </a:extLst>
          </p:cNvPr>
          <p:cNvCxnSpPr>
            <a:cxnSpLocks/>
          </p:cNvCxnSpPr>
          <p:nvPr/>
        </p:nvCxnSpPr>
        <p:spPr>
          <a:xfrm>
            <a:off x="3063240" y="6097647"/>
            <a:ext cx="79248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BAB546BC-3DDA-4F62-BD00-B1F9BB6A31A2}"/>
              </a:ext>
            </a:extLst>
          </p:cNvPr>
          <p:cNvCxnSpPr>
            <a:cxnSpLocks/>
          </p:cNvCxnSpPr>
          <p:nvPr/>
        </p:nvCxnSpPr>
        <p:spPr>
          <a:xfrm flipV="1">
            <a:off x="4485640" y="6082188"/>
            <a:ext cx="1915160" cy="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Oval 149">
            <a:extLst>
              <a:ext uri="{FF2B5EF4-FFF2-40B4-BE49-F238E27FC236}">
                <a16:creationId xmlns:a16="http://schemas.microsoft.com/office/drawing/2014/main" id="{F426493A-032A-4FB4-96D2-F66A1FB9A97F}"/>
              </a:ext>
            </a:extLst>
          </p:cNvPr>
          <p:cNvSpPr/>
          <p:nvPr/>
        </p:nvSpPr>
        <p:spPr>
          <a:xfrm>
            <a:off x="7408068" y="4914131"/>
            <a:ext cx="551180" cy="67062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3C18C7E2-D10B-439A-809E-C6DD7D664E15}"/>
              </a:ext>
            </a:extLst>
          </p:cNvPr>
          <p:cNvCxnSpPr>
            <a:cxnSpLocks/>
          </p:cNvCxnSpPr>
          <p:nvPr/>
        </p:nvCxnSpPr>
        <p:spPr>
          <a:xfrm>
            <a:off x="6587648" y="5548098"/>
            <a:ext cx="79248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04012A8-A6BE-48D0-8446-5602A8202156}"/>
              </a:ext>
            </a:extLst>
          </p:cNvPr>
          <p:cNvCxnSpPr>
            <a:cxnSpLocks/>
          </p:cNvCxnSpPr>
          <p:nvPr/>
        </p:nvCxnSpPr>
        <p:spPr>
          <a:xfrm flipV="1">
            <a:off x="8010048" y="5532640"/>
            <a:ext cx="1137127" cy="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8DED4A39-16A0-46F7-A17A-B8520906E1B0}"/>
              </a:ext>
            </a:extLst>
          </p:cNvPr>
          <p:cNvSpPr txBox="1"/>
          <p:nvPr/>
        </p:nvSpPr>
        <p:spPr>
          <a:xfrm>
            <a:off x="9480864" y="489974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3</a:t>
            </a:r>
          </a:p>
        </p:txBody>
      </p:sp>
    </p:spTree>
    <p:extLst>
      <p:ext uri="{BB962C8B-B14F-4D97-AF65-F5344CB8AC3E}">
        <p14:creationId xmlns:p14="http://schemas.microsoft.com/office/powerpoint/2010/main" val="43629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</a:rPr>
              <a:t>13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DE267E7-B56D-4677-A8EC-9411F4A0B278}"/>
              </a:ext>
            </a:extLst>
          </p:cNvPr>
          <p:cNvGrpSpPr/>
          <p:nvPr/>
        </p:nvGrpSpPr>
        <p:grpSpPr>
          <a:xfrm rot="18900000">
            <a:off x="671603" y="1403061"/>
            <a:ext cx="240727" cy="244758"/>
            <a:chOff x="2413000" y="4095750"/>
            <a:chExt cx="1327150" cy="1349375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93CBA230-0284-4D82-9365-2D0278B11D21}"/>
                </a:ext>
              </a:extLst>
            </p:cNvPr>
            <p:cNvSpPr/>
            <p:nvPr/>
          </p:nvSpPr>
          <p:spPr>
            <a:xfrm>
              <a:off x="2413000" y="4095750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7363CFF5-72AE-4D71-A8C4-91B36F89F30F}"/>
                </a:ext>
              </a:extLst>
            </p:cNvPr>
            <p:cNvSpPr/>
            <p:nvPr/>
          </p:nvSpPr>
          <p:spPr>
            <a:xfrm>
              <a:off x="3143250" y="4095750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D01B564-40E7-4A16-888B-3AE30CBCF16E}"/>
                </a:ext>
              </a:extLst>
            </p:cNvPr>
            <p:cNvSpPr/>
            <p:nvPr/>
          </p:nvSpPr>
          <p:spPr>
            <a:xfrm>
              <a:off x="2413000" y="4848225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09B4CF9D-C219-40B4-B3E9-DF8454D2ED1E}"/>
                </a:ext>
              </a:extLst>
            </p:cNvPr>
            <p:cNvSpPr/>
            <p:nvPr/>
          </p:nvSpPr>
          <p:spPr>
            <a:xfrm>
              <a:off x="3143250" y="4848225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B690D788-449D-40C9-9497-B826C9EF5FA6}"/>
              </a:ext>
            </a:extLst>
          </p:cNvPr>
          <p:cNvSpPr txBox="1"/>
          <p:nvPr/>
        </p:nvSpPr>
        <p:spPr>
          <a:xfrm>
            <a:off x="963612" y="181335"/>
            <a:ext cx="2663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III- Luyện tập</a:t>
            </a:r>
            <a:endParaRPr lang="vi-VN" sz="2400" b="1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A54D00A-8AAE-49FF-A51A-9C569ADC0159}"/>
              </a:ext>
            </a:extLst>
          </p:cNvPr>
          <p:cNvSpPr txBox="1"/>
          <p:nvPr/>
        </p:nvSpPr>
        <p:spPr>
          <a:xfrm>
            <a:off x="1301051" y="1238900"/>
            <a:ext cx="91312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600" b="1" u="sng">
                <a:solidFill>
                  <a:srgbClr val="FF94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Bài 2</a:t>
            </a:r>
            <a:r>
              <a:rPr lang="vi-VN" sz="26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: Tìm cặp quan hệ từ ở mỗi câu sau và cho biết chúng biểu thị quan hệ gì giữa các bộ phận của câu.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3A2BF0A5-F983-4C55-B4FB-21A9E8FEFA23}"/>
              </a:ext>
            </a:extLst>
          </p:cNvPr>
          <p:cNvSpPr txBox="1"/>
          <p:nvPr/>
        </p:nvSpPr>
        <p:spPr>
          <a:xfrm>
            <a:off x="1532599" y="2398413"/>
            <a:ext cx="8668199" cy="1161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a) </a:t>
            </a:r>
            <a:r>
              <a:rPr lang="en-US" altLang="en-US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Vì mọi người tích cực trồng cây nên quê hương em có nhiều cánh rừng xanh mát</a:t>
            </a: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. 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AE4F743-1AEB-4FC5-A294-D5F61CE3C7BF}"/>
              </a:ext>
            </a:extLst>
          </p:cNvPr>
          <p:cNvSpPr txBox="1"/>
          <p:nvPr/>
        </p:nvSpPr>
        <p:spPr>
          <a:xfrm>
            <a:off x="1532599" y="3634969"/>
            <a:ext cx="8899746" cy="1162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b) </a:t>
            </a:r>
            <a:r>
              <a:rPr lang="en-US" altLang="en-US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Tuy hoàn cảnh gia đình khó khăn nhưng bạn Hoàng vẫn luôn học giỏi.</a:t>
            </a:r>
            <a:endParaRPr lang="vi-VN" sz="2800">
              <a:solidFill>
                <a:srgbClr val="333436"/>
              </a:solidFill>
              <a:latin typeface="#9Slide02 Noi dung dai" panose="02000000000000000000" pitchFamily="2" charset="0"/>
              <a:ea typeface="#9Slide02 Noi dung dai" panose="02000000000000000000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219FF-CCDE-4064-B878-DBE425E2CB08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6E1D546-DCD5-4BEB-9169-573DAFF3B9E2}"/>
              </a:ext>
            </a:extLst>
          </p:cNvPr>
          <p:cNvSpPr txBox="1"/>
          <p:nvPr/>
        </p:nvSpPr>
        <p:spPr>
          <a:xfrm>
            <a:off x="9480864" y="489974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3</a:t>
            </a:r>
          </a:p>
        </p:txBody>
      </p:sp>
      <p:pic>
        <p:nvPicPr>
          <p:cNvPr id="13" name="btnInknoeActivity">
            <a:extLst>
              <a:ext uri="{FF2B5EF4-FFF2-40B4-BE49-F238E27FC236}">
                <a16:creationId xmlns:a16="http://schemas.microsoft.com/office/drawing/2014/main" id="{19266411-540A-447E-AEE0-4BE696E05E2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6442" y="5935076"/>
            <a:ext cx="2219546" cy="57150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E4DA05-6C51-4096-BE1E-DB6C50D7A1B9}"/>
              </a:ext>
            </a:extLst>
          </p:cNvPr>
          <p:cNvCxnSpPr>
            <a:cxnSpLocks/>
          </p:cNvCxnSpPr>
          <p:nvPr/>
        </p:nvCxnSpPr>
        <p:spPr>
          <a:xfrm>
            <a:off x="2340429" y="1685176"/>
            <a:ext cx="2928257" cy="1190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BECC023-455C-4333-B0A2-F39267FC8847}"/>
              </a:ext>
            </a:extLst>
          </p:cNvPr>
          <p:cNvCxnSpPr>
            <a:cxnSpLocks/>
          </p:cNvCxnSpPr>
          <p:nvPr/>
        </p:nvCxnSpPr>
        <p:spPr>
          <a:xfrm flipV="1">
            <a:off x="1474681" y="2113814"/>
            <a:ext cx="2651005" cy="192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604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</a:rPr>
              <a:t>15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DE267E7-B56D-4677-A8EC-9411F4A0B278}"/>
              </a:ext>
            </a:extLst>
          </p:cNvPr>
          <p:cNvGrpSpPr/>
          <p:nvPr/>
        </p:nvGrpSpPr>
        <p:grpSpPr>
          <a:xfrm rot="18900000">
            <a:off x="671603" y="1403061"/>
            <a:ext cx="240727" cy="244758"/>
            <a:chOff x="2413000" y="4095750"/>
            <a:chExt cx="1327150" cy="1349375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93CBA230-0284-4D82-9365-2D0278B11D21}"/>
                </a:ext>
              </a:extLst>
            </p:cNvPr>
            <p:cNvSpPr/>
            <p:nvPr/>
          </p:nvSpPr>
          <p:spPr>
            <a:xfrm>
              <a:off x="2413000" y="4095750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7363CFF5-72AE-4D71-A8C4-91B36F89F30F}"/>
                </a:ext>
              </a:extLst>
            </p:cNvPr>
            <p:cNvSpPr/>
            <p:nvPr/>
          </p:nvSpPr>
          <p:spPr>
            <a:xfrm>
              <a:off x="3143250" y="4095750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D01B564-40E7-4A16-888B-3AE30CBCF16E}"/>
                </a:ext>
              </a:extLst>
            </p:cNvPr>
            <p:cNvSpPr/>
            <p:nvPr/>
          </p:nvSpPr>
          <p:spPr>
            <a:xfrm>
              <a:off x="2413000" y="4848225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09B4CF9D-C219-40B4-B3E9-DF8454D2ED1E}"/>
                </a:ext>
              </a:extLst>
            </p:cNvPr>
            <p:cNvSpPr/>
            <p:nvPr/>
          </p:nvSpPr>
          <p:spPr>
            <a:xfrm>
              <a:off x="3143250" y="4848225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131" name="TextBox 130">
            <a:extLst>
              <a:ext uri="{FF2B5EF4-FFF2-40B4-BE49-F238E27FC236}">
                <a16:creationId xmlns:a16="http://schemas.microsoft.com/office/drawing/2014/main" id="{B690D788-449D-40C9-9497-B826C9EF5FA6}"/>
              </a:ext>
            </a:extLst>
          </p:cNvPr>
          <p:cNvSpPr txBox="1"/>
          <p:nvPr/>
        </p:nvSpPr>
        <p:spPr>
          <a:xfrm>
            <a:off x="963612" y="181335"/>
            <a:ext cx="2663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III- Luyện tập</a:t>
            </a:r>
            <a:endParaRPr lang="vi-VN" sz="2400" b="1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A54D00A-8AAE-49FF-A51A-9C569ADC0159}"/>
              </a:ext>
            </a:extLst>
          </p:cNvPr>
          <p:cNvSpPr txBox="1"/>
          <p:nvPr/>
        </p:nvSpPr>
        <p:spPr>
          <a:xfrm>
            <a:off x="1301051" y="1238900"/>
            <a:ext cx="91312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u="sng">
                <a:solidFill>
                  <a:srgbClr val="FF94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Bài 3</a:t>
            </a:r>
            <a:r>
              <a:rPr lang="vi-VN" sz="28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: Đặt câu với mỗi quan hệ: </a:t>
            </a:r>
            <a:r>
              <a:rPr lang="vi-VN" sz="2800" b="1" i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và, nhưng, của</a:t>
            </a:r>
            <a:r>
              <a:rPr lang="vi-VN" sz="28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219FF-CCDE-4064-B878-DBE425E2CB08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A48A6BE-25D8-4BAF-8CC2-D13B5C21174B}"/>
              </a:ext>
            </a:extLst>
          </p:cNvPr>
          <p:cNvSpPr txBox="1"/>
          <p:nvPr/>
        </p:nvSpPr>
        <p:spPr>
          <a:xfrm>
            <a:off x="9480864" y="489974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3</a:t>
            </a:r>
          </a:p>
        </p:txBody>
      </p:sp>
      <p:pic>
        <p:nvPicPr>
          <p:cNvPr id="13" name="btnInknoeActivity">
            <a:extLst>
              <a:ext uri="{FF2B5EF4-FFF2-40B4-BE49-F238E27FC236}">
                <a16:creationId xmlns:a16="http://schemas.microsoft.com/office/drawing/2014/main" id="{3A06F5A3-5C88-4DA5-B3BF-1114ED81165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262" y="5752997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81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</a:rPr>
              <a:t>16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219FF-CCDE-4064-B878-DBE425E2CB08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DFC07D1-CE92-427A-9552-40F1B9E17272}"/>
              </a:ext>
            </a:extLst>
          </p:cNvPr>
          <p:cNvSpPr/>
          <p:nvPr/>
        </p:nvSpPr>
        <p:spPr>
          <a:xfrm>
            <a:off x="230057" y="2159183"/>
            <a:ext cx="1408197" cy="1055075"/>
          </a:xfrm>
          <a:prstGeom prst="roundRect">
            <a:avLst/>
          </a:prstGeom>
          <a:solidFill>
            <a:srgbClr val="FF9409">
              <a:alpha val="87000"/>
            </a:srgbClr>
          </a:solidFill>
          <a:ln>
            <a:noFill/>
          </a:ln>
          <a:effectLst>
            <a:outerShdw blurRad="63500" dir="2700000" sx="102000" sy="102000" algn="tl" rotWithShape="0">
              <a:prstClr val="black">
                <a:alpha val="43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51C757-C120-4081-B9D4-0349B0841C56}"/>
              </a:ext>
            </a:extLst>
          </p:cNvPr>
          <p:cNvSpPr txBox="1"/>
          <p:nvPr/>
        </p:nvSpPr>
        <p:spPr>
          <a:xfrm>
            <a:off x="278273" y="2242160"/>
            <a:ext cx="1359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chemeClr val="bg1"/>
                </a:solidFill>
                <a:latin typeface="#9Slide01 Tieu de ngan" panose="00000800000000000000" pitchFamily="2" charset="0"/>
              </a:rPr>
              <a:t>Quan </a:t>
            </a:r>
          </a:p>
          <a:p>
            <a:pPr algn="ctr"/>
            <a:r>
              <a:rPr lang="vi-VN" sz="2400">
                <a:solidFill>
                  <a:schemeClr val="bg1"/>
                </a:solidFill>
                <a:latin typeface="#9Slide01 Tieu de ngan" panose="00000800000000000000" pitchFamily="2" charset="0"/>
              </a:rPr>
              <a:t>hệ từ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933FE11-5806-412F-A142-A2491D711ED9}"/>
              </a:ext>
            </a:extLst>
          </p:cNvPr>
          <p:cNvSpPr/>
          <p:nvPr/>
        </p:nvSpPr>
        <p:spPr>
          <a:xfrm>
            <a:off x="3264605" y="1200774"/>
            <a:ext cx="1414330" cy="66370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F735C3-3826-4118-BFB9-FAC4807000C9}"/>
              </a:ext>
            </a:extLst>
          </p:cNvPr>
          <p:cNvSpPr txBox="1"/>
          <p:nvPr/>
        </p:nvSpPr>
        <p:spPr>
          <a:xfrm>
            <a:off x="3517197" y="1332573"/>
            <a:ext cx="1161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Một từ</a:t>
            </a:r>
            <a:endParaRPr lang="vi-VN" sz="2000">
              <a:latin typeface="#9Slide01 Tieu de ngan" panose="00000800000000000000" pitchFamily="2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BE94D9B-AA23-40E4-A65E-8E6552E2A263}"/>
              </a:ext>
            </a:extLst>
          </p:cNvPr>
          <p:cNvCxnSpPr>
            <a:cxnSpLocks/>
          </p:cNvCxnSpPr>
          <p:nvPr/>
        </p:nvCxnSpPr>
        <p:spPr>
          <a:xfrm flipV="1">
            <a:off x="1836641" y="1532628"/>
            <a:ext cx="1168711" cy="787176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570CD43-F765-4E04-B37C-01958325726F}"/>
              </a:ext>
            </a:extLst>
          </p:cNvPr>
          <p:cNvCxnSpPr>
            <a:cxnSpLocks/>
          </p:cNvCxnSpPr>
          <p:nvPr/>
        </p:nvCxnSpPr>
        <p:spPr>
          <a:xfrm>
            <a:off x="1937654" y="3030455"/>
            <a:ext cx="1128564" cy="889179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CBE3EF-0481-44E3-88A3-3C00E52231D4}"/>
              </a:ext>
            </a:extLst>
          </p:cNvPr>
          <p:cNvSpPr/>
          <p:nvPr/>
        </p:nvSpPr>
        <p:spPr>
          <a:xfrm>
            <a:off x="3264605" y="3715712"/>
            <a:ext cx="1414330" cy="66370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AB19B5-FE54-4079-8AD3-96941BBCBACD}"/>
              </a:ext>
            </a:extLst>
          </p:cNvPr>
          <p:cNvSpPr txBox="1"/>
          <p:nvPr/>
        </p:nvSpPr>
        <p:spPr>
          <a:xfrm>
            <a:off x="3517197" y="3847511"/>
            <a:ext cx="11617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Cặp từ</a:t>
            </a:r>
            <a:endParaRPr lang="vi-VN" sz="2000">
              <a:latin typeface="#9Slide01 Tieu de ngan" panose="00000800000000000000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BE4829F-1349-40FE-8C6B-EF30331641D8}"/>
              </a:ext>
            </a:extLst>
          </p:cNvPr>
          <p:cNvSpPr txBox="1"/>
          <p:nvPr/>
        </p:nvSpPr>
        <p:spPr>
          <a:xfrm>
            <a:off x="6312765" y="2380241"/>
            <a:ext cx="57173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Nếu … thì …: hễ … thì …</a:t>
            </a:r>
          </a:p>
          <a:p>
            <a:r>
              <a:rPr lang="vi-VN" sz="2000" b="1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 biểu thị quan hệ điều kiện (giả thiết)  - kết quả)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361CC96-5123-4178-B60F-271A1D781414}"/>
              </a:ext>
            </a:extLst>
          </p:cNvPr>
          <p:cNvSpPr txBox="1"/>
          <p:nvPr/>
        </p:nvSpPr>
        <p:spPr>
          <a:xfrm>
            <a:off x="6312765" y="3264202"/>
            <a:ext cx="4982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Tuy … nhưng …: mặc dù … nhưng …</a:t>
            </a:r>
          </a:p>
          <a:p>
            <a:r>
              <a:rPr lang="vi-VN" sz="2000" b="1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tương phản)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CD2413-8ECA-4221-89DE-524211513492}"/>
              </a:ext>
            </a:extLst>
          </p:cNvPr>
          <p:cNvSpPr txBox="1"/>
          <p:nvPr/>
        </p:nvSpPr>
        <p:spPr>
          <a:xfrm>
            <a:off x="6463003" y="4314764"/>
            <a:ext cx="5452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Vì … nên …: do … nên …: nhờ … mà …</a:t>
            </a:r>
          </a:p>
          <a:p>
            <a:r>
              <a:rPr lang="vi-VN" sz="2000" b="1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nguyên nhân – kết quả)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E447A19-EF8D-4377-B1ED-ADC9A9D2AB63}"/>
              </a:ext>
            </a:extLst>
          </p:cNvPr>
          <p:cNvSpPr txBox="1"/>
          <p:nvPr/>
        </p:nvSpPr>
        <p:spPr>
          <a:xfrm>
            <a:off x="6446965" y="5379147"/>
            <a:ext cx="5442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Không những … mà …: chẳng những … mà …</a:t>
            </a:r>
          </a:p>
          <a:p>
            <a:r>
              <a:rPr lang="vi-VN" sz="2000" b="1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(biểu thị quan hệ tăng tiến)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011708C8-DFE0-4716-9F56-5B35078C23ED}"/>
              </a:ext>
            </a:extLst>
          </p:cNvPr>
          <p:cNvSpPr/>
          <p:nvPr/>
        </p:nvSpPr>
        <p:spPr>
          <a:xfrm>
            <a:off x="6312765" y="5308085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8A41A73-FE5C-4A23-AF13-9D1CD73502FA}"/>
              </a:ext>
            </a:extLst>
          </p:cNvPr>
          <p:cNvCxnSpPr>
            <a:cxnSpLocks/>
          </p:cNvCxnSpPr>
          <p:nvPr/>
        </p:nvCxnSpPr>
        <p:spPr>
          <a:xfrm flipV="1">
            <a:off x="4876797" y="2630148"/>
            <a:ext cx="1254099" cy="1431529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8500CC6-8630-4BDC-91CA-E65B4738C1D2}"/>
              </a:ext>
            </a:extLst>
          </p:cNvPr>
          <p:cNvCxnSpPr>
            <a:cxnSpLocks/>
          </p:cNvCxnSpPr>
          <p:nvPr/>
        </p:nvCxnSpPr>
        <p:spPr>
          <a:xfrm>
            <a:off x="4876797" y="4108184"/>
            <a:ext cx="1254099" cy="1642730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A83516F-459D-4418-910B-5E99F85EC59D}"/>
              </a:ext>
            </a:extLst>
          </p:cNvPr>
          <p:cNvCxnSpPr>
            <a:cxnSpLocks/>
          </p:cNvCxnSpPr>
          <p:nvPr/>
        </p:nvCxnSpPr>
        <p:spPr>
          <a:xfrm flipV="1">
            <a:off x="4876797" y="3624140"/>
            <a:ext cx="1254099" cy="447117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46B6A4B-9DBC-451B-8398-ED7E814A29D3}"/>
              </a:ext>
            </a:extLst>
          </p:cNvPr>
          <p:cNvCxnSpPr>
            <a:cxnSpLocks/>
          </p:cNvCxnSpPr>
          <p:nvPr/>
        </p:nvCxnSpPr>
        <p:spPr>
          <a:xfrm>
            <a:off x="4877322" y="4108184"/>
            <a:ext cx="1232311" cy="622107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E7117943-6B2A-42BB-BA59-7D37318FAFC8}"/>
              </a:ext>
            </a:extLst>
          </p:cNvPr>
          <p:cNvSpPr/>
          <p:nvPr/>
        </p:nvSpPr>
        <p:spPr>
          <a:xfrm>
            <a:off x="6287009" y="4276050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0F6D6370-B8A1-4383-A2AE-1FD0BC1ACFA3}"/>
              </a:ext>
            </a:extLst>
          </p:cNvPr>
          <p:cNvSpPr/>
          <p:nvPr/>
        </p:nvSpPr>
        <p:spPr>
          <a:xfrm>
            <a:off x="6302688" y="3244015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9681C903-A43A-43D9-81A2-59AD69791B4D}"/>
              </a:ext>
            </a:extLst>
          </p:cNvPr>
          <p:cNvSpPr/>
          <p:nvPr/>
        </p:nvSpPr>
        <p:spPr>
          <a:xfrm>
            <a:off x="6312765" y="2284992"/>
            <a:ext cx="5628869" cy="817662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F5E2B5C-F224-4DE4-8DA6-4C3C63A30A47}"/>
              </a:ext>
            </a:extLst>
          </p:cNvPr>
          <p:cNvSpPr txBox="1"/>
          <p:nvPr/>
        </p:nvSpPr>
        <p:spPr>
          <a:xfrm>
            <a:off x="6383061" y="1330364"/>
            <a:ext cx="5395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và, với, hay hoặc, mà, tại, bằng,  như, để, về, …</a:t>
            </a:r>
            <a:endParaRPr lang="vi-VN" sz="2000">
              <a:latin typeface="#9Slide01 Tieu de ngan" panose="00000800000000000000" pitchFamily="2" charset="0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A7FEE8B9-50D9-4E47-A439-CDC8BF51F2B4}"/>
              </a:ext>
            </a:extLst>
          </p:cNvPr>
          <p:cNvSpPr/>
          <p:nvPr/>
        </p:nvSpPr>
        <p:spPr>
          <a:xfrm>
            <a:off x="6266601" y="1193958"/>
            <a:ext cx="5628869" cy="663708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9D7E78B-D51E-4735-A5CE-9B5DE73F736C}"/>
              </a:ext>
            </a:extLst>
          </p:cNvPr>
          <p:cNvCxnSpPr>
            <a:cxnSpLocks/>
          </p:cNvCxnSpPr>
          <p:nvPr/>
        </p:nvCxnSpPr>
        <p:spPr>
          <a:xfrm flipV="1">
            <a:off x="4877322" y="1503641"/>
            <a:ext cx="1110664" cy="7484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2268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>
            <a:extLst>
              <a:ext uri="{FF2B5EF4-FFF2-40B4-BE49-F238E27FC236}">
                <a16:creationId xmlns:a16="http://schemas.microsoft.com/office/drawing/2014/main" id="{C9EA85A5-8832-4406-96F0-499212C60916}"/>
              </a:ext>
            </a:extLst>
          </p:cNvPr>
          <p:cNvSpPr/>
          <p:nvPr/>
        </p:nvSpPr>
        <p:spPr>
          <a:xfrm>
            <a:off x="1184753" y="2328449"/>
            <a:ext cx="323851" cy="313458"/>
          </a:xfrm>
          <a:prstGeom prst="rect">
            <a:avLst/>
          </a:prstGeom>
          <a:solidFill>
            <a:srgbClr val="F1AD14"/>
          </a:solidFill>
          <a:ln w="19050">
            <a:solidFill>
              <a:schemeClr val="bg1"/>
            </a:solidFill>
          </a:ln>
          <a:effectLst>
            <a:outerShdw blurRad="190500"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1184025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988762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988762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995164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17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F36B670-F38E-4F29-B137-6C4E7E0BD0C7}"/>
              </a:ext>
            </a:extLst>
          </p:cNvPr>
          <p:cNvSpPr txBox="1"/>
          <p:nvPr/>
        </p:nvSpPr>
        <p:spPr>
          <a:xfrm>
            <a:off x="1920753" y="2114797"/>
            <a:ext cx="9955561" cy="602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Hãy viết câu có dùng quan hệ từ nói về suy nghĩ của mình.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BBD06D5-E361-4216-82F6-FFE290F2C5CE}"/>
              </a:ext>
            </a:extLst>
          </p:cNvPr>
          <p:cNvSpPr txBox="1"/>
          <p:nvPr/>
        </p:nvSpPr>
        <p:spPr>
          <a:xfrm>
            <a:off x="2818848" y="152028"/>
            <a:ext cx="4649842" cy="893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en-US" sz="4400" b="1">
                <a:solidFill>
                  <a:srgbClr val="3334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Vận dụng</a:t>
            </a:r>
            <a:endParaRPr lang="vi-VN" sz="4400" b="1">
              <a:solidFill>
                <a:srgbClr val="3334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2 Noi dung dai" panose="02000000000000000000" pitchFamily="2" charset="0"/>
              <a:ea typeface="#9Slide02 Noi dung dai" panose="02000000000000000000" pitchFamily="2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244CCFC-8A2F-4B6C-B564-540A8AEA6210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C64CC1-D6E4-454E-88D8-69095E927C1A}"/>
              </a:ext>
            </a:extLst>
          </p:cNvPr>
          <p:cNvSpPr txBox="1"/>
          <p:nvPr/>
        </p:nvSpPr>
        <p:spPr>
          <a:xfrm>
            <a:off x="9480864" y="964386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4</a:t>
            </a:r>
          </a:p>
        </p:txBody>
      </p:sp>
    </p:spTree>
    <p:extLst>
      <p:ext uri="{BB962C8B-B14F-4D97-AF65-F5344CB8AC3E}">
        <p14:creationId xmlns:p14="http://schemas.microsoft.com/office/powerpoint/2010/main" val="81169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>
            <a:extLst>
              <a:ext uri="{FF2B5EF4-FFF2-40B4-BE49-F238E27FC236}">
                <a16:creationId xmlns:a16="http://schemas.microsoft.com/office/drawing/2014/main" id="{A6962F25-71B5-44D2-9AAC-5712D9F42DAB}"/>
              </a:ext>
            </a:extLst>
          </p:cNvPr>
          <p:cNvSpPr/>
          <p:nvPr/>
        </p:nvSpPr>
        <p:spPr>
          <a:xfrm>
            <a:off x="1640467" y="3246120"/>
            <a:ext cx="323851" cy="320046"/>
          </a:xfrm>
          <a:prstGeom prst="rect">
            <a:avLst/>
          </a:prstGeom>
          <a:solidFill>
            <a:srgbClr val="333436"/>
          </a:solidFill>
          <a:ln w="19050">
            <a:solidFill>
              <a:schemeClr val="bg1"/>
            </a:solidFill>
          </a:ln>
          <a:effectLst>
            <a:outerShdw blurRad="190500"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C9EA85A5-8832-4406-96F0-499212C60916}"/>
              </a:ext>
            </a:extLst>
          </p:cNvPr>
          <p:cNvSpPr/>
          <p:nvPr/>
        </p:nvSpPr>
        <p:spPr>
          <a:xfrm>
            <a:off x="1640467" y="2154049"/>
            <a:ext cx="323851" cy="313458"/>
          </a:xfrm>
          <a:prstGeom prst="rect">
            <a:avLst/>
          </a:prstGeom>
          <a:solidFill>
            <a:srgbClr val="F1AD14"/>
          </a:solidFill>
          <a:ln w="19050">
            <a:solidFill>
              <a:schemeClr val="bg1"/>
            </a:solidFill>
          </a:ln>
          <a:effectLst>
            <a:outerShdw blurRad="190500"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1184025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988762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988762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995164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</a:rPr>
              <a:t>18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39" name="矩形 26">
            <a:extLst>
              <a:ext uri="{FF2B5EF4-FFF2-40B4-BE49-F238E27FC236}">
                <a16:creationId xmlns:a16="http://schemas.microsoft.com/office/drawing/2014/main" id="{63701D6C-566F-4744-9218-C7DFB73B14A4}"/>
              </a:ext>
            </a:extLst>
          </p:cNvPr>
          <p:cNvSpPr/>
          <p:nvPr/>
        </p:nvSpPr>
        <p:spPr>
          <a:xfrm>
            <a:off x="1640467" y="4823505"/>
            <a:ext cx="323851" cy="313458"/>
          </a:xfrm>
          <a:prstGeom prst="rect">
            <a:avLst/>
          </a:prstGeom>
          <a:solidFill>
            <a:srgbClr val="F1AD14"/>
          </a:solidFill>
          <a:ln w="19050">
            <a:solidFill>
              <a:schemeClr val="bg1"/>
            </a:solidFill>
          </a:ln>
          <a:effectLst>
            <a:outerShdw blurRad="190500"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F36B670-F38E-4F29-B137-6C4E7E0BD0C7}"/>
              </a:ext>
            </a:extLst>
          </p:cNvPr>
          <p:cNvSpPr txBox="1"/>
          <p:nvPr/>
        </p:nvSpPr>
        <p:spPr>
          <a:xfrm>
            <a:off x="2560192" y="1972515"/>
            <a:ext cx="8668199" cy="602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altLang="en-US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Nắm được khái niệm quan hệ từ</a:t>
            </a:r>
            <a:r>
              <a:rPr lang="vi-VN"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.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B19590-2508-4FFA-B038-05CEDD3719B7}"/>
              </a:ext>
            </a:extLst>
          </p:cNvPr>
          <p:cNvSpPr txBox="1"/>
          <p:nvPr/>
        </p:nvSpPr>
        <p:spPr>
          <a:xfrm>
            <a:off x="2438148" y="3039252"/>
            <a:ext cx="8912279" cy="1162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lnSpc>
                <a:spcPct val="130000"/>
              </a:lnSpc>
              <a:defRPr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defRPr>
            </a:lvl1pPr>
          </a:lstStyle>
          <a:p>
            <a:r>
              <a:rPr lang="en-US" altLang="en-US"/>
              <a:t>Nhận biết được một số quan hệ từ thường dùng và hiểu được tác dụng của chúng trong câu hay đoạn văn.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990D2D8-D2E3-431D-B342-3A20172613C5}"/>
              </a:ext>
            </a:extLst>
          </p:cNvPr>
          <p:cNvSpPr txBox="1"/>
          <p:nvPr/>
        </p:nvSpPr>
        <p:spPr>
          <a:xfrm>
            <a:off x="2560190" y="4681947"/>
            <a:ext cx="6399660" cy="596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lnSpc>
                <a:spcPct val="130000"/>
              </a:lnSpc>
              <a:defRPr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defRPr>
            </a:lvl1pPr>
          </a:lstStyle>
          <a:p>
            <a:r>
              <a:rPr lang="en-US" altLang="en-US"/>
              <a:t>Biết đặt câu với quan hệ từ cho trước.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BBD06D5-E361-4216-82F6-FFE290F2C5CE}"/>
              </a:ext>
            </a:extLst>
          </p:cNvPr>
          <p:cNvSpPr txBox="1"/>
          <p:nvPr/>
        </p:nvSpPr>
        <p:spPr>
          <a:xfrm>
            <a:off x="2802519" y="360812"/>
            <a:ext cx="4649842" cy="675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en-US" sz="3200" b="1">
                <a:solidFill>
                  <a:srgbClr val="3334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2 Noi dung dai" panose="02000000000000000000" pitchFamily="2" charset="0"/>
                <a:ea typeface="#9Slide02 Noi dung dai" panose="02000000000000000000" pitchFamily="2" charset="0"/>
              </a:rPr>
              <a:t>YÊU CẦU CẦN ĐẠT</a:t>
            </a:r>
            <a:endParaRPr lang="vi-VN" sz="3200" b="1">
              <a:solidFill>
                <a:srgbClr val="3334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2 Noi dung dai" panose="02000000000000000000" pitchFamily="2" charset="0"/>
              <a:ea typeface="#9Slide02 Noi dung dai" panose="02000000000000000000" pitchFamily="2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244CCFC-8A2F-4B6C-B564-540A8AEA6210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1223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1184025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988762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988762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995164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>
                <a:solidFill>
                  <a:srgbClr val="333436"/>
                </a:solidFill>
                <a:latin typeface="+mn-lt"/>
                <a:ea typeface="+mn-ea"/>
              </a:rPr>
              <a:t>01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BBD06D5-E361-4216-82F6-FFE290F2C5CE}"/>
              </a:ext>
            </a:extLst>
          </p:cNvPr>
          <p:cNvSpPr txBox="1"/>
          <p:nvPr/>
        </p:nvSpPr>
        <p:spPr>
          <a:xfrm>
            <a:off x="3048448" y="143231"/>
            <a:ext cx="4649842" cy="893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en-US" sz="4400" b="1">
                <a:solidFill>
                  <a:srgbClr val="3334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Về nhà</a:t>
            </a:r>
            <a:endParaRPr lang="vi-VN" sz="4400" b="1">
              <a:solidFill>
                <a:srgbClr val="3334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2 Noi dung dai" panose="02000000000000000000" pitchFamily="2" charset="0"/>
              <a:ea typeface="#9Slide02 Noi dung dai" panose="02000000000000000000" pitchFamily="2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244CCFC-8A2F-4B6C-B564-540A8AEA6210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3D557F3-DAFD-4D5E-B1C8-D9957A5ADF98}"/>
              </a:ext>
            </a:extLst>
          </p:cNvPr>
          <p:cNvGrpSpPr/>
          <p:nvPr/>
        </p:nvGrpSpPr>
        <p:grpSpPr>
          <a:xfrm>
            <a:off x="963609" y="1900647"/>
            <a:ext cx="849994" cy="1234237"/>
            <a:chOff x="4293778" y="405821"/>
            <a:chExt cx="849994" cy="1234237"/>
          </a:xfrm>
        </p:grpSpPr>
        <p:sp>
          <p:nvSpPr>
            <p:cNvPr id="11" name="íşḷïḓè">
              <a:extLst>
                <a:ext uri="{FF2B5EF4-FFF2-40B4-BE49-F238E27FC236}">
                  <a16:creationId xmlns:a16="http://schemas.microsoft.com/office/drawing/2014/main" id="{5973A6A8-465E-47E3-BCB5-50988ACAAAC4}"/>
                </a:ext>
              </a:extLst>
            </p:cNvPr>
            <p:cNvSpPr/>
            <p:nvPr/>
          </p:nvSpPr>
          <p:spPr bwMode="auto">
            <a:xfrm>
              <a:off x="4405040" y="1254521"/>
              <a:ext cx="680512" cy="385537"/>
            </a:xfrm>
            <a:custGeom>
              <a:avLst/>
              <a:gdLst>
                <a:gd name="T0" fmla="*/ 52 w 301"/>
                <a:gd name="T1" fmla="*/ 31 h 171"/>
                <a:gd name="T2" fmla="*/ 56 w 301"/>
                <a:gd name="T3" fmla="*/ 141 h 171"/>
                <a:gd name="T4" fmla="*/ 249 w 301"/>
                <a:gd name="T5" fmla="*/ 140 h 171"/>
                <a:gd name="T6" fmla="*/ 245 w 301"/>
                <a:gd name="T7" fmla="*/ 30 h 171"/>
                <a:gd name="T8" fmla="*/ 52 w 301"/>
                <a:gd name="T9" fmla="*/ 3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1" h="171">
                  <a:moveTo>
                    <a:pt x="52" y="31"/>
                  </a:moveTo>
                  <a:cubicBezTo>
                    <a:pt x="0" y="62"/>
                    <a:pt x="2" y="111"/>
                    <a:pt x="56" y="141"/>
                  </a:cubicBezTo>
                  <a:cubicBezTo>
                    <a:pt x="111" y="171"/>
                    <a:pt x="197" y="170"/>
                    <a:pt x="249" y="140"/>
                  </a:cubicBezTo>
                  <a:cubicBezTo>
                    <a:pt x="301" y="109"/>
                    <a:pt x="300" y="60"/>
                    <a:pt x="245" y="30"/>
                  </a:cubicBezTo>
                  <a:cubicBezTo>
                    <a:pt x="191" y="0"/>
                    <a:pt x="104" y="1"/>
                    <a:pt x="52" y="31"/>
                  </a:cubicBezTo>
                  <a:close/>
                </a:path>
              </a:pathLst>
            </a:custGeom>
            <a:solidFill>
              <a:srgbClr val="0011AA">
                <a:alpha val="20000"/>
              </a:srgb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íslïde">
              <a:extLst>
                <a:ext uri="{FF2B5EF4-FFF2-40B4-BE49-F238E27FC236}">
                  <a16:creationId xmlns:a16="http://schemas.microsoft.com/office/drawing/2014/main" id="{9C5B42D0-0A62-4B5C-B58F-CD36D5E068FF}"/>
                </a:ext>
              </a:extLst>
            </p:cNvPr>
            <p:cNvSpPr/>
            <p:nvPr/>
          </p:nvSpPr>
          <p:spPr bwMode="auto">
            <a:xfrm>
              <a:off x="4375285" y="949196"/>
              <a:ext cx="147487" cy="311794"/>
            </a:xfrm>
            <a:custGeom>
              <a:avLst/>
              <a:gdLst>
                <a:gd name="T0" fmla="*/ 0 w 65"/>
                <a:gd name="T1" fmla="*/ 138 h 138"/>
                <a:gd name="T2" fmla="*/ 1 w 65"/>
                <a:gd name="T3" fmla="*/ 9 h 138"/>
                <a:gd name="T4" fmla="*/ 9 w 65"/>
                <a:gd name="T5" fmla="*/ 0 h 138"/>
                <a:gd name="T6" fmla="*/ 65 w 65"/>
                <a:gd name="T7" fmla="*/ 31 h 138"/>
                <a:gd name="T8" fmla="*/ 64 w 65"/>
                <a:gd name="T9" fmla="*/ 111 h 138"/>
                <a:gd name="T10" fmla="*/ 0 w 65"/>
                <a:gd name="T11" fmla="*/ 138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138">
                  <a:moveTo>
                    <a:pt x="0" y="138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4" y="6"/>
                    <a:pt x="7" y="3"/>
                    <a:pt x="9" y="0"/>
                  </a:cubicBezTo>
                  <a:cubicBezTo>
                    <a:pt x="65" y="31"/>
                    <a:pt x="65" y="31"/>
                    <a:pt x="65" y="31"/>
                  </a:cubicBezTo>
                  <a:cubicBezTo>
                    <a:pt x="64" y="111"/>
                    <a:pt x="64" y="111"/>
                    <a:pt x="64" y="111"/>
                  </a:cubicBezTo>
                  <a:cubicBezTo>
                    <a:pt x="44" y="122"/>
                    <a:pt x="23" y="131"/>
                    <a:pt x="0" y="138"/>
                  </a:cubicBezTo>
                </a:path>
              </a:pathLst>
            </a:custGeom>
            <a:solidFill>
              <a:srgbClr val="FFD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" name="iSḻîďè">
              <a:extLst>
                <a:ext uri="{FF2B5EF4-FFF2-40B4-BE49-F238E27FC236}">
                  <a16:creationId xmlns:a16="http://schemas.microsoft.com/office/drawing/2014/main" id="{BCB121AA-9239-4751-A174-F5E035CF0810}"/>
                </a:ext>
              </a:extLst>
            </p:cNvPr>
            <p:cNvSpPr/>
            <p:nvPr/>
          </p:nvSpPr>
          <p:spPr bwMode="auto">
            <a:xfrm>
              <a:off x="4293778" y="1094096"/>
              <a:ext cx="38812" cy="187594"/>
            </a:xfrm>
            <a:custGeom>
              <a:avLst/>
              <a:gdLst>
                <a:gd name="T0" fmla="*/ 1 w 17"/>
                <a:gd name="T1" fmla="*/ 0 h 83"/>
                <a:gd name="T2" fmla="*/ 17 w 17"/>
                <a:gd name="T3" fmla="*/ 9 h 83"/>
                <a:gd name="T4" fmla="*/ 16 w 17"/>
                <a:gd name="T5" fmla="*/ 79 h 83"/>
                <a:gd name="T6" fmla="*/ 0 w 17"/>
                <a:gd name="T7" fmla="*/ 83 h 83"/>
                <a:gd name="T8" fmla="*/ 1 w 17"/>
                <a:gd name="T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83">
                  <a:moveTo>
                    <a:pt x="1" y="0"/>
                  </a:moveTo>
                  <a:cubicBezTo>
                    <a:pt x="17" y="9"/>
                    <a:pt x="17" y="9"/>
                    <a:pt x="17" y="9"/>
                  </a:cubicBezTo>
                  <a:cubicBezTo>
                    <a:pt x="16" y="79"/>
                    <a:pt x="16" y="79"/>
                    <a:pt x="16" y="79"/>
                  </a:cubicBezTo>
                  <a:cubicBezTo>
                    <a:pt x="10" y="81"/>
                    <a:pt x="5" y="82"/>
                    <a:pt x="0" y="83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FFD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4" name="ïşľîḓé">
              <a:extLst>
                <a:ext uri="{FF2B5EF4-FFF2-40B4-BE49-F238E27FC236}">
                  <a16:creationId xmlns:a16="http://schemas.microsoft.com/office/drawing/2014/main" id="{072E8FDA-D13B-4F38-BFEB-F5244137FC8D}"/>
                </a:ext>
              </a:extLst>
            </p:cNvPr>
            <p:cNvSpPr/>
            <p:nvPr/>
          </p:nvSpPr>
          <p:spPr bwMode="auto">
            <a:xfrm>
              <a:off x="4577110" y="466628"/>
              <a:ext cx="40107" cy="75037"/>
            </a:xfrm>
            <a:custGeom>
              <a:avLst/>
              <a:gdLst>
                <a:gd name="T0" fmla="*/ 18 w 18"/>
                <a:gd name="T1" fmla="*/ 0 h 33"/>
                <a:gd name="T2" fmla="*/ 11 w 18"/>
                <a:gd name="T3" fmla="*/ 6 h 33"/>
                <a:gd name="T4" fmla="*/ 0 w 18"/>
                <a:gd name="T5" fmla="*/ 33 h 33"/>
                <a:gd name="T6" fmla="*/ 18 w 18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33">
                  <a:moveTo>
                    <a:pt x="18" y="0"/>
                  </a:moveTo>
                  <a:cubicBezTo>
                    <a:pt x="16" y="2"/>
                    <a:pt x="14" y="4"/>
                    <a:pt x="11" y="6"/>
                  </a:cubicBezTo>
                  <a:cubicBezTo>
                    <a:pt x="9" y="16"/>
                    <a:pt x="5" y="25"/>
                    <a:pt x="0" y="33"/>
                  </a:cubicBezTo>
                  <a:cubicBezTo>
                    <a:pt x="9" y="23"/>
                    <a:pt x="15" y="12"/>
                    <a:pt x="18" y="0"/>
                  </a:cubicBezTo>
                </a:path>
              </a:pathLst>
            </a:custGeom>
            <a:solidFill>
              <a:srgbClr val="FF6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5" name="ïṩḷïḍê">
              <a:extLst>
                <a:ext uri="{FF2B5EF4-FFF2-40B4-BE49-F238E27FC236}">
                  <a16:creationId xmlns:a16="http://schemas.microsoft.com/office/drawing/2014/main" id="{1801448E-3E71-4DBF-8A71-DD26CB035A28}"/>
                </a:ext>
              </a:extLst>
            </p:cNvPr>
            <p:cNvSpPr/>
            <p:nvPr/>
          </p:nvSpPr>
          <p:spPr bwMode="auto">
            <a:xfrm>
              <a:off x="4619803" y="1376133"/>
              <a:ext cx="55632" cy="199237"/>
            </a:xfrm>
            <a:custGeom>
              <a:avLst/>
              <a:gdLst>
                <a:gd name="T0" fmla="*/ 13 w 25"/>
                <a:gd name="T1" fmla="*/ 88 h 88"/>
                <a:gd name="T2" fmla="*/ 13 w 25"/>
                <a:gd name="T3" fmla="*/ 88 h 88"/>
                <a:gd name="T4" fmla="*/ 0 w 25"/>
                <a:gd name="T5" fmla="*/ 76 h 88"/>
                <a:gd name="T6" fmla="*/ 0 w 25"/>
                <a:gd name="T7" fmla="*/ 13 h 88"/>
                <a:gd name="T8" fmla="*/ 13 w 25"/>
                <a:gd name="T9" fmla="*/ 0 h 88"/>
                <a:gd name="T10" fmla="*/ 25 w 25"/>
                <a:gd name="T11" fmla="*/ 13 h 88"/>
                <a:gd name="T12" fmla="*/ 25 w 25"/>
                <a:gd name="T13" fmla="*/ 76 h 88"/>
                <a:gd name="T14" fmla="*/ 13 w 25"/>
                <a:gd name="T1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" h="88">
                  <a:moveTo>
                    <a:pt x="13" y="88"/>
                  </a:moveTo>
                  <a:cubicBezTo>
                    <a:pt x="13" y="88"/>
                    <a:pt x="13" y="88"/>
                    <a:pt x="13" y="88"/>
                  </a:cubicBezTo>
                  <a:cubicBezTo>
                    <a:pt x="6" y="88"/>
                    <a:pt x="0" y="83"/>
                    <a:pt x="0" y="76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cubicBezTo>
                    <a:pt x="20" y="0"/>
                    <a:pt x="25" y="6"/>
                    <a:pt x="25" y="13"/>
                  </a:cubicBezTo>
                  <a:cubicBezTo>
                    <a:pt x="25" y="76"/>
                    <a:pt x="25" y="76"/>
                    <a:pt x="25" y="76"/>
                  </a:cubicBezTo>
                  <a:cubicBezTo>
                    <a:pt x="25" y="83"/>
                    <a:pt x="20" y="88"/>
                    <a:pt x="13" y="88"/>
                  </a:cubicBezTo>
                  <a:close/>
                </a:path>
              </a:pathLst>
            </a:custGeom>
            <a:solidFill>
              <a:srgbClr val="0008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6" name="îš1îḓè">
              <a:extLst>
                <a:ext uri="{FF2B5EF4-FFF2-40B4-BE49-F238E27FC236}">
                  <a16:creationId xmlns:a16="http://schemas.microsoft.com/office/drawing/2014/main" id="{B5554109-3B1F-437F-8822-9AD53484DC9C}"/>
                </a:ext>
              </a:extLst>
            </p:cNvPr>
            <p:cNvSpPr/>
            <p:nvPr/>
          </p:nvSpPr>
          <p:spPr bwMode="auto">
            <a:xfrm>
              <a:off x="4910897" y="1215708"/>
              <a:ext cx="56925" cy="199237"/>
            </a:xfrm>
            <a:custGeom>
              <a:avLst/>
              <a:gdLst>
                <a:gd name="T0" fmla="*/ 12 w 25"/>
                <a:gd name="T1" fmla="*/ 88 h 88"/>
                <a:gd name="T2" fmla="*/ 12 w 25"/>
                <a:gd name="T3" fmla="*/ 88 h 88"/>
                <a:gd name="T4" fmla="*/ 0 w 25"/>
                <a:gd name="T5" fmla="*/ 75 h 88"/>
                <a:gd name="T6" fmla="*/ 0 w 25"/>
                <a:gd name="T7" fmla="*/ 12 h 88"/>
                <a:gd name="T8" fmla="*/ 12 w 25"/>
                <a:gd name="T9" fmla="*/ 0 h 88"/>
                <a:gd name="T10" fmla="*/ 25 w 25"/>
                <a:gd name="T11" fmla="*/ 12 h 88"/>
                <a:gd name="T12" fmla="*/ 25 w 25"/>
                <a:gd name="T13" fmla="*/ 75 h 88"/>
                <a:gd name="T14" fmla="*/ 12 w 25"/>
                <a:gd name="T1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" h="88">
                  <a:moveTo>
                    <a:pt x="12" y="88"/>
                  </a:moveTo>
                  <a:cubicBezTo>
                    <a:pt x="12" y="88"/>
                    <a:pt x="12" y="88"/>
                    <a:pt x="12" y="88"/>
                  </a:cubicBezTo>
                  <a:cubicBezTo>
                    <a:pt x="5" y="88"/>
                    <a:pt x="0" y="82"/>
                    <a:pt x="0" y="75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9" y="0"/>
                    <a:pt x="25" y="5"/>
                    <a:pt x="25" y="12"/>
                  </a:cubicBezTo>
                  <a:cubicBezTo>
                    <a:pt x="25" y="75"/>
                    <a:pt x="25" y="75"/>
                    <a:pt x="25" y="75"/>
                  </a:cubicBezTo>
                  <a:cubicBezTo>
                    <a:pt x="25" y="82"/>
                    <a:pt x="19" y="88"/>
                    <a:pt x="12" y="88"/>
                  </a:cubicBezTo>
                  <a:close/>
                </a:path>
              </a:pathLst>
            </a:custGeom>
            <a:solidFill>
              <a:srgbClr val="0008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îṩļîdè">
              <a:extLst>
                <a:ext uri="{FF2B5EF4-FFF2-40B4-BE49-F238E27FC236}">
                  <a16:creationId xmlns:a16="http://schemas.microsoft.com/office/drawing/2014/main" id="{0F51A0A5-7CC2-419E-87E9-0A8F3713E0D6}"/>
                </a:ext>
              </a:extLst>
            </p:cNvPr>
            <p:cNvSpPr/>
            <p:nvPr/>
          </p:nvSpPr>
          <p:spPr bwMode="auto">
            <a:xfrm>
              <a:off x="4379165" y="563659"/>
              <a:ext cx="730969" cy="914681"/>
            </a:xfrm>
            <a:custGeom>
              <a:avLst/>
              <a:gdLst>
                <a:gd name="T0" fmla="*/ 300 w 323"/>
                <a:gd name="T1" fmla="*/ 54 h 405"/>
                <a:gd name="T2" fmla="*/ 297 w 323"/>
                <a:gd name="T3" fmla="*/ 48 h 405"/>
                <a:gd name="T4" fmla="*/ 241 w 323"/>
                <a:gd name="T5" fmla="*/ 15 h 405"/>
                <a:gd name="T6" fmla="*/ 238 w 323"/>
                <a:gd name="T7" fmla="*/ 13 h 405"/>
                <a:gd name="T8" fmla="*/ 237 w 323"/>
                <a:gd name="T9" fmla="*/ 13 h 405"/>
                <a:gd name="T10" fmla="*/ 237 w 323"/>
                <a:gd name="T11" fmla="*/ 13 h 405"/>
                <a:gd name="T12" fmla="*/ 141 w 323"/>
                <a:gd name="T13" fmla="*/ 24 h 405"/>
                <a:gd name="T14" fmla="*/ 0 w 323"/>
                <a:gd name="T15" fmla="*/ 275 h 405"/>
                <a:gd name="T16" fmla="*/ 38 w 323"/>
                <a:gd name="T17" fmla="*/ 367 h 405"/>
                <a:gd name="T18" fmla="*/ 38 w 323"/>
                <a:gd name="T19" fmla="*/ 367 h 405"/>
                <a:gd name="T20" fmla="*/ 38 w 323"/>
                <a:gd name="T21" fmla="*/ 367 h 405"/>
                <a:gd name="T22" fmla="*/ 91 w 323"/>
                <a:gd name="T23" fmla="*/ 399 h 405"/>
                <a:gd name="T24" fmla="*/ 101 w 323"/>
                <a:gd name="T25" fmla="*/ 395 h 405"/>
                <a:gd name="T26" fmla="*/ 114 w 323"/>
                <a:gd name="T27" fmla="*/ 403 h 405"/>
                <a:gd name="T28" fmla="*/ 183 w 323"/>
                <a:gd name="T29" fmla="*/ 384 h 405"/>
                <a:gd name="T30" fmla="*/ 323 w 323"/>
                <a:gd name="T31" fmla="*/ 133 h 405"/>
                <a:gd name="T32" fmla="*/ 300 w 323"/>
                <a:gd name="T33" fmla="*/ 54 h 405"/>
                <a:gd name="T34" fmla="*/ 183 w 323"/>
                <a:gd name="T35" fmla="*/ 308 h 405"/>
                <a:gd name="T36" fmla="*/ 106 w 323"/>
                <a:gd name="T37" fmla="*/ 262 h 405"/>
                <a:gd name="T38" fmla="*/ 183 w 323"/>
                <a:gd name="T39" fmla="*/ 125 h 405"/>
                <a:gd name="T40" fmla="*/ 260 w 323"/>
                <a:gd name="T41" fmla="*/ 171 h 405"/>
                <a:gd name="T42" fmla="*/ 183 w 323"/>
                <a:gd name="T43" fmla="*/ 308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23" h="405">
                  <a:moveTo>
                    <a:pt x="300" y="54"/>
                  </a:moveTo>
                  <a:cubicBezTo>
                    <a:pt x="297" y="48"/>
                    <a:pt x="297" y="48"/>
                    <a:pt x="297" y="48"/>
                  </a:cubicBezTo>
                  <a:cubicBezTo>
                    <a:pt x="241" y="15"/>
                    <a:pt x="241" y="15"/>
                    <a:pt x="241" y="15"/>
                  </a:cubicBezTo>
                  <a:cubicBezTo>
                    <a:pt x="240" y="15"/>
                    <a:pt x="239" y="14"/>
                    <a:pt x="238" y="13"/>
                  </a:cubicBezTo>
                  <a:cubicBezTo>
                    <a:pt x="237" y="13"/>
                    <a:pt x="237" y="13"/>
                    <a:pt x="237" y="13"/>
                  </a:cubicBezTo>
                  <a:cubicBezTo>
                    <a:pt x="237" y="13"/>
                    <a:pt x="237" y="13"/>
                    <a:pt x="237" y="13"/>
                  </a:cubicBezTo>
                  <a:cubicBezTo>
                    <a:pt x="212" y="0"/>
                    <a:pt x="178" y="2"/>
                    <a:pt x="141" y="24"/>
                  </a:cubicBezTo>
                  <a:cubicBezTo>
                    <a:pt x="63" y="70"/>
                    <a:pt x="0" y="183"/>
                    <a:pt x="0" y="275"/>
                  </a:cubicBezTo>
                  <a:cubicBezTo>
                    <a:pt x="0" y="319"/>
                    <a:pt x="14" y="351"/>
                    <a:pt x="38" y="367"/>
                  </a:cubicBezTo>
                  <a:cubicBezTo>
                    <a:pt x="38" y="367"/>
                    <a:pt x="38" y="367"/>
                    <a:pt x="38" y="367"/>
                  </a:cubicBezTo>
                  <a:cubicBezTo>
                    <a:pt x="38" y="367"/>
                    <a:pt x="38" y="367"/>
                    <a:pt x="38" y="367"/>
                  </a:cubicBezTo>
                  <a:cubicBezTo>
                    <a:pt x="40" y="369"/>
                    <a:pt x="88" y="398"/>
                    <a:pt x="91" y="399"/>
                  </a:cubicBezTo>
                  <a:cubicBezTo>
                    <a:pt x="101" y="395"/>
                    <a:pt x="101" y="395"/>
                    <a:pt x="101" y="395"/>
                  </a:cubicBezTo>
                  <a:cubicBezTo>
                    <a:pt x="114" y="403"/>
                    <a:pt x="114" y="403"/>
                    <a:pt x="114" y="403"/>
                  </a:cubicBezTo>
                  <a:cubicBezTo>
                    <a:pt x="135" y="405"/>
                    <a:pt x="158" y="399"/>
                    <a:pt x="183" y="384"/>
                  </a:cubicBezTo>
                  <a:cubicBezTo>
                    <a:pt x="260" y="338"/>
                    <a:pt x="323" y="226"/>
                    <a:pt x="323" y="133"/>
                  </a:cubicBezTo>
                  <a:cubicBezTo>
                    <a:pt x="323" y="99"/>
                    <a:pt x="315" y="72"/>
                    <a:pt x="300" y="54"/>
                  </a:cubicBezTo>
                  <a:close/>
                  <a:moveTo>
                    <a:pt x="183" y="308"/>
                  </a:moveTo>
                  <a:cubicBezTo>
                    <a:pt x="140" y="333"/>
                    <a:pt x="106" y="313"/>
                    <a:pt x="106" y="262"/>
                  </a:cubicBezTo>
                  <a:cubicBezTo>
                    <a:pt x="106" y="211"/>
                    <a:pt x="140" y="150"/>
                    <a:pt x="183" y="125"/>
                  </a:cubicBezTo>
                  <a:cubicBezTo>
                    <a:pt x="225" y="100"/>
                    <a:pt x="260" y="120"/>
                    <a:pt x="260" y="171"/>
                  </a:cubicBezTo>
                  <a:cubicBezTo>
                    <a:pt x="260" y="222"/>
                    <a:pt x="225" y="283"/>
                    <a:pt x="183" y="308"/>
                  </a:cubicBezTo>
                  <a:close/>
                </a:path>
              </a:pathLst>
            </a:custGeom>
            <a:solidFill>
              <a:srgbClr val="00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ísḷiḋé">
              <a:extLst>
                <a:ext uri="{FF2B5EF4-FFF2-40B4-BE49-F238E27FC236}">
                  <a16:creationId xmlns:a16="http://schemas.microsoft.com/office/drawing/2014/main" id="{FC989EB8-44FE-41E6-9839-ED07D4671611}"/>
                </a:ext>
              </a:extLst>
            </p:cNvPr>
            <p:cNvSpPr/>
            <p:nvPr/>
          </p:nvSpPr>
          <p:spPr bwMode="auto">
            <a:xfrm>
              <a:off x="4605572" y="663278"/>
              <a:ext cx="183712" cy="130669"/>
            </a:xfrm>
            <a:custGeom>
              <a:avLst/>
              <a:gdLst>
                <a:gd name="T0" fmla="*/ 0 w 81"/>
                <a:gd name="T1" fmla="*/ 11 h 58"/>
                <a:gd name="T2" fmla="*/ 76 w 81"/>
                <a:gd name="T3" fmla="*/ 58 h 58"/>
                <a:gd name="T4" fmla="*/ 81 w 81"/>
                <a:gd name="T5" fmla="*/ 42 h 58"/>
                <a:gd name="T6" fmla="*/ 13 w 81"/>
                <a:gd name="T7" fmla="*/ 0 h 58"/>
                <a:gd name="T8" fmla="*/ 0 w 81"/>
                <a:gd name="T9" fmla="*/ 11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58">
                  <a:moveTo>
                    <a:pt x="0" y="11"/>
                  </a:moveTo>
                  <a:cubicBezTo>
                    <a:pt x="76" y="58"/>
                    <a:pt x="76" y="58"/>
                    <a:pt x="76" y="58"/>
                  </a:cubicBezTo>
                  <a:cubicBezTo>
                    <a:pt x="81" y="42"/>
                    <a:pt x="81" y="42"/>
                    <a:pt x="81" y="42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8" y="4"/>
                    <a:pt x="4" y="7"/>
                    <a:pt x="0" y="11"/>
                  </a:cubicBezTo>
                  <a:close/>
                </a:path>
              </a:pathLst>
            </a:custGeom>
            <a:solidFill>
              <a:srgbClr val="00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îśḷidè">
              <a:extLst>
                <a:ext uri="{FF2B5EF4-FFF2-40B4-BE49-F238E27FC236}">
                  <a16:creationId xmlns:a16="http://schemas.microsoft.com/office/drawing/2014/main" id="{A00B9ED2-A59A-4F51-995D-65B3F78B34A1}"/>
                </a:ext>
              </a:extLst>
            </p:cNvPr>
            <p:cNvSpPr/>
            <p:nvPr/>
          </p:nvSpPr>
          <p:spPr bwMode="auto">
            <a:xfrm>
              <a:off x="4379165" y="1021646"/>
              <a:ext cx="534319" cy="417881"/>
            </a:xfrm>
            <a:custGeom>
              <a:avLst/>
              <a:gdLst>
                <a:gd name="T0" fmla="*/ 183 w 236"/>
                <a:gd name="T1" fmla="*/ 105 h 185"/>
                <a:gd name="T2" fmla="*/ 183 w 236"/>
                <a:gd name="T3" fmla="*/ 105 h 185"/>
                <a:gd name="T4" fmla="*/ 106 w 236"/>
                <a:gd name="T5" fmla="*/ 59 h 185"/>
                <a:gd name="T6" fmla="*/ 106 w 236"/>
                <a:gd name="T7" fmla="*/ 58 h 185"/>
                <a:gd name="T8" fmla="*/ 11 w 236"/>
                <a:gd name="T9" fmla="*/ 0 h 185"/>
                <a:gd name="T10" fmla="*/ 0 w 236"/>
                <a:gd name="T11" fmla="*/ 72 h 185"/>
                <a:gd name="T12" fmla="*/ 0 w 236"/>
                <a:gd name="T13" fmla="*/ 77 h 185"/>
                <a:gd name="T14" fmla="*/ 176 w 236"/>
                <a:gd name="T15" fmla="*/ 185 h 185"/>
                <a:gd name="T16" fmla="*/ 183 w 236"/>
                <a:gd name="T17" fmla="*/ 181 h 185"/>
                <a:gd name="T18" fmla="*/ 236 w 236"/>
                <a:gd name="T19" fmla="*/ 138 h 185"/>
                <a:gd name="T20" fmla="*/ 183 w 236"/>
                <a:gd name="T21" fmla="*/ 10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6" h="185">
                  <a:moveTo>
                    <a:pt x="183" y="105"/>
                  </a:moveTo>
                  <a:cubicBezTo>
                    <a:pt x="183" y="105"/>
                    <a:pt x="183" y="105"/>
                    <a:pt x="183" y="105"/>
                  </a:cubicBezTo>
                  <a:cubicBezTo>
                    <a:pt x="140" y="130"/>
                    <a:pt x="106" y="110"/>
                    <a:pt x="106" y="59"/>
                  </a:cubicBezTo>
                  <a:cubicBezTo>
                    <a:pt x="106" y="59"/>
                    <a:pt x="106" y="58"/>
                    <a:pt x="106" y="58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4" y="24"/>
                    <a:pt x="0" y="49"/>
                    <a:pt x="0" y="72"/>
                  </a:cubicBezTo>
                  <a:cubicBezTo>
                    <a:pt x="0" y="74"/>
                    <a:pt x="0" y="76"/>
                    <a:pt x="0" y="77"/>
                  </a:cubicBezTo>
                  <a:cubicBezTo>
                    <a:pt x="176" y="185"/>
                    <a:pt x="176" y="185"/>
                    <a:pt x="176" y="185"/>
                  </a:cubicBezTo>
                  <a:cubicBezTo>
                    <a:pt x="178" y="184"/>
                    <a:pt x="181" y="182"/>
                    <a:pt x="183" y="181"/>
                  </a:cubicBezTo>
                  <a:cubicBezTo>
                    <a:pt x="202" y="170"/>
                    <a:pt x="219" y="155"/>
                    <a:pt x="236" y="138"/>
                  </a:cubicBezTo>
                  <a:lnTo>
                    <a:pt x="183" y="105"/>
                  </a:lnTo>
                  <a:close/>
                </a:path>
              </a:pathLst>
            </a:custGeom>
            <a:solidFill>
              <a:srgbClr val="00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ïšḻíḍé">
              <a:extLst>
                <a:ext uri="{FF2B5EF4-FFF2-40B4-BE49-F238E27FC236}">
                  <a16:creationId xmlns:a16="http://schemas.microsoft.com/office/drawing/2014/main" id="{D8BF1D99-40BF-46E7-B93D-855DA310DC8B}"/>
                </a:ext>
              </a:extLst>
            </p:cNvPr>
            <p:cNvSpPr/>
            <p:nvPr/>
          </p:nvSpPr>
          <p:spPr bwMode="auto">
            <a:xfrm>
              <a:off x="4472315" y="832758"/>
              <a:ext cx="181125" cy="134550"/>
            </a:xfrm>
            <a:custGeom>
              <a:avLst/>
              <a:gdLst>
                <a:gd name="T0" fmla="*/ 76 w 80"/>
                <a:gd name="T1" fmla="*/ 60 h 60"/>
                <a:gd name="T2" fmla="*/ 80 w 80"/>
                <a:gd name="T3" fmla="*/ 44 h 60"/>
                <a:gd name="T4" fmla="*/ 8 w 80"/>
                <a:gd name="T5" fmla="*/ 0 h 60"/>
                <a:gd name="T6" fmla="*/ 0 w 80"/>
                <a:gd name="T7" fmla="*/ 13 h 60"/>
                <a:gd name="T8" fmla="*/ 76 w 80"/>
                <a:gd name="T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60">
                  <a:moveTo>
                    <a:pt x="76" y="60"/>
                  </a:moveTo>
                  <a:cubicBezTo>
                    <a:pt x="80" y="44"/>
                    <a:pt x="80" y="44"/>
                    <a:pt x="80" y="44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6" y="4"/>
                    <a:pt x="3" y="9"/>
                    <a:pt x="0" y="13"/>
                  </a:cubicBezTo>
                  <a:lnTo>
                    <a:pt x="76" y="60"/>
                  </a:lnTo>
                  <a:close/>
                </a:path>
              </a:pathLst>
            </a:custGeom>
            <a:solidFill>
              <a:srgbClr val="00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1" name="ïśḻîḓê">
              <a:extLst>
                <a:ext uri="{FF2B5EF4-FFF2-40B4-BE49-F238E27FC236}">
                  <a16:creationId xmlns:a16="http://schemas.microsoft.com/office/drawing/2014/main" id="{BCA5AC48-F05F-4F96-8193-A984309103E4}"/>
                </a:ext>
              </a:extLst>
            </p:cNvPr>
            <p:cNvSpPr/>
            <p:nvPr/>
          </p:nvSpPr>
          <p:spPr bwMode="auto">
            <a:xfrm>
              <a:off x="4423153" y="896153"/>
              <a:ext cx="227700" cy="197944"/>
            </a:xfrm>
            <a:custGeom>
              <a:avLst/>
              <a:gdLst>
                <a:gd name="T0" fmla="*/ 90 w 101"/>
                <a:gd name="T1" fmla="*/ 88 h 88"/>
                <a:gd name="T2" fmla="*/ 101 w 101"/>
                <a:gd name="T3" fmla="*/ 53 h 88"/>
                <a:gd name="T4" fmla="*/ 15 w 101"/>
                <a:gd name="T5" fmla="*/ 0 h 88"/>
                <a:gd name="T6" fmla="*/ 0 w 101"/>
                <a:gd name="T7" fmla="*/ 33 h 88"/>
                <a:gd name="T8" fmla="*/ 90 w 101"/>
                <a:gd name="T9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8">
                  <a:moveTo>
                    <a:pt x="90" y="88"/>
                  </a:moveTo>
                  <a:cubicBezTo>
                    <a:pt x="92" y="76"/>
                    <a:pt x="96" y="64"/>
                    <a:pt x="101" y="53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9" y="11"/>
                    <a:pt x="4" y="22"/>
                    <a:pt x="0" y="33"/>
                  </a:cubicBezTo>
                  <a:lnTo>
                    <a:pt x="90" y="88"/>
                  </a:lnTo>
                  <a:close/>
                </a:path>
              </a:pathLst>
            </a:custGeom>
            <a:solidFill>
              <a:srgbClr val="00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2" name="îṡļíḍè">
              <a:extLst>
                <a:ext uri="{FF2B5EF4-FFF2-40B4-BE49-F238E27FC236}">
                  <a16:creationId xmlns:a16="http://schemas.microsoft.com/office/drawing/2014/main" id="{D2A30E72-83AF-4493-969A-56F14AB57795}"/>
                </a:ext>
              </a:extLst>
            </p:cNvPr>
            <p:cNvSpPr/>
            <p:nvPr/>
          </p:nvSpPr>
          <p:spPr bwMode="auto">
            <a:xfrm>
              <a:off x="4508540" y="588240"/>
              <a:ext cx="635232" cy="966431"/>
            </a:xfrm>
            <a:custGeom>
              <a:avLst/>
              <a:gdLst>
                <a:gd name="T0" fmla="*/ 140 w 281"/>
                <a:gd name="T1" fmla="*/ 46 h 428"/>
                <a:gd name="T2" fmla="*/ 0 w 281"/>
                <a:gd name="T3" fmla="*/ 297 h 428"/>
                <a:gd name="T4" fmla="*/ 140 w 281"/>
                <a:gd name="T5" fmla="*/ 382 h 428"/>
                <a:gd name="T6" fmla="*/ 281 w 281"/>
                <a:gd name="T7" fmla="*/ 131 h 428"/>
                <a:gd name="T8" fmla="*/ 140 w 281"/>
                <a:gd name="T9" fmla="*/ 46 h 428"/>
                <a:gd name="T10" fmla="*/ 140 w 281"/>
                <a:gd name="T11" fmla="*/ 306 h 428"/>
                <a:gd name="T12" fmla="*/ 64 w 281"/>
                <a:gd name="T13" fmla="*/ 260 h 428"/>
                <a:gd name="T14" fmla="*/ 140 w 281"/>
                <a:gd name="T15" fmla="*/ 122 h 428"/>
                <a:gd name="T16" fmla="*/ 217 w 281"/>
                <a:gd name="T17" fmla="*/ 169 h 428"/>
                <a:gd name="T18" fmla="*/ 140 w 281"/>
                <a:gd name="T19" fmla="*/ 306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" h="428">
                  <a:moveTo>
                    <a:pt x="140" y="46"/>
                  </a:moveTo>
                  <a:cubicBezTo>
                    <a:pt x="63" y="93"/>
                    <a:pt x="0" y="205"/>
                    <a:pt x="0" y="297"/>
                  </a:cubicBezTo>
                  <a:cubicBezTo>
                    <a:pt x="0" y="390"/>
                    <a:pt x="63" y="428"/>
                    <a:pt x="140" y="382"/>
                  </a:cubicBezTo>
                  <a:cubicBezTo>
                    <a:pt x="218" y="336"/>
                    <a:pt x="281" y="223"/>
                    <a:pt x="281" y="131"/>
                  </a:cubicBezTo>
                  <a:cubicBezTo>
                    <a:pt x="280" y="38"/>
                    <a:pt x="217" y="0"/>
                    <a:pt x="140" y="46"/>
                  </a:cubicBezTo>
                  <a:close/>
                  <a:moveTo>
                    <a:pt x="140" y="306"/>
                  </a:moveTo>
                  <a:cubicBezTo>
                    <a:pt x="98" y="331"/>
                    <a:pt x="64" y="310"/>
                    <a:pt x="64" y="260"/>
                  </a:cubicBezTo>
                  <a:cubicBezTo>
                    <a:pt x="64" y="209"/>
                    <a:pt x="98" y="148"/>
                    <a:pt x="140" y="122"/>
                  </a:cubicBezTo>
                  <a:cubicBezTo>
                    <a:pt x="183" y="97"/>
                    <a:pt x="217" y="118"/>
                    <a:pt x="217" y="169"/>
                  </a:cubicBezTo>
                  <a:cubicBezTo>
                    <a:pt x="217" y="219"/>
                    <a:pt x="183" y="281"/>
                    <a:pt x="140" y="306"/>
                  </a:cubicBezTo>
                  <a:close/>
                </a:path>
              </a:pathLst>
            </a:custGeom>
            <a:solidFill>
              <a:srgbClr val="00E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3" name="iṣḷîḍé">
              <a:extLst>
                <a:ext uri="{FF2B5EF4-FFF2-40B4-BE49-F238E27FC236}">
                  <a16:creationId xmlns:a16="http://schemas.microsoft.com/office/drawing/2014/main" id="{44970A7C-80FD-47B8-8C99-1C96C40D947C}"/>
                </a:ext>
              </a:extLst>
            </p:cNvPr>
            <p:cNvSpPr/>
            <p:nvPr/>
          </p:nvSpPr>
          <p:spPr bwMode="auto">
            <a:xfrm>
              <a:off x="4508540" y="593415"/>
              <a:ext cx="635232" cy="963844"/>
            </a:xfrm>
            <a:custGeom>
              <a:avLst/>
              <a:gdLst>
                <a:gd name="T0" fmla="*/ 281 w 281"/>
                <a:gd name="T1" fmla="*/ 130 h 427"/>
                <a:gd name="T2" fmla="*/ 140 w 281"/>
                <a:gd name="T3" fmla="*/ 46 h 427"/>
                <a:gd name="T4" fmla="*/ 0 w 281"/>
                <a:gd name="T5" fmla="*/ 297 h 427"/>
                <a:gd name="T6" fmla="*/ 140 w 281"/>
                <a:gd name="T7" fmla="*/ 381 h 427"/>
                <a:gd name="T8" fmla="*/ 281 w 281"/>
                <a:gd name="T9" fmla="*/ 130 h 427"/>
                <a:gd name="T10" fmla="*/ 64 w 281"/>
                <a:gd name="T11" fmla="*/ 259 h 427"/>
                <a:gd name="T12" fmla="*/ 140 w 281"/>
                <a:gd name="T13" fmla="*/ 122 h 427"/>
                <a:gd name="T14" fmla="*/ 217 w 281"/>
                <a:gd name="T15" fmla="*/ 168 h 427"/>
                <a:gd name="T16" fmla="*/ 140 w 281"/>
                <a:gd name="T17" fmla="*/ 305 h 427"/>
                <a:gd name="T18" fmla="*/ 64 w 281"/>
                <a:gd name="T19" fmla="*/ 259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" h="427">
                  <a:moveTo>
                    <a:pt x="281" y="130"/>
                  </a:moveTo>
                  <a:cubicBezTo>
                    <a:pt x="281" y="38"/>
                    <a:pt x="218" y="0"/>
                    <a:pt x="140" y="46"/>
                  </a:cubicBezTo>
                  <a:cubicBezTo>
                    <a:pt x="63" y="92"/>
                    <a:pt x="0" y="204"/>
                    <a:pt x="0" y="297"/>
                  </a:cubicBezTo>
                  <a:cubicBezTo>
                    <a:pt x="0" y="389"/>
                    <a:pt x="63" y="427"/>
                    <a:pt x="140" y="381"/>
                  </a:cubicBezTo>
                  <a:cubicBezTo>
                    <a:pt x="218" y="335"/>
                    <a:pt x="281" y="223"/>
                    <a:pt x="281" y="130"/>
                  </a:cubicBezTo>
                  <a:close/>
                  <a:moveTo>
                    <a:pt x="64" y="259"/>
                  </a:moveTo>
                  <a:cubicBezTo>
                    <a:pt x="64" y="208"/>
                    <a:pt x="98" y="147"/>
                    <a:pt x="140" y="122"/>
                  </a:cubicBezTo>
                  <a:cubicBezTo>
                    <a:pt x="183" y="97"/>
                    <a:pt x="217" y="117"/>
                    <a:pt x="217" y="168"/>
                  </a:cubicBezTo>
                  <a:cubicBezTo>
                    <a:pt x="217" y="219"/>
                    <a:pt x="183" y="280"/>
                    <a:pt x="140" y="305"/>
                  </a:cubicBezTo>
                  <a:cubicBezTo>
                    <a:pt x="98" y="330"/>
                    <a:pt x="64" y="310"/>
                    <a:pt x="64" y="259"/>
                  </a:cubicBezTo>
                  <a:close/>
                </a:path>
              </a:pathLst>
            </a:custGeom>
            <a:solidFill>
              <a:srgbClr val="0041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4" name="îṧliḍe">
              <a:extLst>
                <a:ext uri="{FF2B5EF4-FFF2-40B4-BE49-F238E27FC236}">
                  <a16:creationId xmlns:a16="http://schemas.microsoft.com/office/drawing/2014/main" id="{26151061-A843-4671-82E3-07C907983DA1}"/>
                </a:ext>
              </a:extLst>
            </p:cNvPr>
            <p:cNvSpPr/>
            <p:nvPr/>
          </p:nvSpPr>
          <p:spPr bwMode="auto">
            <a:xfrm>
              <a:off x="4569347" y="681390"/>
              <a:ext cx="513619" cy="780131"/>
            </a:xfrm>
            <a:custGeom>
              <a:avLst/>
              <a:gdLst>
                <a:gd name="T0" fmla="*/ 227 w 227"/>
                <a:gd name="T1" fmla="*/ 106 h 346"/>
                <a:gd name="T2" fmla="*/ 113 w 227"/>
                <a:gd name="T3" fmla="*/ 38 h 346"/>
                <a:gd name="T4" fmla="*/ 0 w 227"/>
                <a:gd name="T5" fmla="*/ 240 h 346"/>
                <a:gd name="T6" fmla="*/ 113 w 227"/>
                <a:gd name="T7" fmla="*/ 309 h 346"/>
                <a:gd name="T8" fmla="*/ 227 w 227"/>
                <a:gd name="T9" fmla="*/ 106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346">
                  <a:moveTo>
                    <a:pt x="227" y="106"/>
                  </a:moveTo>
                  <a:cubicBezTo>
                    <a:pt x="227" y="31"/>
                    <a:pt x="176" y="0"/>
                    <a:pt x="113" y="38"/>
                  </a:cubicBezTo>
                  <a:cubicBezTo>
                    <a:pt x="51" y="75"/>
                    <a:pt x="0" y="166"/>
                    <a:pt x="0" y="240"/>
                  </a:cubicBezTo>
                  <a:cubicBezTo>
                    <a:pt x="0" y="315"/>
                    <a:pt x="51" y="346"/>
                    <a:pt x="113" y="309"/>
                  </a:cubicBezTo>
                  <a:cubicBezTo>
                    <a:pt x="176" y="271"/>
                    <a:pt x="227" y="181"/>
                    <a:pt x="227" y="106"/>
                  </a:cubicBezTo>
                  <a:close/>
                </a:path>
              </a:pathLst>
            </a:custGeom>
            <a:solidFill>
              <a:srgbClr val="C6D7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5" name="iṥḻîḓê">
              <a:extLst>
                <a:ext uri="{FF2B5EF4-FFF2-40B4-BE49-F238E27FC236}">
                  <a16:creationId xmlns:a16="http://schemas.microsoft.com/office/drawing/2014/main" id="{32D7D781-4EAE-4143-8684-B570B746E9F3}"/>
                </a:ext>
              </a:extLst>
            </p:cNvPr>
            <p:cNvSpPr/>
            <p:nvPr/>
          </p:nvSpPr>
          <p:spPr bwMode="auto">
            <a:xfrm>
              <a:off x="4587460" y="709853"/>
              <a:ext cx="477394" cy="723206"/>
            </a:xfrm>
            <a:custGeom>
              <a:avLst/>
              <a:gdLst>
                <a:gd name="T0" fmla="*/ 211 w 211"/>
                <a:gd name="T1" fmla="*/ 98 h 320"/>
                <a:gd name="T2" fmla="*/ 105 w 211"/>
                <a:gd name="T3" fmla="*/ 34 h 320"/>
                <a:gd name="T4" fmla="*/ 0 w 211"/>
                <a:gd name="T5" fmla="*/ 223 h 320"/>
                <a:gd name="T6" fmla="*/ 105 w 211"/>
                <a:gd name="T7" fmla="*/ 286 h 320"/>
                <a:gd name="T8" fmla="*/ 211 w 211"/>
                <a:gd name="T9" fmla="*/ 98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320">
                  <a:moveTo>
                    <a:pt x="211" y="98"/>
                  </a:moveTo>
                  <a:cubicBezTo>
                    <a:pt x="211" y="28"/>
                    <a:pt x="164" y="0"/>
                    <a:pt x="105" y="34"/>
                  </a:cubicBezTo>
                  <a:cubicBezTo>
                    <a:pt x="47" y="69"/>
                    <a:pt x="0" y="153"/>
                    <a:pt x="0" y="223"/>
                  </a:cubicBezTo>
                  <a:cubicBezTo>
                    <a:pt x="0" y="292"/>
                    <a:pt x="47" y="320"/>
                    <a:pt x="105" y="286"/>
                  </a:cubicBezTo>
                  <a:cubicBezTo>
                    <a:pt x="164" y="251"/>
                    <a:pt x="211" y="167"/>
                    <a:pt x="211" y="98"/>
                  </a:cubicBezTo>
                  <a:close/>
                </a:path>
              </a:pathLst>
            </a:custGeom>
            <a:solidFill>
              <a:srgbClr val="EAF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6" name="îś1iďê">
              <a:extLst>
                <a:ext uri="{FF2B5EF4-FFF2-40B4-BE49-F238E27FC236}">
                  <a16:creationId xmlns:a16="http://schemas.microsoft.com/office/drawing/2014/main" id="{A248BD3F-2198-4BF4-8770-899962D27C0E}"/>
                </a:ext>
              </a:extLst>
            </p:cNvPr>
            <p:cNvSpPr/>
            <p:nvPr/>
          </p:nvSpPr>
          <p:spPr bwMode="auto">
            <a:xfrm>
              <a:off x="4587460" y="709853"/>
              <a:ext cx="477394" cy="505856"/>
            </a:xfrm>
            <a:custGeom>
              <a:avLst/>
              <a:gdLst>
                <a:gd name="T0" fmla="*/ 105 w 211"/>
                <a:gd name="T1" fmla="*/ 37 h 224"/>
                <a:gd name="T2" fmla="*/ 211 w 211"/>
                <a:gd name="T3" fmla="*/ 99 h 224"/>
                <a:gd name="T4" fmla="*/ 211 w 211"/>
                <a:gd name="T5" fmla="*/ 98 h 224"/>
                <a:gd name="T6" fmla="*/ 105 w 211"/>
                <a:gd name="T7" fmla="*/ 34 h 224"/>
                <a:gd name="T8" fmla="*/ 0 w 211"/>
                <a:gd name="T9" fmla="*/ 223 h 224"/>
                <a:gd name="T10" fmla="*/ 0 w 211"/>
                <a:gd name="T11" fmla="*/ 224 h 224"/>
                <a:gd name="T12" fmla="*/ 105 w 211"/>
                <a:gd name="T13" fmla="*/ 37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1" h="224">
                  <a:moveTo>
                    <a:pt x="105" y="37"/>
                  </a:moveTo>
                  <a:cubicBezTo>
                    <a:pt x="163" y="2"/>
                    <a:pt x="210" y="30"/>
                    <a:pt x="211" y="99"/>
                  </a:cubicBezTo>
                  <a:cubicBezTo>
                    <a:pt x="211" y="98"/>
                    <a:pt x="211" y="98"/>
                    <a:pt x="211" y="98"/>
                  </a:cubicBezTo>
                  <a:cubicBezTo>
                    <a:pt x="211" y="28"/>
                    <a:pt x="164" y="0"/>
                    <a:pt x="105" y="34"/>
                  </a:cubicBezTo>
                  <a:cubicBezTo>
                    <a:pt x="47" y="69"/>
                    <a:pt x="0" y="153"/>
                    <a:pt x="0" y="223"/>
                  </a:cubicBezTo>
                  <a:cubicBezTo>
                    <a:pt x="0" y="223"/>
                    <a:pt x="0" y="223"/>
                    <a:pt x="0" y="224"/>
                  </a:cubicBezTo>
                  <a:cubicBezTo>
                    <a:pt x="1" y="155"/>
                    <a:pt x="48" y="71"/>
                    <a:pt x="105" y="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8" name="íŝlïḋê">
              <a:extLst>
                <a:ext uri="{FF2B5EF4-FFF2-40B4-BE49-F238E27FC236}">
                  <a16:creationId xmlns:a16="http://schemas.microsoft.com/office/drawing/2014/main" id="{F9776479-65DD-41A7-B91E-E9546451CAC2}"/>
                </a:ext>
              </a:extLst>
            </p:cNvPr>
            <p:cNvSpPr/>
            <p:nvPr/>
          </p:nvSpPr>
          <p:spPr bwMode="auto">
            <a:xfrm>
              <a:off x="4765997" y="981540"/>
              <a:ext cx="120319" cy="179832"/>
            </a:xfrm>
            <a:custGeom>
              <a:avLst/>
              <a:gdLst>
                <a:gd name="T0" fmla="*/ 53 w 53"/>
                <a:gd name="T1" fmla="*/ 25 h 80"/>
                <a:gd name="T2" fmla="*/ 26 w 53"/>
                <a:gd name="T3" fmla="*/ 9 h 80"/>
                <a:gd name="T4" fmla="*/ 0 w 53"/>
                <a:gd name="T5" fmla="*/ 56 h 80"/>
                <a:gd name="T6" fmla="*/ 26 w 53"/>
                <a:gd name="T7" fmla="*/ 71 h 80"/>
                <a:gd name="T8" fmla="*/ 53 w 53"/>
                <a:gd name="T9" fmla="*/ 2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80">
                  <a:moveTo>
                    <a:pt x="53" y="25"/>
                  </a:moveTo>
                  <a:cubicBezTo>
                    <a:pt x="53" y="7"/>
                    <a:pt x="41" y="0"/>
                    <a:pt x="26" y="9"/>
                  </a:cubicBezTo>
                  <a:cubicBezTo>
                    <a:pt x="12" y="17"/>
                    <a:pt x="0" y="38"/>
                    <a:pt x="0" y="56"/>
                  </a:cubicBezTo>
                  <a:cubicBezTo>
                    <a:pt x="0" y="73"/>
                    <a:pt x="12" y="80"/>
                    <a:pt x="26" y="71"/>
                  </a:cubicBezTo>
                  <a:cubicBezTo>
                    <a:pt x="41" y="63"/>
                    <a:pt x="53" y="42"/>
                    <a:pt x="53" y="25"/>
                  </a:cubicBezTo>
                  <a:close/>
                </a:path>
              </a:pathLst>
            </a:custGeom>
            <a:solidFill>
              <a:srgbClr val="E1E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isḷiďè">
              <a:extLst>
                <a:ext uri="{FF2B5EF4-FFF2-40B4-BE49-F238E27FC236}">
                  <a16:creationId xmlns:a16="http://schemas.microsoft.com/office/drawing/2014/main" id="{67CF9D06-813F-44F9-83D0-FE2F8D81BEFA}"/>
                </a:ext>
              </a:extLst>
            </p:cNvPr>
            <p:cNvSpPr/>
            <p:nvPr/>
          </p:nvSpPr>
          <p:spPr bwMode="auto">
            <a:xfrm>
              <a:off x="4768585" y="830171"/>
              <a:ext cx="113850" cy="234169"/>
            </a:xfrm>
            <a:custGeom>
              <a:avLst/>
              <a:gdLst>
                <a:gd name="T0" fmla="*/ 88 w 88"/>
                <a:gd name="T1" fmla="*/ 44 h 181"/>
                <a:gd name="T2" fmla="*/ 44 w 88"/>
                <a:gd name="T3" fmla="*/ 0 h 181"/>
                <a:gd name="T4" fmla="*/ 0 w 88"/>
                <a:gd name="T5" fmla="*/ 92 h 181"/>
                <a:gd name="T6" fmla="*/ 23 w 88"/>
                <a:gd name="T7" fmla="*/ 80 h 181"/>
                <a:gd name="T8" fmla="*/ 23 w 88"/>
                <a:gd name="T9" fmla="*/ 181 h 181"/>
                <a:gd name="T10" fmla="*/ 65 w 88"/>
                <a:gd name="T11" fmla="*/ 159 h 181"/>
                <a:gd name="T12" fmla="*/ 65 w 88"/>
                <a:gd name="T13" fmla="*/ 57 h 181"/>
                <a:gd name="T14" fmla="*/ 88 w 88"/>
                <a:gd name="T15" fmla="*/ 44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181">
                  <a:moveTo>
                    <a:pt x="88" y="44"/>
                  </a:moveTo>
                  <a:lnTo>
                    <a:pt x="44" y="0"/>
                  </a:lnTo>
                  <a:lnTo>
                    <a:pt x="0" y="92"/>
                  </a:lnTo>
                  <a:lnTo>
                    <a:pt x="23" y="80"/>
                  </a:lnTo>
                  <a:lnTo>
                    <a:pt x="23" y="181"/>
                  </a:lnTo>
                  <a:lnTo>
                    <a:pt x="65" y="159"/>
                  </a:lnTo>
                  <a:lnTo>
                    <a:pt x="65" y="57"/>
                  </a:lnTo>
                  <a:lnTo>
                    <a:pt x="88" y="44"/>
                  </a:ln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0" name="îsľiḑé">
              <a:extLst>
                <a:ext uri="{FF2B5EF4-FFF2-40B4-BE49-F238E27FC236}">
                  <a16:creationId xmlns:a16="http://schemas.microsoft.com/office/drawing/2014/main" id="{83562AE4-E2E6-4F67-8C85-AEA92B563FE7}"/>
                </a:ext>
              </a:extLst>
            </p:cNvPr>
            <p:cNvSpPr/>
            <p:nvPr/>
          </p:nvSpPr>
          <p:spPr bwMode="auto">
            <a:xfrm>
              <a:off x="4768585" y="830171"/>
              <a:ext cx="113850" cy="119025"/>
            </a:xfrm>
            <a:custGeom>
              <a:avLst/>
              <a:gdLst>
                <a:gd name="T0" fmla="*/ 44 w 88"/>
                <a:gd name="T1" fmla="*/ 2 h 92"/>
                <a:gd name="T2" fmla="*/ 88 w 88"/>
                <a:gd name="T3" fmla="*/ 45 h 92"/>
                <a:gd name="T4" fmla="*/ 88 w 88"/>
                <a:gd name="T5" fmla="*/ 44 h 92"/>
                <a:gd name="T6" fmla="*/ 44 w 88"/>
                <a:gd name="T7" fmla="*/ 0 h 92"/>
                <a:gd name="T8" fmla="*/ 0 w 88"/>
                <a:gd name="T9" fmla="*/ 92 h 92"/>
                <a:gd name="T10" fmla="*/ 2 w 88"/>
                <a:gd name="T11" fmla="*/ 92 h 92"/>
                <a:gd name="T12" fmla="*/ 44 w 88"/>
                <a:gd name="T13" fmla="*/ 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" h="92">
                  <a:moveTo>
                    <a:pt x="44" y="2"/>
                  </a:moveTo>
                  <a:lnTo>
                    <a:pt x="88" y="45"/>
                  </a:lnTo>
                  <a:lnTo>
                    <a:pt x="88" y="44"/>
                  </a:lnTo>
                  <a:lnTo>
                    <a:pt x="44" y="0"/>
                  </a:lnTo>
                  <a:lnTo>
                    <a:pt x="0" y="92"/>
                  </a:lnTo>
                  <a:lnTo>
                    <a:pt x="2" y="92"/>
                  </a:lnTo>
                  <a:lnTo>
                    <a:pt x="44" y="2"/>
                  </a:lnTo>
                  <a:close/>
                </a:path>
              </a:pathLst>
            </a:custGeom>
            <a:solidFill>
              <a:srgbClr val="FFD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1" name="íṧḻïḑe">
              <a:extLst>
                <a:ext uri="{FF2B5EF4-FFF2-40B4-BE49-F238E27FC236}">
                  <a16:creationId xmlns:a16="http://schemas.microsoft.com/office/drawing/2014/main" id="{79CD9043-34F9-458D-AD4B-566E5EF38694}"/>
                </a:ext>
              </a:extLst>
            </p:cNvPr>
            <p:cNvSpPr/>
            <p:nvPr/>
          </p:nvSpPr>
          <p:spPr bwMode="auto">
            <a:xfrm>
              <a:off x="4825510" y="1078571"/>
              <a:ext cx="147487" cy="108675"/>
            </a:xfrm>
            <a:custGeom>
              <a:avLst/>
              <a:gdLst>
                <a:gd name="T0" fmla="*/ 89 w 114"/>
                <a:gd name="T1" fmla="*/ 84 h 84"/>
                <a:gd name="T2" fmla="*/ 114 w 114"/>
                <a:gd name="T3" fmla="*/ 82 h 84"/>
                <a:gd name="T4" fmla="*/ 107 w 114"/>
                <a:gd name="T5" fmla="*/ 57 h 84"/>
                <a:gd name="T6" fmla="*/ 101 w 114"/>
                <a:gd name="T7" fmla="*/ 64 h 84"/>
                <a:gd name="T8" fmla="*/ 9 w 114"/>
                <a:gd name="T9" fmla="*/ 0 h 84"/>
                <a:gd name="T10" fmla="*/ 0 w 114"/>
                <a:gd name="T11" fmla="*/ 12 h 84"/>
                <a:gd name="T12" fmla="*/ 93 w 114"/>
                <a:gd name="T13" fmla="*/ 77 h 84"/>
                <a:gd name="T14" fmla="*/ 89 w 114"/>
                <a:gd name="T15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4" h="84">
                  <a:moveTo>
                    <a:pt x="89" y="84"/>
                  </a:moveTo>
                  <a:lnTo>
                    <a:pt x="114" y="82"/>
                  </a:lnTo>
                  <a:lnTo>
                    <a:pt x="107" y="57"/>
                  </a:lnTo>
                  <a:lnTo>
                    <a:pt x="101" y="64"/>
                  </a:lnTo>
                  <a:lnTo>
                    <a:pt x="9" y="0"/>
                  </a:lnTo>
                  <a:lnTo>
                    <a:pt x="0" y="12"/>
                  </a:lnTo>
                  <a:lnTo>
                    <a:pt x="93" y="77"/>
                  </a:lnTo>
                  <a:lnTo>
                    <a:pt x="89" y="84"/>
                  </a:lnTo>
                  <a:close/>
                </a:path>
              </a:pathLst>
            </a:custGeom>
            <a:solidFill>
              <a:srgbClr val="009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2" name="ïşļîďe">
              <a:extLst>
                <a:ext uri="{FF2B5EF4-FFF2-40B4-BE49-F238E27FC236}">
                  <a16:creationId xmlns:a16="http://schemas.microsoft.com/office/drawing/2014/main" id="{3D2C70B5-9D03-4C09-97D1-E930A4243C25}"/>
                </a:ext>
              </a:extLst>
            </p:cNvPr>
            <p:cNvSpPr/>
            <p:nvPr/>
          </p:nvSpPr>
          <p:spPr bwMode="auto">
            <a:xfrm>
              <a:off x="4780228" y="1002240"/>
              <a:ext cx="93150" cy="141019"/>
            </a:xfrm>
            <a:custGeom>
              <a:avLst/>
              <a:gdLst>
                <a:gd name="T0" fmla="*/ 41 w 41"/>
                <a:gd name="T1" fmla="*/ 20 h 63"/>
                <a:gd name="T2" fmla="*/ 20 w 41"/>
                <a:gd name="T3" fmla="*/ 7 h 63"/>
                <a:gd name="T4" fmla="*/ 0 w 41"/>
                <a:gd name="T5" fmla="*/ 44 h 63"/>
                <a:gd name="T6" fmla="*/ 20 w 41"/>
                <a:gd name="T7" fmla="*/ 56 h 63"/>
                <a:gd name="T8" fmla="*/ 41 w 41"/>
                <a:gd name="T9" fmla="*/ 2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3">
                  <a:moveTo>
                    <a:pt x="41" y="20"/>
                  </a:moveTo>
                  <a:cubicBezTo>
                    <a:pt x="41" y="6"/>
                    <a:pt x="32" y="0"/>
                    <a:pt x="20" y="7"/>
                  </a:cubicBezTo>
                  <a:cubicBezTo>
                    <a:pt x="9" y="14"/>
                    <a:pt x="0" y="30"/>
                    <a:pt x="0" y="44"/>
                  </a:cubicBezTo>
                  <a:cubicBezTo>
                    <a:pt x="0" y="58"/>
                    <a:pt x="9" y="63"/>
                    <a:pt x="20" y="56"/>
                  </a:cubicBezTo>
                  <a:cubicBezTo>
                    <a:pt x="32" y="50"/>
                    <a:pt x="41" y="33"/>
                    <a:pt x="41" y="20"/>
                  </a:cubicBezTo>
                  <a:close/>
                </a:path>
              </a:pathLst>
            </a:custGeom>
            <a:solidFill>
              <a:srgbClr val="0008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3" name="ísḷïḋé">
              <a:extLst>
                <a:ext uri="{FF2B5EF4-FFF2-40B4-BE49-F238E27FC236}">
                  <a16:creationId xmlns:a16="http://schemas.microsoft.com/office/drawing/2014/main" id="{7049E1BA-31C7-43C0-81D0-BE62BACF8AE3}"/>
                </a:ext>
              </a:extLst>
            </p:cNvPr>
            <p:cNvSpPr/>
            <p:nvPr/>
          </p:nvSpPr>
          <p:spPr bwMode="auto">
            <a:xfrm>
              <a:off x="4800928" y="1035878"/>
              <a:ext cx="51750" cy="76332"/>
            </a:xfrm>
            <a:custGeom>
              <a:avLst/>
              <a:gdLst>
                <a:gd name="T0" fmla="*/ 23 w 23"/>
                <a:gd name="T1" fmla="*/ 10 h 34"/>
                <a:gd name="T2" fmla="*/ 11 w 23"/>
                <a:gd name="T3" fmla="*/ 4 h 34"/>
                <a:gd name="T4" fmla="*/ 0 w 23"/>
                <a:gd name="T5" fmla="*/ 23 h 34"/>
                <a:gd name="T6" fmla="*/ 11 w 23"/>
                <a:gd name="T7" fmla="*/ 30 h 34"/>
                <a:gd name="T8" fmla="*/ 23 w 23"/>
                <a:gd name="T9" fmla="*/ 1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34">
                  <a:moveTo>
                    <a:pt x="23" y="10"/>
                  </a:moveTo>
                  <a:cubicBezTo>
                    <a:pt x="23" y="3"/>
                    <a:pt x="18" y="0"/>
                    <a:pt x="11" y="4"/>
                  </a:cubicBezTo>
                  <a:cubicBezTo>
                    <a:pt x="5" y="7"/>
                    <a:pt x="0" y="16"/>
                    <a:pt x="0" y="23"/>
                  </a:cubicBezTo>
                  <a:cubicBezTo>
                    <a:pt x="0" y="31"/>
                    <a:pt x="5" y="34"/>
                    <a:pt x="11" y="30"/>
                  </a:cubicBezTo>
                  <a:cubicBezTo>
                    <a:pt x="18" y="26"/>
                    <a:pt x="23" y="17"/>
                    <a:pt x="23" y="10"/>
                  </a:cubicBezTo>
                  <a:close/>
                </a:path>
              </a:pathLst>
            </a:custGeom>
            <a:solidFill>
              <a:srgbClr val="FFB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4" name="íŝļîďe">
              <a:extLst>
                <a:ext uri="{FF2B5EF4-FFF2-40B4-BE49-F238E27FC236}">
                  <a16:creationId xmlns:a16="http://schemas.microsoft.com/office/drawing/2014/main" id="{E05EF9C1-C3FC-4548-8D46-DF1B5724B53B}"/>
                </a:ext>
              </a:extLst>
            </p:cNvPr>
            <p:cNvSpPr/>
            <p:nvPr/>
          </p:nvSpPr>
          <p:spPr bwMode="auto">
            <a:xfrm>
              <a:off x="4809985" y="1048815"/>
              <a:ext cx="31050" cy="47869"/>
            </a:xfrm>
            <a:custGeom>
              <a:avLst/>
              <a:gdLst>
                <a:gd name="T0" fmla="*/ 14 w 14"/>
                <a:gd name="T1" fmla="*/ 7 h 21"/>
                <a:gd name="T2" fmla="*/ 7 w 14"/>
                <a:gd name="T3" fmla="*/ 2 h 21"/>
                <a:gd name="T4" fmla="*/ 0 w 14"/>
                <a:gd name="T5" fmla="*/ 15 h 21"/>
                <a:gd name="T6" fmla="*/ 7 w 14"/>
                <a:gd name="T7" fmla="*/ 19 h 21"/>
                <a:gd name="T8" fmla="*/ 14 w 14"/>
                <a:gd name="T9" fmla="*/ 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1">
                  <a:moveTo>
                    <a:pt x="14" y="7"/>
                  </a:moveTo>
                  <a:cubicBezTo>
                    <a:pt x="14" y="2"/>
                    <a:pt x="11" y="0"/>
                    <a:pt x="7" y="2"/>
                  </a:cubicBezTo>
                  <a:cubicBezTo>
                    <a:pt x="4" y="5"/>
                    <a:pt x="0" y="10"/>
                    <a:pt x="0" y="15"/>
                  </a:cubicBezTo>
                  <a:cubicBezTo>
                    <a:pt x="0" y="19"/>
                    <a:pt x="4" y="21"/>
                    <a:pt x="7" y="19"/>
                  </a:cubicBezTo>
                  <a:cubicBezTo>
                    <a:pt x="11" y="17"/>
                    <a:pt x="14" y="11"/>
                    <a:pt x="14" y="7"/>
                  </a:cubicBezTo>
                  <a:close/>
                </a:path>
              </a:pathLst>
            </a:custGeom>
            <a:solidFill>
              <a:srgbClr val="FFE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5" name="íṧḷíḋé">
              <a:extLst>
                <a:ext uri="{FF2B5EF4-FFF2-40B4-BE49-F238E27FC236}">
                  <a16:creationId xmlns:a16="http://schemas.microsoft.com/office/drawing/2014/main" id="{60BD4DC4-D015-455F-83BF-3420128261A4}"/>
                </a:ext>
              </a:extLst>
            </p:cNvPr>
            <p:cNvSpPr/>
            <p:nvPr/>
          </p:nvSpPr>
          <p:spPr bwMode="auto">
            <a:xfrm>
              <a:off x="4780228" y="1008708"/>
              <a:ext cx="81507" cy="124200"/>
            </a:xfrm>
            <a:custGeom>
              <a:avLst/>
              <a:gdLst>
                <a:gd name="T0" fmla="*/ 1 w 36"/>
                <a:gd name="T1" fmla="*/ 42 h 55"/>
                <a:gd name="T2" fmla="*/ 22 w 36"/>
                <a:gd name="T3" fmla="*/ 5 h 55"/>
                <a:gd name="T4" fmla="*/ 36 w 36"/>
                <a:gd name="T5" fmla="*/ 4 h 55"/>
                <a:gd name="T6" fmla="*/ 20 w 36"/>
                <a:gd name="T7" fmla="*/ 4 h 55"/>
                <a:gd name="T8" fmla="*/ 0 w 36"/>
                <a:gd name="T9" fmla="*/ 41 h 55"/>
                <a:gd name="T10" fmla="*/ 6 w 36"/>
                <a:gd name="T11" fmla="*/ 55 h 55"/>
                <a:gd name="T12" fmla="*/ 1 w 36"/>
                <a:gd name="T13" fmla="*/ 4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55">
                  <a:moveTo>
                    <a:pt x="1" y="42"/>
                  </a:moveTo>
                  <a:cubicBezTo>
                    <a:pt x="1" y="28"/>
                    <a:pt x="10" y="12"/>
                    <a:pt x="22" y="5"/>
                  </a:cubicBezTo>
                  <a:cubicBezTo>
                    <a:pt x="27" y="2"/>
                    <a:pt x="33" y="1"/>
                    <a:pt x="36" y="4"/>
                  </a:cubicBezTo>
                  <a:cubicBezTo>
                    <a:pt x="33" y="0"/>
                    <a:pt x="27" y="0"/>
                    <a:pt x="20" y="4"/>
                  </a:cubicBezTo>
                  <a:cubicBezTo>
                    <a:pt x="9" y="11"/>
                    <a:pt x="0" y="27"/>
                    <a:pt x="0" y="41"/>
                  </a:cubicBezTo>
                  <a:cubicBezTo>
                    <a:pt x="0" y="48"/>
                    <a:pt x="2" y="52"/>
                    <a:pt x="6" y="55"/>
                  </a:cubicBezTo>
                  <a:cubicBezTo>
                    <a:pt x="3" y="52"/>
                    <a:pt x="1" y="48"/>
                    <a:pt x="1" y="42"/>
                  </a:cubicBezTo>
                  <a:close/>
                </a:path>
              </a:pathLst>
            </a:custGeom>
            <a:solidFill>
              <a:srgbClr val="0008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íṩļîḓe">
              <a:extLst>
                <a:ext uri="{FF2B5EF4-FFF2-40B4-BE49-F238E27FC236}">
                  <a16:creationId xmlns:a16="http://schemas.microsoft.com/office/drawing/2014/main" id="{377990CB-D6EF-4816-B8FC-0FC056C6ADED}"/>
                </a:ext>
              </a:extLst>
            </p:cNvPr>
            <p:cNvSpPr/>
            <p:nvPr/>
          </p:nvSpPr>
          <p:spPr bwMode="auto">
            <a:xfrm>
              <a:off x="4729772" y="539078"/>
              <a:ext cx="153957" cy="130669"/>
            </a:xfrm>
            <a:custGeom>
              <a:avLst/>
              <a:gdLst>
                <a:gd name="T0" fmla="*/ 68 w 68"/>
                <a:gd name="T1" fmla="*/ 0 h 58"/>
                <a:gd name="T2" fmla="*/ 0 w 68"/>
                <a:gd name="T3" fmla="*/ 0 h 58"/>
                <a:gd name="T4" fmla="*/ 0 w 68"/>
                <a:gd name="T5" fmla="*/ 36 h 58"/>
                <a:gd name="T6" fmla="*/ 0 w 68"/>
                <a:gd name="T7" fmla="*/ 36 h 58"/>
                <a:gd name="T8" fmla="*/ 10 w 68"/>
                <a:gd name="T9" fmla="*/ 50 h 58"/>
                <a:gd name="T10" fmla="*/ 58 w 68"/>
                <a:gd name="T11" fmla="*/ 50 h 58"/>
                <a:gd name="T12" fmla="*/ 68 w 68"/>
                <a:gd name="T13" fmla="*/ 36 h 58"/>
                <a:gd name="T14" fmla="*/ 68 w 68"/>
                <a:gd name="T15" fmla="*/ 36 h 58"/>
                <a:gd name="T16" fmla="*/ 68 w 68"/>
                <a:gd name="T1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8" h="58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41"/>
                    <a:pt x="3" y="46"/>
                    <a:pt x="10" y="50"/>
                  </a:cubicBezTo>
                  <a:cubicBezTo>
                    <a:pt x="24" y="58"/>
                    <a:pt x="45" y="57"/>
                    <a:pt x="58" y="50"/>
                  </a:cubicBezTo>
                  <a:cubicBezTo>
                    <a:pt x="64" y="46"/>
                    <a:pt x="68" y="41"/>
                    <a:pt x="68" y="36"/>
                  </a:cubicBezTo>
                  <a:cubicBezTo>
                    <a:pt x="68" y="36"/>
                    <a:pt x="68" y="36"/>
                    <a:pt x="68" y="36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0018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7" name="iṣ1idè">
              <a:extLst>
                <a:ext uri="{FF2B5EF4-FFF2-40B4-BE49-F238E27FC236}">
                  <a16:creationId xmlns:a16="http://schemas.microsoft.com/office/drawing/2014/main" id="{B5BB7875-66A9-4210-B98E-5D1678AAD782}"/>
                </a:ext>
              </a:extLst>
            </p:cNvPr>
            <p:cNvSpPr/>
            <p:nvPr/>
          </p:nvSpPr>
          <p:spPr bwMode="auto">
            <a:xfrm>
              <a:off x="4720715" y="484740"/>
              <a:ext cx="170775" cy="94444"/>
            </a:xfrm>
            <a:custGeom>
              <a:avLst/>
              <a:gdLst>
                <a:gd name="T0" fmla="*/ 13 w 75"/>
                <a:gd name="T1" fmla="*/ 8 h 42"/>
                <a:gd name="T2" fmla="*/ 61 w 75"/>
                <a:gd name="T3" fmla="*/ 7 h 42"/>
                <a:gd name="T4" fmla="*/ 62 w 75"/>
                <a:gd name="T5" fmla="*/ 34 h 42"/>
                <a:gd name="T6" fmla="*/ 14 w 75"/>
                <a:gd name="T7" fmla="*/ 35 h 42"/>
                <a:gd name="T8" fmla="*/ 13 w 75"/>
                <a:gd name="T9" fmla="*/ 8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2">
                  <a:moveTo>
                    <a:pt x="13" y="8"/>
                  </a:moveTo>
                  <a:cubicBezTo>
                    <a:pt x="26" y="0"/>
                    <a:pt x="47" y="0"/>
                    <a:pt x="61" y="7"/>
                  </a:cubicBezTo>
                  <a:cubicBezTo>
                    <a:pt x="74" y="15"/>
                    <a:pt x="75" y="27"/>
                    <a:pt x="62" y="34"/>
                  </a:cubicBezTo>
                  <a:cubicBezTo>
                    <a:pt x="49" y="42"/>
                    <a:pt x="28" y="42"/>
                    <a:pt x="14" y="35"/>
                  </a:cubicBezTo>
                  <a:cubicBezTo>
                    <a:pt x="1" y="27"/>
                    <a:pt x="0" y="15"/>
                    <a:pt x="13" y="8"/>
                  </a:cubicBezTo>
                  <a:close/>
                </a:path>
              </a:pathLst>
            </a:custGeom>
            <a:solidFill>
              <a:srgbClr val="0011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8" name="iṡlîďê">
              <a:extLst>
                <a:ext uri="{FF2B5EF4-FFF2-40B4-BE49-F238E27FC236}">
                  <a16:creationId xmlns:a16="http://schemas.microsoft.com/office/drawing/2014/main" id="{734E23E5-C089-442F-B49E-1C25091701C3}"/>
                </a:ext>
              </a:extLst>
            </p:cNvPr>
            <p:cNvSpPr/>
            <p:nvPr/>
          </p:nvSpPr>
          <p:spPr bwMode="auto">
            <a:xfrm>
              <a:off x="4666378" y="418759"/>
              <a:ext cx="280744" cy="192769"/>
            </a:xfrm>
            <a:custGeom>
              <a:avLst/>
              <a:gdLst>
                <a:gd name="T0" fmla="*/ 104 w 124"/>
                <a:gd name="T1" fmla="*/ 13 h 85"/>
                <a:gd name="T2" fmla="*/ 17 w 124"/>
                <a:gd name="T3" fmla="*/ 14 h 85"/>
                <a:gd name="T4" fmla="*/ 2 w 124"/>
                <a:gd name="T5" fmla="*/ 29 h 85"/>
                <a:gd name="T6" fmla="*/ 3 w 124"/>
                <a:gd name="T7" fmla="*/ 34 h 85"/>
                <a:gd name="T8" fmla="*/ 0 w 124"/>
                <a:gd name="T9" fmla="*/ 36 h 85"/>
                <a:gd name="T10" fmla="*/ 1 w 124"/>
                <a:gd name="T11" fmla="*/ 48 h 85"/>
                <a:gd name="T12" fmla="*/ 1 w 124"/>
                <a:gd name="T13" fmla="*/ 48 h 85"/>
                <a:gd name="T14" fmla="*/ 1 w 124"/>
                <a:gd name="T15" fmla="*/ 48 h 85"/>
                <a:gd name="T16" fmla="*/ 20 w 124"/>
                <a:gd name="T17" fmla="*/ 72 h 85"/>
                <a:gd name="T18" fmla="*/ 107 w 124"/>
                <a:gd name="T19" fmla="*/ 71 h 85"/>
                <a:gd name="T20" fmla="*/ 124 w 124"/>
                <a:gd name="T21" fmla="*/ 47 h 85"/>
                <a:gd name="T22" fmla="*/ 124 w 124"/>
                <a:gd name="T23" fmla="*/ 47 h 85"/>
                <a:gd name="T24" fmla="*/ 124 w 124"/>
                <a:gd name="T25" fmla="*/ 47 h 85"/>
                <a:gd name="T26" fmla="*/ 124 w 124"/>
                <a:gd name="T27" fmla="*/ 45 h 85"/>
                <a:gd name="T28" fmla="*/ 123 w 124"/>
                <a:gd name="T29" fmla="*/ 32 h 85"/>
                <a:gd name="T30" fmla="*/ 122 w 124"/>
                <a:gd name="T31" fmla="*/ 31 h 85"/>
                <a:gd name="T32" fmla="*/ 104 w 124"/>
                <a:gd name="T33" fmla="*/ 13 h 85"/>
                <a:gd name="T34" fmla="*/ 85 w 124"/>
                <a:gd name="T35" fmla="*/ 25 h 85"/>
                <a:gd name="T36" fmla="*/ 86 w 124"/>
                <a:gd name="T37" fmla="*/ 52 h 85"/>
                <a:gd name="T38" fmla="*/ 39 w 124"/>
                <a:gd name="T39" fmla="*/ 52 h 85"/>
                <a:gd name="T40" fmla="*/ 37 w 124"/>
                <a:gd name="T41" fmla="*/ 25 h 85"/>
                <a:gd name="T42" fmla="*/ 85 w 124"/>
                <a:gd name="T43" fmla="*/ 2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4" h="85">
                  <a:moveTo>
                    <a:pt x="104" y="13"/>
                  </a:moveTo>
                  <a:cubicBezTo>
                    <a:pt x="80" y="0"/>
                    <a:pt x="41" y="0"/>
                    <a:pt x="17" y="14"/>
                  </a:cubicBezTo>
                  <a:cubicBezTo>
                    <a:pt x="10" y="18"/>
                    <a:pt x="5" y="24"/>
                    <a:pt x="2" y="29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37"/>
                    <a:pt x="1" y="47"/>
                    <a:pt x="1" y="48"/>
                  </a:cubicBezTo>
                  <a:cubicBezTo>
                    <a:pt x="1" y="48"/>
                    <a:pt x="1" y="48"/>
                    <a:pt x="1" y="48"/>
                  </a:cubicBezTo>
                  <a:cubicBezTo>
                    <a:pt x="1" y="48"/>
                    <a:pt x="1" y="48"/>
                    <a:pt x="1" y="48"/>
                  </a:cubicBezTo>
                  <a:cubicBezTo>
                    <a:pt x="2" y="57"/>
                    <a:pt x="8" y="65"/>
                    <a:pt x="20" y="72"/>
                  </a:cubicBezTo>
                  <a:cubicBezTo>
                    <a:pt x="44" y="85"/>
                    <a:pt x="83" y="85"/>
                    <a:pt x="107" y="71"/>
                  </a:cubicBezTo>
                  <a:cubicBezTo>
                    <a:pt x="118" y="64"/>
                    <a:pt x="123" y="56"/>
                    <a:pt x="124" y="47"/>
                  </a:cubicBezTo>
                  <a:cubicBezTo>
                    <a:pt x="124" y="47"/>
                    <a:pt x="124" y="47"/>
                    <a:pt x="124" y="47"/>
                  </a:cubicBezTo>
                  <a:cubicBezTo>
                    <a:pt x="124" y="47"/>
                    <a:pt x="124" y="47"/>
                    <a:pt x="124" y="47"/>
                  </a:cubicBezTo>
                  <a:cubicBezTo>
                    <a:pt x="124" y="46"/>
                    <a:pt x="124" y="46"/>
                    <a:pt x="124" y="45"/>
                  </a:cubicBezTo>
                  <a:cubicBezTo>
                    <a:pt x="123" y="32"/>
                    <a:pt x="123" y="32"/>
                    <a:pt x="123" y="32"/>
                  </a:cubicBezTo>
                  <a:cubicBezTo>
                    <a:pt x="122" y="31"/>
                    <a:pt x="122" y="31"/>
                    <a:pt x="122" y="31"/>
                  </a:cubicBezTo>
                  <a:cubicBezTo>
                    <a:pt x="119" y="24"/>
                    <a:pt x="113" y="18"/>
                    <a:pt x="104" y="13"/>
                  </a:cubicBezTo>
                  <a:close/>
                  <a:moveTo>
                    <a:pt x="85" y="25"/>
                  </a:moveTo>
                  <a:cubicBezTo>
                    <a:pt x="98" y="32"/>
                    <a:pt x="99" y="44"/>
                    <a:pt x="86" y="52"/>
                  </a:cubicBezTo>
                  <a:cubicBezTo>
                    <a:pt x="73" y="59"/>
                    <a:pt x="52" y="59"/>
                    <a:pt x="39" y="52"/>
                  </a:cubicBezTo>
                  <a:cubicBezTo>
                    <a:pt x="25" y="45"/>
                    <a:pt x="25" y="33"/>
                    <a:pt x="37" y="25"/>
                  </a:cubicBezTo>
                  <a:cubicBezTo>
                    <a:pt x="50" y="17"/>
                    <a:pt x="72" y="17"/>
                    <a:pt x="85" y="25"/>
                  </a:cubicBezTo>
                  <a:close/>
                </a:path>
              </a:pathLst>
            </a:custGeom>
            <a:solidFill>
              <a:srgbClr val="0065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9" name="îṣḻïḓê">
              <a:extLst>
                <a:ext uri="{FF2B5EF4-FFF2-40B4-BE49-F238E27FC236}">
                  <a16:creationId xmlns:a16="http://schemas.microsoft.com/office/drawing/2014/main" id="{731A9162-A598-4B52-B041-1BD13B94EEF0}"/>
                </a:ext>
              </a:extLst>
            </p:cNvPr>
            <p:cNvSpPr/>
            <p:nvPr/>
          </p:nvSpPr>
          <p:spPr bwMode="auto">
            <a:xfrm>
              <a:off x="4678022" y="454984"/>
              <a:ext cx="256162" cy="147487"/>
            </a:xfrm>
            <a:custGeom>
              <a:avLst/>
              <a:gdLst>
                <a:gd name="T0" fmla="*/ 41 w 113"/>
                <a:gd name="T1" fmla="*/ 5 h 65"/>
                <a:gd name="T2" fmla="*/ 37 w 113"/>
                <a:gd name="T3" fmla="*/ 0 h 65"/>
                <a:gd name="T4" fmla="*/ 37 w 113"/>
                <a:gd name="T5" fmla="*/ 63 h 65"/>
                <a:gd name="T6" fmla="*/ 41 w 113"/>
                <a:gd name="T7" fmla="*/ 39 h 65"/>
                <a:gd name="T8" fmla="*/ 37 w 113"/>
                <a:gd name="T9" fmla="*/ 63 h 65"/>
                <a:gd name="T10" fmla="*/ 53 w 113"/>
                <a:gd name="T11" fmla="*/ 3 h 65"/>
                <a:gd name="T12" fmla="*/ 49 w 113"/>
                <a:gd name="T13" fmla="*/ 0 h 65"/>
                <a:gd name="T14" fmla="*/ 49 w 113"/>
                <a:gd name="T15" fmla="*/ 65 h 65"/>
                <a:gd name="T16" fmla="*/ 53 w 113"/>
                <a:gd name="T17" fmla="*/ 41 h 65"/>
                <a:gd name="T18" fmla="*/ 49 w 113"/>
                <a:gd name="T19" fmla="*/ 65 h 65"/>
                <a:gd name="T20" fmla="*/ 29 w 113"/>
                <a:gd name="T21" fmla="*/ 12 h 65"/>
                <a:gd name="T22" fmla="*/ 24 w 113"/>
                <a:gd name="T23" fmla="*/ 0 h 65"/>
                <a:gd name="T24" fmla="*/ 24 w 113"/>
                <a:gd name="T25" fmla="*/ 27 h 65"/>
                <a:gd name="T26" fmla="*/ 29 w 113"/>
                <a:gd name="T27" fmla="*/ 61 h 65"/>
                <a:gd name="T28" fmla="*/ 24 w 113"/>
                <a:gd name="T29" fmla="*/ 27 h 65"/>
                <a:gd name="T30" fmla="*/ 0 w 113"/>
                <a:gd name="T31" fmla="*/ 43 h 65"/>
                <a:gd name="T32" fmla="*/ 5 w 113"/>
                <a:gd name="T33" fmla="*/ 4 h 65"/>
                <a:gd name="T34" fmla="*/ 12 w 113"/>
                <a:gd name="T35" fmla="*/ 54 h 65"/>
                <a:gd name="T36" fmla="*/ 17 w 113"/>
                <a:gd name="T37" fmla="*/ 57 h 65"/>
                <a:gd name="T38" fmla="*/ 12 w 113"/>
                <a:gd name="T39" fmla="*/ 0 h 65"/>
                <a:gd name="T40" fmla="*/ 61 w 113"/>
                <a:gd name="T41" fmla="*/ 3 h 65"/>
                <a:gd name="T42" fmla="*/ 65 w 113"/>
                <a:gd name="T43" fmla="*/ 0 h 65"/>
                <a:gd name="T44" fmla="*/ 61 w 113"/>
                <a:gd name="T45" fmla="*/ 3 h 65"/>
                <a:gd name="T46" fmla="*/ 89 w 113"/>
                <a:gd name="T47" fmla="*/ 17 h 65"/>
                <a:gd name="T48" fmla="*/ 85 w 113"/>
                <a:gd name="T49" fmla="*/ 0 h 65"/>
                <a:gd name="T50" fmla="*/ 97 w 113"/>
                <a:gd name="T51" fmla="*/ 57 h 65"/>
                <a:gd name="T52" fmla="*/ 101 w 113"/>
                <a:gd name="T53" fmla="*/ 0 h 65"/>
                <a:gd name="T54" fmla="*/ 97 w 113"/>
                <a:gd name="T55" fmla="*/ 57 h 65"/>
                <a:gd name="T56" fmla="*/ 109 w 113"/>
                <a:gd name="T57" fmla="*/ 49 h 65"/>
                <a:gd name="T58" fmla="*/ 113 w 113"/>
                <a:gd name="T59" fmla="*/ 9 h 65"/>
                <a:gd name="T60" fmla="*/ 73 w 113"/>
                <a:gd name="T61" fmla="*/ 64 h 65"/>
                <a:gd name="T62" fmla="*/ 77 w 113"/>
                <a:gd name="T63" fmla="*/ 38 h 65"/>
                <a:gd name="T64" fmla="*/ 73 w 113"/>
                <a:gd name="T65" fmla="*/ 64 h 65"/>
                <a:gd name="T66" fmla="*/ 65 w 113"/>
                <a:gd name="T67" fmla="*/ 65 h 65"/>
                <a:gd name="T68" fmla="*/ 61 w 113"/>
                <a:gd name="T69" fmla="*/ 41 h 65"/>
                <a:gd name="T70" fmla="*/ 73 w 113"/>
                <a:gd name="T71" fmla="*/ 6 h 65"/>
                <a:gd name="T72" fmla="*/ 77 w 113"/>
                <a:gd name="T73" fmla="*/ 0 h 65"/>
                <a:gd name="T74" fmla="*/ 73 w 113"/>
                <a:gd name="T75" fmla="*/ 6 h 65"/>
                <a:gd name="T76" fmla="*/ 85 w 113"/>
                <a:gd name="T77" fmla="*/ 62 h 65"/>
                <a:gd name="T78" fmla="*/ 89 w 113"/>
                <a:gd name="T79" fmla="*/ 28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13" h="65">
                  <a:moveTo>
                    <a:pt x="37" y="7"/>
                  </a:moveTo>
                  <a:cubicBezTo>
                    <a:pt x="38" y="6"/>
                    <a:pt x="39" y="6"/>
                    <a:pt x="41" y="5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37" y="0"/>
                    <a:pt x="37" y="0"/>
                    <a:pt x="37" y="0"/>
                  </a:cubicBezTo>
                  <a:lnTo>
                    <a:pt x="37" y="7"/>
                  </a:lnTo>
                  <a:close/>
                  <a:moveTo>
                    <a:pt x="37" y="63"/>
                  </a:moveTo>
                  <a:cubicBezTo>
                    <a:pt x="38" y="64"/>
                    <a:pt x="39" y="64"/>
                    <a:pt x="41" y="64"/>
                  </a:cubicBezTo>
                  <a:cubicBezTo>
                    <a:pt x="41" y="39"/>
                    <a:pt x="41" y="39"/>
                    <a:pt x="41" y="39"/>
                  </a:cubicBezTo>
                  <a:cubicBezTo>
                    <a:pt x="39" y="39"/>
                    <a:pt x="38" y="38"/>
                    <a:pt x="37" y="37"/>
                  </a:cubicBezTo>
                  <a:lnTo>
                    <a:pt x="37" y="63"/>
                  </a:lnTo>
                  <a:close/>
                  <a:moveTo>
                    <a:pt x="49" y="4"/>
                  </a:moveTo>
                  <a:cubicBezTo>
                    <a:pt x="50" y="3"/>
                    <a:pt x="51" y="3"/>
                    <a:pt x="53" y="3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49" y="0"/>
                    <a:pt x="49" y="0"/>
                    <a:pt x="49" y="0"/>
                  </a:cubicBezTo>
                  <a:lnTo>
                    <a:pt x="49" y="4"/>
                  </a:lnTo>
                  <a:close/>
                  <a:moveTo>
                    <a:pt x="49" y="65"/>
                  </a:moveTo>
                  <a:cubicBezTo>
                    <a:pt x="50" y="65"/>
                    <a:pt x="51" y="65"/>
                    <a:pt x="53" y="65"/>
                  </a:cubicBezTo>
                  <a:cubicBezTo>
                    <a:pt x="53" y="41"/>
                    <a:pt x="53" y="41"/>
                    <a:pt x="53" y="41"/>
                  </a:cubicBezTo>
                  <a:cubicBezTo>
                    <a:pt x="51" y="41"/>
                    <a:pt x="50" y="41"/>
                    <a:pt x="49" y="41"/>
                  </a:cubicBezTo>
                  <a:lnTo>
                    <a:pt x="49" y="65"/>
                  </a:lnTo>
                  <a:close/>
                  <a:moveTo>
                    <a:pt x="24" y="17"/>
                  </a:moveTo>
                  <a:cubicBezTo>
                    <a:pt x="25" y="15"/>
                    <a:pt x="27" y="13"/>
                    <a:pt x="29" y="12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4" y="0"/>
                    <a:pt x="24" y="0"/>
                    <a:pt x="24" y="0"/>
                  </a:cubicBezTo>
                  <a:lnTo>
                    <a:pt x="24" y="17"/>
                  </a:lnTo>
                  <a:close/>
                  <a:moveTo>
                    <a:pt x="24" y="27"/>
                  </a:moveTo>
                  <a:cubicBezTo>
                    <a:pt x="24" y="60"/>
                    <a:pt x="24" y="60"/>
                    <a:pt x="24" y="60"/>
                  </a:cubicBezTo>
                  <a:cubicBezTo>
                    <a:pt x="26" y="60"/>
                    <a:pt x="27" y="61"/>
                    <a:pt x="29" y="61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27" y="31"/>
                    <a:pt x="25" y="29"/>
                    <a:pt x="24" y="27"/>
                  </a:cubicBezTo>
                  <a:close/>
                  <a:moveTo>
                    <a:pt x="0" y="8"/>
                  </a:moveTo>
                  <a:cubicBezTo>
                    <a:pt x="0" y="43"/>
                    <a:pt x="0" y="43"/>
                    <a:pt x="0" y="43"/>
                  </a:cubicBezTo>
                  <a:cubicBezTo>
                    <a:pt x="1" y="45"/>
                    <a:pt x="3" y="47"/>
                    <a:pt x="5" y="48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3" y="5"/>
                    <a:pt x="1" y="7"/>
                    <a:pt x="0" y="8"/>
                  </a:cubicBezTo>
                  <a:close/>
                  <a:moveTo>
                    <a:pt x="12" y="54"/>
                  </a:moveTo>
                  <a:cubicBezTo>
                    <a:pt x="13" y="55"/>
                    <a:pt x="14" y="55"/>
                    <a:pt x="15" y="56"/>
                  </a:cubicBezTo>
                  <a:cubicBezTo>
                    <a:pt x="15" y="56"/>
                    <a:pt x="16" y="56"/>
                    <a:pt x="17" y="57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54"/>
                  </a:lnTo>
                  <a:close/>
                  <a:moveTo>
                    <a:pt x="61" y="3"/>
                  </a:moveTo>
                  <a:cubicBezTo>
                    <a:pt x="62" y="3"/>
                    <a:pt x="64" y="4"/>
                    <a:pt x="65" y="4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1" y="0"/>
                    <a:pt x="61" y="0"/>
                    <a:pt x="61" y="0"/>
                  </a:cubicBezTo>
                  <a:lnTo>
                    <a:pt x="61" y="3"/>
                  </a:lnTo>
                  <a:close/>
                  <a:moveTo>
                    <a:pt x="85" y="12"/>
                  </a:moveTo>
                  <a:cubicBezTo>
                    <a:pt x="87" y="14"/>
                    <a:pt x="88" y="15"/>
                    <a:pt x="89" y="17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5" y="0"/>
                    <a:pt x="85" y="0"/>
                    <a:pt x="85" y="0"/>
                  </a:cubicBezTo>
                  <a:lnTo>
                    <a:pt x="85" y="12"/>
                  </a:lnTo>
                  <a:close/>
                  <a:moveTo>
                    <a:pt x="97" y="57"/>
                  </a:moveTo>
                  <a:cubicBezTo>
                    <a:pt x="98" y="56"/>
                    <a:pt x="100" y="56"/>
                    <a:pt x="101" y="55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97" y="0"/>
                    <a:pt x="97" y="0"/>
                    <a:pt x="97" y="0"/>
                  </a:cubicBezTo>
                  <a:lnTo>
                    <a:pt x="97" y="57"/>
                  </a:lnTo>
                  <a:close/>
                  <a:moveTo>
                    <a:pt x="109" y="4"/>
                  </a:moveTo>
                  <a:cubicBezTo>
                    <a:pt x="109" y="49"/>
                    <a:pt x="109" y="49"/>
                    <a:pt x="109" y="49"/>
                  </a:cubicBezTo>
                  <a:cubicBezTo>
                    <a:pt x="111" y="48"/>
                    <a:pt x="112" y="46"/>
                    <a:pt x="113" y="45"/>
                  </a:cubicBezTo>
                  <a:cubicBezTo>
                    <a:pt x="113" y="9"/>
                    <a:pt x="113" y="9"/>
                    <a:pt x="113" y="9"/>
                  </a:cubicBezTo>
                  <a:cubicBezTo>
                    <a:pt x="112" y="7"/>
                    <a:pt x="111" y="6"/>
                    <a:pt x="109" y="4"/>
                  </a:cubicBezTo>
                  <a:close/>
                  <a:moveTo>
                    <a:pt x="73" y="64"/>
                  </a:moveTo>
                  <a:cubicBezTo>
                    <a:pt x="74" y="64"/>
                    <a:pt x="76" y="64"/>
                    <a:pt x="77" y="64"/>
                  </a:cubicBezTo>
                  <a:cubicBezTo>
                    <a:pt x="77" y="38"/>
                    <a:pt x="77" y="38"/>
                    <a:pt x="77" y="38"/>
                  </a:cubicBezTo>
                  <a:cubicBezTo>
                    <a:pt x="76" y="38"/>
                    <a:pt x="74" y="39"/>
                    <a:pt x="73" y="39"/>
                  </a:cubicBezTo>
                  <a:lnTo>
                    <a:pt x="73" y="64"/>
                  </a:lnTo>
                  <a:close/>
                  <a:moveTo>
                    <a:pt x="61" y="65"/>
                  </a:moveTo>
                  <a:cubicBezTo>
                    <a:pt x="62" y="65"/>
                    <a:pt x="64" y="65"/>
                    <a:pt x="65" y="65"/>
                  </a:cubicBezTo>
                  <a:cubicBezTo>
                    <a:pt x="65" y="41"/>
                    <a:pt x="65" y="41"/>
                    <a:pt x="65" y="41"/>
                  </a:cubicBezTo>
                  <a:cubicBezTo>
                    <a:pt x="64" y="41"/>
                    <a:pt x="62" y="41"/>
                    <a:pt x="61" y="41"/>
                  </a:cubicBezTo>
                  <a:lnTo>
                    <a:pt x="61" y="65"/>
                  </a:lnTo>
                  <a:close/>
                  <a:moveTo>
                    <a:pt x="73" y="6"/>
                  </a:moveTo>
                  <a:cubicBezTo>
                    <a:pt x="74" y="6"/>
                    <a:pt x="76" y="6"/>
                    <a:pt x="77" y="7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73" y="0"/>
                    <a:pt x="73" y="0"/>
                    <a:pt x="73" y="0"/>
                  </a:cubicBezTo>
                  <a:lnTo>
                    <a:pt x="73" y="6"/>
                  </a:lnTo>
                  <a:close/>
                  <a:moveTo>
                    <a:pt x="85" y="33"/>
                  </a:moveTo>
                  <a:cubicBezTo>
                    <a:pt x="85" y="62"/>
                    <a:pt x="85" y="62"/>
                    <a:pt x="85" y="62"/>
                  </a:cubicBezTo>
                  <a:cubicBezTo>
                    <a:pt x="86" y="61"/>
                    <a:pt x="88" y="61"/>
                    <a:pt x="89" y="60"/>
                  </a:cubicBezTo>
                  <a:cubicBezTo>
                    <a:pt x="89" y="28"/>
                    <a:pt x="89" y="28"/>
                    <a:pt x="89" y="28"/>
                  </a:cubicBezTo>
                  <a:cubicBezTo>
                    <a:pt x="88" y="29"/>
                    <a:pt x="87" y="31"/>
                    <a:pt x="85" y="33"/>
                  </a:cubicBezTo>
                  <a:close/>
                </a:path>
              </a:pathLst>
            </a:custGeom>
            <a:solidFill>
              <a:srgbClr val="0043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ïṧḷîḍê">
              <a:extLst>
                <a:ext uri="{FF2B5EF4-FFF2-40B4-BE49-F238E27FC236}">
                  <a16:creationId xmlns:a16="http://schemas.microsoft.com/office/drawing/2014/main" id="{452FBDF5-AB9A-4B47-9983-EEC56E8A91BA}"/>
                </a:ext>
              </a:extLst>
            </p:cNvPr>
            <p:cNvSpPr/>
            <p:nvPr/>
          </p:nvSpPr>
          <p:spPr bwMode="auto">
            <a:xfrm>
              <a:off x="4653440" y="408409"/>
              <a:ext cx="305325" cy="173362"/>
            </a:xfrm>
            <a:custGeom>
              <a:avLst/>
              <a:gdLst>
                <a:gd name="T0" fmla="*/ 110 w 135"/>
                <a:gd name="T1" fmla="*/ 15 h 77"/>
                <a:gd name="T2" fmla="*/ 23 w 135"/>
                <a:gd name="T3" fmla="*/ 14 h 77"/>
                <a:gd name="T4" fmla="*/ 25 w 135"/>
                <a:gd name="T5" fmla="*/ 63 h 77"/>
                <a:gd name="T6" fmla="*/ 112 w 135"/>
                <a:gd name="T7" fmla="*/ 62 h 77"/>
                <a:gd name="T8" fmla="*/ 110 w 135"/>
                <a:gd name="T9" fmla="*/ 15 h 77"/>
                <a:gd name="T10" fmla="*/ 91 w 135"/>
                <a:gd name="T11" fmla="*/ 24 h 77"/>
                <a:gd name="T12" fmla="*/ 92 w 135"/>
                <a:gd name="T13" fmla="*/ 51 h 77"/>
                <a:gd name="T14" fmla="*/ 44 w 135"/>
                <a:gd name="T15" fmla="*/ 52 h 77"/>
                <a:gd name="T16" fmla="*/ 43 w 135"/>
                <a:gd name="T17" fmla="*/ 25 h 77"/>
                <a:gd name="T18" fmla="*/ 91 w 135"/>
                <a:gd name="T19" fmla="*/ 24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5" h="77">
                  <a:moveTo>
                    <a:pt x="110" y="15"/>
                  </a:moveTo>
                  <a:cubicBezTo>
                    <a:pt x="86" y="2"/>
                    <a:pt x="47" y="0"/>
                    <a:pt x="23" y="14"/>
                  </a:cubicBezTo>
                  <a:cubicBezTo>
                    <a:pt x="0" y="28"/>
                    <a:pt x="1" y="50"/>
                    <a:pt x="25" y="63"/>
                  </a:cubicBezTo>
                  <a:cubicBezTo>
                    <a:pt x="50" y="77"/>
                    <a:pt x="88" y="76"/>
                    <a:pt x="112" y="62"/>
                  </a:cubicBezTo>
                  <a:cubicBezTo>
                    <a:pt x="135" y="49"/>
                    <a:pt x="135" y="29"/>
                    <a:pt x="110" y="15"/>
                  </a:cubicBezTo>
                  <a:close/>
                  <a:moveTo>
                    <a:pt x="91" y="24"/>
                  </a:moveTo>
                  <a:cubicBezTo>
                    <a:pt x="104" y="32"/>
                    <a:pt x="105" y="44"/>
                    <a:pt x="92" y="51"/>
                  </a:cubicBezTo>
                  <a:cubicBezTo>
                    <a:pt x="79" y="59"/>
                    <a:pt x="58" y="59"/>
                    <a:pt x="44" y="52"/>
                  </a:cubicBezTo>
                  <a:cubicBezTo>
                    <a:pt x="31" y="45"/>
                    <a:pt x="30" y="32"/>
                    <a:pt x="43" y="25"/>
                  </a:cubicBezTo>
                  <a:cubicBezTo>
                    <a:pt x="56" y="17"/>
                    <a:pt x="77" y="17"/>
                    <a:pt x="91" y="24"/>
                  </a:cubicBezTo>
                  <a:close/>
                </a:path>
              </a:pathLst>
            </a:custGeom>
            <a:solidFill>
              <a:srgbClr val="009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2" name="îṩḷiḍè">
              <a:extLst>
                <a:ext uri="{FF2B5EF4-FFF2-40B4-BE49-F238E27FC236}">
                  <a16:creationId xmlns:a16="http://schemas.microsoft.com/office/drawing/2014/main" id="{7C8C5FCF-F542-4236-B263-F6CBF7B0E072}"/>
                </a:ext>
              </a:extLst>
            </p:cNvPr>
            <p:cNvSpPr/>
            <p:nvPr/>
          </p:nvSpPr>
          <p:spPr bwMode="auto">
            <a:xfrm>
              <a:off x="4650853" y="405821"/>
              <a:ext cx="307912" cy="173362"/>
            </a:xfrm>
            <a:custGeom>
              <a:avLst/>
              <a:gdLst>
                <a:gd name="T0" fmla="*/ 24 w 136"/>
                <a:gd name="T1" fmla="*/ 15 h 77"/>
                <a:gd name="T2" fmla="*/ 26 w 136"/>
                <a:gd name="T3" fmla="*/ 64 h 77"/>
                <a:gd name="T4" fmla="*/ 113 w 136"/>
                <a:gd name="T5" fmla="*/ 63 h 77"/>
                <a:gd name="T6" fmla="*/ 111 w 136"/>
                <a:gd name="T7" fmla="*/ 14 h 77"/>
                <a:gd name="T8" fmla="*/ 24 w 136"/>
                <a:gd name="T9" fmla="*/ 15 h 77"/>
                <a:gd name="T10" fmla="*/ 44 w 136"/>
                <a:gd name="T11" fmla="*/ 26 h 77"/>
                <a:gd name="T12" fmla="*/ 91 w 136"/>
                <a:gd name="T13" fmla="*/ 25 h 77"/>
                <a:gd name="T14" fmla="*/ 93 w 136"/>
                <a:gd name="T15" fmla="*/ 52 h 77"/>
                <a:gd name="T16" fmla="*/ 45 w 136"/>
                <a:gd name="T17" fmla="*/ 53 h 77"/>
                <a:gd name="T18" fmla="*/ 44 w 136"/>
                <a:gd name="T19" fmla="*/ 26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6" h="77">
                  <a:moveTo>
                    <a:pt x="24" y="15"/>
                  </a:moveTo>
                  <a:cubicBezTo>
                    <a:pt x="0" y="28"/>
                    <a:pt x="1" y="51"/>
                    <a:pt x="26" y="64"/>
                  </a:cubicBezTo>
                  <a:cubicBezTo>
                    <a:pt x="50" y="77"/>
                    <a:pt x="89" y="77"/>
                    <a:pt x="113" y="63"/>
                  </a:cubicBezTo>
                  <a:cubicBezTo>
                    <a:pt x="136" y="49"/>
                    <a:pt x="135" y="27"/>
                    <a:pt x="111" y="14"/>
                  </a:cubicBezTo>
                  <a:cubicBezTo>
                    <a:pt x="86" y="0"/>
                    <a:pt x="47" y="1"/>
                    <a:pt x="24" y="15"/>
                  </a:cubicBezTo>
                  <a:close/>
                  <a:moveTo>
                    <a:pt x="44" y="26"/>
                  </a:moveTo>
                  <a:cubicBezTo>
                    <a:pt x="57" y="18"/>
                    <a:pt x="78" y="18"/>
                    <a:pt x="91" y="25"/>
                  </a:cubicBezTo>
                  <a:cubicBezTo>
                    <a:pt x="105" y="33"/>
                    <a:pt x="105" y="45"/>
                    <a:pt x="93" y="52"/>
                  </a:cubicBezTo>
                  <a:cubicBezTo>
                    <a:pt x="80" y="60"/>
                    <a:pt x="58" y="60"/>
                    <a:pt x="45" y="53"/>
                  </a:cubicBezTo>
                  <a:cubicBezTo>
                    <a:pt x="32" y="45"/>
                    <a:pt x="31" y="33"/>
                    <a:pt x="44" y="26"/>
                  </a:cubicBezTo>
                  <a:close/>
                </a:path>
              </a:pathLst>
            </a:custGeom>
            <a:solidFill>
              <a:srgbClr val="0023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3" name="îŝľîďé">
              <a:extLst>
                <a:ext uri="{FF2B5EF4-FFF2-40B4-BE49-F238E27FC236}">
                  <a16:creationId xmlns:a16="http://schemas.microsoft.com/office/drawing/2014/main" id="{455637C3-D2F1-4C2B-BDE3-F336B315141D}"/>
                </a:ext>
              </a:extLst>
            </p:cNvPr>
            <p:cNvSpPr/>
            <p:nvPr/>
          </p:nvSpPr>
          <p:spPr bwMode="auto">
            <a:xfrm>
              <a:off x="4671553" y="418759"/>
              <a:ext cx="269100" cy="151369"/>
            </a:xfrm>
            <a:custGeom>
              <a:avLst/>
              <a:gdLst>
                <a:gd name="T0" fmla="*/ 21 w 119"/>
                <a:gd name="T1" fmla="*/ 12 h 67"/>
                <a:gd name="T2" fmla="*/ 23 w 119"/>
                <a:gd name="T3" fmla="*/ 55 h 67"/>
                <a:gd name="T4" fmla="*/ 98 w 119"/>
                <a:gd name="T5" fmla="*/ 54 h 67"/>
                <a:gd name="T6" fmla="*/ 97 w 119"/>
                <a:gd name="T7" fmla="*/ 11 h 67"/>
                <a:gd name="T8" fmla="*/ 21 w 119"/>
                <a:gd name="T9" fmla="*/ 12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9" h="67">
                  <a:moveTo>
                    <a:pt x="21" y="12"/>
                  </a:moveTo>
                  <a:cubicBezTo>
                    <a:pt x="0" y="24"/>
                    <a:pt x="1" y="43"/>
                    <a:pt x="23" y="55"/>
                  </a:cubicBezTo>
                  <a:cubicBezTo>
                    <a:pt x="44" y="67"/>
                    <a:pt x="78" y="66"/>
                    <a:pt x="98" y="54"/>
                  </a:cubicBezTo>
                  <a:cubicBezTo>
                    <a:pt x="119" y="42"/>
                    <a:pt x="118" y="23"/>
                    <a:pt x="97" y="11"/>
                  </a:cubicBezTo>
                  <a:cubicBezTo>
                    <a:pt x="75" y="0"/>
                    <a:pt x="41" y="0"/>
                    <a:pt x="21" y="12"/>
                  </a:cubicBezTo>
                  <a:close/>
                </a:path>
              </a:pathLst>
            </a:custGeom>
            <a:solidFill>
              <a:srgbClr val="0018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íśļiḍé">
              <a:extLst>
                <a:ext uri="{FF2B5EF4-FFF2-40B4-BE49-F238E27FC236}">
                  <a16:creationId xmlns:a16="http://schemas.microsoft.com/office/drawing/2014/main" id="{2D5B6010-4F86-4F51-A68E-48BAE3B9DF1C}"/>
                </a:ext>
              </a:extLst>
            </p:cNvPr>
            <p:cNvSpPr/>
            <p:nvPr/>
          </p:nvSpPr>
          <p:spPr bwMode="auto">
            <a:xfrm>
              <a:off x="4683197" y="423934"/>
              <a:ext cx="245812" cy="139725"/>
            </a:xfrm>
            <a:custGeom>
              <a:avLst/>
              <a:gdLst>
                <a:gd name="T0" fmla="*/ 19 w 109"/>
                <a:gd name="T1" fmla="*/ 11 h 62"/>
                <a:gd name="T2" fmla="*/ 20 w 109"/>
                <a:gd name="T3" fmla="*/ 51 h 62"/>
                <a:gd name="T4" fmla="*/ 90 w 109"/>
                <a:gd name="T5" fmla="*/ 51 h 62"/>
                <a:gd name="T6" fmla="*/ 89 w 109"/>
                <a:gd name="T7" fmla="*/ 11 h 62"/>
                <a:gd name="T8" fmla="*/ 19 w 109"/>
                <a:gd name="T9" fmla="*/ 1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" h="62">
                  <a:moveTo>
                    <a:pt x="19" y="11"/>
                  </a:moveTo>
                  <a:cubicBezTo>
                    <a:pt x="0" y="23"/>
                    <a:pt x="0" y="41"/>
                    <a:pt x="20" y="51"/>
                  </a:cubicBezTo>
                  <a:cubicBezTo>
                    <a:pt x="40" y="62"/>
                    <a:pt x="72" y="62"/>
                    <a:pt x="90" y="51"/>
                  </a:cubicBezTo>
                  <a:cubicBezTo>
                    <a:pt x="109" y="40"/>
                    <a:pt x="109" y="22"/>
                    <a:pt x="89" y="11"/>
                  </a:cubicBezTo>
                  <a:cubicBezTo>
                    <a:pt x="69" y="0"/>
                    <a:pt x="38" y="0"/>
                    <a:pt x="19" y="11"/>
                  </a:cubicBezTo>
                  <a:close/>
                </a:path>
              </a:pathLst>
            </a:custGeom>
            <a:solidFill>
              <a:srgbClr val="00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7" name="ïṧḻïḓé">
              <a:extLst>
                <a:ext uri="{FF2B5EF4-FFF2-40B4-BE49-F238E27FC236}">
                  <a16:creationId xmlns:a16="http://schemas.microsoft.com/office/drawing/2014/main" id="{D09FCF86-036B-42F6-8482-07895B3CC8FD}"/>
                </a:ext>
              </a:extLst>
            </p:cNvPr>
            <p:cNvSpPr/>
            <p:nvPr/>
          </p:nvSpPr>
          <p:spPr bwMode="auto">
            <a:xfrm>
              <a:off x="4755647" y="464040"/>
              <a:ext cx="100912" cy="59512"/>
            </a:xfrm>
            <a:custGeom>
              <a:avLst/>
              <a:gdLst>
                <a:gd name="T0" fmla="*/ 8 w 45"/>
                <a:gd name="T1" fmla="*/ 5 h 26"/>
                <a:gd name="T2" fmla="*/ 8 w 45"/>
                <a:gd name="T3" fmla="*/ 22 h 26"/>
                <a:gd name="T4" fmla="*/ 37 w 45"/>
                <a:gd name="T5" fmla="*/ 21 h 26"/>
                <a:gd name="T6" fmla="*/ 37 w 45"/>
                <a:gd name="T7" fmla="*/ 5 h 26"/>
                <a:gd name="T8" fmla="*/ 8 w 45"/>
                <a:gd name="T9" fmla="*/ 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26">
                  <a:moveTo>
                    <a:pt x="8" y="5"/>
                  </a:moveTo>
                  <a:cubicBezTo>
                    <a:pt x="0" y="10"/>
                    <a:pt x="0" y="17"/>
                    <a:pt x="8" y="22"/>
                  </a:cubicBezTo>
                  <a:cubicBezTo>
                    <a:pt x="17" y="26"/>
                    <a:pt x="30" y="26"/>
                    <a:pt x="37" y="21"/>
                  </a:cubicBezTo>
                  <a:cubicBezTo>
                    <a:pt x="45" y="17"/>
                    <a:pt x="45" y="9"/>
                    <a:pt x="37" y="5"/>
                  </a:cubicBezTo>
                  <a:cubicBezTo>
                    <a:pt x="29" y="0"/>
                    <a:pt x="16" y="0"/>
                    <a:pt x="8" y="5"/>
                  </a:cubicBezTo>
                  <a:close/>
                </a:path>
              </a:pathLst>
            </a:custGeom>
            <a:solidFill>
              <a:srgbClr val="00B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îṩļîḑê">
              <a:extLst>
                <a:ext uri="{FF2B5EF4-FFF2-40B4-BE49-F238E27FC236}">
                  <a16:creationId xmlns:a16="http://schemas.microsoft.com/office/drawing/2014/main" id="{26A6DAF4-8337-458E-8AAA-8B6323CD3C72}"/>
                </a:ext>
              </a:extLst>
            </p:cNvPr>
            <p:cNvSpPr/>
            <p:nvPr/>
          </p:nvSpPr>
          <p:spPr bwMode="auto">
            <a:xfrm>
              <a:off x="4728478" y="448515"/>
              <a:ext cx="200532" cy="115144"/>
            </a:xfrm>
            <a:custGeom>
              <a:avLst/>
              <a:gdLst>
                <a:gd name="T0" fmla="*/ 70 w 89"/>
                <a:gd name="T1" fmla="*/ 39 h 51"/>
                <a:gd name="T2" fmla="*/ 69 w 89"/>
                <a:gd name="T3" fmla="*/ 0 h 51"/>
                <a:gd name="T4" fmla="*/ 69 w 89"/>
                <a:gd name="T5" fmla="*/ 0 h 51"/>
                <a:gd name="T6" fmla="*/ 70 w 89"/>
                <a:gd name="T7" fmla="*/ 40 h 51"/>
                <a:gd name="T8" fmla="*/ 0 w 89"/>
                <a:gd name="T9" fmla="*/ 40 h 51"/>
                <a:gd name="T10" fmla="*/ 0 w 89"/>
                <a:gd name="T11" fmla="*/ 40 h 51"/>
                <a:gd name="T12" fmla="*/ 70 w 89"/>
                <a:gd name="T13" fmla="*/ 3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9" h="51">
                  <a:moveTo>
                    <a:pt x="70" y="39"/>
                  </a:moveTo>
                  <a:cubicBezTo>
                    <a:pt x="89" y="28"/>
                    <a:pt x="88" y="11"/>
                    <a:pt x="69" y="0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89" y="11"/>
                    <a:pt x="89" y="29"/>
                    <a:pt x="70" y="40"/>
                  </a:cubicBezTo>
                  <a:cubicBezTo>
                    <a:pt x="52" y="51"/>
                    <a:pt x="20" y="51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20" y="51"/>
                    <a:pt x="51" y="51"/>
                    <a:pt x="70" y="39"/>
                  </a:cubicBezTo>
                  <a:close/>
                </a:path>
              </a:pathLst>
            </a:custGeom>
            <a:solidFill>
              <a:srgbClr val="00B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49" name="组合 1">
            <a:extLst>
              <a:ext uri="{FF2B5EF4-FFF2-40B4-BE49-F238E27FC236}">
                <a16:creationId xmlns:a16="http://schemas.microsoft.com/office/drawing/2014/main" id="{726E0533-47DF-46FB-AD93-4763EB121B89}"/>
              </a:ext>
            </a:extLst>
          </p:cNvPr>
          <p:cNvGrpSpPr/>
          <p:nvPr/>
        </p:nvGrpSpPr>
        <p:grpSpPr>
          <a:xfrm>
            <a:off x="2886523" y="1900647"/>
            <a:ext cx="6910388" cy="3633788"/>
            <a:chOff x="2208149" y="1416522"/>
            <a:chExt cx="6910388" cy="3633788"/>
          </a:xfrm>
        </p:grpSpPr>
        <p:sp>
          <p:nvSpPr>
            <p:cNvPr id="50" name="椭圆 31">
              <a:extLst>
                <a:ext uri="{FF2B5EF4-FFF2-40B4-BE49-F238E27FC236}">
                  <a16:creationId xmlns:a16="http://schemas.microsoft.com/office/drawing/2014/main" id="{F1946F8A-5C3F-4302-9D5D-EA8B108D1810}"/>
                </a:ext>
              </a:extLst>
            </p:cNvPr>
            <p:cNvSpPr/>
            <p:nvPr/>
          </p:nvSpPr>
          <p:spPr>
            <a:xfrm rot="5400000">
              <a:off x="3952811" y="-115415"/>
              <a:ext cx="3421063" cy="691038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  <a:gd name="connsiteX0-601" fmla="*/ 51067 w 648099"/>
                <a:gd name="connsiteY0-602" fmla="*/ 18182 h 565791"/>
                <a:gd name="connsiteX1-603" fmla="*/ 617005 w 648099"/>
                <a:gd name="connsiteY1-604" fmla="*/ 31700 h 565791"/>
                <a:gd name="connsiteX2-605" fmla="*/ 621713 w 648099"/>
                <a:gd name="connsiteY2-606" fmla="*/ 535349 h 565791"/>
                <a:gd name="connsiteX3-607" fmla="*/ 12537 w 648099"/>
                <a:gd name="connsiteY3-608" fmla="*/ 497972 h 565791"/>
                <a:gd name="connsiteX4-609" fmla="*/ 4334 w 648099"/>
                <a:gd name="connsiteY4-610" fmla="*/ 81348 h 565791"/>
                <a:gd name="connsiteX5-611" fmla="*/ 51067 w 648099"/>
                <a:gd name="connsiteY5-612" fmla="*/ 18182 h 565791"/>
                <a:gd name="connsiteX0-613" fmla="*/ 95107 w 692139"/>
                <a:gd name="connsiteY0-614" fmla="*/ 44563 h 592172"/>
                <a:gd name="connsiteX1-615" fmla="*/ 661045 w 692139"/>
                <a:gd name="connsiteY1-616" fmla="*/ 58081 h 592172"/>
                <a:gd name="connsiteX2-617" fmla="*/ 665753 w 692139"/>
                <a:gd name="connsiteY2-618" fmla="*/ 561730 h 592172"/>
                <a:gd name="connsiteX3-619" fmla="*/ 56577 w 692139"/>
                <a:gd name="connsiteY3-620" fmla="*/ 524353 h 592172"/>
                <a:gd name="connsiteX4-621" fmla="*/ 95107 w 692139"/>
                <a:gd name="connsiteY4-622" fmla="*/ 44563 h 592172"/>
                <a:gd name="connsiteX0-623" fmla="*/ 84274 w 726505"/>
                <a:gd name="connsiteY0-624" fmla="*/ 51300 h 608352"/>
                <a:gd name="connsiteX1-625" fmla="*/ 668271 w 726505"/>
                <a:gd name="connsiteY1-626" fmla="*/ 74261 h 608352"/>
                <a:gd name="connsiteX2-627" fmla="*/ 672979 w 726505"/>
                <a:gd name="connsiteY2-628" fmla="*/ 577910 h 608352"/>
                <a:gd name="connsiteX3-629" fmla="*/ 63803 w 726505"/>
                <a:gd name="connsiteY3-630" fmla="*/ 540533 h 608352"/>
                <a:gd name="connsiteX4-631" fmla="*/ 84274 w 726505"/>
                <a:gd name="connsiteY4-632" fmla="*/ 51300 h 608352"/>
                <a:gd name="connsiteX0-633" fmla="*/ 84274 w 726505"/>
                <a:gd name="connsiteY0-634" fmla="*/ 51300 h 608352"/>
                <a:gd name="connsiteX1-635" fmla="*/ 668271 w 726505"/>
                <a:gd name="connsiteY1-636" fmla="*/ 74261 h 608352"/>
                <a:gd name="connsiteX2-637" fmla="*/ 672979 w 726505"/>
                <a:gd name="connsiteY2-638" fmla="*/ 577910 h 608352"/>
                <a:gd name="connsiteX3-639" fmla="*/ 63803 w 726505"/>
                <a:gd name="connsiteY3-640" fmla="*/ 540533 h 608352"/>
                <a:gd name="connsiteX4-641" fmla="*/ 84274 w 726505"/>
                <a:gd name="connsiteY4-642" fmla="*/ 51300 h 608352"/>
                <a:gd name="connsiteX0-643" fmla="*/ 84274 w 726505"/>
                <a:gd name="connsiteY0-644" fmla="*/ 25592 h 582644"/>
                <a:gd name="connsiteX1-645" fmla="*/ 668271 w 726505"/>
                <a:gd name="connsiteY1-646" fmla="*/ 48553 h 582644"/>
                <a:gd name="connsiteX2-647" fmla="*/ 672979 w 726505"/>
                <a:gd name="connsiteY2-648" fmla="*/ 552202 h 582644"/>
                <a:gd name="connsiteX3-649" fmla="*/ 63803 w 726505"/>
                <a:gd name="connsiteY3-650" fmla="*/ 514825 h 582644"/>
                <a:gd name="connsiteX4-651" fmla="*/ 84274 w 726505"/>
                <a:gd name="connsiteY4-652" fmla="*/ 25592 h 582644"/>
                <a:gd name="connsiteX0-653" fmla="*/ 84274 w 726505"/>
                <a:gd name="connsiteY0-654" fmla="*/ 25592 h 582644"/>
                <a:gd name="connsiteX1-655" fmla="*/ 668271 w 726505"/>
                <a:gd name="connsiteY1-656" fmla="*/ 48553 h 582644"/>
                <a:gd name="connsiteX2-657" fmla="*/ 672979 w 726505"/>
                <a:gd name="connsiteY2-658" fmla="*/ 552202 h 582644"/>
                <a:gd name="connsiteX3-659" fmla="*/ 63803 w 726505"/>
                <a:gd name="connsiteY3-660" fmla="*/ 514825 h 582644"/>
                <a:gd name="connsiteX4-661" fmla="*/ 84274 w 726505"/>
                <a:gd name="connsiteY4-662" fmla="*/ 25592 h 582644"/>
                <a:gd name="connsiteX0-663" fmla="*/ 84274 w 726505"/>
                <a:gd name="connsiteY0-664" fmla="*/ 10474 h 567526"/>
                <a:gd name="connsiteX1-665" fmla="*/ 668271 w 726505"/>
                <a:gd name="connsiteY1-666" fmla="*/ 33435 h 567526"/>
                <a:gd name="connsiteX2-667" fmla="*/ 672979 w 726505"/>
                <a:gd name="connsiteY2-668" fmla="*/ 537084 h 567526"/>
                <a:gd name="connsiteX3-669" fmla="*/ 63803 w 726505"/>
                <a:gd name="connsiteY3-670" fmla="*/ 499707 h 567526"/>
                <a:gd name="connsiteX4-671" fmla="*/ 84274 w 726505"/>
                <a:gd name="connsiteY4-672" fmla="*/ 10474 h 567526"/>
                <a:gd name="connsiteX0-673" fmla="*/ 84274 w 747243"/>
                <a:gd name="connsiteY0-674" fmla="*/ 23576 h 595793"/>
                <a:gd name="connsiteX1-675" fmla="*/ 671883 w 747243"/>
                <a:gd name="connsiteY1-676" fmla="*/ 24503 h 595793"/>
                <a:gd name="connsiteX2-677" fmla="*/ 672979 w 747243"/>
                <a:gd name="connsiteY2-678" fmla="*/ 550186 h 595793"/>
                <a:gd name="connsiteX3-679" fmla="*/ 63803 w 747243"/>
                <a:gd name="connsiteY3-680" fmla="*/ 512809 h 595793"/>
                <a:gd name="connsiteX4-681" fmla="*/ 84274 w 747243"/>
                <a:gd name="connsiteY4-682" fmla="*/ 23576 h 595793"/>
                <a:gd name="connsiteX0-683" fmla="*/ 84274 w 710287"/>
                <a:gd name="connsiteY0-684" fmla="*/ 23576 h 595793"/>
                <a:gd name="connsiteX1-685" fmla="*/ 671883 w 710287"/>
                <a:gd name="connsiteY1-686" fmla="*/ 24503 h 595793"/>
                <a:gd name="connsiteX2-687" fmla="*/ 672979 w 710287"/>
                <a:gd name="connsiteY2-688" fmla="*/ 550186 h 595793"/>
                <a:gd name="connsiteX3-689" fmla="*/ 63803 w 710287"/>
                <a:gd name="connsiteY3-690" fmla="*/ 512809 h 595793"/>
                <a:gd name="connsiteX4-691" fmla="*/ 84274 w 710287"/>
                <a:gd name="connsiteY4-692" fmla="*/ 23576 h 595793"/>
                <a:gd name="connsiteX0-693" fmla="*/ 84274 w 710287"/>
                <a:gd name="connsiteY0-694" fmla="*/ 23576 h 595793"/>
                <a:gd name="connsiteX1-695" fmla="*/ 671883 w 710287"/>
                <a:gd name="connsiteY1-696" fmla="*/ 24503 h 595793"/>
                <a:gd name="connsiteX2-697" fmla="*/ 672979 w 710287"/>
                <a:gd name="connsiteY2-698" fmla="*/ 550186 h 595793"/>
                <a:gd name="connsiteX3-699" fmla="*/ 63803 w 710287"/>
                <a:gd name="connsiteY3-700" fmla="*/ 512809 h 595793"/>
                <a:gd name="connsiteX4-701" fmla="*/ 84274 w 710287"/>
                <a:gd name="connsiteY4-702" fmla="*/ 23576 h 595793"/>
                <a:gd name="connsiteX0-703" fmla="*/ 84274 w 710287"/>
                <a:gd name="connsiteY0-704" fmla="*/ 23576 h 595793"/>
                <a:gd name="connsiteX1-705" fmla="*/ 671883 w 710287"/>
                <a:gd name="connsiteY1-706" fmla="*/ 24503 h 595793"/>
                <a:gd name="connsiteX2-707" fmla="*/ 672979 w 710287"/>
                <a:gd name="connsiteY2-708" fmla="*/ 550186 h 595793"/>
                <a:gd name="connsiteX3-709" fmla="*/ 63803 w 710287"/>
                <a:gd name="connsiteY3-710" fmla="*/ 512809 h 595793"/>
                <a:gd name="connsiteX4-711" fmla="*/ 84274 w 710287"/>
                <a:gd name="connsiteY4-712" fmla="*/ 23576 h 595793"/>
                <a:gd name="connsiteX0-713" fmla="*/ 84274 w 672979"/>
                <a:gd name="connsiteY0-714" fmla="*/ 23576 h 595793"/>
                <a:gd name="connsiteX1-715" fmla="*/ 671883 w 672979"/>
                <a:gd name="connsiteY1-716" fmla="*/ 24503 h 595793"/>
                <a:gd name="connsiteX2-717" fmla="*/ 672979 w 672979"/>
                <a:gd name="connsiteY2-718" fmla="*/ 550186 h 595793"/>
                <a:gd name="connsiteX3-719" fmla="*/ 63803 w 672979"/>
                <a:gd name="connsiteY3-720" fmla="*/ 512809 h 595793"/>
                <a:gd name="connsiteX4-721" fmla="*/ 84274 w 672979"/>
                <a:gd name="connsiteY4-722" fmla="*/ 23576 h 595793"/>
                <a:gd name="connsiteX0-723" fmla="*/ 84274 w 672979"/>
                <a:gd name="connsiteY0-724" fmla="*/ 23576 h 570495"/>
                <a:gd name="connsiteX1-725" fmla="*/ 671883 w 672979"/>
                <a:gd name="connsiteY1-726" fmla="*/ 24503 h 570495"/>
                <a:gd name="connsiteX2-727" fmla="*/ 672979 w 672979"/>
                <a:gd name="connsiteY2-728" fmla="*/ 550186 h 570495"/>
                <a:gd name="connsiteX3-729" fmla="*/ 63803 w 672979"/>
                <a:gd name="connsiteY3-730" fmla="*/ 512809 h 570495"/>
                <a:gd name="connsiteX4-731" fmla="*/ 84274 w 672979"/>
                <a:gd name="connsiteY4-732" fmla="*/ 23576 h 570495"/>
                <a:gd name="connsiteX0-733" fmla="*/ 84274 w 672979"/>
                <a:gd name="connsiteY0-734" fmla="*/ 23576 h 570495"/>
                <a:gd name="connsiteX1-735" fmla="*/ 671883 w 672979"/>
                <a:gd name="connsiteY1-736" fmla="*/ 24503 h 570495"/>
                <a:gd name="connsiteX2-737" fmla="*/ 672979 w 672979"/>
                <a:gd name="connsiteY2-738" fmla="*/ 550186 h 570495"/>
                <a:gd name="connsiteX3-739" fmla="*/ 63803 w 672979"/>
                <a:gd name="connsiteY3-740" fmla="*/ 512809 h 570495"/>
                <a:gd name="connsiteX4-741" fmla="*/ 84274 w 672979"/>
                <a:gd name="connsiteY4-742" fmla="*/ 23576 h 570495"/>
                <a:gd name="connsiteX0-743" fmla="*/ 84274 w 672979"/>
                <a:gd name="connsiteY0-744" fmla="*/ 23576 h 560608"/>
                <a:gd name="connsiteX1-745" fmla="*/ 671883 w 672979"/>
                <a:gd name="connsiteY1-746" fmla="*/ 24503 h 560608"/>
                <a:gd name="connsiteX2-747" fmla="*/ 672979 w 672979"/>
                <a:gd name="connsiteY2-748" fmla="*/ 550186 h 560608"/>
                <a:gd name="connsiteX3-749" fmla="*/ 63803 w 672979"/>
                <a:gd name="connsiteY3-750" fmla="*/ 512809 h 560608"/>
                <a:gd name="connsiteX4-751" fmla="*/ 84274 w 672979"/>
                <a:gd name="connsiteY4-752" fmla="*/ 23576 h 560608"/>
                <a:gd name="connsiteX0-753" fmla="*/ 84274 w 672979"/>
                <a:gd name="connsiteY0-754" fmla="*/ 23576 h 567351"/>
                <a:gd name="connsiteX1-755" fmla="*/ 671883 w 672979"/>
                <a:gd name="connsiteY1-756" fmla="*/ 24503 h 567351"/>
                <a:gd name="connsiteX2-757" fmla="*/ 672979 w 672979"/>
                <a:gd name="connsiteY2-758" fmla="*/ 550186 h 567351"/>
                <a:gd name="connsiteX3-759" fmla="*/ 63803 w 672979"/>
                <a:gd name="connsiteY3-760" fmla="*/ 512809 h 567351"/>
                <a:gd name="connsiteX4-761" fmla="*/ 84274 w 672979"/>
                <a:gd name="connsiteY4-762" fmla="*/ 23576 h 567351"/>
                <a:gd name="connsiteX0-763" fmla="*/ 72869 w 661574"/>
                <a:gd name="connsiteY0-764" fmla="*/ 23576 h 567351"/>
                <a:gd name="connsiteX1-765" fmla="*/ 660478 w 661574"/>
                <a:gd name="connsiteY1-766" fmla="*/ 24503 h 567351"/>
                <a:gd name="connsiteX2-767" fmla="*/ 661574 w 661574"/>
                <a:gd name="connsiteY2-768" fmla="*/ 550186 h 567351"/>
                <a:gd name="connsiteX3-769" fmla="*/ 52398 w 661574"/>
                <a:gd name="connsiteY3-770" fmla="*/ 512809 h 567351"/>
                <a:gd name="connsiteX4-771" fmla="*/ 72869 w 661574"/>
                <a:gd name="connsiteY4-772" fmla="*/ 23576 h 567351"/>
                <a:gd name="connsiteX0-773" fmla="*/ 72869 w 661574"/>
                <a:gd name="connsiteY0-774" fmla="*/ 13918 h 557693"/>
                <a:gd name="connsiteX1-775" fmla="*/ 660478 w 661574"/>
                <a:gd name="connsiteY1-776" fmla="*/ 14845 h 557693"/>
                <a:gd name="connsiteX2-777" fmla="*/ 661574 w 661574"/>
                <a:gd name="connsiteY2-778" fmla="*/ 540528 h 557693"/>
                <a:gd name="connsiteX3-779" fmla="*/ 52398 w 661574"/>
                <a:gd name="connsiteY3-780" fmla="*/ 503151 h 557693"/>
                <a:gd name="connsiteX4-781" fmla="*/ 72869 w 661574"/>
                <a:gd name="connsiteY4-782" fmla="*/ 13918 h 557693"/>
                <a:gd name="connsiteX0-783" fmla="*/ 84755 w 673460"/>
                <a:gd name="connsiteY0-784" fmla="*/ 13918 h 568883"/>
                <a:gd name="connsiteX1-785" fmla="*/ 672364 w 673460"/>
                <a:gd name="connsiteY1-786" fmla="*/ 14845 h 568883"/>
                <a:gd name="connsiteX2-787" fmla="*/ 673460 w 673460"/>
                <a:gd name="connsiteY2-788" fmla="*/ 540528 h 568883"/>
                <a:gd name="connsiteX3-789" fmla="*/ 43142 w 673460"/>
                <a:gd name="connsiteY3-790" fmla="*/ 525832 h 568883"/>
                <a:gd name="connsiteX4-791" fmla="*/ 84755 w 673460"/>
                <a:gd name="connsiteY4-792" fmla="*/ 13918 h 568883"/>
                <a:gd name="connsiteX0-793" fmla="*/ 84755 w 673460"/>
                <a:gd name="connsiteY0-794" fmla="*/ 13918 h 559604"/>
                <a:gd name="connsiteX1-795" fmla="*/ 672364 w 673460"/>
                <a:gd name="connsiteY1-796" fmla="*/ 14845 h 559604"/>
                <a:gd name="connsiteX2-797" fmla="*/ 673460 w 673460"/>
                <a:gd name="connsiteY2-798" fmla="*/ 540528 h 559604"/>
                <a:gd name="connsiteX3-799" fmla="*/ 43142 w 673460"/>
                <a:gd name="connsiteY3-800" fmla="*/ 525832 h 559604"/>
                <a:gd name="connsiteX4-801" fmla="*/ 84755 w 673460"/>
                <a:gd name="connsiteY4-802" fmla="*/ 13918 h 559604"/>
                <a:gd name="connsiteX0-803" fmla="*/ 84755 w 675575"/>
                <a:gd name="connsiteY0-804" fmla="*/ 13918 h 562548"/>
                <a:gd name="connsiteX1-805" fmla="*/ 672364 w 675575"/>
                <a:gd name="connsiteY1-806" fmla="*/ 14845 h 562548"/>
                <a:gd name="connsiteX2-807" fmla="*/ 675575 w 675575"/>
                <a:gd name="connsiteY2-808" fmla="*/ 545971 h 562548"/>
                <a:gd name="connsiteX3-809" fmla="*/ 43142 w 675575"/>
                <a:gd name="connsiteY3-810" fmla="*/ 525832 h 562548"/>
                <a:gd name="connsiteX4-811" fmla="*/ 84755 w 675575"/>
                <a:gd name="connsiteY4-812" fmla="*/ 13918 h 562548"/>
                <a:gd name="connsiteX0-813" fmla="*/ 84755 w 680821"/>
                <a:gd name="connsiteY0-814" fmla="*/ 13918 h 562548"/>
                <a:gd name="connsiteX1-815" fmla="*/ 680821 w 680821"/>
                <a:gd name="connsiteY1-816" fmla="*/ 14845 h 562548"/>
                <a:gd name="connsiteX2-817" fmla="*/ 675575 w 680821"/>
                <a:gd name="connsiteY2-818" fmla="*/ 545971 h 562548"/>
                <a:gd name="connsiteX3-819" fmla="*/ 43142 w 680821"/>
                <a:gd name="connsiteY3-820" fmla="*/ 525832 h 562548"/>
                <a:gd name="connsiteX4-821" fmla="*/ 84755 w 680821"/>
                <a:gd name="connsiteY4-822" fmla="*/ 13918 h 562548"/>
                <a:gd name="connsiteX0-823" fmla="*/ 72868 w 690076"/>
                <a:gd name="connsiteY0-824" fmla="*/ 20358 h 559916"/>
                <a:gd name="connsiteX1-825" fmla="*/ 690076 w 690076"/>
                <a:gd name="connsiteY1-826" fmla="*/ 12213 h 559916"/>
                <a:gd name="connsiteX2-827" fmla="*/ 684830 w 690076"/>
                <a:gd name="connsiteY2-828" fmla="*/ 543339 h 559916"/>
                <a:gd name="connsiteX3-829" fmla="*/ 52397 w 690076"/>
                <a:gd name="connsiteY3-830" fmla="*/ 523200 h 559916"/>
                <a:gd name="connsiteX4-831" fmla="*/ 72868 w 690076"/>
                <a:gd name="connsiteY4-832" fmla="*/ 20358 h 559916"/>
                <a:gd name="connsiteX0-833" fmla="*/ 72868 w 690076"/>
                <a:gd name="connsiteY0-834" fmla="*/ 22718 h 562276"/>
                <a:gd name="connsiteX1-835" fmla="*/ 690076 w 690076"/>
                <a:gd name="connsiteY1-836" fmla="*/ 14573 h 562276"/>
                <a:gd name="connsiteX2-837" fmla="*/ 684830 w 690076"/>
                <a:gd name="connsiteY2-838" fmla="*/ 545699 h 562276"/>
                <a:gd name="connsiteX3-839" fmla="*/ 52397 w 690076"/>
                <a:gd name="connsiteY3-840" fmla="*/ 525560 h 562276"/>
                <a:gd name="connsiteX4-841" fmla="*/ 72868 w 690076"/>
                <a:gd name="connsiteY4-842" fmla="*/ 22718 h 562276"/>
                <a:gd name="connsiteX0-843" fmla="*/ 59152 w 676360"/>
                <a:gd name="connsiteY0-844" fmla="*/ 22718 h 562276"/>
                <a:gd name="connsiteX1-845" fmla="*/ 676360 w 676360"/>
                <a:gd name="connsiteY1-846" fmla="*/ 14573 h 562276"/>
                <a:gd name="connsiteX2-847" fmla="*/ 671114 w 676360"/>
                <a:gd name="connsiteY2-848" fmla="*/ 545699 h 562276"/>
                <a:gd name="connsiteX3-849" fmla="*/ 38681 w 676360"/>
                <a:gd name="connsiteY3-850" fmla="*/ 525560 h 562276"/>
                <a:gd name="connsiteX4-851" fmla="*/ 103808 w 676360"/>
                <a:gd name="connsiteY4-852" fmla="*/ 279153 h 562276"/>
                <a:gd name="connsiteX5-853" fmla="*/ 59152 w 676360"/>
                <a:gd name="connsiteY5-854" fmla="*/ 22718 h 562276"/>
                <a:gd name="connsiteX0-855" fmla="*/ 41341 w 658549"/>
                <a:gd name="connsiteY0-856" fmla="*/ 22718 h 562276"/>
                <a:gd name="connsiteX1-857" fmla="*/ 658549 w 658549"/>
                <a:gd name="connsiteY1-858" fmla="*/ 14573 h 562276"/>
                <a:gd name="connsiteX2-859" fmla="*/ 653303 w 658549"/>
                <a:gd name="connsiteY2-860" fmla="*/ 545699 h 562276"/>
                <a:gd name="connsiteX3-861" fmla="*/ 20870 w 658549"/>
                <a:gd name="connsiteY3-862" fmla="*/ 525560 h 562276"/>
                <a:gd name="connsiteX4-863" fmla="*/ 85997 w 658549"/>
                <a:gd name="connsiteY4-864" fmla="*/ 279153 h 562276"/>
                <a:gd name="connsiteX5-865" fmla="*/ 41341 w 658549"/>
                <a:gd name="connsiteY5-866" fmla="*/ 22718 h 562276"/>
                <a:gd name="connsiteX0-867" fmla="*/ 23542 w 640750"/>
                <a:gd name="connsiteY0-868" fmla="*/ 22718 h 562276"/>
                <a:gd name="connsiteX1-869" fmla="*/ 640750 w 640750"/>
                <a:gd name="connsiteY1-870" fmla="*/ 14573 h 562276"/>
                <a:gd name="connsiteX2-871" fmla="*/ 635504 w 640750"/>
                <a:gd name="connsiteY2-872" fmla="*/ 545699 h 562276"/>
                <a:gd name="connsiteX3-873" fmla="*/ 3071 w 640750"/>
                <a:gd name="connsiteY3-874" fmla="*/ 525560 h 562276"/>
                <a:gd name="connsiteX4-875" fmla="*/ 68198 w 640750"/>
                <a:gd name="connsiteY4-876" fmla="*/ 279153 h 562276"/>
                <a:gd name="connsiteX5-877" fmla="*/ 23542 w 640750"/>
                <a:gd name="connsiteY5-878" fmla="*/ 22718 h 562276"/>
                <a:gd name="connsiteX0-879" fmla="*/ 24044 w 641252"/>
                <a:gd name="connsiteY0-880" fmla="*/ 22718 h 562276"/>
                <a:gd name="connsiteX1-881" fmla="*/ 641252 w 641252"/>
                <a:gd name="connsiteY1-882" fmla="*/ 14573 h 562276"/>
                <a:gd name="connsiteX2-883" fmla="*/ 636006 w 641252"/>
                <a:gd name="connsiteY2-884" fmla="*/ 545699 h 562276"/>
                <a:gd name="connsiteX3-885" fmla="*/ 3573 w 641252"/>
                <a:gd name="connsiteY3-886" fmla="*/ 525560 h 562276"/>
                <a:gd name="connsiteX4-887" fmla="*/ 68700 w 641252"/>
                <a:gd name="connsiteY4-888" fmla="*/ 279153 h 562276"/>
                <a:gd name="connsiteX5-889" fmla="*/ 24044 w 641252"/>
                <a:gd name="connsiteY5-890" fmla="*/ 22718 h 562276"/>
                <a:gd name="connsiteX0-891" fmla="*/ 31476 w 648684"/>
                <a:gd name="connsiteY0-892" fmla="*/ 22718 h 562276"/>
                <a:gd name="connsiteX1-893" fmla="*/ 648684 w 648684"/>
                <a:gd name="connsiteY1-894" fmla="*/ 14573 h 562276"/>
                <a:gd name="connsiteX2-895" fmla="*/ 643438 w 648684"/>
                <a:gd name="connsiteY2-896" fmla="*/ 545699 h 562276"/>
                <a:gd name="connsiteX3-897" fmla="*/ 11005 w 648684"/>
                <a:gd name="connsiteY3-898" fmla="*/ 525560 h 562276"/>
                <a:gd name="connsiteX4-899" fmla="*/ 76132 w 648684"/>
                <a:gd name="connsiteY4-900" fmla="*/ 279153 h 562276"/>
                <a:gd name="connsiteX5-901" fmla="*/ 31476 w 648684"/>
                <a:gd name="connsiteY5-902" fmla="*/ 22718 h 562276"/>
              </a:gdLst>
              <a:ahLst/>
              <a:cxnLst>
                <a:cxn ang="0">
                  <a:pos x="connsiteX0-891" y="connsiteY0-892"/>
                </a:cxn>
                <a:cxn ang="0">
                  <a:pos x="connsiteX1-893" y="connsiteY1-894"/>
                </a:cxn>
                <a:cxn ang="0">
                  <a:pos x="connsiteX2-895" y="connsiteY2-896"/>
                </a:cxn>
                <a:cxn ang="0">
                  <a:pos x="connsiteX3-897" y="connsiteY3-898"/>
                </a:cxn>
                <a:cxn ang="0">
                  <a:pos x="connsiteX4-899" y="connsiteY4-900"/>
                </a:cxn>
                <a:cxn ang="0">
                  <a:pos x="connsiteX5-901" y="connsiteY5-902"/>
                </a:cxn>
              </a:cxnLst>
              <a:rect l="l" t="t" r="r" b="b"/>
              <a:pathLst>
                <a:path w="648684" h="562276">
                  <a:moveTo>
                    <a:pt x="31476" y="22718"/>
                  </a:moveTo>
                  <a:cubicBezTo>
                    <a:pt x="149400" y="4275"/>
                    <a:pt x="424155" y="-13389"/>
                    <a:pt x="648684" y="14573"/>
                  </a:cubicBezTo>
                  <a:cubicBezTo>
                    <a:pt x="609553" y="92898"/>
                    <a:pt x="618372" y="432838"/>
                    <a:pt x="643438" y="545699"/>
                  </a:cubicBezTo>
                  <a:cubicBezTo>
                    <a:pt x="542091" y="567277"/>
                    <a:pt x="109269" y="574431"/>
                    <a:pt x="11005" y="525560"/>
                  </a:cubicBezTo>
                  <a:cubicBezTo>
                    <a:pt x="-33861" y="453465"/>
                    <a:pt x="72720" y="362960"/>
                    <a:pt x="76132" y="279153"/>
                  </a:cubicBezTo>
                  <a:cubicBezTo>
                    <a:pt x="79544" y="195346"/>
                    <a:pt x="-41749" y="78155"/>
                    <a:pt x="31476" y="22718"/>
                  </a:cubicBezTo>
                  <a:close/>
                </a:path>
              </a:pathLst>
            </a:custGeom>
            <a:solidFill>
              <a:srgbClr val="A0CAEF"/>
            </a:solidFill>
            <a:ln w="25400" cap="rnd">
              <a:solidFill>
                <a:srgbClr val="605448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1" name="椭圆 31">
              <a:extLst>
                <a:ext uri="{FF2B5EF4-FFF2-40B4-BE49-F238E27FC236}">
                  <a16:creationId xmlns:a16="http://schemas.microsoft.com/office/drawing/2014/main" id="{481F8AF0-C455-4609-A093-AE4B351E53D2}"/>
                </a:ext>
              </a:extLst>
            </p:cNvPr>
            <p:cNvSpPr/>
            <p:nvPr/>
          </p:nvSpPr>
          <p:spPr>
            <a:xfrm rot="16200000" flipH="1">
              <a:off x="5510943" y="1444303"/>
              <a:ext cx="3489325" cy="3433763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  <a:gd name="connsiteX0-601" fmla="*/ 51067 w 648099"/>
                <a:gd name="connsiteY0-602" fmla="*/ 18182 h 565791"/>
                <a:gd name="connsiteX1-603" fmla="*/ 617005 w 648099"/>
                <a:gd name="connsiteY1-604" fmla="*/ 31700 h 565791"/>
                <a:gd name="connsiteX2-605" fmla="*/ 621713 w 648099"/>
                <a:gd name="connsiteY2-606" fmla="*/ 535349 h 565791"/>
                <a:gd name="connsiteX3-607" fmla="*/ 12537 w 648099"/>
                <a:gd name="connsiteY3-608" fmla="*/ 497972 h 565791"/>
                <a:gd name="connsiteX4-609" fmla="*/ 4334 w 648099"/>
                <a:gd name="connsiteY4-610" fmla="*/ 81348 h 565791"/>
                <a:gd name="connsiteX5-611" fmla="*/ 51067 w 648099"/>
                <a:gd name="connsiteY5-612" fmla="*/ 18182 h 565791"/>
                <a:gd name="connsiteX0-613" fmla="*/ 95107 w 692139"/>
                <a:gd name="connsiteY0-614" fmla="*/ 44563 h 592172"/>
                <a:gd name="connsiteX1-615" fmla="*/ 661045 w 692139"/>
                <a:gd name="connsiteY1-616" fmla="*/ 58081 h 592172"/>
                <a:gd name="connsiteX2-617" fmla="*/ 665753 w 692139"/>
                <a:gd name="connsiteY2-618" fmla="*/ 561730 h 592172"/>
                <a:gd name="connsiteX3-619" fmla="*/ 56577 w 692139"/>
                <a:gd name="connsiteY3-620" fmla="*/ 524353 h 592172"/>
                <a:gd name="connsiteX4-621" fmla="*/ 95107 w 692139"/>
                <a:gd name="connsiteY4-622" fmla="*/ 44563 h 592172"/>
                <a:gd name="connsiteX0-623" fmla="*/ 84274 w 726505"/>
                <a:gd name="connsiteY0-624" fmla="*/ 51300 h 608352"/>
                <a:gd name="connsiteX1-625" fmla="*/ 668271 w 726505"/>
                <a:gd name="connsiteY1-626" fmla="*/ 74261 h 608352"/>
                <a:gd name="connsiteX2-627" fmla="*/ 672979 w 726505"/>
                <a:gd name="connsiteY2-628" fmla="*/ 577910 h 608352"/>
                <a:gd name="connsiteX3-629" fmla="*/ 63803 w 726505"/>
                <a:gd name="connsiteY3-630" fmla="*/ 540533 h 608352"/>
                <a:gd name="connsiteX4-631" fmla="*/ 84274 w 726505"/>
                <a:gd name="connsiteY4-632" fmla="*/ 51300 h 608352"/>
                <a:gd name="connsiteX0-633" fmla="*/ 84274 w 726505"/>
                <a:gd name="connsiteY0-634" fmla="*/ 51300 h 608352"/>
                <a:gd name="connsiteX1-635" fmla="*/ 668271 w 726505"/>
                <a:gd name="connsiteY1-636" fmla="*/ 74261 h 608352"/>
                <a:gd name="connsiteX2-637" fmla="*/ 672979 w 726505"/>
                <a:gd name="connsiteY2-638" fmla="*/ 577910 h 608352"/>
                <a:gd name="connsiteX3-639" fmla="*/ 63803 w 726505"/>
                <a:gd name="connsiteY3-640" fmla="*/ 540533 h 608352"/>
                <a:gd name="connsiteX4-641" fmla="*/ 84274 w 726505"/>
                <a:gd name="connsiteY4-642" fmla="*/ 51300 h 608352"/>
                <a:gd name="connsiteX0-643" fmla="*/ 84274 w 726505"/>
                <a:gd name="connsiteY0-644" fmla="*/ 25592 h 582644"/>
                <a:gd name="connsiteX1-645" fmla="*/ 668271 w 726505"/>
                <a:gd name="connsiteY1-646" fmla="*/ 48553 h 582644"/>
                <a:gd name="connsiteX2-647" fmla="*/ 672979 w 726505"/>
                <a:gd name="connsiteY2-648" fmla="*/ 552202 h 582644"/>
                <a:gd name="connsiteX3-649" fmla="*/ 63803 w 726505"/>
                <a:gd name="connsiteY3-650" fmla="*/ 514825 h 582644"/>
                <a:gd name="connsiteX4-651" fmla="*/ 84274 w 726505"/>
                <a:gd name="connsiteY4-652" fmla="*/ 25592 h 582644"/>
                <a:gd name="connsiteX0-653" fmla="*/ 84274 w 726505"/>
                <a:gd name="connsiteY0-654" fmla="*/ 25592 h 582644"/>
                <a:gd name="connsiteX1-655" fmla="*/ 668271 w 726505"/>
                <a:gd name="connsiteY1-656" fmla="*/ 48553 h 582644"/>
                <a:gd name="connsiteX2-657" fmla="*/ 672979 w 726505"/>
                <a:gd name="connsiteY2-658" fmla="*/ 552202 h 582644"/>
                <a:gd name="connsiteX3-659" fmla="*/ 63803 w 726505"/>
                <a:gd name="connsiteY3-660" fmla="*/ 514825 h 582644"/>
                <a:gd name="connsiteX4-661" fmla="*/ 84274 w 726505"/>
                <a:gd name="connsiteY4-662" fmla="*/ 25592 h 582644"/>
                <a:gd name="connsiteX0-663" fmla="*/ 84274 w 726505"/>
                <a:gd name="connsiteY0-664" fmla="*/ 10474 h 567526"/>
                <a:gd name="connsiteX1-665" fmla="*/ 668271 w 726505"/>
                <a:gd name="connsiteY1-666" fmla="*/ 33435 h 567526"/>
                <a:gd name="connsiteX2-667" fmla="*/ 672979 w 726505"/>
                <a:gd name="connsiteY2-668" fmla="*/ 537084 h 567526"/>
                <a:gd name="connsiteX3-669" fmla="*/ 63803 w 726505"/>
                <a:gd name="connsiteY3-670" fmla="*/ 499707 h 567526"/>
                <a:gd name="connsiteX4-671" fmla="*/ 84274 w 726505"/>
                <a:gd name="connsiteY4-672" fmla="*/ 10474 h 567526"/>
                <a:gd name="connsiteX0-673" fmla="*/ 84274 w 747243"/>
                <a:gd name="connsiteY0-674" fmla="*/ 23576 h 595793"/>
                <a:gd name="connsiteX1-675" fmla="*/ 671883 w 747243"/>
                <a:gd name="connsiteY1-676" fmla="*/ 24503 h 595793"/>
                <a:gd name="connsiteX2-677" fmla="*/ 672979 w 747243"/>
                <a:gd name="connsiteY2-678" fmla="*/ 550186 h 595793"/>
                <a:gd name="connsiteX3-679" fmla="*/ 63803 w 747243"/>
                <a:gd name="connsiteY3-680" fmla="*/ 512809 h 595793"/>
                <a:gd name="connsiteX4-681" fmla="*/ 84274 w 747243"/>
                <a:gd name="connsiteY4-682" fmla="*/ 23576 h 595793"/>
                <a:gd name="connsiteX0-683" fmla="*/ 84274 w 710287"/>
                <a:gd name="connsiteY0-684" fmla="*/ 23576 h 595793"/>
                <a:gd name="connsiteX1-685" fmla="*/ 671883 w 710287"/>
                <a:gd name="connsiteY1-686" fmla="*/ 24503 h 595793"/>
                <a:gd name="connsiteX2-687" fmla="*/ 672979 w 710287"/>
                <a:gd name="connsiteY2-688" fmla="*/ 550186 h 595793"/>
                <a:gd name="connsiteX3-689" fmla="*/ 63803 w 710287"/>
                <a:gd name="connsiteY3-690" fmla="*/ 512809 h 595793"/>
                <a:gd name="connsiteX4-691" fmla="*/ 84274 w 710287"/>
                <a:gd name="connsiteY4-692" fmla="*/ 23576 h 595793"/>
                <a:gd name="connsiteX0-693" fmla="*/ 84274 w 710287"/>
                <a:gd name="connsiteY0-694" fmla="*/ 23576 h 595793"/>
                <a:gd name="connsiteX1-695" fmla="*/ 671883 w 710287"/>
                <a:gd name="connsiteY1-696" fmla="*/ 24503 h 595793"/>
                <a:gd name="connsiteX2-697" fmla="*/ 672979 w 710287"/>
                <a:gd name="connsiteY2-698" fmla="*/ 550186 h 595793"/>
                <a:gd name="connsiteX3-699" fmla="*/ 63803 w 710287"/>
                <a:gd name="connsiteY3-700" fmla="*/ 512809 h 595793"/>
                <a:gd name="connsiteX4-701" fmla="*/ 84274 w 710287"/>
                <a:gd name="connsiteY4-702" fmla="*/ 23576 h 595793"/>
                <a:gd name="connsiteX0-703" fmla="*/ 84274 w 710287"/>
                <a:gd name="connsiteY0-704" fmla="*/ 23576 h 595793"/>
                <a:gd name="connsiteX1-705" fmla="*/ 671883 w 710287"/>
                <a:gd name="connsiteY1-706" fmla="*/ 24503 h 595793"/>
                <a:gd name="connsiteX2-707" fmla="*/ 672979 w 710287"/>
                <a:gd name="connsiteY2-708" fmla="*/ 550186 h 595793"/>
                <a:gd name="connsiteX3-709" fmla="*/ 63803 w 710287"/>
                <a:gd name="connsiteY3-710" fmla="*/ 512809 h 595793"/>
                <a:gd name="connsiteX4-711" fmla="*/ 84274 w 710287"/>
                <a:gd name="connsiteY4-712" fmla="*/ 23576 h 595793"/>
                <a:gd name="connsiteX0-713" fmla="*/ 84274 w 672979"/>
                <a:gd name="connsiteY0-714" fmla="*/ 23576 h 595793"/>
                <a:gd name="connsiteX1-715" fmla="*/ 671883 w 672979"/>
                <a:gd name="connsiteY1-716" fmla="*/ 24503 h 595793"/>
                <a:gd name="connsiteX2-717" fmla="*/ 672979 w 672979"/>
                <a:gd name="connsiteY2-718" fmla="*/ 550186 h 595793"/>
                <a:gd name="connsiteX3-719" fmla="*/ 63803 w 672979"/>
                <a:gd name="connsiteY3-720" fmla="*/ 512809 h 595793"/>
                <a:gd name="connsiteX4-721" fmla="*/ 84274 w 672979"/>
                <a:gd name="connsiteY4-722" fmla="*/ 23576 h 595793"/>
                <a:gd name="connsiteX0-723" fmla="*/ 84274 w 672979"/>
                <a:gd name="connsiteY0-724" fmla="*/ 23576 h 570495"/>
                <a:gd name="connsiteX1-725" fmla="*/ 671883 w 672979"/>
                <a:gd name="connsiteY1-726" fmla="*/ 24503 h 570495"/>
                <a:gd name="connsiteX2-727" fmla="*/ 672979 w 672979"/>
                <a:gd name="connsiteY2-728" fmla="*/ 550186 h 570495"/>
                <a:gd name="connsiteX3-729" fmla="*/ 63803 w 672979"/>
                <a:gd name="connsiteY3-730" fmla="*/ 512809 h 570495"/>
                <a:gd name="connsiteX4-731" fmla="*/ 84274 w 672979"/>
                <a:gd name="connsiteY4-732" fmla="*/ 23576 h 570495"/>
                <a:gd name="connsiteX0-733" fmla="*/ 84274 w 672979"/>
                <a:gd name="connsiteY0-734" fmla="*/ 23576 h 570495"/>
                <a:gd name="connsiteX1-735" fmla="*/ 671883 w 672979"/>
                <a:gd name="connsiteY1-736" fmla="*/ 24503 h 570495"/>
                <a:gd name="connsiteX2-737" fmla="*/ 672979 w 672979"/>
                <a:gd name="connsiteY2-738" fmla="*/ 550186 h 570495"/>
                <a:gd name="connsiteX3-739" fmla="*/ 63803 w 672979"/>
                <a:gd name="connsiteY3-740" fmla="*/ 512809 h 570495"/>
                <a:gd name="connsiteX4-741" fmla="*/ 84274 w 672979"/>
                <a:gd name="connsiteY4-742" fmla="*/ 23576 h 570495"/>
                <a:gd name="connsiteX0-743" fmla="*/ 84274 w 672979"/>
                <a:gd name="connsiteY0-744" fmla="*/ 23576 h 560608"/>
                <a:gd name="connsiteX1-745" fmla="*/ 671883 w 672979"/>
                <a:gd name="connsiteY1-746" fmla="*/ 24503 h 560608"/>
                <a:gd name="connsiteX2-747" fmla="*/ 672979 w 672979"/>
                <a:gd name="connsiteY2-748" fmla="*/ 550186 h 560608"/>
                <a:gd name="connsiteX3-749" fmla="*/ 63803 w 672979"/>
                <a:gd name="connsiteY3-750" fmla="*/ 512809 h 560608"/>
                <a:gd name="connsiteX4-751" fmla="*/ 84274 w 672979"/>
                <a:gd name="connsiteY4-752" fmla="*/ 23576 h 560608"/>
                <a:gd name="connsiteX0-753" fmla="*/ 84274 w 672979"/>
                <a:gd name="connsiteY0-754" fmla="*/ 23576 h 567351"/>
                <a:gd name="connsiteX1-755" fmla="*/ 671883 w 672979"/>
                <a:gd name="connsiteY1-756" fmla="*/ 24503 h 567351"/>
                <a:gd name="connsiteX2-757" fmla="*/ 672979 w 672979"/>
                <a:gd name="connsiteY2-758" fmla="*/ 550186 h 567351"/>
                <a:gd name="connsiteX3-759" fmla="*/ 63803 w 672979"/>
                <a:gd name="connsiteY3-760" fmla="*/ 512809 h 567351"/>
                <a:gd name="connsiteX4-761" fmla="*/ 84274 w 672979"/>
                <a:gd name="connsiteY4-762" fmla="*/ 23576 h 567351"/>
                <a:gd name="connsiteX0-763" fmla="*/ 72869 w 661574"/>
                <a:gd name="connsiteY0-764" fmla="*/ 23576 h 567351"/>
                <a:gd name="connsiteX1-765" fmla="*/ 660478 w 661574"/>
                <a:gd name="connsiteY1-766" fmla="*/ 24503 h 567351"/>
                <a:gd name="connsiteX2-767" fmla="*/ 661574 w 661574"/>
                <a:gd name="connsiteY2-768" fmla="*/ 550186 h 567351"/>
                <a:gd name="connsiteX3-769" fmla="*/ 52398 w 661574"/>
                <a:gd name="connsiteY3-770" fmla="*/ 512809 h 567351"/>
                <a:gd name="connsiteX4-771" fmla="*/ 72869 w 661574"/>
                <a:gd name="connsiteY4-772" fmla="*/ 23576 h 567351"/>
              </a:gdLst>
              <a:ahLst/>
              <a:cxnLst>
                <a:cxn ang="0">
                  <a:pos x="connsiteX0-763" y="connsiteY0-764"/>
                </a:cxn>
                <a:cxn ang="0">
                  <a:pos x="connsiteX1-765" y="connsiteY1-766"/>
                </a:cxn>
                <a:cxn ang="0">
                  <a:pos x="connsiteX2-767" y="connsiteY2-768"/>
                </a:cxn>
                <a:cxn ang="0">
                  <a:pos x="connsiteX3-769" y="connsiteY3-770"/>
                </a:cxn>
                <a:cxn ang="0">
                  <a:pos x="connsiteX4-771" y="connsiteY4-772"/>
                </a:cxn>
              </a:cxnLst>
              <a:rect l="l" t="t" r="r" b="b"/>
              <a:pathLst>
                <a:path w="661574" h="567351">
                  <a:moveTo>
                    <a:pt x="72869" y="23576"/>
                  </a:moveTo>
                  <a:cubicBezTo>
                    <a:pt x="184450" y="15112"/>
                    <a:pt x="500961" y="-25493"/>
                    <a:pt x="660478" y="24503"/>
                  </a:cubicBezTo>
                  <a:cubicBezTo>
                    <a:pt x="621347" y="102828"/>
                    <a:pt x="636508" y="437325"/>
                    <a:pt x="661574" y="550186"/>
                  </a:cubicBezTo>
                  <a:cubicBezTo>
                    <a:pt x="560227" y="571764"/>
                    <a:pt x="148547" y="585268"/>
                    <a:pt x="52398" y="512809"/>
                  </a:cubicBezTo>
                  <a:cubicBezTo>
                    <a:pt x="-13816" y="401434"/>
                    <a:pt x="-27876" y="101288"/>
                    <a:pt x="72869" y="23576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2" name="椭圆 31">
              <a:extLst>
                <a:ext uri="{FF2B5EF4-FFF2-40B4-BE49-F238E27FC236}">
                  <a16:creationId xmlns:a16="http://schemas.microsoft.com/office/drawing/2014/main" id="{19CB615A-9152-4590-A84A-B6936B14B4C8}"/>
                </a:ext>
              </a:extLst>
            </p:cNvPr>
            <p:cNvSpPr/>
            <p:nvPr/>
          </p:nvSpPr>
          <p:spPr>
            <a:xfrm rot="5400000">
              <a:off x="2312924" y="1473672"/>
              <a:ext cx="3489325" cy="3375025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  <a:gd name="connsiteX0-601" fmla="*/ 51067 w 648099"/>
                <a:gd name="connsiteY0-602" fmla="*/ 18182 h 565791"/>
                <a:gd name="connsiteX1-603" fmla="*/ 617005 w 648099"/>
                <a:gd name="connsiteY1-604" fmla="*/ 31700 h 565791"/>
                <a:gd name="connsiteX2-605" fmla="*/ 621713 w 648099"/>
                <a:gd name="connsiteY2-606" fmla="*/ 535349 h 565791"/>
                <a:gd name="connsiteX3-607" fmla="*/ 12537 w 648099"/>
                <a:gd name="connsiteY3-608" fmla="*/ 497972 h 565791"/>
                <a:gd name="connsiteX4-609" fmla="*/ 4334 w 648099"/>
                <a:gd name="connsiteY4-610" fmla="*/ 81348 h 565791"/>
                <a:gd name="connsiteX5-611" fmla="*/ 51067 w 648099"/>
                <a:gd name="connsiteY5-612" fmla="*/ 18182 h 565791"/>
                <a:gd name="connsiteX0-613" fmla="*/ 95107 w 692139"/>
                <a:gd name="connsiteY0-614" fmla="*/ 44563 h 592172"/>
                <a:gd name="connsiteX1-615" fmla="*/ 661045 w 692139"/>
                <a:gd name="connsiteY1-616" fmla="*/ 58081 h 592172"/>
                <a:gd name="connsiteX2-617" fmla="*/ 665753 w 692139"/>
                <a:gd name="connsiteY2-618" fmla="*/ 561730 h 592172"/>
                <a:gd name="connsiteX3-619" fmla="*/ 56577 w 692139"/>
                <a:gd name="connsiteY3-620" fmla="*/ 524353 h 592172"/>
                <a:gd name="connsiteX4-621" fmla="*/ 95107 w 692139"/>
                <a:gd name="connsiteY4-622" fmla="*/ 44563 h 592172"/>
                <a:gd name="connsiteX0-623" fmla="*/ 84274 w 726505"/>
                <a:gd name="connsiteY0-624" fmla="*/ 51300 h 608352"/>
                <a:gd name="connsiteX1-625" fmla="*/ 668271 w 726505"/>
                <a:gd name="connsiteY1-626" fmla="*/ 74261 h 608352"/>
                <a:gd name="connsiteX2-627" fmla="*/ 672979 w 726505"/>
                <a:gd name="connsiteY2-628" fmla="*/ 577910 h 608352"/>
                <a:gd name="connsiteX3-629" fmla="*/ 63803 w 726505"/>
                <a:gd name="connsiteY3-630" fmla="*/ 540533 h 608352"/>
                <a:gd name="connsiteX4-631" fmla="*/ 84274 w 726505"/>
                <a:gd name="connsiteY4-632" fmla="*/ 51300 h 608352"/>
                <a:gd name="connsiteX0-633" fmla="*/ 84274 w 726505"/>
                <a:gd name="connsiteY0-634" fmla="*/ 51300 h 608352"/>
                <a:gd name="connsiteX1-635" fmla="*/ 668271 w 726505"/>
                <a:gd name="connsiteY1-636" fmla="*/ 74261 h 608352"/>
                <a:gd name="connsiteX2-637" fmla="*/ 672979 w 726505"/>
                <a:gd name="connsiteY2-638" fmla="*/ 577910 h 608352"/>
                <a:gd name="connsiteX3-639" fmla="*/ 63803 w 726505"/>
                <a:gd name="connsiteY3-640" fmla="*/ 540533 h 608352"/>
                <a:gd name="connsiteX4-641" fmla="*/ 84274 w 726505"/>
                <a:gd name="connsiteY4-642" fmla="*/ 51300 h 608352"/>
                <a:gd name="connsiteX0-643" fmla="*/ 84274 w 726505"/>
                <a:gd name="connsiteY0-644" fmla="*/ 25592 h 582644"/>
                <a:gd name="connsiteX1-645" fmla="*/ 668271 w 726505"/>
                <a:gd name="connsiteY1-646" fmla="*/ 48553 h 582644"/>
                <a:gd name="connsiteX2-647" fmla="*/ 672979 w 726505"/>
                <a:gd name="connsiteY2-648" fmla="*/ 552202 h 582644"/>
                <a:gd name="connsiteX3-649" fmla="*/ 63803 w 726505"/>
                <a:gd name="connsiteY3-650" fmla="*/ 514825 h 582644"/>
                <a:gd name="connsiteX4-651" fmla="*/ 84274 w 726505"/>
                <a:gd name="connsiteY4-652" fmla="*/ 25592 h 582644"/>
                <a:gd name="connsiteX0-653" fmla="*/ 84274 w 726505"/>
                <a:gd name="connsiteY0-654" fmla="*/ 25592 h 582644"/>
                <a:gd name="connsiteX1-655" fmla="*/ 668271 w 726505"/>
                <a:gd name="connsiteY1-656" fmla="*/ 48553 h 582644"/>
                <a:gd name="connsiteX2-657" fmla="*/ 672979 w 726505"/>
                <a:gd name="connsiteY2-658" fmla="*/ 552202 h 582644"/>
                <a:gd name="connsiteX3-659" fmla="*/ 63803 w 726505"/>
                <a:gd name="connsiteY3-660" fmla="*/ 514825 h 582644"/>
                <a:gd name="connsiteX4-661" fmla="*/ 84274 w 726505"/>
                <a:gd name="connsiteY4-662" fmla="*/ 25592 h 582644"/>
                <a:gd name="connsiteX0-663" fmla="*/ 84274 w 726505"/>
                <a:gd name="connsiteY0-664" fmla="*/ 10474 h 567526"/>
                <a:gd name="connsiteX1-665" fmla="*/ 668271 w 726505"/>
                <a:gd name="connsiteY1-666" fmla="*/ 33435 h 567526"/>
                <a:gd name="connsiteX2-667" fmla="*/ 672979 w 726505"/>
                <a:gd name="connsiteY2-668" fmla="*/ 537084 h 567526"/>
                <a:gd name="connsiteX3-669" fmla="*/ 63803 w 726505"/>
                <a:gd name="connsiteY3-670" fmla="*/ 499707 h 567526"/>
                <a:gd name="connsiteX4-671" fmla="*/ 84274 w 726505"/>
                <a:gd name="connsiteY4-672" fmla="*/ 10474 h 567526"/>
                <a:gd name="connsiteX0-673" fmla="*/ 84274 w 747243"/>
                <a:gd name="connsiteY0-674" fmla="*/ 23576 h 595793"/>
                <a:gd name="connsiteX1-675" fmla="*/ 671883 w 747243"/>
                <a:gd name="connsiteY1-676" fmla="*/ 24503 h 595793"/>
                <a:gd name="connsiteX2-677" fmla="*/ 672979 w 747243"/>
                <a:gd name="connsiteY2-678" fmla="*/ 550186 h 595793"/>
                <a:gd name="connsiteX3-679" fmla="*/ 63803 w 747243"/>
                <a:gd name="connsiteY3-680" fmla="*/ 512809 h 595793"/>
                <a:gd name="connsiteX4-681" fmla="*/ 84274 w 747243"/>
                <a:gd name="connsiteY4-682" fmla="*/ 23576 h 595793"/>
                <a:gd name="connsiteX0-683" fmla="*/ 84274 w 710287"/>
                <a:gd name="connsiteY0-684" fmla="*/ 23576 h 595793"/>
                <a:gd name="connsiteX1-685" fmla="*/ 671883 w 710287"/>
                <a:gd name="connsiteY1-686" fmla="*/ 24503 h 595793"/>
                <a:gd name="connsiteX2-687" fmla="*/ 672979 w 710287"/>
                <a:gd name="connsiteY2-688" fmla="*/ 550186 h 595793"/>
                <a:gd name="connsiteX3-689" fmla="*/ 63803 w 710287"/>
                <a:gd name="connsiteY3-690" fmla="*/ 512809 h 595793"/>
                <a:gd name="connsiteX4-691" fmla="*/ 84274 w 710287"/>
                <a:gd name="connsiteY4-692" fmla="*/ 23576 h 595793"/>
                <a:gd name="connsiteX0-693" fmla="*/ 84274 w 710287"/>
                <a:gd name="connsiteY0-694" fmla="*/ 23576 h 595793"/>
                <a:gd name="connsiteX1-695" fmla="*/ 671883 w 710287"/>
                <a:gd name="connsiteY1-696" fmla="*/ 24503 h 595793"/>
                <a:gd name="connsiteX2-697" fmla="*/ 672979 w 710287"/>
                <a:gd name="connsiteY2-698" fmla="*/ 550186 h 595793"/>
                <a:gd name="connsiteX3-699" fmla="*/ 63803 w 710287"/>
                <a:gd name="connsiteY3-700" fmla="*/ 512809 h 595793"/>
                <a:gd name="connsiteX4-701" fmla="*/ 84274 w 710287"/>
                <a:gd name="connsiteY4-702" fmla="*/ 23576 h 595793"/>
                <a:gd name="connsiteX0-703" fmla="*/ 84274 w 710287"/>
                <a:gd name="connsiteY0-704" fmla="*/ 23576 h 595793"/>
                <a:gd name="connsiteX1-705" fmla="*/ 671883 w 710287"/>
                <a:gd name="connsiteY1-706" fmla="*/ 24503 h 595793"/>
                <a:gd name="connsiteX2-707" fmla="*/ 672979 w 710287"/>
                <a:gd name="connsiteY2-708" fmla="*/ 550186 h 595793"/>
                <a:gd name="connsiteX3-709" fmla="*/ 63803 w 710287"/>
                <a:gd name="connsiteY3-710" fmla="*/ 512809 h 595793"/>
                <a:gd name="connsiteX4-711" fmla="*/ 84274 w 710287"/>
                <a:gd name="connsiteY4-712" fmla="*/ 23576 h 595793"/>
                <a:gd name="connsiteX0-713" fmla="*/ 84274 w 672979"/>
                <a:gd name="connsiteY0-714" fmla="*/ 23576 h 595793"/>
                <a:gd name="connsiteX1-715" fmla="*/ 671883 w 672979"/>
                <a:gd name="connsiteY1-716" fmla="*/ 24503 h 595793"/>
                <a:gd name="connsiteX2-717" fmla="*/ 672979 w 672979"/>
                <a:gd name="connsiteY2-718" fmla="*/ 550186 h 595793"/>
                <a:gd name="connsiteX3-719" fmla="*/ 63803 w 672979"/>
                <a:gd name="connsiteY3-720" fmla="*/ 512809 h 595793"/>
                <a:gd name="connsiteX4-721" fmla="*/ 84274 w 672979"/>
                <a:gd name="connsiteY4-722" fmla="*/ 23576 h 595793"/>
                <a:gd name="connsiteX0-723" fmla="*/ 84274 w 672979"/>
                <a:gd name="connsiteY0-724" fmla="*/ 23576 h 570495"/>
                <a:gd name="connsiteX1-725" fmla="*/ 671883 w 672979"/>
                <a:gd name="connsiteY1-726" fmla="*/ 24503 h 570495"/>
                <a:gd name="connsiteX2-727" fmla="*/ 672979 w 672979"/>
                <a:gd name="connsiteY2-728" fmla="*/ 550186 h 570495"/>
                <a:gd name="connsiteX3-729" fmla="*/ 63803 w 672979"/>
                <a:gd name="connsiteY3-730" fmla="*/ 512809 h 570495"/>
                <a:gd name="connsiteX4-731" fmla="*/ 84274 w 672979"/>
                <a:gd name="connsiteY4-732" fmla="*/ 23576 h 570495"/>
                <a:gd name="connsiteX0-733" fmla="*/ 84274 w 672979"/>
                <a:gd name="connsiteY0-734" fmla="*/ 23576 h 570495"/>
                <a:gd name="connsiteX1-735" fmla="*/ 671883 w 672979"/>
                <a:gd name="connsiteY1-736" fmla="*/ 24503 h 570495"/>
                <a:gd name="connsiteX2-737" fmla="*/ 672979 w 672979"/>
                <a:gd name="connsiteY2-738" fmla="*/ 550186 h 570495"/>
                <a:gd name="connsiteX3-739" fmla="*/ 63803 w 672979"/>
                <a:gd name="connsiteY3-740" fmla="*/ 512809 h 570495"/>
                <a:gd name="connsiteX4-741" fmla="*/ 84274 w 672979"/>
                <a:gd name="connsiteY4-742" fmla="*/ 23576 h 570495"/>
                <a:gd name="connsiteX0-743" fmla="*/ 84274 w 672979"/>
                <a:gd name="connsiteY0-744" fmla="*/ 23576 h 560608"/>
                <a:gd name="connsiteX1-745" fmla="*/ 671883 w 672979"/>
                <a:gd name="connsiteY1-746" fmla="*/ 24503 h 560608"/>
                <a:gd name="connsiteX2-747" fmla="*/ 672979 w 672979"/>
                <a:gd name="connsiteY2-748" fmla="*/ 550186 h 560608"/>
                <a:gd name="connsiteX3-749" fmla="*/ 63803 w 672979"/>
                <a:gd name="connsiteY3-750" fmla="*/ 512809 h 560608"/>
                <a:gd name="connsiteX4-751" fmla="*/ 84274 w 672979"/>
                <a:gd name="connsiteY4-752" fmla="*/ 23576 h 560608"/>
                <a:gd name="connsiteX0-753" fmla="*/ 84274 w 672979"/>
                <a:gd name="connsiteY0-754" fmla="*/ 23576 h 567351"/>
                <a:gd name="connsiteX1-755" fmla="*/ 671883 w 672979"/>
                <a:gd name="connsiteY1-756" fmla="*/ 24503 h 567351"/>
                <a:gd name="connsiteX2-757" fmla="*/ 672979 w 672979"/>
                <a:gd name="connsiteY2-758" fmla="*/ 550186 h 567351"/>
                <a:gd name="connsiteX3-759" fmla="*/ 63803 w 672979"/>
                <a:gd name="connsiteY3-760" fmla="*/ 512809 h 567351"/>
                <a:gd name="connsiteX4-761" fmla="*/ 84274 w 672979"/>
                <a:gd name="connsiteY4-762" fmla="*/ 23576 h 567351"/>
                <a:gd name="connsiteX0-763" fmla="*/ 72869 w 661574"/>
                <a:gd name="connsiteY0-764" fmla="*/ 23576 h 567351"/>
                <a:gd name="connsiteX1-765" fmla="*/ 660478 w 661574"/>
                <a:gd name="connsiteY1-766" fmla="*/ 24503 h 567351"/>
                <a:gd name="connsiteX2-767" fmla="*/ 661574 w 661574"/>
                <a:gd name="connsiteY2-768" fmla="*/ 550186 h 567351"/>
                <a:gd name="connsiteX3-769" fmla="*/ 52398 w 661574"/>
                <a:gd name="connsiteY3-770" fmla="*/ 512809 h 567351"/>
                <a:gd name="connsiteX4-771" fmla="*/ 72869 w 661574"/>
                <a:gd name="connsiteY4-772" fmla="*/ 23576 h 567351"/>
                <a:gd name="connsiteX0-773" fmla="*/ 72869 w 661574"/>
                <a:gd name="connsiteY0-774" fmla="*/ 13918 h 557693"/>
                <a:gd name="connsiteX1-775" fmla="*/ 660478 w 661574"/>
                <a:gd name="connsiteY1-776" fmla="*/ 14845 h 557693"/>
                <a:gd name="connsiteX2-777" fmla="*/ 661574 w 661574"/>
                <a:gd name="connsiteY2-778" fmla="*/ 540528 h 557693"/>
                <a:gd name="connsiteX3-779" fmla="*/ 52398 w 661574"/>
                <a:gd name="connsiteY3-780" fmla="*/ 503151 h 557693"/>
                <a:gd name="connsiteX4-781" fmla="*/ 72869 w 661574"/>
                <a:gd name="connsiteY4-782" fmla="*/ 13918 h 557693"/>
              </a:gdLst>
              <a:ahLst/>
              <a:cxnLst>
                <a:cxn ang="0">
                  <a:pos x="connsiteX0-773" y="connsiteY0-774"/>
                </a:cxn>
                <a:cxn ang="0">
                  <a:pos x="connsiteX1-775" y="connsiteY1-776"/>
                </a:cxn>
                <a:cxn ang="0">
                  <a:pos x="connsiteX2-777" y="connsiteY2-778"/>
                </a:cxn>
                <a:cxn ang="0">
                  <a:pos x="connsiteX3-779" y="connsiteY3-780"/>
                </a:cxn>
                <a:cxn ang="0">
                  <a:pos x="connsiteX4-781" y="connsiteY4-782"/>
                </a:cxn>
              </a:cxnLst>
              <a:rect l="l" t="t" r="r" b="b"/>
              <a:pathLst>
                <a:path w="661574" h="557693">
                  <a:moveTo>
                    <a:pt x="72869" y="13918"/>
                  </a:moveTo>
                  <a:cubicBezTo>
                    <a:pt x="184450" y="5454"/>
                    <a:pt x="435949" y="-13117"/>
                    <a:pt x="660478" y="14845"/>
                  </a:cubicBezTo>
                  <a:cubicBezTo>
                    <a:pt x="621347" y="93170"/>
                    <a:pt x="636508" y="427667"/>
                    <a:pt x="661574" y="540528"/>
                  </a:cubicBezTo>
                  <a:cubicBezTo>
                    <a:pt x="560227" y="562106"/>
                    <a:pt x="148547" y="575610"/>
                    <a:pt x="52398" y="503151"/>
                  </a:cubicBezTo>
                  <a:cubicBezTo>
                    <a:pt x="-13816" y="391776"/>
                    <a:pt x="-27876" y="91630"/>
                    <a:pt x="72869" y="13918"/>
                  </a:cubicBezTo>
                  <a:close/>
                </a:path>
              </a:pathLst>
            </a:custGeom>
            <a:solidFill>
              <a:schemeClr val="bg1"/>
            </a:solidFill>
            <a:ln w="2540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3" name="组合 671">
            <a:extLst>
              <a:ext uri="{FF2B5EF4-FFF2-40B4-BE49-F238E27FC236}">
                <a16:creationId xmlns:a16="http://schemas.microsoft.com/office/drawing/2014/main" id="{5CD0762B-0DE1-4701-BDA7-36C975DD8E59}"/>
              </a:ext>
            </a:extLst>
          </p:cNvPr>
          <p:cNvGrpSpPr/>
          <p:nvPr/>
        </p:nvGrpSpPr>
        <p:grpSpPr>
          <a:xfrm>
            <a:off x="8037167" y="4192172"/>
            <a:ext cx="1068487" cy="915492"/>
            <a:chOff x="1365400" y="1713395"/>
            <a:chExt cx="1068487" cy="915492"/>
          </a:xfrm>
        </p:grpSpPr>
        <p:sp>
          <p:nvSpPr>
            <p:cNvPr id="54" name="Freeform 441">
              <a:extLst>
                <a:ext uri="{FF2B5EF4-FFF2-40B4-BE49-F238E27FC236}">
                  <a16:creationId xmlns:a16="http://schemas.microsoft.com/office/drawing/2014/main" id="{BA815352-2CE5-4BC2-9804-8D36908D6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400" y="1981039"/>
              <a:ext cx="599649" cy="647848"/>
            </a:xfrm>
            <a:custGeom>
              <a:avLst/>
              <a:gdLst>
                <a:gd name="T0" fmla="*/ 202 w 249"/>
                <a:gd name="T1" fmla="*/ 0 h 279"/>
                <a:gd name="T2" fmla="*/ 202 w 249"/>
                <a:gd name="T3" fmla="*/ 0 h 279"/>
                <a:gd name="T4" fmla="*/ 199 w 249"/>
                <a:gd name="T5" fmla="*/ 0 h 279"/>
                <a:gd name="T6" fmla="*/ 199 w 249"/>
                <a:gd name="T7" fmla="*/ 0 h 279"/>
                <a:gd name="T8" fmla="*/ 153 w 249"/>
                <a:gd name="T9" fmla="*/ 9 h 279"/>
                <a:gd name="T10" fmla="*/ 153 w 249"/>
                <a:gd name="T11" fmla="*/ 14 h 279"/>
                <a:gd name="T12" fmla="*/ 198 w 249"/>
                <a:gd name="T13" fmla="*/ 6 h 279"/>
                <a:gd name="T14" fmla="*/ 197 w 249"/>
                <a:gd name="T15" fmla="*/ 11 h 279"/>
                <a:gd name="T16" fmla="*/ 238 w 249"/>
                <a:gd name="T17" fmla="*/ 209 h 279"/>
                <a:gd name="T18" fmla="*/ 243 w 249"/>
                <a:gd name="T19" fmla="*/ 228 h 279"/>
                <a:gd name="T20" fmla="*/ 219 w 249"/>
                <a:gd name="T21" fmla="*/ 226 h 279"/>
                <a:gd name="T22" fmla="*/ 56 w 249"/>
                <a:gd name="T23" fmla="*/ 272 h 279"/>
                <a:gd name="T24" fmla="*/ 6 w 249"/>
                <a:gd name="T25" fmla="*/ 42 h 279"/>
                <a:gd name="T26" fmla="*/ 118 w 249"/>
                <a:gd name="T27" fmla="*/ 22 h 279"/>
                <a:gd name="T28" fmla="*/ 128 w 249"/>
                <a:gd name="T29" fmla="*/ 20 h 279"/>
                <a:gd name="T30" fmla="*/ 127 w 249"/>
                <a:gd name="T31" fmla="*/ 15 h 279"/>
                <a:gd name="T32" fmla="*/ 117 w 249"/>
                <a:gd name="T33" fmla="*/ 17 h 279"/>
                <a:gd name="T34" fmla="*/ 3 w 249"/>
                <a:gd name="T35" fmla="*/ 37 h 279"/>
                <a:gd name="T36" fmla="*/ 1 w 249"/>
                <a:gd name="T37" fmla="*/ 38 h 279"/>
                <a:gd name="T38" fmla="*/ 0 w 249"/>
                <a:gd name="T39" fmla="*/ 40 h 279"/>
                <a:gd name="T40" fmla="*/ 52 w 249"/>
                <a:gd name="T41" fmla="*/ 277 h 279"/>
                <a:gd name="T42" fmla="*/ 53 w 249"/>
                <a:gd name="T43" fmla="*/ 279 h 279"/>
                <a:gd name="T44" fmla="*/ 54 w 249"/>
                <a:gd name="T45" fmla="*/ 279 h 279"/>
                <a:gd name="T46" fmla="*/ 56 w 249"/>
                <a:gd name="T47" fmla="*/ 278 h 279"/>
                <a:gd name="T48" fmla="*/ 219 w 249"/>
                <a:gd name="T49" fmla="*/ 231 h 279"/>
                <a:gd name="T50" fmla="*/ 245 w 249"/>
                <a:gd name="T51" fmla="*/ 234 h 279"/>
                <a:gd name="T52" fmla="*/ 246 w 249"/>
                <a:gd name="T53" fmla="*/ 234 h 279"/>
                <a:gd name="T54" fmla="*/ 248 w 249"/>
                <a:gd name="T55" fmla="*/ 234 h 279"/>
                <a:gd name="T56" fmla="*/ 249 w 249"/>
                <a:gd name="T57" fmla="*/ 231 h 279"/>
                <a:gd name="T58" fmla="*/ 243 w 249"/>
                <a:gd name="T59" fmla="*/ 208 h 279"/>
                <a:gd name="T60" fmla="*/ 203 w 249"/>
                <a:gd name="T61" fmla="*/ 5 h 279"/>
                <a:gd name="T62" fmla="*/ 202 w 249"/>
                <a:gd name="T63" fmla="*/ 5 h 279"/>
                <a:gd name="T64" fmla="*/ 204 w 249"/>
                <a:gd name="T65" fmla="*/ 2 h 279"/>
                <a:gd name="T66" fmla="*/ 202 w 249"/>
                <a:gd name="T67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9" h="279">
                  <a:moveTo>
                    <a:pt x="202" y="0"/>
                  </a:moveTo>
                  <a:cubicBezTo>
                    <a:pt x="202" y="0"/>
                    <a:pt x="202" y="0"/>
                    <a:pt x="202" y="0"/>
                  </a:cubicBezTo>
                  <a:cubicBezTo>
                    <a:pt x="199" y="0"/>
                    <a:pt x="199" y="0"/>
                    <a:pt x="199" y="0"/>
                  </a:cubicBezTo>
                  <a:cubicBezTo>
                    <a:pt x="199" y="0"/>
                    <a:pt x="199" y="0"/>
                    <a:pt x="199" y="0"/>
                  </a:cubicBezTo>
                  <a:cubicBezTo>
                    <a:pt x="184" y="2"/>
                    <a:pt x="168" y="5"/>
                    <a:pt x="153" y="9"/>
                  </a:cubicBezTo>
                  <a:cubicBezTo>
                    <a:pt x="153" y="10"/>
                    <a:pt x="153" y="12"/>
                    <a:pt x="153" y="14"/>
                  </a:cubicBezTo>
                  <a:cubicBezTo>
                    <a:pt x="168" y="11"/>
                    <a:pt x="183" y="8"/>
                    <a:pt x="198" y="6"/>
                  </a:cubicBezTo>
                  <a:cubicBezTo>
                    <a:pt x="197" y="7"/>
                    <a:pt x="197" y="9"/>
                    <a:pt x="197" y="11"/>
                  </a:cubicBezTo>
                  <a:cubicBezTo>
                    <a:pt x="197" y="33"/>
                    <a:pt x="210" y="94"/>
                    <a:pt x="238" y="209"/>
                  </a:cubicBezTo>
                  <a:cubicBezTo>
                    <a:pt x="238" y="209"/>
                    <a:pt x="241" y="223"/>
                    <a:pt x="243" y="228"/>
                  </a:cubicBezTo>
                  <a:cubicBezTo>
                    <a:pt x="236" y="227"/>
                    <a:pt x="228" y="226"/>
                    <a:pt x="219" y="226"/>
                  </a:cubicBezTo>
                  <a:cubicBezTo>
                    <a:pt x="168" y="226"/>
                    <a:pt x="97" y="252"/>
                    <a:pt x="56" y="272"/>
                  </a:cubicBezTo>
                  <a:cubicBezTo>
                    <a:pt x="34" y="211"/>
                    <a:pt x="18" y="136"/>
                    <a:pt x="6" y="42"/>
                  </a:cubicBezTo>
                  <a:cubicBezTo>
                    <a:pt x="45" y="40"/>
                    <a:pt x="82" y="31"/>
                    <a:pt x="118" y="22"/>
                  </a:cubicBezTo>
                  <a:cubicBezTo>
                    <a:pt x="121" y="21"/>
                    <a:pt x="125" y="21"/>
                    <a:pt x="128" y="20"/>
                  </a:cubicBezTo>
                  <a:cubicBezTo>
                    <a:pt x="128" y="18"/>
                    <a:pt x="127" y="16"/>
                    <a:pt x="127" y="15"/>
                  </a:cubicBezTo>
                  <a:cubicBezTo>
                    <a:pt x="123" y="15"/>
                    <a:pt x="120" y="16"/>
                    <a:pt x="117" y="17"/>
                  </a:cubicBezTo>
                  <a:cubicBezTo>
                    <a:pt x="80" y="26"/>
                    <a:pt x="42" y="35"/>
                    <a:pt x="3" y="37"/>
                  </a:cubicBezTo>
                  <a:cubicBezTo>
                    <a:pt x="2" y="37"/>
                    <a:pt x="2" y="37"/>
                    <a:pt x="1" y="38"/>
                  </a:cubicBezTo>
                  <a:cubicBezTo>
                    <a:pt x="1" y="39"/>
                    <a:pt x="0" y="39"/>
                    <a:pt x="0" y="40"/>
                  </a:cubicBezTo>
                  <a:cubicBezTo>
                    <a:pt x="12" y="137"/>
                    <a:pt x="29" y="214"/>
                    <a:pt x="52" y="277"/>
                  </a:cubicBezTo>
                  <a:cubicBezTo>
                    <a:pt x="52" y="278"/>
                    <a:pt x="53" y="278"/>
                    <a:pt x="53" y="279"/>
                  </a:cubicBezTo>
                  <a:cubicBezTo>
                    <a:pt x="54" y="279"/>
                    <a:pt x="54" y="279"/>
                    <a:pt x="54" y="279"/>
                  </a:cubicBezTo>
                  <a:cubicBezTo>
                    <a:pt x="55" y="279"/>
                    <a:pt x="55" y="279"/>
                    <a:pt x="56" y="278"/>
                  </a:cubicBezTo>
                  <a:cubicBezTo>
                    <a:pt x="95" y="258"/>
                    <a:pt x="168" y="231"/>
                    <a:pt x="219" y="231"/>
                  </a:cubicBezTo>
                  <a:cubicBezTo>
                    <a:pt x="229" y="231"/>
                    <a:pt x="238" y="232"/>
                    <a:pt x="245" y="234"/>
                  </a:cubicBezTo>
                  <a:cubicBezTo>
                    <a:pt x="246" y="234"/>
                    <a:pt x="246" y="234"/>
                    <a:pt x="246" y="234"/>
                  </a:cubicBezTo>
                  <a:cubicBezTo>
                    <a:pt x="247" y="234"/>
                    <a:pt x="248" y="234"/>
                    <a:pt x="248" y="234"/>
                  </a:cubicBezTo>
                  <a:cubicBezTo>
                    <a:pt x="249" y="233"/>
                    <a:pt x="249" y="232"/>
                    <a:pt x="249" y="231"/>
                  </a:cubicBezTo>
                  <a:cubicBezTo>
                    <a:pt x="243" y="208"/>
                    <a:pt x="243" y="208"/>
                    <a:pt x="243" y="208"/>
                  </a:cubicBezTo>
                  <a:cubicBezTo>
                    <a:pt x="212" y="80"/>
                    <a:pt x="198" y="11"/>
                    <a:pt x="203" y="5"/>
                  </a:cubicBezTo>
                  <a:cubicBezTo>
                    <a:pt x="202" y="5"/>
                    <a:pt x="202" y="5"/>
                    <a:pt x="202" y="5"/>
                  </a:cubicBezTo>
                  <a:cubicBezTo>
                    <a:pt x="204" y="4"/>
                    <a:pt x="205" y="3"/>
                    <a:pt x="204" y="2"/>
                  </a:cubicBezTo>
                  <a:cubicBezTo>
                    <a:pt x="204" y="1"/>
                    <a:pt x="203" y="0"/>
                    <a:pt x="202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" name="Freeform 487">
              <a:extLst>
                <a:ext uri="{FF2B5EF4-FFF2-40B4-BE49-F238E27FC236}">
                  <a16:creationId xmlns:a16="http://schemas.microsoft.com/office/drawing/2014/main" id="{54C43EAF-4DD2-45D0-8E55-C39D223A7590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1423682" y="2094850"/>
              <a:ext cx="387246" cy="106308"/>
            </a:xfrm>
            <a:custGeom>
              <a:avLst/>
              <a:gdLst>
                <a:gd name="T0" fmla="*/ 120 w 161"/>
                <a:gd name="T1" fmla="*/ 17 h 46"/>
                <a:gd name="T2" fmla="*/ 121 w 161"/>
                <a:gd name="T3" fmla="*/ 16 h 46"/>
                <a:gd name="T4" fmla="*/ 121 w 161"/>
                <a:gd name="T5" fmla="*/ 16 h 46"/>
                <a:gd name="T6" fmla="*/ 121 w 161"/>
                <a:gd name="T7" fmla="*/ 17 h 46"/>
                <a:gd name="T8" fmla="*/ 120 w 161"/>
                <a:gd name="T9" fmla="*/ 17 h 46"/>
                <a:gd name="T10" fmla="*/ 156 w 161"/>
                <a:gd name="T11" fmla="*/ 0 h 46"/>
                <a:gd name="T12" fmla="*/ 146 w 161"/>
                <a:gd name="T13" fmla="*/ 3 h 46"/>
                <a:gd name="T14" fmla="*/ 142 w 161"/>
                <a:gd name="T15" fmla="*/ 5 h 46"/>
                <a:gd name="T16" fmla="*/ 137 w 161"/>
                <a:gd name="T17" fmla="*/ 11 h 46"/>
                <a:gd name="T18" fmla="*/ 134 w 161"/>
                <a:gd name="T19" fmla="*/ 15 h 46"/>
                <a:gd name="T20" fmla="*/ 133 w 161"/>
                <a:gd name="T21" fmla="*/ 15 h 46"/>
                <a:gd name="T22" fmla="*/ 125 w 161"/>
                <a:gd name="T23" fmla="*/ 14 h 46"/>
                <a:gd name="T24" fmla="*/ 119 w 161"/>
                <a:gd name="T25" fmla="*/ 13 h 46"/>
                <a:gd name="T26" fmla="*/ 117 w 161"/>
                <a:gd name="T27" fmla="*/ 13 h 46"/>
                <a:gd name="T28" fmla="*/ 115 w 161"/>
                <a:gd name="T29" fmla="*/ 14 h 46"/>
                <a:gd name="T30" fmla="*/ 99 w 161"/>
                <a:gd name="T31" fmla="*/ 21 h 46"/>
                <a:gd name="T32" fmla="*/ 90 w 161"/>
                <a:gd name="T33" fmla="*/ 19 h 46"/>
                <a:gd name="T34" fmla="*/ 78 w 161"/>
                <a:gd name="T35" fmla="*/ 18 h 46"/>
                <a:gd name="T36" fmla="*/ 76 w 161"/>
                <a:gd name="T37" fmla="*/ 18 h 46"/>
                <a:gd name="T38" fmla="*/ 65 w 161"/>
                <a:gd name="T39" fmla="*/ 27 h 46"/>
                <a:gd name="T40" fmla="*/ 57 w 161"/>
                <a:gd name="T41" fmla="*/ 33 h 46"/>
                <a:gd name="T42" fmla="*/ 46 w 161"/>
                <a:gd name="T43" fmla="*/ 37 h 46"/>
                <a:gd name="T44" fmla="*/ 42 w 161"/>
                <a:gd name="T45" fmla="*/ 36 h 46"/>
                <a:gd name="T46" fmla="*/ 30 w 161"/>
                <a:gd name="T47" fmla="*/ 31 h 46"/>
                <a:gd name="T48" fmla="*/ 23 w 161"/>
                <a:gd name="T49" fmla="*/ 28 h 46"/>
                <a:gd name="T50" fmla="*/ 10 w 161"/>
                <a:gd name="T51" fmla="*/ 25 h 46"/>
                <a:gd name="T52" fmla="*/ 5 w 161"/>
                <a:gd name="T53" fmla="*/ 27 h 46"/>
                <a:gd name="T54" fmla="*/ 1 w 161"/>
                <a:gd name="T55" fmla="*/ 44 h 46"/>
                <a:gd name="T56" fmla="*/ 3 w 161"/>
                <a:gd name="T57" fmla="*/ 46 h 46"/>
                <a:gd name="T58" fmla="*/ 3 w 161"/>
                <a:gd name="T59" fmla="*/ 46 h 46"/>
                <a:gd name="T60" fmla="*/ 6 w 161"/>
                <a:gd name="T61" fmla="*/ 43 h 46"/>
                <a:gd name="T62" fmla="*/ 8 w 161"/>
                <a:gd name="T63" fmla="*/ 31 h 46"/>
                <a:gd name="T64" fmla="*/ 10 w 161"/>
                <a:gd name="T65" fmla="*/ 30 h 46"/>
                <a:gd name="T66" fmla="*/ 21 w 161"/>
                <a:gd name="T67" fmla="*/ 33 h 46"/>
                <a:gd name="T68" fmla="*/ 28 w 161"/>
                <a:gd name="T69" fmla="*/ 36 h 46"/>
                <a:gd name="T70" fmla="*/ 40 w 161"/>
                <a:gd name="T71" fmla="*/ 40 h 46"/>
                <a:gd name="T72" fmla="*/ 46 w 161"/>
                <a:gd name="T73" fmla="*/ 42 h 46"/>
                <a:gd name="T74" fmla="*/ 60 w 161"/>
                <a:gd name="T75" fmla="*/ 38 h 46"/>
                <a:gd name="T76" fmla="*/ 69 w 161"/>
                <a:gd name="T77" fmla="*/ 30 h 46"/>
                <a:gd name="T78" fmla="*/ 78 w 161"/>
                <a:gd name="T79" fmla="*/ 23 h 46"/>
                <a:gd name="T80" fmla="*/ 78 w 161"/>
                <a:gd name="T81" fmla="*/ 23 h 46"/>
                <a:gd name="T82" fmla="*/ 89 w 161"/>
                <a:gd name="T83" fmla="*/ 25 h 46"/>
                <a:gd name="T84" fmla="*/ 99 w 161"/>
                <a:gd name="T85" fmla="*/ 26 h 46"/>
                <a:gd name="T86" fmla="*/ 100 w 161"/>
                <a:gd name="T87" fmla="*/ 26 h 46"/>
                <a:gd name="T88" fmla="*/ 101 w 161"/>
                <a:gd name="T89" fmla="*/ 25 h 46"/>
                <a:gd name="T90" fmla="*/ 117 w 161"/>
                <a:gd name="T91" fmla="*/ 19 h 46"/>
                <a:gd name="T92" fmla="*/ 119 w 161"/>
                <a:gd name="T93" fmla="*/ 18 h 46"/>
                <a:gd name="T94" fmla="*/ 119 w 161"/>
                <a:gd name="T95" fmla="*/ 18 h 46"/>
                <a:gd name="T96" fmla="*/ 119 w 161"/>
                <a:gd name="T97" fmla="*/ 18 h 46"/>
                <a:gd name="T98" fmla="*/ 124 w 161"/>
                <a:gd name="T99" fmla="*/ 19 h 46"/>
                <a:gd name="T100" fmla="*/ 133 w 161"/>
                <a:gd name="T101" fmla="*/ 21 h 46"/>
                <a:gd name="T102" fmla="*/ 136 w 161"/>
                <a:gd name="T103" fmla="*/ 20 h 46"/>
                <a:gd name="T104" fmla="*/ 142 w 161"/>
                <a:gd name="T105" fmla="*/ 13 h 46"/>
                <a:gd name="T106" fmla="*/ 144 w 161"/>
                <a:gd name="T107" fmla="*/ 10 h 46"/>
                <a:gd name="T108" fmla="*/ 149 w 161"/>
                <a:gd name="T109" fmla="*/ 8 h 46"/>
                <a:gd name="T110" fmla="*/ 157 w 161"/>
                <a:gd name="T111" fmla="*/ 5 h 46"/>
                <a:gd name="T112" fmla="*/ 158 w 161"/>
                <a:gd name="T113" fmla="*/ 6 h 46"/>
                <a:gd name="T114" fmla="*/ 158 w 161"/>
                <a:gd name="T115" fmla="*/ 6 h 46"/>
                <a:gd name="T116" fmla="*/ 161 w 161"/>
                <a:gd name="T117" fmla="*/ 3 h 46"/>
                <a:gd name="T118" fmla="*/ 159 w 161"/>
                <a:gd name="T119" fmla="*/ 0 h 46"/>
                <a:gd name="T120" fmla="*/ 156 w 161"/>
                <a:gd name="T12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1" h="46">
                  <a:moveTo>
                    <a:pt x="120" y="17"/>
                  </a:moveTo>
                  <a:cubicBezTo>
                    <a:pt x="120" y="17"/>
                    <a:pt x="121" y="16"/>
                    <a:pt x="121" y="16"/>
                  </a:cubicBezTo>
                  <a:cubicBezTo>
                    <a:pt x="121" y="16"/>
                    <a:pt x="121" y="16"/>
                    <a:pt x="121" y="16"/>
                  </a:cubicBezTo>
                  <a:cubicBezTo>
                    <a:pt x="121" y="16"/>
                    <a:pt x="121" y="17"/>
                    <a:pt x="121" y="17"/>
                  </a:cubicBezTo>
                  <a:cubicBezTo>
                    <a:pt x="120" y="17"/>
                    <a:pt x="120" y="17"/>
                    <a:pt x="120" y="17"/>
                  </a:cubicBezTo>
                  <a:moveTo>
                    <a:pt x="156" y="0"/>
                  </a:moveTo>
                  <a:cubicBezTo>
                    <a:pt x="152" y="0"/>
                    <a:pt x="150" y="2"/>
                    <a:pt x="146" y="3"/>
                  </a:cubicBezTo>
                  <a:cubicBezTo>
                    <a:pt x="142" y="5"/>
                    <a:pt x="142" y="5"/>
                    <a:pt x="142" y="5"/>
                  </a:cubicBezTo>
                  <a:cubicBezTo>
                    <a:pt x="139" y="7"/>
                    <a:pt x="138" y="9"/>
                    <a:pt x="137" y="11"/>
                  </a:cubicBezTo>
                  <a:cubicBezTo>
                    <a:pt x="136" y="14"/>
                    <a:pt x="136" y="15"/>
                    <a:pt x="134" y="15"/>
                  </a:cubicBezTo>
                  <a:cubicBezTo>
                    <a:pt x="134" y="15"/>
                    <a:pt x="134" y="15"/>
                    <a:pt x="133" y="15"/>
                  </a:cubicBezTo>
                  <a:cubicBezTo>
                    <a:pt x="131" y="15"/>
                    <a:pt x="128" y="15"/>
                    <a:pt x="125" y="14"/>
                  </a:cubicBezTo>
                  <a:cubicBezTo>
                    <a:pt x="122" y="13"/>
                    <a:pt x="120" y="13"/>
                    <a:pt x="119" y="13"/>
                  </a:cubicBezTo>
                  <a:cubicBezTo>
                    <a:pt x="118" y="13"/>
                    <a:pt x="118" y="13"/>
                    <a:pt x="117" y="13"/>
                  </a:cubicBezTo>
                  <a:cubicBezTo>
                    <a:pt x="115" y="14"/>
                    <a:pt x="115" y="14"/>
                    <a:pt x="115" y="14"/>
                  </a:cubicBezTo>
                  <a:cubicBezTo>
                    <a:pt x="106" y="18"/>
                    <a:pt x="101" y="19"/>
                    <a:pt x="99" y="21"/>
                  </a:cubicBezTo>
                  <a:cubicBezTo>
                    <a:pt x="97" y="21"/>
                    <a:pt x="93" y="20"/>
                    <a:pt x="90" y="19"/>
                  </a:cubicBezTo>
                  <a:cubicBezTo>
                    <a:pt x="84" y="18"/>
                    <a:pt x="80" y="18"/>
                    <a:pt x="78" y="18"/>
                  </a:cubicBezTo>
                  <a:cubicBezTo>
                    <a:pt x="77" y="18"/>
                    <a:pt x="76" y="18"/>
                    <a:pt x="76" y="18"/>
                  </a:cubicBezTo>
                  <a:cubicBezTo>
                    <a:pt x="70" y="20"/>
                    <a:pt x="68" y="23"/>
                    <a:pt x="65" y="27"/>
                  </a:cubicBezTo>
                  <a:cubicBezTo>
                    <a:pt x="63" y="29"/>
                    <a:pt x="61" y="31"/>
                    <a:pt x="57" y="33"/>
                  </a:cubicBezTo>
                  <a:cubicBezTo>
                    <a:pt x="51" y="36"/>
                    <a:pt x="48" y="37"/>
                    <a:pt x="46" y="37"/>
                  </a:cubicBezTo>
                  <a:cubicBezTo>
                    <a:pt x="45" y="37"/>
                    <a:pt x="44" y="37"/>
                    <a:pt x="42" y="36"/>
                  </a:cubicBezTo>
                  <a:cubicBezTo>
                    <a:pt x="40" y="35"/>
                    <a:pt x="37" y="33"/>
                    <a:pt x="30" y="31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18" y="27"/>
                    <a:pt x="14" y="25"/>
                    <a:pt x="10" y="25"/>
                  </a:cubicBezTo>
                  <a:cubicBezTo>
                    <a:pt x="8" y="25"/>
                    <a:pt x="7" y="26"/>
                    <a:pt x="5" y="27"/>
                  </a:cubicBezTo>
                  <a:cubicBezTo>
                    <a:pt x="1" y="29"/>
                    <a:pt x="0" y="35"/>
                    <a:pt x="1" y="44"/>
                  </a:cubicBezTo>
                  <a:cubicBezTo>
                    <a:pt x="1" y="45"/>
                    <a:pt x="2" y="46"/>
                    <a:pt x="3" y="46"/>
                  </a:cubicBezTo>
                  <a:cubicBezTo>
                    <a:pt x="3" y="46"/>
                    <a:pt x="3" y="46"/>
                    <a:pt x="3" y="46"/>
                  </a:cubicBezTo>
                  <a:cubicBezTo>
                    <a:pt x="5" y="46"/>
                    <a:pt x="6" y="45"/>
                    <a:pt x="6" y="43"/>
                  </a:cubicBezTo>
                  <a:cubicBezTo>
                    <a:pt x="5" y="35"/>
                    <a:pt x="7" y="32"/>
                    <a:pt x="8" y="31"/>
                  </a:cubicBezTo>
                  <a:cubicBezTo>
                    <a:pt x="9" y="31"/>
                    <a:pt x="9" y="30"/>
                    <a:pt x="10" y="30"/>
                  </a:cubicBezTo>
                  <a:cubicBezTo>
                    <a:pt x="13" y="30"/>
                    <a:pt x="17" y="32"/>
                    <a:pt x="21" y="33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35" y="38"/>
                    <a:pt x="38" y="39"/>
                    <a:pt x="40" y="40"/>
                  </a:cubicBezTo>
                  <a:cubicBezTo>
                    <a:pt x="42" y="42"/>
                    <a:pt x="44" y="42"/>
                    <a:pt x="46" y="42"/>
                  </a:cubicBezTo>
                  <a:cubicBezTo>
                    <a:pt x="49" y="42"/>
                    <a:pt x="52" y="41"/>
                    <a:pt x="60" y="38"/>
                  </a:cubicBezTo>
                  <a:cubicBezTo>
                    <a:pt x="64" y="36"/>
                    <a:pt x="67" y="33"/>
                    <a:pt x="69" y="30"/>
                  </a:cubicBezTo>
                  <a:cubicBezTo>
                    <a:pt x="71" y="27"/>
                    <a:pt x="74" y="25"/>
                    <a:pt x="78" y="23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80" y="23"/>
                    <a:pt x="85" y="24"/>
                    <a:pt x="89" y="25"/>
                  </a:cubicBezTo>
                  <a:cubicBezTo>
                    <a:pt x="94" y="25"/>
                    <a:pt x="97" y="26"/>
                    <a:pt x="99" y="26"/>
                  </a:cubicBezTo>
                  <a:cubicBezTo>
                    <a:pt x="100" y="26"/>
                    <a:pt x="100" y="26"/>
                    <a:pt x="100" y="26"/>
                  </a:cubicBezTo>
                  <a:cubicBezTo>
                    <a:pt x="100" y="26"/>
                    <a:pt x="101" y="26"/>
                    <a:pt x="101" y="25"/>
                  </a:cubicBezTo>
                  <a:cubicBezTo>
                    <a:pt x="102" y="25"/>
                    <a:pt x="107" y="23"/>
                    <a:pt x="117" y="19"/>
                  </a:cubicBezTo>
                  <a:cubicBezTo>
                    <a:pt x="118" y="19"/>
                    <a:pt x="119" y="18"/>
                    <a:pt x="119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20" y="18"/>
                    <a:pt x="122" y="19"/>
                    <a:pt x="124" y="19"/>
                  </a:cubicBezTo>
                  <a:cubicBezTo>
                    <a:pt x="127" y="20"/>
                    <a:pt x="130" y="21"/>
                    <a:pt x="133" y="21"/>
                  </a:cubicBezTo>
                  <a:cubicBezTo>
                    <a:pt x="134" y="21"/>
                    <a:pt x="135" y="21"/>
                    <a:pt x="136" y="20"/>
                  </a:cubicBezTo>
                  <a:cubicBezTo>
                    <a:pt x="140" y="19"/>
                    <a:pt x="141" y="16"/>
                    <a:pt x="142" y="13"/>
                  </a:cubicBezTo>
                  <a:cubicBezTo>
                    <a:pt x="143" y="11"/>
                    <a:pt x="143" y="11"/>
                    <a:pt x="144" y="10"/>
                  </a:cubicBezTo>
                  <a:cubicBezTo>
                    <a:pt x="149" y="8"/>
                    <a:pt x="149" y="8"/>
                    <a:pt x="149" y="8"/>
                  </a:cubicBezTo>
                  <a:cubicBezTo>
                    <a:pt x="152" y="7"/>
                    <a:pt x="154" y="5"/>
                    <a:pt x="157" y="5"/>
                  </a:cubicBezTo>
                  <a:cubicBezTo>
                    <a:pt x="157" y="5"/>
                    <a:pt x="157" y="5"/>
                    <a:pt x="158" y="6"/>
                  </a:cubicBezTo>
                  <a:cubicBezTo>
                    <a:pt x="158" y="6"/>
                    <a:pt x="158" y="6"/>
                    <a:pt x="158" y="6"/>
                  </a:cubicBezTo>
                  <a:cubicBezTo>
                    <a:pt x="160" y="6"/>
                    <a:pt x="161" y="5"/>
                    <a:pt x="161" y="3"/>
                  </a:cubicBezTo>
                  <a:cubicBezTo>
                    <a:pt x="161" y="2"/>
                    <a:pt x="160" y="0"/>
                    <a:pt x="159" y="0"/>
                  </a:cubicBezTo>
                  <a:cubicBezTo>
                    <a:pt x="158" y="0"/>
                    <a:pt x="157" y="0"/>
                    <a:pt x="156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6" name="Freeform 488">
              <a:extLst>
                <a:ext uri="{FF2B5EF4-FFF2-40B4-BE49-F238E27FC236}">
                  <a16:creationId xmlns:a16="http://schemas.microsoft.com/office/drawing/2014/main" id="{1BAC74E2-559A-4F82-9FC5-0C86B3FB1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6421" y="2213664"/>
              <a:ext cx="327670" cy="106308"/>
            </a:xfrm>
            <a:custGeom>
              <a:avLst/>
              <a:gdLst>
                <a:gd name="T0" fmla="*/ 133 w 136"/>
                <a:gd name="T1" fmla="*/ 0 h 46"/>
                <a:gd name="T2" fmla="*/ 131 w 136"/>
                <a:gd name="T3" fmla="*/ 1 h 46"/>
                <a:gd name="T4" fmla="*/ 86 w 136"/>
                <a:gd name="T5" fmla="*/ 18 h 46"/>
                <a:gd name="T6" fmla="*/ 63 w 136"/>
                <a:gd name="T7" fmla="*/ 23 h 46"/>
                <a:gd name="T8" fmla="*/ 53 w 136"/>
                <a:gd name="T9" fmla="*/ 29 h 46"/>
                <a:gd name="T10" fmla="*/ 41 w 136"/>
                <a:gd name="T11" fmla="*/ 36 h 46"/>
                <a:gd name="T12" fmla="*/ 40 w 136"/>
                <a:gd name="T13" fmla="*/ 36 h 46"/>
                <a:gd name="T14" fmla="*/ 33 w 136"/>
                <a:gd name="T15" fmla="*/ 34 h 46"/>
                <a:gd name="T16" fmla="*/ 26 w 136"/>
                <a:gd name="T17" fmla="*/ 32 h 46"/>
                <a:gd name="T18" fmla="*/ 25 w 136"/>
                <a:gd name="T19" fmla="*/ 32 h 46"/>
                <a:gd name="T20" fmla="*/ 19 w 136"/>
                <a:gd name="T21" fmla="*/ 33 h 46"/>
                <a:gd name="T22" fmla="*/ 1 w 136"/>
                <a:gd name="T23" fmla="*/ 42 h 46"/>
                <a:gd name="T24" fmla="*/ 2 w 136"/>
                <a:gd name="T25" fmla="*/ 46 h 46"/>
                <a:gd name="T26" fmla="*/ 3 w 136"/>
                <a:gd name="T27" fmla="*/ 46 h 46"/>
                <a:gd name="T28" fmla="*/ 5 w 136"/>
                <a:gd name="T29" fmla="*/ 45 h 46"/>
                <a:gd name="T30" fmla="*/ 19 w 136"/>
                <a:gd name="T31" fmla="*/ 39 h 46"/>
                <a:gd name="T32" fmla="*/ 26 w 136"/>
                <a:gd name="T33" fmla="*/ 38 h 46"/>
                <a:gd name="T34" fmla="*/ 26 w 136"/>
                <a:gd name="T35" fmla="*/ 38 h 46"/>
                <a:gd name="T36" fmla="*/ 31 w 136"/>
                <a:gd name="T37" fmla="*/ 39 h 46"/>
                <a:gd name="T38" fmla="*/ 40 w 136"/>
                <a:gd name="T39" fmla="*/ 41 h 46"/>
                <a:gd name="T40" fmla="*/ 42 w 136"/>
                <a:gd name="T41" fmla="*/ 41 h 46"/>
                <a:gd name="T42" fmla="*/ 56 w 136"/>
                <a:gd name="T43" fmla="*/ 33 h 46"/>
                <a:gd name="T44" fmla="*/ 64 w 136"/>
                <a:gd name="T45" fmla="*/ 28 h 46"/>
                <a:gd name="T46" fmla="*/ 87 w 136"/>
                <a:gd name="T47" fmla="*/ 23 h 46"/>
                <a:gd name="T48" fmla="*/ 134 w 136"/>
                <a:gd name="T49" fmla="*/ 5 h 46"/>
                <a:gd name="T50" fmla="*/ 135 w 136"/>
                <a:gd name="T51" fmla="*/ 1 h 46"/>
                <a:gd name="T52" fmla="*/ 133 w 136"/>
                <a:gd name="T5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36" h="46">
                  <a:moveTo>
                    <a:pt x="133" y="0"/>
                  </a:moveTo>
                  <a:cubicBezTo>
                    <a:pt x="132" y="0"/>
                    <a:pt x="131" y="0"/>
                    <a:pt x="131" y="1"/>
                  </a:cubicBezTo>
                  <a:cubicBezTo>
                    <a:pt x="118" y="12"/>
                    <a:pt x="101" y="15"/>
                    <a:pt x="86" y="18"/>
                  </a:cubicBezTo>
                  <a:cubicBezTo>
                    <a:pt x="78" y="19"/>
                    <a:pt x="70" y="20"/>
                    <a:pt x="63" y="23"/>
                  </a:cubicBezTo>
                  <a:cubicBezTo>
                    <a:pt x="59" y="24"/>
                    <a:pt x="56" y="27"/>
                    <a:pt x="53" y="29"/>
                  </a:cubicBezTo>
                  <a:cubicBezTo>
                    <a:pt x="49" y="32"/>
                    <a:pt x="46" y="35"/>
                    <a:pt x="41" y="36"/>
                  </a:cubicBezTo>
                  <a:cubicBezTo>
                    <a:pt x="41" y="36"/>
                    <a:pt x="41" y="36"/>
                    <a:pt x="40" y="36"/>
                  </a:cubicBezTo>
                  <a:cubicBezTo>
                    <a:pt x="38" y="36"/>
                    <a:pt x="36" y="35"/>
                    <a:pt x="33" y="34"/>
                  </a:cubicBezTo>
                  <a:cubicBezTo>
                    <a:pt x="31" y="33"/>
                    <a:pt x="28" y="32"/>
                    <a:pt x="26" y="32"/>
                  </a:cubicBezTo>
                  <a:cubicBezTo>
                    <a:pt x="26" y="32"/>
                    <a:pt x="25" y="32"/>
                    <a:pt x="25" y="32"/>
                  </a:cubicBezTo>
                  <a:cubicBezTo>
                    <a:pt x="19" y="33"/>
                    <a:pt x="19" y="33"/>
                    <a:pt x="19" y="33"/>
                  </a:cubicBezTo>
                  <a:cubicBezTo>
                    <a:pt x="12" y="34"/>
                    <a:pt x="5" y="35"/>
                    <a:pt x="1" y="42"/>
                  </a:cubicBezTo>
                  <a:cubicBezTo>
                    <a:pt x="0" y="43"/>
                    <a:pt x="0" y="45"/>
                    <a:pt x="2" y="46"/>
                  </a:cubicBezTo>
                  <a:cubicBezTo>
                    <a:pt x="2" y="46"/>
                    <a:pt x="2" y="46"/>
                    <a:pt x="3" y="46"/>
                  </a:cubicBezTo>
                  <a:cubicBezTo>
                    <a:pt x="4" y="46"/>
                    <a:pt x="5" y="46"/>
                    <a:pt x="5" y="45"/>
                  </a:cubicBezTo>
                  <a:cubicBezTo>
                    <a:pt x="8" y="40"/>
                    <a:pt x="13" y="40"/>
                    <a:pt x="19" y="39"/>
                  </a:cubicBezTo>
                  <a:cubicBezTo>
                    <a:pt x="26" y="38"/>
                    <a:pt x="26" y="38"/>
                    <a:pt x="26" y="38"/>
                  </a:cubicBezTo>
                  <a:cubicBezTo>
                    <a:pt x="26" y="38"/>
                    <a:pt x="26" y="38"/>
                    <a:pt x="26" y="38"/>
                  </a:cubicBezTo>
                  <a:cubicBezTo>
                    <a:pt x="27" y="38"/>
                    <a:pt x="30" y="38"/>
                    <a:pt x="31" y="39"/>
                  </a:cubicBezTo>
                  <a:cubicBezTo>
                    <a:pt x="34" y="40"/>
                    <a:pt x="37" y="41"/>
                    <a:pt x="40" y="41"/>
                  </a:cubicBezTo>
                  <a:cubicBezTo>
                    <a:pt x="41" y="41"/>
                    <a:pt x="42" y="41"/>
                    <a:pt x="42" y="41"/>
                  </a:cubicBezTo>
                  <a:cubicBezTo>
                    <a:pt x="48" y="40"/>
                    <a:pt x="53" y="36"/>
                    <a:pt x="56" y="33"/>
                  </a:cubicBezTo>
                  <a:cubicBezTo>
                    <a:pt x="59" y="31"/>
                    <a:pt x="62" y="29"/>
                    <a:pt x="64" y="28"/>
                  </a:cubicBezTo>
                  <a:cubicBezTo>
                    <a:pt x="71" y="26"/>
                    <a:pt x="79" y="24"/>
                    <a:pt x="87" y="23"/>
                  </a:cubicBezTo>
                  <a:cubicBezTo>
                    <a:pt x="103" y="20"/>
                    <a:pt x="120" y="17"/>
                    <a:pt x="134" y="5"/>
                  </a:cubicBezTo>
                  <a:cubicBezTo>
                    <a:pt x="135" y="4"/>
                    <a:pt x="136" y="2"/>
                    <a:pt x="135" y="1"/>
                  </a:cubicBezTo>
                  <a:cubicBezTo>
                    <a:pt x="134" y="0"/>
                    <a:pt x="133" y="0"/>
                    <a:pt x="133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7" name="Freeform 489">
              <a:extLst>
                <a:ext uri="{FF2B5EF4-FFF2-40B4-BE49-F238E27FC236}">
                  <a16:creationId xmlns:a16="http://schemas.microsoft.com/office/drawing/2014/main" id="{48DEDC8B-F595-4797-9A75-6B865F3DD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1029" y="2343734"/>
              <a:ext cx="314719" cy="111310"/>
            </a:xfrm>
            <a:custGeom>
              <a:avLst/>
              <a:gdLst>
                <a:gd name="T0" fmla="*/ 128 w 131"/>
                <a:gd name="T1" fmla="*/ 0 h 48"/>
                <a:gd name="T2" fmla="*/ 127 w 131"/>
                <a:gd name="T3" fmla="*/ 0 h 48"/>
                <a:gd name="T4" fmla="*/ 113 w 131"/>
                <a:gd name="T5" fmla="*/ 7 h 48"/>
                <a:gd name="T6" fmla="*/ 96 w 131"/>
                <a:gd name="T7" fmla="*/ 16 h 48"/>
                <a:gd name="T8" fmla="*/ 95 w 131"/>
                <a:gd name="T9" fmla="*/ 16 h 48"/>
                <a:gd name="T10" fmla="*/ 89 w 131"/>
                <a:gd name="T11" fmla="*/ 13 h 48"/>
                <a:gd name="T12" fmla="*/ 81 w 131"/>
                <a:gd name="T13" fmla="*/ 10 h 48"/>
                <a:gd name="T14" fmla="*/ 79 w 131"/>
                <a:gd name="T15" fmla="*/ 11 h 48"/>
                <a:gd name="T16" fmla="*/ 68 w 131"/>
                <a:gd name="T17" fmla="*/ 20 h 48"/>
                <a:gd name="T18" fmla="*/ 63 w 131"/>
                <a:gd name="T19" fmla="*/ 25 h 48"/>
                <a:gd name="T20" fmla="*/ 45 w 131"/>
                <a:gd name="T21" fmla="*/ 31 h 48"/>
                <a:gd name="T22" fmla="*/ 40 w 131"/>
                <a:gd name="T23" fmla="*/ 31 h 48"/>
                <a:gd name="T24" fmla="*/ 34 w 131"/>
                <a:gd name="T25" fmla="*/ 30 h 48"/>
                <a:gd name="T26" fmla="*/ 24 w 131"/>
                <a:gd name="T27" fmla="*/ 31 h 48"/>
                <a:gd name="T28" fmla="*/ 18 w 131"/>
                <a:gd name="T29" fmla="*/ 32 h 48"/>
                <a:gd name="T30" fmla="*/ 1 w 131"/>
                <a:gd name="T31" fmla="*/ 45 h 48"/>
                <a:gd name="T32" fmla="*/ 3 w 131"/>
                <a:gd name="T33" fmla="*/ 48 h 48"/>
                <a:gd name="T34" fmla="*/ 3 w 131"/>
                <a:gd name="T35" fmla="*/ 48 h 48"/>
                <a:gd name="T36" fmla="*/ 6 w 131"/>
                <a:gd name="T37" fmla="*/ 46 h 48"/>
                <a:gd name="T38" fmla="*/ 18 w 131"/>
                <a:gd name="T39" fmla="*/ 37 h 48"/>
                <a:gd name="T40" fmla="*/ 24 w 131"/>
                <a:gd name="T41" fmla="*/ 36 h 48"/>
                <a:gd name="T42" fmla="*/ 34 w 131"/>
                <a:gd name="T43" fmla="*/ 36 h 48"/>
                <a:gd name="T44" fmla="*/ 40 w 131"/>
                <a:gd name="T45" fmla="*/ 36 h 48"/>
                <a:gd name="T46" fmla="*/ 45 w 131"/>
                <a:gd name="T47" fmla="*/ 36 h 48"/>
                <a:gd name="T48" fmla="*/ 65 w 131"/>
                <a:gd name="T49" fmla="*/ 30 h 48"/>
                <a:gd name="T50" fmla="*/ 72 w 131"/>
                <a:gd name="T51" fmla="*/ 23 h 48"/>
                <a:gd name="T52" fmla="*/ 80 w 131"/>
                <a:gd name="T53" fmla="*/ 16 h 48"/>
                <a:gd name="T54" fmla="*/ 81 w 131"/>
                <a:gd name="T55" fmla="*/ 16 h 48"/>
                <a:gd name="T56" fmla="*/ 87 w 131"/>
                <a:gd name="T57" fmla="*/ 18 h 48"/>
                <a:gd name="T58" fmla="*/ 95 w 131"/>
                <a:gd name="T59" fmla="*/ 21 h 48"/>
                <a:gd name="T60" fmla="*/ 97 w 131"/>
                <a:gd name="T61" fmla="*/ 21 h 48"/>
                <a:gd name="T62" fmla="*/ 116 w 131"/>
                <a:gd name="T63" fmla="*/ 12 h 48"/>
                <a:gd name="T64" fmla="*/ 129 w 131"/>
                <a:gd name="T65" fmla="*/ 5 h 48"/>
                <a:gd name="T66" fmla="*/ 130 w 131"/>
                <a:gd name="T67" fmla="*/ 2 h 48"/>
                <a:gd name="T68" fmla="*/ 128 w 131"/>
                <a:gd name="T6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31" h="48">
                  <a:moveTo>
                    <a:pt x="128" y="0"/>
                  </a:moveTo>
                  <a:cubicBezTo>
                    <a:pt x="127" y="0"/>
                    <a:pt x="127" y="0"/>
                    <a:pt x="127" y="0"/>
                  </a:cubicBezTo>
                  <a:cubicBezTo>
                    <a:pt x="122" y="2"/>
                    <a:pt x="117" y="5"/>
                    <a:pt x="113" y="7"/>
                  </a:cubicBezTo>
                  <a:cubicBezTo>
                    <a:pt x="107" y="11"/>
                    <a:pt x="102" y="14"/>
                    <a:pt x="96" y="16"/>
                  </a:cubicBezTo>
                  <a:cubicBezTo>
                    <a:pt x="96" y="16"/>
                    <a:pt x="96" y="16"/>
                    <a:pt x="95" y="16"/>
                  </a:cubicBezTo>
                  <a:cubicBezTo>
                    <a:pt x="94" y="16"/>
                    <a:pt x="92" y="14"/>
                    <a:pt x="89" y="13"/>
                  </a:cubicBezTo>
                  <a:cubicBezTo>
                    <a:pt x="87" y="12"/>
                    <a:pt x="84" y="10"/>
                    <a:pt x="81" y="10"/>
                  </a:cubicBezTo>
                  <a:cubicBezTo>
                    <a:pt x="80" y="10"/>
                    <a:pt x="79" y="10"/>
                    <a:pt x="79" y="11"/>
                  </a:cubicBezTo>
                  <a:cubicBezTo>
                    <a:pt x="73" y="13"/>
                    <a:pt x="70" y="16"/>
                    <a:pt x="68" y="20"/>
                  </a:cubicBezTo>
                  <a:cubicBezTo>
                    <a:pt x="66" y="22"/>
                    <a:pt x="65" y="24"/>
                    <a:pt x="63" y="25"/>
                  </a:cubicBezTo>
                  <a:cubicBezTo>
                    <a:pt x="55" y="30"/>
                    <a:pt x="50" y="31"/>
                    <a:pt x="45" y="31"/>
                  </a:cubicBezTo>
                  <a:cubicBezTo>
                    <a:pt x="43" y="31"/>
                    <a:pt x="42" y="31"/>
                    <a:pt x="40" y="31"/>
                  </a:cubicBezTo>
                  <a:cubicBezTo>
                    <a:pt x="38" y="30"/>
                    <a:pt x="36" y="30"/>
                    <a:pt x="34" y="30"/>
                  </a:cubicBezTo>
                  <a:cubicBezTo>
                    <a:pt x="31" y="30"/>
                    <a:pt x="28" y="30"/>
                    <a:pt x="24" y="31"/>
                  </a:cubicBez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32"/>
                    <a:pt x="1" y="45"/>
                  </a:cubicBezTo>
                  <a:cubicBezTo>
                    <a:pt x="0" y="47"/>
                    <a:pt x="1" y="48"/>
                    <a:pt x="3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4" y="48"/>
                    <a:pt x="5" y="48"/>
                    <a:pt x="6" y="46"/>
                  </a:cubicBezTo>
                  <a:cubicBezTo>
                    <a:pt x="8" y="38"/>
                    <a:pt x="11" y="37"/>
                    <a:pt x="18" y="37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8" y="36"/>
                    <a:pt x="31" y="36"/>
                    <a:pt x="34" y="36"/>
                  </a:cubicBezTo>
                  <a:cubicBezTo>
                    <a:pt x="36" y="36"/>
                    <a:pt x="38" y="36"/>
                    <a:pt x="40" y="36"/>
                  </a:cubicBezTo>
                  <a:cubicBezTo>
                    <a:pt x="41" y="36"/>
                    <a:pt x="43" y="36"/>
                    <a:pt x="45" y="36"/>
                  </a:cubicBezTo>
                  <a:cubicBezTo>
                    <a:pt x="50" y="36"/>
                    <a:pt x="56" y="35"/>
                    <a:pt x="65" y="30"/>
                  </a:cubicBezTo>
                  <a:cubicBezTo>
                    <a:pt x="69" y="28"/>
                    <a:pt x="71" y="25"/>
                    <a:pt x="72" y="23"/>
                  </a:cubicBezTo>
                  <a:cubicBezTo>
                    <a:pt x="75" y="20"/>
                    <a:pt x="76" y="17"/>
                    <a:pt x="80" y="16"/>
                  </a:cubicBezTo>
                  <a:cubicBezTo>
                    <a:pt x="81" y="16"/>
                    <a:pt x="81" y="16"/>
                    <a:pt x="81" y="16"/>
                  </a:cubicBezTo>
                  <a:cubicBezTo>
                    <a:pt x="83" y="16"/>
                    <a:pt x="85" y="17"/>
                    <a:pt x="87" y="18"/>
                  </a:cubicBezTo>
                  <a:cubicBezTo>
                    <a:pt x="89" y="19"/>
                    <a:pt x="92" y="21"/>
                    <a:pt x="95" y="21"/>
                  </a:cubicBezTo>
                  <a:cubicBezTo>
                    <a:pt x="96" y="21"/>
                    <a:pt x="97" y="21"/>
                    <a:pt x="97" y="21"/>
                  </a:cubicBezTo>
                  <a:cubicBezTo>
                    <a:pt x="104" y="19"/>
                    <a:pt x="110" y="16"/>
                    <a:pt x="116" y="12"/>
                  </a:cubicBezTo>
                  <a:cubicBezTo>
                    <a:pt x="120" y="9"/>
                    <a:pt x="124" y="7"/>
                    <a:pt x="129" y="5"/>
                  </a:cubicBezTo>
                  <a:cubicBezTo>
                    <a:pt x="130" y="5"/>
                    <a:pt x="131" y="3"/>
                    <a:pt x="130" y="2"/>
                  </a:cubicBezTo>
                  <a:cubicBezTo>
                    <a:pt x="130" y="1"/>
                    <a:pt x="129" y="0"/>
                    <a:pt x="128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8" name="Freeform 490">
              <a:extLst>
                <a:ext uri="{FF2B5EF4-FFF2-40B4-BE49-F238E27FC236}">
                  <a16:creationId xmlns:a16="http://schemas.microsoft.com/office/drawing/2014/main" id="{D7AB63ED-63D9-4632-B7D2-C86C1F80B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7167" y="1941017"/>
              <a:ext cx="62167" cy="113812"/>
            </a:xfrm>
            <a:custGeom>
              <a:avLst/>
              <a:gdLst>
                <a:gd name="T0" fmla="*/ 9 w 26"/>
                <a:gd name="T1" fmla="*/ 0 h 49"/>
                <a:gd name="T2" fmla="*/ 0 w 26"/>
                <a:gd name="T3" fmla="*/ 1 h 49"/>
                <a:gd name="T4" fmla="*/ 5 w 26"/>
                <a:gd name="T5" fmla="*/ 25 h 49"/>
                <a:gd name="T6" fmla="*/ 11 w 26"/>
                <a:gd name="T7" fmla="*/ 49 h 49"/>
                <a:gd name="T8" fmla="*/ 12 w 26"/>
                <a:gd name="T9" fmla="*/ 49 h 49"/>
                <a:gd name="T10" fmla="*/ 13 w 26"/>
                <a:gd name="T11" fmla="*/ 49 h 49"/>
                <a:gd name="T12" fmla="*/ 26 w 26"/>
                <a:gd name="T13" fmla="*/ 46 h 49"/>
                <a:gd name="T14" fmla="*/ 22 w 26"/>
                <a:gd name="T15" fmla="*/ 9 h 49"/>
                <a:gd name="T16" fmla="*/ 21 w 26"/>
                <a:gd name="T17" fmla="*/ 1 h 49"/>
                <a:gd name="T18" fmla="*/ 9 w 26"/>
                <a:gd name="T1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49">
                  <a:moveTo>
                    <a:pt x="9" y="0"/>
                  </a:moveTo>
                  <a:cubicBezTo>
                    <a:pt x="6" y="0"/>
                    <a:pt x="3" y="0"/>
                    <a:pt x="0" y="1"/>
                  </a:cubicBezTo>
                  <a:cubicBezTo>
                    <a:pt x="1" y="8"/>
                    <a:pt x="3" y="16"/>
                    <a:pt x="5" y="25"/>
                  </a:cubicBezTo>
                  <a:cubicBezTo>
                    <a:pt x="8" y="33"/>
                    <a:pt x="10" y="41"/>
                    <a:pt x="11" y="49"/>
                  </a:cubicBezTo>
                  <a:cubicBezTo>
                    <a:pt x="12" y="49"/>
                    <a:pt x="12" y="49"/>
                    <a:pt x="12" y="49"/>
                  </a:cubicBezTo>
                  <a:cubicBezTo>
                    <a:pt x="12" y="49"/>
                    <a:pt x="12" y="49"/>
                    <a:pt x="13" y="49"/>
                  </a:cubicBezTo>
                  <a:cubicBezTo>
                    <a:pt x="14" y="49"/>
                    <a:pt x="20" y="48"/>
                    <a:pt x="26" y="46"/>
                  </a:cubicBezTo>
                  <a:cubicBezTo>
                    <a:pt x="23" y="34"/>
                    <a:pt x="22" y="22"/>
                    <a:pt x="22" y="9"/>
                  </a:cubicBezTo>
                  <a:cubicBezTo>
                    <a:pt x="22" y="9"/>
                    <a:pt x="21" y="4"/>
                    <a:pt x="21" y="1"/>
                  </a:cubicBezTo>
                  <a:cubicBezTo>
                    <a:pt x="17" y="1"/>
                    <a:pt x="13" y="0"/>
                    <a:pt x="9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9" name="Freeform 491">
              <a:extLst>
                <a:ext uri="{FF2B5EF4-FFF2-40B4-BE49-F238E27FC236}">
                  <a16:creationId xmlns:a16="http://schemas.microsoft.com/office/drawing/2014/main" id="{FF0E84C9-CFBD-49FE-8ACC-BD3FD1E0EE6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1651626" y="1929761"/>
              <a:ext cx="91955" cy="136324"/>
            </a:xfrm>
            <a:custGeom>
              <a:avLst/>
              <a:gdLst>
                <a:gd name="T0" fmla="*/ 17 w 38"/>
                <a:gd name="T1" fmla="*/ 54 h 59"/>
                <a:gd name="T2" fmla="*/ 11 w 38"/>
                <a:gd name="T3" fmla="*/ 30 h 59"/>
                <a:gd name="T4" fmla="*/ 6 w 38"/>
                <a:gd name="T5" fmla="*/ 6 h 59"/>
                <a:gd name="T6" fmla="*/ 15 w 38"/>
                <a:gd name="T7" fmla="*/ 5 h 59"/>
                <a:gd name="T8" fmla="*/ 27 w 38"/>
                <a:gd name="T9" fmla="*/ 6 h 59"/>
                <a:gd name="T10" fmla="*/ 28 w 38"/>
                <a:gd name="T11" fmla="*/ 14 h 59"/>
                <a:gd name="T12" fmla="*/ 32 w 38"/>
                <a:gd name="T13" fmla="*/ 51 h 59"/>
                <a:gd name="T14" fmla="*/ 19 w 38"/>
                <a:gd name="T15" fmla="*/ 54 h 59"/>
                <a:gd name="T16" fmla="*/ 18 w 38"/>
                <a:gd name="T17" fmla="*/ 54 h 59"/>
                <a:gd name="T18" fmla="*/ 17 w 38"/>
                <a:gd name="T19" fmla="*/ 54 h 59"/>
                <a:gd name="T20" fmla="*/ 15 w 38"/>
                <a:gd name="T21" fmla="*/ 0 h 59"/>
                <a:gd name="T22" fmla="*/ 2 w 38"/>
                <a:gd name="T23" fmla="*/ 0 h 59"/>
                <a:gd name="T24" fmla="*/ 1 w 38"/>
                <a:gd name="T25" fmla="*/ 1 h 59"/>
                <a:gd name="T26" fmla="*/ 0 w 38"/>
                <a:gd name="T27" fmla="*/ 3 h 59"/>
                <a:gd name="T28" fmla="*/ 6 w 38"/>
                <a:gd name="T29" fmla="*/ 31 h 59"/>
                <a:gd name="T30" fmla="*/ 8 w 38"/>
                <a:gd name="T31" fmla="*/ 37 h 59"/>
                <a:gd name="T32" fmla="*/ 9 w 38"/>
                <a:gd name="T33" fmla="*/ 42 h 59"/>
                <a:gd name="T34" fmla="*/ 12 w 38"/>
                <a:gd name="T35" fmla="*/ 57 h 59"/>
                <a:gd name="T36" fmla="*/ 15 w 38"/>
                <a:gd name="T37" fmla="*/ 59 h 59"/>
                <a:gd name="T38" fmla="*/ 15 w 38"/>
                <a:gd name="T39" fmla="*/ 59 h 59"/>
                <a:gd name="T40" fmla="*/ 16 w 38"/>
                <a:gd name="T41" fmla="*/ 58 h 59"/>
                <a:gd name="T42" fmla="*/ 19 w 38"/>
                <a:gd name="T43" fmla="*/ 59 h 59"/>
                <a:gd name="T44" fmla="*/ 36 w 38"/>
                <a:gd name="T45" fmla="*/ 56 h 59"/>
                <a:gd name="T46" fmla="*/ 38 w 38"/>
                <a:gd name="T47" fmla="*/ 52 h 59"/>
                <a:gd name="T48" fmla="*/ 34 w 38"/>
                <a:gd name="T49" fmla="*/ 36 h 59"/>
                <a:gd name="T50" fmla="*/ 34 w 38"/>
                <a:gd name="T51" fmla="*/ 31 h 59"/>
                <a:gd name="T52" fmla="*/ 33 w 38"/>
                <a:gd name="T53" fmla="*/ 13 h 59"/>
                <a:gd name="T54" fmla="*/ 33 w 38"/>
                <a:gd name="T55" fmla="*/ 3 h 59"/>
                <a:gd name="T56" fmla="*/ 30 w 38"/>
                <a:gd name="T57" fmla="*/ 0 h 59"/>
                <a:gd name="T58" fmla="*/ 15 w 38"/>
                <a:gd name="T59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8" h="59">
                  <a:moveTo>
                    <a:pt x="17" y="54"/>
                  </a:moveTo>
                  <a:cubicBezTo>
                    <a:pt x="16" y="46"/>
                    <a:pt x="14" y="38"/>
                    <a:pt x="11" y="30"/>
                  </a:cubicBezTo>
                  <a:cubicBezTo>
                    <a:pt x="9" y="21"/>
                    <a:pt x="7" y="13"/>
                    <a:pt x="6" y="6"/>
                  </a:cubicBezTo>
                  <a:cubicBezTo>
                    <a:pt x="9" y="5"/>
                    <a:pt x="12" y="5"/>
                    <a:pt x="15" y="5"/>
                  </a:cubicBezTo>
                  <a:cubicBezTo>
                    <a:pt x="19" y="5"/>
                    <a:pt x="23" y="6"/>
                    <a:pt x="27" y="6"/>
                  </a:cubicBezTo>
                  <a:cubicBezTo>
                    <a:pt x="27" y="9"/>
                    <a:pt x="28" y="14"/>
                    <a:pt x="28" y="14"/>
                  </a:cubicBezTo>
                  <a:cubicBezTo>
                    <a:pt x="28" y="27"/>
                    <a:pt x="29" y="39"/>
                    <a:pt x="32" y="51"/>
                  </a:cubicBezTo>
                  <a:cubicBezTo>
                    <a:pt x="26" y="53"/>
                    <a:pt x="20" y="54"/>
                    <a:pt x="19" y="54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7" y="54"/>
                    <a:pt x="17" y="54"/>
                  </a:cubicBezTo>
                  <a:moveTo>
                    <a:pt x="15" y="0"/>
                  </a:moveTo>
                  <a:cubicBezTo>
                    <a:pt x="11" y="0"/>
                    <a:pt x="6" y="0"/>
                    <a:pt x="2" y="0"/>
                  </a:cubicBezTo>
                  <a:cubicBezTo>
                    <a:pt x="2" y="1"/>
                    <a:pt x="1" y="1"/>
                    <a:pt x="1" y="1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1" y="12"/>
                    <a:pt x="4" y="22"/>
                    <a:pt x="6" y="31"/>
                  </a:cubicBezTo>
                  <a:cubicBezTo>
                    <a:pt x="7" y="33"/>
                    <a:pt x="7" y="35"/>
                    <a:pt x="8" y="37"/>
                  </a:cubicBezTo>
                  <a:cubicBezTo>
                    <a:pt x="8" y="38"/>
                    <a:pt x="9" y="40"/>
                    <a:pt x="9" y="42"/>
                  </a:cubicBezTo>
                  <a:cubicBezTo>
                    <a:pt x="10" y="47"/>
                    <a:pt x="12" y="52"/>
                    <a:pt x="12" y="57"/>
                  </a:cubicBezTo>
                  <a:cubicBezTo>
                    <a:pt x="13" y="58"/>
                    <a:pt x="14" y="59"/>
                    <a:pt x="15" y="59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7" y="59"/>
                    <a:pt x="18" y="59"/>
                    <a:pt x="19" y="59"/>
                  </a:cubicBezTo>
                  <a:cubicBezTo>
                    <a:pt x="24" y="59"/>
                    <a:pt x="32" y="57"/>
                    <a:pt x="36" y="56"/>
                  </a:cubicBezTo>
                  <a:cubicBezTo>
                    <a:pt x="37" y="55"/>
                    <a:pt x="38" y="54"/>
                    <a:pt x="38" y="52"/>
                  </a:cubicBezTo>
                  <a:cubicBezTo>
                    <a:pt x="36" y="47"/>
                    <a:pt x="35" y="42"/>
                    <a:pt x="34" y="36"/>
                  </a:cubicBezTo>
                  <a:cubicBezTo>
                    <a:pt x="34" y="34"/>
                    <a:pt x="34" y="32"/>
                    <a:pt x="34" y="31"/>
                  </a:cubicBezTo>
                  <a:cubicBezTo>
                    <a:pt x="33" y="25"/>
                    <a:pt x="33" y="19"/>
                    <a:pt x="33" y="13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2" y="2"/>
                    <a:pt x="31" y="1"/>
                    <a:pt x="30" y="0"/>
                  </a:cubicBezTo>
                  <a:cubicBezTo>
                    <a:pt x="25" y="0"/>
                    <a:pt x="20" y="0"/>
                    <a:pt x="15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0" name="Freeform 492">
              <a:extLst>
                <a:ext uri="{FF2B5EF4-FFF2-40B4-BE49-F238E27FC236}">
                  <a16:creationId xmlns:a16="http://schemas.microsoft.com/office/drawing/2014/main" id="{B6296000-2129-4CC2-8A75-29E1A84CC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8659" y="1769675"/>
              <a:ext cx="365228" cy="380204"/>
            </a:xfrm>
            <a:custGeom>
              <a:avLst/>
              <a:gdLst>
                <a:gd name="T0" fmla="*/ 27 w 152"/>
                <a:gd name="T1" fmla="*/ 0 h 164"/>
                <a:gd name="T2" fmla="*/ 25 w 152"/>
                <a:gd name="T3" fmla="*/ 2 h 164"/>
                <a:gd name="T4" fmla="*/ 15 w 152"/>
                <a:gd name="T5" fmla="*/ 52 h 164"/>
                <a:gd name="T6" fmla="*/ 0 w 152"/>
                <a:gd name="T7" fmla="*/ 152 h 164"/>
                <a:gd name="T8" fmla="*/ 0 w 152"/>
                <a:gd name="T9" fmla="*/ 154 h 164"/>
                <a:gd name="T10" fmla="*/ 2 w 152"/>
                <a:gd name="T11" fmla="*/ 155 h 164"/>
                <a:gd name="T12" fmla="*/ 45 w 152"/>
                <a:gd name="T13" fmla="*/ 159 h 164"/>
                <a:gd name="T14" fmla="*/ 101 w 152"/>
                <a:gd name="T15" fmla="*/ 164 h 164"/>
                <a:gd name="T16" fmla="*/ 124 w 152"/>
                <a:gd name="T17" fmla="*/ 162 h 164"/>
                <a:gd name="T18" fmla="*/ 126 w 152"/>
                <a:gd name="T19" fmla="*/ 160 h 164"/>
                <a:gd name="T20" fmla="*/ 149 w 152"/>
                <a:gd name="T21" fmla="*/ 11 h 164"/>
                <a:gd name="T22" fmla="*/ 147 w 152"/>
                <a:gd name="T23" fmla="*/ 10 h 164"/>
                <a:gd name="T24" fmla="*/ 97 w 152"/>
                <a:gd name="T25" fmla="*/ 6 h 164"/>
                <a:gd name="T26" fmla="*/ 96 w 152"/>
                <a:gd name="T27" fmla="*/ 6 h 164"/>
                <a:gd name="T28" fmla="*/ 97 w 152"/>
                <a:gd name="T29" fmla="*/ 12 h 164"/>
                <a:gd name="T30" fmla="*/ 144 w 152"/>
                <a:gd name="T31" fmla="*/ 15 h 164"/>
                <a:gd name="T32" fmla="*/ 121 w 152"/>
                <a:gd name="T33" fmla="*/ 157 h 164"/>
                <a:gd name="T34" fmla="*/ 101 w 152"/>
                <a:gd name="T35" fmla="*/ 158 h 164"/>
                <a:gd name="T36" fmla="*/ 46 w 152"/>
                <a:gd name="T37" fmla="*/ 154 h 164"/>
                <a:gd name="T38" fmla="*/ 5 w 152"/>
                <a:gd name="T39" fmla="*/ 150 h 164"/>
                <a:gd name="T40" fmla="*/ 21 w 152"/>
                <a:gd name="T41" fmla="*/ 53 h 164"/>
                <a:gd name="T42" fmla="*/ 30 w 152"/>
                <a:gd name="T43" fmla="*/ 3 h 164"/>
                <a:gd name="T44" fmla="*/ 32 w 152"/>
                <a:gd name="T45" fmla="*/ 5 h 164"/>
                <a:gd name="T46" fmla="*/ 76 w 152"/>
                <a:gd name="T47" fmla="*/ 11 h 164"/>
                <a:gd name="T48" fmla="*/ 75 w 152"/>
                <a:gd name="T49" fmla="*/ 6 h 164"/>
                <a:gd name="T50" fmla="*/ 33 w 152"/>
                <a:gd name="T51" fmla="*/ 0 h 164"/>
                <a:gd name="T52" fmla="*/ 33 w 152"/>
                <a:gd name="T53" fmla="*/ 0 h 164"/>
                <a:gd name="T54" fmla="*/ 30 w 152"/>
                <a:gd name="T55" fmla="*/ 2 h 164"/>
                <a:gd name="T56" fmla="*/ 30 w 152"/>
                <a:gd name="T57" fmla="*/ 2 h 164"/>
                <a:gd name="T58" fmla="*/ 28 w 152"/>
                <a:gd name="T59" fmla="*/ 0 h 164"/>
                <a:gd name="T60" fmla="*/ 27 w 152"/>
                <a:gd name="T61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2" h="164">
                  <a:moveTo>
                    <a:pt x="27" y="0"/>
                  </a:moveTo>
                  <a:cubicBezTo>
                    <a:pt x="26" y="0"/>
                    <a:pt x="25" y="1"/>
                    <a:pt x="25" y="2"/>
                  </a:cubicBezTo>
                  <a:cubicBezTo>
                    <a:pt x="22" y="18"/>
                    <a:pt x="19" y="35"/>
                    <a:pt x="15" y="52"/>
                  </a:cubicBezTo>
                  <a:cubicBezTo>
                    <a:pt x="9" y="85"/>
                    <a:pt x="2" y="120"/>
                    <a:pt x="0" y="152"/>
                  </a:cubicBezTo>
                  <a:cubicBezTo>
                    <a:pt x="0" y="152"/>
                    <a:pt x="0" y="153"/>
                    <a:pt x="0" y="154"/>
                  </a:cubicBezTo>
                  <a:cubicBezTo>
                    <a:pt x="1" y="154"/>
                    <a:pt x="2" y="155"/>
                    <a:pt x="2" y="155"/>
                  </a:cubicBezTo>
                  <a:cubicBezTo>
                    <a:pt x="16" y="155"/>
                    <a:pt x="30" y="157"/>
                    <a:pt x="45" y="159"/>
                  </a:cubicBezTo>
                  <a:cubicBezTo>
                    <a:pt x="64" y="161"/>
                    <a:pt x="83" y="164"/>
                    <a:pt x="101" y="164"/>
                  </a:cubicBezTo>
                  <a:cubicBezTo>
                    <a:pt x="109" y="164"/>
                    <a:pt x="117" y="163"/>
                    <a:pt x="124" y="162"/>
                  </a:cubicBezTo>
                  <a:cubicBezTo>
                    <a:pt x="125" y="162"/>
                    <a:pt x="126" y="161"/>
                    <a:pt x="126" y="160"/>
                  </a:cubicBezTo>
                  <a:cubicBezTo>
                    <a:pt x="127" y="159"/>
                    <a:pt x="152" y="15"/>
                    <a:pt x="149" y="11"/>
                  </a:cubicBezTo>
                  <a:cubicBezTo>
                    <a:pt x="148" y="11"/>
                    <a:pt x="148" y="10"/>
                    <a:pt x="147" y="10"/>
                  </a:cubicBezTo>
                  <a:cubicBezTo>
                    <a:pt x="131" y="7"/>
                    <a:pt x="114" y="7"/>
                    <a:pt x="97" y="6"/>
                  </a:cubicBezTo>
                  <a:cubicBezTo>
                    <a:pt x="97" y="6"/>
                    <a:pt x="97" y="6"/>
                    <a:pt x="96" y="6"/>
                  </a:cubicBezTo>
                  <a:cubicBezTo>
                    <a:pt x="97" y="8"/>
                    <a:pt x="97" y="10"/>
                    <a:pt x="97" y="12"/>
                  </a:cubicBezTo>
                  <a:cubicBezTo>
                    <a:pt x="113" y="12"/>
                    <a:pt x="129" y="13"/>
                    <a:pt x="144" y="15"/>
                  </a:cubicBezTo>
                  <a:cubicBezTo>
                    <a:pt x="143" y="30"/>
                    <a:pt x="124" y="141"/>
                    <a:pt x="121" y="157"/>
                  </a:cubicBezTo>
                  <a:cubicBezTo>
                    <a:pt x="115" y="158"/>
                    <a:pt x="108" y="158"/>
                    <a:pt x="101" y="158"/>
                  </a:cubicBezTo>
                  <a:cubicBezTo>
                    <a:pt x="83" y="158"/>
                    <a:pt x="64" y="156"/>
                    <a:pt x="46" y="154"/>
                  </a:cubicBezTo>
                  <a:cubicBezTo>
                    <a:pt x="32" y="152"/>
                    <a:pt x="18" y="150"/>
                    <a:pt x="5" y="150"/>
                  </a:cubicBezTo>
                  <a:cubicBezTo>
                    <a:pt x="8" y="118"/>
                    <a:pt x="14" y="85"/>
                    <a:pt x="21" y="53"/>
                  </a:cubicBezTo>
                  <a:cubicBezTo>
                    <a:pt x="24" y="36"/>
                    <a:pt x="27" y="19"/>
                    <a:pt x="30" y="3"/>
                  </a:cubicBezTo>
                  <a:cubicBezTo>
                    <a:pt x="30" y="4"/>
                    <a:pt x="31" y="5"/>
                    <a:pt x="32" y="5"/>
                  </a:cubicBezTo>
                  <a:cubicBezTo>
                    <a:pt x="46" y="9"/>
                    <a:pt x="61" y="10"/>
                    <a:pt x="76" y="11"/>
                  </a:cubicBezTo>
                  <a:cubicBezTo>
                    <a:pt x="76" y="9"/>
                    <a:pt x="76" y="8"/>
                    <a:pt x="75" y="6"/>
                  </a:cubicBezTo>
                  <a:cubicBezTo>
                    <a:pt x="61" y="5"/>
                    <a:pt x="46" y="4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1" y="0"/>
                    <a:pt x="30" y="0"/>
                    <a:pt x="30" y="2"/>
                  </a:cubicBezTo>
                  <a:cubicBezTo>
                    <a:pt x="30" y="2"/>
                    <a:pt x="30" y="2"/>
                    <a:pt x="30" y="2"/>
                  </a:cubicBezTo>
                  <a:cubicBezTo>
                    <a:pt x="30" y="1"/>
                    <a:pt x="29" y="0"/>
                    <a:pt x="28" y="0"/>
                  </a:cubicBezTo>
                  <a:cubicBezTo>
                    <a:pt x="28" y="0"/>
                    <a:pt x="28" y="0"/>
                    <a:pt x="27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" name="Freeform 493">
              <a:extLst>
                <a:ext uri="{FF2B5EF4-FFF2-40B4-BE49-F238E27FC236}">
                  <a16:creationId xmlns:a16="http://schemas.microsoft.com/office/drawing/2014/main" id="{9BB2B760-0FEC-4598-ACDF-692D98EBB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9044" y="1724651"/>
              <a:ext cx="31083" cy="75040"/>
            </a:xfrm>
            <a:custGeom>
              <a:avLst/>
              <a:gdLst>
                <a:gd name="T0" fmla="*/ 7 w 13"/>
                <a:gd name="T1" fmla="*/ 0 h 32"/>
                <a:gd name="T2" fmla="*/ 0 w 13"/>
                <a:gd name="T3" fmla="*/ 1 h 32"/>
                <a:gd name="T4" fmla="*/ 1 w 13"/>
                <a:gd name="T5" fmla="*/ 14 h 32"/>
                <a:gd name="T6" fmla="*/ 2 w 13"/>
                <a:gd name="T7" fmla="*/ 31 h 32"/>
                <a:gd name="T8" fmla="*/ 2 w 13"/>
                <a:gd name="T9" fmla="*/ 32 h 32"/>
                <a:gd name="T10" fmla="*/ 7 w 13"/>
                <a:gd name="T11" fmla="*/ 32 h 32"/>
                <a:gd name="T12" fmla="*/ 7 w 13"/>
                <a:gd name="T13" fmla="*/ 32 h 32"/>
                <a:gd name="T14" fmla="*/ 8 w 13"/>
                <a:gd name="T15" fmla="*/ 32 h 32"/>
                <a:gd name="T16" fmla="*/ 13 w 13"/>
                <a:gd name="T17" fmla="*/ 32 h 32"/>
                <a:gd name="T18" fmla="*/ 12 w 13"/>
                <a:gd name="T19" fmla="*/ 16 h 32"/>
                <a:gd name="T20" fmla="*/ 13 w 13"/>
                <a:gd name="T21" fmla="*/ 1 h 32"/>
                <a:gd name="T22" fmla="*/ 7 w 13"/>
                <a:gd name="T2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" h="32">
                  <a:moveTo>
                    <a:pt x="7" y="0"/>
                  </a:moveTo>
                  <a:cubicBezTo>
                    <a:pt x="4" y="0"/>
                    <a:pt x="2" y="1"/>
                    <a:pt x="0" y="1"/>
                  </a:cubicBezTo>
                  <a:cubicBezTo>
                    <a:pt x="0" y="5"/>
                    <a:pt x="0" y="10"/>
                    <a:pt x="1" y="14"/>
                  </a:cubicBezTo>
                  <a:cubicBezTo>
                    <a:pt x="1" y="20"/>
                    <a:pt x="2" y="25"/>
                    <a:pt x="2" y="31"/>
                  </a:cubicBezTo>
                  <a:cubicBezTo>
                    <a:pt x="2" y="32"/>
                    <a:pt x="2" y="32"/>
                    <a:pt x="2" y="32"/>
                  </a:cubicBezTo>
                  <a:cubicBezTo>
                    <a:pt x="4" y="32"/>
                    <a:pt x="5" y="32"/>
                    <a:pt x="7" y="32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10" y="32"/>
                    <a:pt x="12" y="32"/>
                    <a:pt x="13" y="32"/>
                  </a:cubicBezTo>
                  <a:cubicBezTo>
                    <a:pt x="12" y="27"/>
                    <a:pt x="12" y="22"/>
                    <a:pt x="12" y="16"/>
                  </a:cubicBezTo>
                  <a:cubicBezTo>
                    <a:pt x="12" y="11"/>
                    <a:pt x="12" y="6"/>
                    <a:pt x="13" y="1"/>
                  </a:cubicBezTo>
                  <a:cubicBezTo>
                    <a:pt x="11" y="1"/>
                    <a:pt x="9" y="0"/>
                    <a:pt x="7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" name="Freeform 494">
              <a:extLst>
                <a:ext uri="{FF2B5EF4-FFF2-40B4-BE49-F238E27FC236}">
                  <a16:creationId xmlns:a16="http://schemas.microsoft.com/office/drawing/2014/main" id="{547977F3-A4A3-4828-8DA2-5E930294D59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243502" y="1713395"/>
              <a:ext cx="63462" cy="100054"/>
            </a:xfrm>
            <a:custGeom>
              <a:avLst/>
              <a:gdLst>
                <a:gd name="T0" fmla="*/ 13 w 26"/>
                <a:gd name="T1" fmla="*/ 37 h 43"/>
                <a:gd name="T2" fmla="*/ 8 w 26"/>
                <a:gd name="T3" fmla="*/ 37 h 43"/>
                <a:gd name="T4" fmla="*/ 8 w 26"/>
                <a:gd name="T5" fmla="*/ 36 h 43"/>
                <a:gd name="T6" fmla="*/ 7 w 26"/>
                <a:gd name="T7" fmla="*/ 19 h 43"/>
                <a:gd name="T8" fmla="*/ 6 w 26"/>
                <a:gd name="T9" fmla="*/ 6 h 43"/>
                <a:gd name="T10" fmla="*/ 13 w 26"/>
                <a:gd name="T11" fmla="*/ 5 h 43"/>
                <a:gd name="T12" fmla="*/ 19 w 26"/>
                <a:gd name="T13" fmla="*/ 6 h 43"/>
                <a:gd name="T14" fmla="*/ 18 w 26"/>
                <a:gd name="T15" fmla="*/ 21 h 43"/>
                <a:gd name="T16" fmla="*/ 19 w 26"/>
                <a:gd name="T17" fmla="*/ 37 h 43"/>
                <a:gd name="T18" fmla="*/ 14 w 26"/>
                <a:gd name="T19" fmla="*/ 37 h 43"/>
                <a:gd name="T20" fmla="*/ 13 w 26"/>
                <a:gd name="T21" fmla="*/ 37 h 43"/>
                <a:gd name="T22" fmla="*/ 13 w 26"/>
                <a:gd name="T23" fmla="*/ 37 h 43"/>
                <a:gd name="T24" fmla="*/ 13 w 26"/>
                <a:gd name="T25" fmla="*/ 0 h 43"/>
                <a:gd name="T26" fmla="*/ 2 w 26"/>
                <a:gd name="T27" fmla="*/ 1 h 43"/>
                <a:gd name="T28" fmla="*/ 0 w 26"/>
                <a:gd name="T29" fmla="*/ 4 h 43"/>
                <a:gd name="T30" fmla="*/ 0 w 26"/>
                <a:gd name="T31" fmla="*/ 4 h 43"/>
                <a:gd name="T32" fmla="*/ 2 w 26"/>
                <a:gd name="T33" fmla="*/ 20 h 43"/>
                <a:gd name="T34" fmla="*/ 2 w 26"/>
                <a:gd name="T35" fmla="*/ 30 h 43"/>
                <a:gd name="T36" fmla="*/ 3 w 26"/>
                <a:gd name="T37" fmla="*/ 35 h 43"/>
                <a:gd name="T38" fmla="*/ 3 w 26"/>
                <a:gd name="T39" fmla="*/ 36 h 43"/>
                <a:gd name="T40" fmla="*/ 3 w 26"/>
                <a:gd name="T41" fmla="*/ 39 h 43"/>
                <a:gd name="T42" fmla="*/ 3 w 26"/>
                <a:gd name="T43" fmla="*/ 39 h 43"/>
                <a:gd name="T44" fmla="*/ 3 w 26"/>
                <a:gd name="T45" fmla="*/ 41 h 43"/>
                <a:gd name="T46" fmla="*/ 4 w 26"/>
                <a:gd name="T47" fmla="*/ 41 h 43"/>
                <a:gd name="T48" fmla="*/ 5 w 26"/>
                <a:gd name="T49" fmla="*/ 42 h 43"/>
                <a:gd name="T50" fmla="*/ 5 w 26"/>
                <a:gd name="T51" fmla="*/ 42 h 43"/>
                <a:gd name="T52" fmla="*/ 5 w 26"/>
                <a:gd name="T53" fmla="*/ 42 h 43"/>
                <a:gd name="T54" fmla="*/ 5 w 26"/>
                <a:gd name="T55" fmla="*/ 42 h 43"/>
                <a:gd name="T56" fmla="*/ 13 w 26"/>
                <a:gd name="T57" fmla="*/ 42 h 43"/>
                <a:gd name="T58" fmla="*/ 13 w 26"/>
                <a:gd name="T59" fmla="*/ 42 h 43"/>
                <a:gd name="T60" fmla="*/ 14 w 26"/>
                <a:gd name="T61" fmla="*/ 42 h 43"/>
                <a:gd name="T62" fmla="*/ 22 w 26"/>
                <a:gd name="T63" fmla="*/ 43 h 43"/>
                <a:gd name="T64" fmla="*/ 23 w 26"/>
                <a:gd name="T65" fmla="*/ 43 h 43"/>
                <a:gd name="T66" fmla="*/ 25 w 26"/>
                <a:gd name="T67" fmla="*/ 42 h 43"/>
                <a:gd name="T68" fmla="*/ 25 w 26"/>
                <a:gd name="T69" fmla="*/ 40 h 43"/>
                <a:gd name="T70" fmla="*/ 24 w 26"/>
                <a:gd name="T71" fmla="*/ 36 h 43"/>
                <a:gd name="T72" fmla="*/ 23 w 26"/>
                <a:gd name="T73" fmla="*/ 30 h 43"/>
                <a:gd name="T74" fmla="*/ 25 w 26"/>
                <a:gd name="T75" fmla="*/ 4 h 43"/>
                <a:gd name="T76" fmla="*/ 23 w 26"/>
                <a:gd name="T77" fmla="*/ 1 h 43"/>
                <a:gd name="T78" fmla="*/ 13 w 26"/>
                <a:gd name="T7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6" h="43">
                  <a:moveTo>
                    <a:pt x="13" y="37"/>
                  </a:moveTo>
                  <a:cubicBezTo>
                    <a:pt x="11" y="37"/>
                    <a:pt x="10" y="37"/>
                    <a:pt x="8" y="37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8" y="30"/>
                    <a:pt x="7" y="25"/>
                    <a:pt x="7" y="19"/>
                  </a:cubicBezTo>
                  <a:cubicBezTo>
                    <a:pt x="6" y="15"/>
                    <a:pt x="6" y="10"/>
                    <a:pt x="6" y="6"/>
                  </a:cubicBezTo>
                  <a:cubicBezTo>
                    <a:pt x="8" y="6"/>
                    <a:pt x="10" y="5"/>
                    <a:pt x="13" y="5"/>
                  </a:cubicBezTo>
                  <a:cubicBezTo>
                    <a:pt x="15" y="5"/>
                    <a:pt x="17" y="6"/>
                    <a:pt x="19" y="6"/>
                  </a:cubicBezTo>
                  <a:cubicBezTo>
                    <a:pt x="18" y="11"/>
                    <a:pt x="18" y="16"/>
                    <a:pt x="18" y="21"/>
                  </a:cubicBezTo>
                  <a:cubicBezTo>
                    <a:pt x="18" y="27"/>
                    <a:pt x="18" y="32"/>
                    <a:pt x="19" y="37"/>
                  </a:cubicBezTo>
                  <a:cubicBezTo>
                    <a:pt x="18" y="37"/>
                    <a:pt x="16" y="37"/>
                    <a:pt x="14" y="37"/>
                  </a:cubicBezTo>
                  <a:cubicBezTo>
                    <a:pt x="14" y="37"/>
                    <a:pt x="14" y="37"/>
                    <a:pt x="13" y="37"/>
                  </a:cubicBezTo>
                  <a:cubicBezTo>
                    <a:pt x="13" y="37"/>
                    <a:pt x="13" y="37"/>
                    <a:pt x="13" y="37"/>
                  </a:cubicBezTo>
                  <a:moveTo>
                    <a:pt x="13" y="0"/>
                  </a:moveTo>
                  <a:cubicBezTo>
                    <a:pt x="9" y="0"/>
                    <a:pt x="5" y="0"/>
                    <a:pt x="2" y="1"/>
                  </a:cubicBezTo>
                  <a:cubicBezTo>
                    <a:pt x="1" y="2"/>
                    <a:pt x="0" y="3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9"/>
                    <a:pt x="1" y="15"/>
                    <a:pt x="2" y="20"/>
                  </a:cubicBezTo>
                  <a:cubicBezTo>
                    <a:pt x="2" y="23"/>
                    <a:pt x="2" y="26"/>
                    <a:pt x="2" y="30"/>
                  </a:cubicBezTo>
                  <a:cubicBezTo>
                    <a:pt x="3" y="32"/>
                    <a:pt x="3" y="33"/>
                    <a:pt x="3" y="35"/>
                  </a:cubicBezTo>
                  <a:cubicBezTo>
                    <a:pt x="3" y="35"/>
                    <a:pt x="3" y="36"/>
                    <a:pt x="3" y="36"/>
                  </a:cubicBezTo>
                  <a:cubicBezTo>
                    <a:pt x="3" y="37"/>
                    <a:pt x="3" y="38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3" y="40"/>
                    <a:pt x="3" y="40"/>
                    <a:pt x="3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5" y="42"/>
                    <a:pt x="5" y="42"/>
                    <a:pt x="5" y="42"/>
                  </a:cubicBezTo>
                  <a:cubicBezTo>
                    <a:pt x="5" y="42"/>
                    <a:pt x="5" y="42"/>
                    <a:pt x="5" y="42"/>
                  </a:cubicBezTo>
                  <a:cubicBezTo>
                    <a:pt x="5" y="42"/>
                    <a:pt x="5" y="42"/>
                    <a:pt x="5" y="42"/>
                  </a:cubicBezTo>
                  <a:cubicBezTo>
                    <a:pt x="5" y="42"/>
                    <a:pt x="5" y="42"/>
                    <a:pt x="5" y="42"/>
                  </a:cubicBezTo>
                  <a:cubicBezTo>
                    <a:pt x="8" y="42"/>
                    <a:pt x="10" y="42"/>
                    <a:pt x="13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4" y="42"/>
                    <a:pt x="14" y="42"/>
                    <a:pt x="14" y="42"/>
                  </a:cubicBezTo>
                  <a:cubicBezTo>
                    <a:pt x="17" y="42"/>
                    <a:pt x="20" y="42"/>
                    <a:pt x="22" y="43"/>
                  </a:cubicBezTo>
                  <a:cubicBezTo>
                    <a:pt x="22" y="43"/>
                    <a:pt x="23" y="43"/>
                    <a:pt x="23" y="43"/>
                  </a:cubicBezTo>
                  <a:cubicBezTo>
                    <a:pt x="24" y="43"/>
                    <a:pt x="24" y="43"/>
                    <a:pt x="25" y="42"/>
                  </a:cubicBezTo>
                  <a:cubicBezTo>
                    <a:pt x="25" y="42"/>
                    <a:pt x="26" y="41"/>
                    <a:pt x="25" y="40"/>
                  </a:cubicBezTo>
                  <a:cubicBezTo>
                    <a:pt x="25" y="39"/>
                    <a:pt x="25" y="37"/>
                    <a:pt x="24" y="36"/>
                  </a:cubicBezTo>
                  <a:cubicBezTo>
                    <a:pt x="24" y="34"/>
                    <a:pt x="24" y="32"/>
                    <a:pt x="23" y="30"/>
                  </a:cubicBezTo>
                  <a:cubicBezTo>
                    <a:pt x="22" y="22"/>
                    <a:pt x="23" y="13"/>
                    <a:pt x="25" y="4"/>
                  </a:cubicBezTo>
                  <a:cubicBezTo>
                    <a:pt x="25" y="3"/>
                    <a:pt x="24" y="2"/>
                    <a:pt x="23" y="1"/>
                  </a:cubicBezTo>
                  <a:cubicBezTo>
                    <a:pt x="20" y="0"/>
                    <a:pt x="17" y="0"/>
                    <a:pt x="13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3" name="Freeform 495">
              <a:extLst>
                <a:ext uri="{FF2B5EF4-FFF2-40B4-BE49-F238E27FC236}">
                  <a16:creationId xmlns:a16="http://schemas.microsoft.com/office/drawing/2014/main" id="{D87C49AB-5DD9-40D4-9BB6-B14809FD2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1187" y="1837211"/>
              <a:ext cx="233125" cy="30016"/>
            </a:xfrm>
            <a:custGeom>
              <a:avLst/>
              <a:gdLst>
                <a:gd name="T0" fmla="*/ 16 w 97"/>
                <a:gd name="T1" fmla="*/ 0 h 13"/>
                <a:gd name="T2" fmla="*/ 1 w 97"/>
                <a:gd name="T3" fmla="*/ 4 h 13"/>
                <a:gd name="T4" fmla="*/ 0 w 97"/>
                <a:gd name="T5" fmla="*/ 8 h 13"/>
                <a:gd name="T6" fmla="*/ 3 w 97"/>
                <a:gd name="T7" fmla="*/ 9 h 13"/>
                <a:gd name="T8" fmla="*/ 4 w 97"/>
                <a:gd name="T9" fmla="*/ 8 h 13"/>
                <a:gd name="T10" fmla="*/ 16 w 97"/>
                <a:gd name="T11" fmla="*/ 5 h 13"/>
                <a:gd name="T12" fmla="*/ 37 w 97"/>
                <a:gd name="T13" fmla="*/ 9 h 13"/>
                <a:gd name="T14" fmla="*/ 51 w 97"/>
                <a:gd name="T15" fmla="*/ 11 h 13"/>
                <a:gd name="T16" fmla="*/ 54 w 97"/>
                <a:gd name="T17" fmla="*/ 12 h 13"/>
                <a:gd name="T18" fmla="*/ 74 w 97"/>
                <a:gd name="T19" fmla="*/ 11 h 13"/>
                <a:gd name="T20" fmla="*/ 76 w 97"/>
                <a:gd name="T21" fmla="*/ 11 h 13"/>
                <a:gd name="T22" fmla="*/ 82 w 97"/>
                <a:gd name="T23" fmla="*/ 12 h 13"/>
                <a:gd name="T24" fmla="*/ 87 w 97"/>
                <a:gd name="T25" fmla="*/ 13 h 13"/>
                <a:gd name="T26" fmla="*/ 96 w 97"/>
                <a:gd name="T27" fmla="*/ 5 h 13"/>
                <a:gd name="T28" fmla="*/ 95 w 97"/>
                <a:gd name="T29" fmla="*/ 1 h 13"/>
                <a:gd name="T30" fmla="*/ 94 w 97"/>
                <a:gd name="T31" fmla="*/ 1 h 13"/>
                <a:gd name="T32" fmla="*/ 92 w 97"/>
                <a:gd name="T33" fmla="*/ 2 h 13"/>
                <a:gd name="T34" fmla="*/ 86 w 97"/>
                <a:gd name="T35" fmla="*/ 8 h 13"/>
                <a:gd name="T36" fmla="*/ 83 w 97"/>
                <a:gd name="T37" fmla="*/ 7 h 13"/>
                <a:gd name="T38" fmla="*/ 76 w 97"/>
                <a:gd name="T39" fmla="*/ 5 h 13"/>
                <a:gd name="T40" fmla="*/ 73 w 97"/>
                <a:gd name="T41" fmla="*/ 6 h 13"/>
                <a:gd name="T42" fmla="*/ 54 w 97"/>
                <a:gd name="T43" fmla="*/ 6 h 13"/>
                <a:gd name="T44" fmla="*/ 51 w 97"/>
                <a:gd name="T45" fmla="*/ 6 h 13"/>
                <a:gd name="T46" fmla="*/ 38 w 97"/>
                <a:gd name="T47" fmla="*/ 4 h 13"/>
                <a:gd name="T48" fmla="*/ 16 w 97"/>
                <a:gd name="T4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7" h="13">
                  <a:moveTo>
                    <a:pt x="16" y="0"/>
                  </a:moveTo>
                  <a:cubicBezTo>
                    <a:pt x="11" y="0"/>
                    <a:pt x="5" y="1"/>
                    <a:pt x="1" y="4"/>
                  </a:cubicBezTo>
                  <a:cubicBezTo>
                    <a:pt x="0" y="5"/>
                    <a:pt x="0" y="7"/>
                    <a:pt x="0" y="8"/>
                  </a:cubicBezTo>
                  <a:cubicBezTo>
                    <a:pt x="1" y="9"/>
                    <a:pt x="2" y="9"/>
                    <a:pt x="3" y="9"/>
                  </a:cubicBezTo>
                  <a:cubicBezTo>
                    <a:pt x="3" y="9"/>
                    <a:pt x="4" y="9"/>
                    <a:pt x="4" y="8"/>
                  </a:cubicBezTo>
                  <a:cubicBezTo>
                    <a:pt x="7" y="6"/>
                    <a:pt x="12" y="5"/>
                    <a:pt x="16" y="5"/>
                  </a:cubicBezTo>
                  <a:cubicBezTo>
                    <a:pt x="23" y="5"/>
                    <a:pt x="30" y="7"/>
                    <a:pt x="37" y="9"/>
                  </a:cubicBezTo>
                  <a:cubicBezTo>
                    <a:pt x="42" y="10"/>
                    <a:pt x="47" y="11"/>
                    <a:pt x="51" y="11"/>
                  </a:cubicBezTo>
                  <a:cubicBezTo>
                    <a:pt x="51" y="12"/>
                    <a:pt x="52" y="12"/>
                    <a:pt x="54" y="12"/>
                  </a:cubicBezTo>
                  <a:cubicBezTo>
                    <a:pt x="60" y="12"/>
                    <a:pt x="72" y="11"/>
                    <a:pt x="74" y="11"/>
                  </a:cubicBezTo>
                  <a:cubicBezTo>
                    <a:pt x="75" y="11"/>
                    <a:pt x="75" y="11"/>
                    <a:pt x="76" y="11"/>
                  </a:cubicBezTo>
                  <a:cubicBezTo>
                    <a:pt x="78" y="11"/>
                    <a:pt x="80" y="11"/>
                    <a:pt x="82" y="12"/>
                  </a:cubicBezTo>
                  <a:cubicBezTo>
                    <a:pt x="83" y="12"/>
                    <a:pt x="85" y="13"/>
                    <a:pt x="87" y="13"/>
                  </a:cubicBezTo>
                  <a:cubicBezTo>
                    <a:pt x="90" y="13"/>
                    <a:pt x="93" y="11"/>
                    <a:pt x="96" y="5"/>
                  </a:cubicBezTo>
                  <a:cubicBezTo>
                    <a:pt x="97" y="4"/>
                    <a:pt x="97" y="2"/>
                    <a:pt x="95" y="1"/>
                  </a:cubicBezTo>
                  <a:cubicBezTo>
                    <a:pt x="95" y="1"/>
                    <a:pt x="94" y="1"/>
                    <a:pt x="94" y="1"/>
                  </a:cubicBezTo>
                  <a:cubicBezTo>
                    <a:pt x="93" y="1"/>
                    <a:pt x="92" y="2"/>
                    <a:pt x="92" y="2"/>
                  </a:cubicBezTo>
                  <a:cubicBezTo>
                    <a:pt x="89" y="6"/>
                    <a:pt x="88" y="8"/>
                    <a:pt x="86" y="8"/>
                  </a:cubicBezTo>
                  <a:cubicBezTo>
                    <a:pt x="85" y="8"/>
                    <a:pt x="85" y="7"/>
                    <a:pt x="83" y="7"/>
                  </a:cubicBezTo>
                  <a:cubicBezTo>
                    <a:pt x="81" y="6"/>
                    <a:pt x="79" y="5"/>
                    <a:pt x="76" y="5"/>
                  </a:cubicBezTo>
                  <a:cubicBezTo>
                    <a:pt x="75" y="5"/>
                    <a:pt x="74" y="5"/>
                    <a:pt x="73" y="6"/>
                  </a:cubicBezTo>
                  <a:cubicBezTo>
                    <a:pt x="72" y="6"/>
                    <a:pt x="60" y="6"/>
                    <a:pt x="54" y="6"/>
                  </a:cubicBezTo>
                  <a:cubicBezTo>
                    <a:pt x="53" y="6"/>
                    <a:pt x="52" y="6"/>
                    <a:pt x="51" y="6"/>
                  </a:cubicBezTo>
                  <a:cubicBezTo>
                    <a:pt x="47" y="6"/>
                    <a:pt x="43" y="5"/>
                    <a:pt x="38" y="4"/>
                  </a:cubicBezTo>
                  <a:cubicBezTo>
                    <a:pt x="31" y="2"/>
                    <a:pt x="23" y="0"/>
                    <a:pt x="16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4" name="Freeform 496">
              <a:extLst>
                <a:ext uri="{FF2B5EF4-FFF2-40B4-BE49-F238E27FC236}">
                  <a16:creationId xmlns:a16="http://schemas.microsoft.com/office/drawing/2014/main" id="{BCB98785-300E-4A31-B1B1-73594FE2D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5072" y="1932262"/>
              <a:ext cx="204632" cy="43774"/>
            </a:xfrm>
            <a:custGeom>
              <a:avLst/>
              <a:gdLst>
                <a:gd name="T0" fmla="*/ 10 w 85"/>
                <a:gd name="T1" fmla="*/ 0 h 19"/>
                <a:gd name="T2" fmla="*/ 2 w 85"/>
                <a:gd name="T3" fmla="*/ 4 h 19"/>
                <a:gd name="T4" fmla="*/ 1 w 85"/>
                <a:gd name="T5" fmla="*/ 8 h 19"/>
                <a:gd name="T6" fmla="*/ 3 w 85"/>
                <a:gd name="T7" fmla="*/ 9 h 19"/>
                <a:gd name="T8" fmla="*/ 5 w 85"/>
                <a:gd name="T9" fmla="*/ 8 h 19"/>
                <a:gd name="T10" fmla="*/ 10 w 85"/>
                <a:gd name="T11" fmla="*/ 6 h 19"/>
                <a:gd name="T12" fmla="*/ 20 w 85"/>
                <a:gd name="T13" fmla="*/ 11 h 19"/>
                <a:gd name="T14" fmla="*/ 35 w 85"/>
                <a:gd name="T15" fmla="*/ 19 h 19"/>
                <a:gd name="T16" fmla="*/ 40 w 85"/>
                <a:gd name="T17" fmla="*/ 19 h 19"/>
                <a:gd name="T18" fmla="*/ 61 w 85"/>
                <a:gd name="T19" fmla="*/ 16 h 19"/>
                <a:gd name="T20" fmla="*/ 82 w 85"/>
                <a:gd name="T21" fmla="*/ 14 h 19"/>
                <a:gd name="T22" fmla="*/ 85 w 85"/>
                <a:gd name="T23" fmla="*/ 11 h 19"/>
                <a:gd name="T24" fmla="*/ 82 w 85"/>
                <a:gd name="T25" fmla="*/ 8 h 19"/>
                <a:gd name="T26" fmla="*/ 82 w 85"/>
                <a:gd name="T27" fmla="*/ 8 h 19"/>
                <a:gd name="T28" fmla="*/ 60 w 85"/>
                <a:gd name="T29" fmla="*/ 11 h 19"/>
                <a:gd name="T30" fmla="*/ 40 w 85"/>
                <a:gd name="T31" fmla="*/ 14 h 19"/>
                <a:gd name="T32" fmla="*/ 36 w 85"/>
                <a:gd name="T33" fmla="*/ 14 h 19"/>
                <a:gd name="T34" fmla="*/ 24 w 85"/>
                <a:gd name="T35" fmla="*/ 7 h 19"/>
                <a:gd name="T36" fmla="*/ 10 w 85"/>
                <a:gd name="T3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5" h="19">
                  <a:moveTo>
                    <a:pt x="10" y="0"/>
                  </a:moveTo>
                  <a:cubicBezTo>
                    <a:pt x="8" y="0"/>
                    <a:pt x="5" y="1"/>
                    <a:pt x="2" y="4"/>
                  </a:cubicBezTo>
                  <a:cubicBezTo>
                    <a:pt x="0" y="5"/>
                    <a:pt x="0" y="6"/>
                    <a:pt x="1" y="8"/>
                  </a:cubicBezTo>
                  <a:cubicBezTo>
                    <a:pt x="1" y="8"/>
                    <a:pt x="2" y="9"/>
                    <a:pt x="3" y="9"/>
                  </a:cubicBezTo>
                  <a:cubicBezTo>
                    <a:pt x="4" y="9"/>
                    <a:pt x="4" y="8"/>
                    <a:pt x="5" y="8"/>
                  </a:cubicBezTo>
                  <a:cubicBezTo>
                    <a:pt x="7" y="6"/>
                    <a:pt x="9" y="6"/>
                    <a:pt x="10" y="6"/>
                  </a:cubicBezTo>
                  <a:cubicBezTo>
                    <a:pt x="13" y="6"/>
                    <a:pt x="16" y="8"/>
                    <a:pt x="20" y="11"/>
                  </a:cubicBezTo>
                  <a:cubicBezTo>
                    <a:pt x="24" y="14"/>
                    <a:pt x="29" y="18"/>
                    <a:pt x="35" y="19"/>
                  </a:cubicBezTo>
                  <a:cubicBezTo>
                    <a:pt x="36" y="19"/>
                    <a:pt x="38" y="19"/>
                    <a:pt x="40" y="19"/>
                  </a:cubicBezTo>
                  <a:cubicBezTo>
                    <a:pt x="46" y="19"/>
                    <a:pt x="54" y="18"/>
                    <a:pt x="61" y="16"/>
                  </a:cubicBezTo>
                  <a:cubicBezTo>
                    <a:pt x="69" y="15"/>
                    <a:pt x="76" y="14"/>
                    <a:pt x="82" y="14"/>
                  </a:cubicBezTo>
                  <a:cubicBezTo>
                    <a:pt x="83" y="14"/>
                    <a:pt x="85" y="13"/>
                    <a:pt x="85" y="11"/>
                  </a:cubicBezTo>
                  <a:cubicBezTo>
                    <a:pt x="85" y="10"/>
                    <a:pt x="83" y="8"/>
                    <a:pt x="82" y="8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75" y="8"/>
                    <a:pt x="68" y="10"/>
                    <a:pt x="60" y="11"/>
                  </a:cubicBezTo>
                  <a:cubicBezTo>
                    <a:pt x="53" y="13"/>
                    <a:pt x="46" y="14"/>
                    <a:pt x="40" y="14"/>
                  </a:cubicBezTo>
                  <a:cubicBezTo>
                    <a:pt x="38" y="14"/>
                    <a:pt x="37" y="14"/>
                    <a:pt x="36" y="14"/>
                  </a:cubicBezTo>
                  <a:cubicBezTo>
                    <a:pt x="31" y="13"/>
                    <a:pt x="27" y="10"/>
                    <a:pt x="24" y="7"/>
                  </a:cubicBezTo>
                  <a:cubicBezTo>
                    <a:pt x="20" y="4"/>
                    <a:pt x="15" y="0"/>
                    <a:pt x="10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5" name="Freeform 497">
              <a:extLst>
                <a:ext uri="{FF2B5EF4-FFF2-40B4-BE49-F238E27FC236}">
                  <a16:creationId xmlns:a16="http://schemas.microsoft.com/office/drawing/2014/main" id="{050BF695-E33B-4A5D-BF11-587FFC337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8236" y="2032316"/>
              <a:ext cx="111382" cy="32517"/>
            </a:xfrm>
            <a:custGeom>
              <a:avLst/>
              <a:gdLst>
                <a:gd name="T0" fmla="*/ 23 w 46"/>
                <a:gd name="T1" fmla="*/ 0 h 14"/>
                <a:gd name="T2" fmla="*/ 9 w 46"/>
                <a:gd name="T3" fmla="*/ 2 h 14"/>
                <a:gd name="T4" fmla="*/ 3 w 46"/>
                <a:gd name="T5" fmla="*/ 4 h 14"/>
                <a:gd name="T6" fmla="*/ 3 w 46"/>
                <a:gd name="T7" fmla="*/ 4 h 14"/>
                <a:gd name="T8" fmla="*/ 2 w 46"/>
                <a:gd name="T9" fmla="*/ 4 h 14"/>
                <a:gd name="T10" fmla="*/ 0 w 46"/>
                <a:gd name="T11" fmla="*/ 6 h 14"/>
                <a:gd name="T12" fmla="*/ 2 w 46"/>
                <a:gd name="T13" fmla="*/ 9 h 14"/>
                <a:gd name="T14" fmla="*/ 3 w 46"/>
                <a:gd name="T15" fmla="*/ 9 h 14"/>
                <a:gd name="T16" fmla="*/ 10 w 46"/>
                <a:gd name="T17" fmla="*/ 7 h 14"/>
                <a:gd name="T18" fmla="*/ 23 w 46"/>
                <a:gd name="T19" fmla="*/ 5 h 14"/>
                <a:gd name="T20" fmla="*/ 28 w 46"/>
                <a:gd name="T21" fmla="*/ 7 h 14"/>
                <a:gd name="T22" fmla="*/ 31 w 46"/>
                <a:gd name="T23" fmla="*/ 11 h 14"/>
                <a:gd name="T24" fmla="*/ 32 w 46"/>
                <a:gd name="T25" fmla="*/ 13 h 14"/>
                <a:gd name="T26" fmla="*/ 33 w 46"/>
                <a:gd name="T27" fmla="*/ 14 h 14"/>
                <a:gd name="T28" fmla="*/ 34 w 46"/>
                <a:gd name="T29" fmla="*/ 14 h 14"/>
                <a:gd name="T30" fmla="*/ 41 w 46"/>
                <a:gd name="T31" fmla="*/ 11 h 14"/>
                <a:gd name="T32" fmla="*/ 44 w 46"/>
                <a:gd name="T33" fmla="*/ 9 h 14"/>
                <a:gd name="T34" fmla="*/ 45 w 46"/>
                <a:gd name="T35" fmla="*/ 5 h 14"/>
                <a:gd name="T36" fmla="*/ 43 w 46"/>
                <a:gd name="T37" fmla="*/ 3 h 14"/>
                <a:gd name="T38" fmla="*/ 42 w 46"/>
                <a:gd name="T39" fmla="*/ 4 h 14"/>
                <a:gd name="T40" fmla="*/ 38 w 46"/>
                <a:gd name="T41" fmla="*/ 6 h 14"/>
                <a:gd name="T42" fmla="*/ 35 w 46"/>
                <a:gd name="T43" fmla="*/ 8 h 14"/>
                <a:gd name="T44" fmla="*/ 31 w 46"/>
                <a:gd name="T45" fmla="*/ 2 h 14"/>
                <a:gd name="T46" fmla="*/ 23 w 46"/>
                <a:gd name="T4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6" h="14">
                  <a:moveTo>
                    <a:pt x="23" y="0"/>
                  </a:moveTo>
                  <a:cubicBezTo>
                    <a:pt x="18" y="0"/>
                    <a:pt x="13" y="1"/>
                    <a:pt x="9" y="2"/>
                  </a:cubicBezTo>
                  <a:cubicBezTo>
                    <a:pt x="7" y="3"/>
                    <a:pt x="4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2" y="4"/>
                  </a:cubicBezTo>
                  <a:cubicBezTo>
                    <a:pt x="1" y="4"/>
                    <a:pt x="0" y="5"/>
                    <a:pt x="0" y="6"/>
                  </a:cubicBezTo>
                  <a:cubicBezTo>
                    <a:pt x="0" y="7"/>
                    <a:pt x="1" y="9"/>
                    <a:pt x="2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5" y="9"/>
                    <a:pt x="7" y="8"/>
                    <a:pt x="10" y="7"/>
                  </a:cubicBezTo>
                  <a:cubicBezTo>
                    <a:pt x="14" y="7"/>
                    <a:pt x="19" y="5"/>
                    <a:pt x="23" y="5"/>
                  </a:cubicBezTo>
                  <a:cubicBezTo>
                    <a:pt x="25" y="5"/>
                    <a:pt x="27" y="6"/>
                    <a:pt x="28" y="7"/>
                  </a:cubicBezTo>
                  <a:cubicBezTo>
                    <a:pt x="30" y="8"/>
                    <a:pt x="30" y="9"/>
                    <a:pt x="31" y="11"/>
                  </a:cubicBezTo>
                  <a:cubicBezTo>
                    <a:pt x="31" y="12"/>
                    <a:pt x="31" y="13"/>
                    <a:pt x="32" y="13"/>
                  </a:cubicBezTo>
                  <a:cubicBezTo>
                    <a:pt x="32" y="13"/>
                    <a:pt x="33" y="14"/>
                    <a:pt x="33" y="14"/>
                  </a:cubicBezTo>
                  <a:cubicBezTo>
                    <a:pt x="33" y="14"/>
                    <a:pt x="34" y="14"/>
                    <a:pt x="34" y="14"/>
                  </a:cubicBezTo>
                  <a:cubicBezTo>
                    <a:pt x="37" y="13"/>
                    <a:pt x="39" y="12"/>
                    <a:pt x="41" y="11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5" y="8"/>
                    <a:pt x="46" y="6"/>
                    <a:pt x="45" y="5"/>
                  </a:cubicBezTo>
                  <a:cubicBezTo>
                    <a:pt x="45" y="4"/>
                    <a:pt x="44" y="3"/>
                    <a:pt x="43" y="3"/>
                  </a:cubicBezTo>
                  <a:cubicBezTo>
                    <a:pt x="43" y="3"/>
                    <a:pt x="43" y="3"/>
                    <a:pt x="42" y="4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7" y="7"/>
                    <a:pt x="36" y="7"/>
                    <a:pt x="35" y="8"/>
                  </a:cubicBezTo>
                  <a:cubicBezTo>
                    <a:pt x="34" y="5"/>
                    <a:pt x="33" y="4"/>
                    <a:pt x="31" y="2"/>
                  </a:cubicBezTo>
                  <a:cubicBezTo>
                    <a:pt x="29" y="1"/>
                    <a:pt x="26" y="0"/>
                    <a:pt x="23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6" name="Freeform 518">
              <a:extLst>
                <a:ext uri="{FF2B5EF4-FFF2-40B4-BE49-F238E27FC236}">
                  <a16:creationId xmlns:a16="http://schemas.microsoft.com/office/drawing/2014/main" id="{25F44563-F57B-465C-8AD8-5E98CB21D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2906" y="2496316"/>
              <a:ext cx="93250" cy="43774"/>
            </a:xfrm>
            <a:custGeom>
              <a:avLst/>
              <a:gdLst>
                <a:gd name="T0" fmla="*/ 34 w 39"/>
                <a:gd name="T1" fmla="*/ 0 h 19"/>
                <a:gd name="T2" fmla="*/ 30 w 39"/>
                <a:gd name="T3" fmla="*/ 1 h 19"/>
                <a:gd name="T4" fmla="*/ 2 w 39"/>
                <a:gd name="T5" fmla="*/ 14 h 19"/>
                <a:gd name="T6" fmla="*/ 1 w 39"/>
                <a:gd name="T7" fmla="*/ 15 h 19"/>
                <a:gd name="T8" fmla="*/ 1 w 39"/>
                <a:gd name="T9" fmla="*/ 18 h 19"/>
                <a:gd name="T10" fmla="*/ 3 w 39"/>
                <a:gd name="T11" fmla="*/ 19 h 19"/>
                <a:gd name="T12" fmla="*/ 5 w 39"/>
                <a:gd name="T13" fmla="*/ 19 h 19"/>
                <a:gd name="T14" fmla="*/ 10 w 39"/>
                <a:gd name="T15" fmla="*/ 15 h 19"/>
                <a:gd name="T16" fmla="*/ 34 w 39"/>
                <a:gd name="T17" fmla="*/ 5 h 19"/>
                <a:gd name="T18" fmla="*/ 36 w 39"/>
                <a:gd name="T19" fmla="*/ 5 h 19"/>
                <a:gd name="T20" fmla="*/ 38 w 39"/>
                <a:gd name="T21" fmla="*/ 1 h 19"/>
                <a:gd name="T22" fmla="*/ 38 w 39"/>
                <a:gd name="T23" fmla="*/ 1 h 19"/>
                <a:gd name="T24" fmla="*/ 36 w 39"/>
                <a:gd name="T25" fmla="*/ 1 h 19"/>
                <a:gd name="T26" fmla="*/ 34 w 39"/>
                <a:gd name="T2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19">
                  <a:moveTo>
                    <a:pt x="34" y="0"/>
                  </a:moveTo>
                  <a:cubicBezTo>
                    <a:pt x="33" y="0"/>
                    <a:pt x="31" y="1"/>
                    <a:pt x="30" y="1"/>
                  </a:cubicBezTo>
                  <a:cubicBezTo>
                    <a:pt x="20" y="4"/>
                    <a:pt x="10" y="9"/>
                    <a:pt x="2" y="14"/>
                  </a:cubicBezTo>
                  <a:cubicBezTo>
                    <a:pt x="2" y="14"/>
                    <a:pt x="1" y="14"/>
                    <a:pt x="1" y="15"/>
                  </a:cubicBezTo>
                  <a:cubicBezTo>
                    <a:pt x="0" y="15"/>
                    <a:pt x="0" y="17"/>
                    <a:pt x="1" y="18"/>
                  </a:cubicBezTo>
                  <a:cubicBezTo>
                    <a:pt x="1" y="19"/>
                    <a:pt x="2" y="19"/>
                    <a:pt x="3" y="19"/>
                  </a:cubicBezTo>
                  <a:cubicBezTo>
                    <a:pt x="4" y="19"/>
                    <a:pt x="4" y="19"/>
                    <a:pt x="5" y="19"/>
                  </a:cubicBezTo>
                  <a:cubicBezTo>
                    <a:pt x="6" y="18"/>
                    <a:pt x="8" y="16"/>
                    <a:pt x="10" y="15"/>
                  </a:cubicBezTo>
                  <a:cubicBezTo>
                    <a:pt x="18" y="11"/>
                    <a:pt x="26" y="8"/>
                    <a:pt x="34" y="5"/>
                  </a:cubicBezTo>
                  <a:cubicBezTo>
                    <a:pt x="35" y="5"/>
                    <a:pt x="36" y="5"/>
                    <a:pt x="36" y="5"/>
                  </a:cubicBezTo>
                  <a:cubicBezTo>
                    <a:pt x="38" y="4"/>
                    <a:pt x="39" y="3"/>
                    <a:pt x="38" y="1"/>
                  </a:cubicBezTo>
                  <a:cubicBezTo>
                    <a:pt x="38" y="1"/>
                    <a:pt x="38" y="1"/>
                    <a:pt x="38" y="1"/>
                  </a:cubicBezTo>
                  <a:cubicBezTo>
                    <a:pt x="37" y="1"/>
                    <a:pt x="37" y="1"/>
                    <a:pt x="36" y="1"/>
                  </a:cubicBezTo>
                  <a:cubicBezTo>
                    <a:pt x="35" y="1"/>
                    <a:pt x="34" y="1"/>
                    <a:pt x="34" y="0"/>
                  </a:cubicBezTo>
                </a:path>
              </a:pathLst>
            </a:custGeom>
            <a:solidFill>
              <a:srgbClr val="7716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68" name="Picture 4">
            <a:extLst>
              <a:ext uri="{FF2B5EF4-FFF2-40B4-BE49-F238E27FC236}">
                <a16:creationId xmlns:a16="http://schemas.microsoft.com/office/drawing/2014/main" id="{BB75FA8B-D5A3-43CA-B889-FB3C68E97C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3751058" y="3612135"/>
            <a:ext cx="1649095" cy="14954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52BE3A-A177-4A55-BAAE-BD238D8C433C}"/>
              </a:ext>
            </a:extLst>
          </p:cNvPr>
          <p:cNvSpPr txBox="1"/>
          <p:nvPr/>
        </p:nvSpPr>
        <p:spPr>
          <a:xfrm>
            <a:off x="3601312" y="2457607"/>
            <a:ext cx="2507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#9Slide05 Pattaya" panose="00000500000000000000" pitchFamily="2" charset="-34"/>
                <a:cs typeface="#9Slide05 Pattaya" panose="00000500000000000000" pitchFamily="2" charset="-34"/>
              </a:rPr>
              <a:t>Ôn lại bài</a:t>
            </a:r>
            <a:endParaRPr lang="vi-VN" sz="4000">
              <a:latin typeface="#9Slide05 Pattaya" panose="00000500000000000000" pitchFamily="2" charset="-34"/>
              <a:cs typeface="#9Slide05 Pattaya" panose="00000500000000000000" pitchFamily="2" charset="-34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DDD7ACC-9E98-43E7-B7FA-064B51ADF52E}"/>
              </a:ext>
            </a:extLst>
          </p:cNvPr>
          <p:cNvSpPr txBox="1"/>
          <p:nvPr/>
        </p:nvSpPr>
        <p:spPr>
          <a:xfrm>
            <a:off x="6769962" y="2413702"/>
            <a:ext cx="25071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#9Slide05 Pattaya" panose="00000500000000000000" pitchFamily="2" charset="-34"/>
                <a:cs typeface="#9Slide05 Pattaya" panose="00000500000000000000" pitchFamily="2" charset="-34"/>
              </a:rPr>
              <a:t>Chuẩn bị bài: MRVT: Bảo vệ môi trường</a:t>
            </a:r>
            <a:endParaRPr lang="vi-VN" sz="3200">
              <a:latin typeface="#9Slide05 Pattaya" panose="00000500000000000000" pitchFamily="2" charset="-34"/>
              <a:cs typeface="#9Slide05 Pattaya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9304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08D578-5FDB-4921-87C6-E0AFA763CC76}"/>
              </a:ext>
            </a:extLst>
          </p:cNvPr>
          <p:cNvSpPr txBox="1"/>
          <p:nvPr/>
        </p:nvSpPr>
        <p:spPr>
          <a:xfrm>
            <a:off x="1372106" y="2213224"/>
            <a:ext cx="7257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	2. Tìm đại từ xưng hô trong câu sau:  </a:t>
            </a:r>
          </a:p>
        </p:txBody>
      </p:sp>
      <p:cxnSp>
        <p:nvCxnSpPr>
          <p:cNvPr id="3" name="直接连接符 1">
            <a:extLst>
              <a:ext uri="{FF2B5EF4-FFF2-40B4-BE49-F238E27FC236}">
                <a16:creationId xmlns:a16="http://schemas.microsoft.com/office/drawing/2014/main" id="{8B15ECA9-99D1-4066-BA8B-79A6D42994D5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平行四边形 2">
            <a:extLst>
              <a:ext uri="{FF2B5EF4-FFF2-40B4-BE49-F238E27FC236}">
                <a16:creationId xmlns:a16="http://schemas.microsoft.com/office/drawing/2014/main" id="{5E4800EE-68CD-48D5-8007-4E7FC784F6B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任意多边形: 形状 3">
            <a:extLst>
              <a:ext uri="{FF2B5EF4-FFF2-40B4-BE49-F238E27FC236}">
                <a16:creationId xmlns:a16="http://schemas.microsoft.com/office/drawing/2014/main" id="{F36D0B5B-DDBD-4655-B135-030757A31A0B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645969C-9E2A-47B6-9BA6-8E10D5EF21CB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>
                <a:solidFill>
                  <a:srgbClr val="333436"/>
                </a:solidFill>
                <a:latin typeface="+mn-lt"/>
                <a:ea typeface="+mn-ea"/>
              </a:rPr>
              <a:t>01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3DE071-EFBD-442F-9EED-8FCE3112AE4E}"/>
              </a:ext>
            </a:extLst>
          </p:cNvPr>
          <p:cNvSpPr txBox="1"/>
          <p:nvPr/>
        </p:nvSpPr>
        <p:spPr>
          <a:xfrm>
            <a:off x="9480864" y="489974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806363-687F-4477-A31D-FFF0A26632F1}"/>
              </a:ext>
            </a:extLst>
          </p:cNvPr>
          <p:cNvSpPr txBox="1"/>
          <p:nvPr/>
        </p:nvSpPr>
        <p:spPr>
          <a:xfrm>
            <a:off x="1909023" y="2913972"/>
            <a:ext cx="7744389" cy="1313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	“Hôm qua, mình gặp thầy Hạnh, dạo này trông thầy gầy quá!”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7DB0BB-EAAE-471C-B237-D3F8C9CFE78D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8BFB42-9610-4B4A-B499-7F2FED48EA12}"/>
              </a:ext>
            </a:extLst>
          </p:cNvPr>
          <p:cNvSpPr txBox="1"/>
          <p:nvPr/>
        </p:nvSpPr>
        <p:spPr>
          <a:xfrm>
            <a:off x="1372105" y="1369486"/>
            <a:ext cx="7257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	1. Thế nào là đại từ xưng hô? Cho ví dụ.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10AFF0A-335D-437C-8AFD-653A1479221F}"/>
              </a:ext>
            </a:extLst>
          </p:cNvPr>
          <p:cNvSpPr txBox="1">
            <a:spLocks/>
          </p:cNvSpPr>
          <p:nvPr/>
        </p:nvSpPr>
        <p:spPr>
          <a:xfrm>
            <a:off x="3255708" y="142873"/>
            <a:ext cx="2401298" cy="492443"/>
          </a:xfrm>
          <a:prstGeom prst="rect">
            <a:avLst/>
          </a:prstGeom>
        </p:spPr>
        <p:txBody>
          <a:bodyPr wrap="none" lIns="0" tIns="0" rIns="0" bIns="0" anchor="ctr">
            <a:spAutoFit/>
            <a:scene3d>
              <a:camera prst="orthographicFront"/>
              <a:lightRig rig="threePt" dir="t"/>
            </a:scene3d>
            <a:sp3d contourW="12700"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>
                <a:solidFill>
                  <a:srgbClr val="45464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ĐỘNG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45464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等腰三角形 7">
            <a:extLst>
              <a:ext uri="{FF2B5EF4-FFF2-40B4-BE49-F238E27FC236}">
                <a16:creationId xmlns:a16="http://schemas.microsoft.com/office/drawing/2014/main" id="{4CB7BA5F-AA36-4571-9225-81540A114FB2}"/>
              </a:ext>
            </a:extLst>
          </p:cNvPr>
          <p:cNvSpPr/>
          <p:nvPr/>
        </p:nvSpPr>
        <p:spPr>
          <a:xfrm rot="9233090">
            <a:off x="10043259" y="5056640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14" name="等腰三角形 8">
            <a:extLst>
              <a:ext uri="{FF2B5EF4-FFF2-40B4-BE49-F238E27FC236}">
                <a16:creationId xmlns:a16="http://schemas.microsoft.com/office/drawing/2014/main" id="{50A9295B-53FA-4062-953E-CC3273784152}"/>
              </a:ext>
            </a:extLst>
          </p:cNvPr>
          <p:cNvSpPr/>
          <p:nvPr/>
        </p:nvSpPr>
        <p:spPr>
          <a:xfrm rot="15569576">
            <a:off x="9971713" y="5726012"/>
            <a:ext cx="397226" cy="342435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15" name="等腰三角形 9">
            <a:extLst>
              <a:ext uri="{FF2B5EF4-FFF2-40B4-BE49-F238E27FC236}">
                <a16:creationId xmlns:a16="http://schemas.microsoft.com/office/drawing/2014/main" id="{83AA26AF-4375-4EFD-A401-CBB046373B62}"/>
              </a:ext>
            </a:extLst>
          </p:cNvPr>
          <p:cNvSpPr/>
          <p:nvPr/>
        </p:nvSpPr>
        <p:spPr>
          <a:xfrm rot="21371394">
            <a:off x="9558895" y="4406343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grpSp>
        <p:nvGrpSpPr>
          <p:cNvPr id="16" name="组合 17">
            <a:extLst>
              <a:ext uri="{FF2B5EF4-FFF2-40B4-BE49-F238E27FC236}">
                <a16:creationId xmlns:a16="http://schemas.microsoft.com/office/drawing/2014/main" id="{4C911768-20EA-4819-B900-167E3B40B193}"/>
              </a:ext>
            </a:extLst>
          </p:cNvPr>
          <p:cNvGrpSpPr/>
          <p:nvPr/>
        </p:nvGrpSpPr>
        <p:grpSpPr>
          <a:xfrm rot="20868521">
            <a:off x="9169968" y="4727774"/>
            <a:ext cx="446708" cy="334617"/>
            <a:chOff x="2822785" y="1265179"/>
            <a:chExt cx="930073" cy="696693"/>
          </a:xfrm>
          <a:solidFill>
            <a:srgbClr val="F1AD14"/>
          </a:solidFill>
        </p:grpSpPr>
        <p:sp>
          <p:nvSpPr>
            <p:cNvPr id="17" name="等腰三角形 18">
              <a:extLst>
                <a:ext uri="{FF2B5EF4-FFF2-40B4-BE49-F238E27FC236}">
                  <a16:creationId xmlns:a16="http://schemas.microsoft.com/office/drawing/2014/main" id="{7BA2AC86-FD06-42A8-8936-3EE1FEF97F72}"/>
                </a:ext>
              </a:extLst>
            </p:cNvPr>
            <p:cNvSpPr/>
            <p:nvPr/>
          </p:nvSpPr>
          <p:spPr>
            <a:xfrm rot="18941696">
              <a:off x="2822785" y="1265179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18" name="等腰三角形 19">
              <a:extLst>
                <a:ext uri="{FF2B5EF4-FFF2-40B4-BE49-F238E27FC236}">
                  <a16:creationId xmlns:a16="http://schemas.microsoft.com/office/drawing/2014/main" id="{969E5059-990B-42B1-B53C-7A817B24A824}"/>
                </a:ext>
              </a:extLst>
            </p:cNvPr>
            <p:cNvSpPr/>
            <p:nvPr/>
          </p:nvSpPr>
          <p:spPr>
            <a:xfrm rot="9480000">
              <a:off x="3485946" y="1731776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</p:grpSp>
      <p:sp>
        <p:nvSpPr>
          <p:cNvPr id="19" name="等腰三角形 7">
            <a:extLst>
              <a:ext uri="{FF2B5EF4-FFF2-40B4-BE49-F238E27FC236}">
                <a16:creationId xmlns:a16="http://schemas.microsoft.com/office/drawing/2014/main" id="{7F48545B-4B64-43C1-B20E-FA2574754921}"/>
              </a:ext>
            </a:extLst>
          </p:cNvPr>
          <p:cNvSpPr/>
          <p:nvPr/>
        </p:nvSpPr>
        <p:spPr>
          <a:xfrm rot="9233090">
            <a:off x="11286089" y="4886063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20" name="等腰三角形 8">
            <a:extLst>
              <a:ext uri="{FF2B5EF4-FFF2-40B4-BE49-F238E27FC236}">
                <a16:creationId xmlns:a16="http://schemas.microsoft.com/office/drawing/2014/main" id="{AAA723A7-CA7F-49B4-8638-73F3B49A125B}"/>
              </a:ext>
            </a:extLst>
          </p:cNvPr>
          <p:cNvSpPr/>
          <p:nvPr/>
        </p:nvSpPr>
        <p:spPr>
          <a:xfrm rot="15569576">
            <a:off x="10934163" y="5559937"/>
            <a:ext cx="397226" cy="342435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21" name="等腰三角形 9">
            <a:extLst>
              <a:ext uri="{FF2B5EF4-FFF2-40B4-BE49-F238E27FC236}">
                <a16:creationId xmlns:a16="http://schemas.microsoft.com/office/drawing/2014/main" id="{75CAE147-3051-4F12-AA5B-FEBC6E2D6AAE}"/>
              </a:ext>
            </a:extLst>
          </p:cNvPr>
          <p:cNvSpPr/>
          <p:nvPr/>
        </p:nvSpPr>
        <p:spPr>
          <a:xfrm rot="21371394">
            <a:off x="10801725" y="4235766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grpSp>
        <p:nvGrpSpPr>
          <p:cNvPr id="22" name="组合 17">
            <a:extLst>
              <a:ext uri="{FF2B5EF4-FFF2-40B4-BE49-F238E27FC236}">
                <a16:creationId xmlns:a16="http://schemas.microsoft.com/office/drawing/2014/main" id="{3739D207-D8B0-4731-B707-2942C1017D40}"/>
              </a:ext>
            </a:extLst>
          </p:cNvPr>
          <p:cNvGrpSpPr/>
          <p:nvPr/>
        </p:nvGrpSpPr>
        <p:grpSpPr>
          <a:xfrm rot="20868521">
            <a:off x="10412798" y="4557197"/>
            <a:ext cx="446708" cy="334617"/>
            <a:chOff x="2822785" y="1265179"/>
            <a:chExt cx="930073" cy="696693"/>
          </a:xfrm>
          <a:solidFill>
            <a:srgbClr val="F1AD14"/>
          </a:solidFill>
        </p:grpSpPr>
        <p:sp>
          <p:nvSpPr>
            <p:cNvPr id="23" name="等腰三角形 18">
              <a:extLst>
                <a:ext uri="{FF2B5EF4-FFF2-40B4-BE49-F238E27FC236}">
                  <a16:creationId xmlns:a16="http://schemas.microsoft.com/office/drawing/2014/main" id="{9974C03B-08FA-4E41-A5EF-8FE47883EC3B}"/>
                </a:ext>
              </a:extLst>
            </p:cNvPr>
            <p:cNvSpPr/>
            <p:nvPr/>
          </p:nvSpPr>
          <p:spPr>
            <a:xfrm rot="18941696">
              <a:off x="2822785" y="1265179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24" name="等腰三角形 19">
              <a:extLst>
                <a:ext uri="{FF2B5EF4-FFF2-40B4-BE49-F238E27FC236}">
                  <a16:creationId xmlns:a16="http://schemas.microsoft.com/office/drawing/2014/main" id="{18DF8FE5-A663-4498-8387-10C3DFBE2853}"/>
                </a:ext>
              </a:extLst>
            </p:cNvPr>
            <p:cNvSpPr/>
            <p:nvPr/>
          </p:nvSpPr>
          <p:spPr>
            <a:xfrm rot="9480000">
              <a:off x="3485946" y="1731776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</p:grpSp>
      <p:sp>
        <p:nvSpPr>
          <p:cNvPr id="25" name="等腰三角形 7">
            <a:extLst>
              <a:ext uri="{FF2B5EF4-FFF2-40B4-BE49-F238E27FC236}">
                <a16:creationId xmlns:a16="http://schemas.microsoft.com/office/drawing/2014/main" id="{EE1F96D0-5C33-41F6-8869-EAEC7B80B1D8}"/>
              </a:ext>
            </a:extLst>
          </p:cNvPr>
          <p:cNvSpPr/>
          <p:nvPr/>
        </p:nvSpPr>
        <p:spPr>
          <a:xfrm rot="9233090">
            <a:off x="9690430" y="5970032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26" name="等腰三角形 9">
            <a:extLst>
              <a:ext uri="{FF2B5EF4-FFF2-40B4-BE49-F238E27FC236}">
                <a16:creationId xmlns:a16="http://schemas.microsoft.com/office/drawing/2014/main" id="{D3FDEAC0-FD0B-4F06-85C9-A24C69ED7508}"/>
              </a:ext>
            </a:extLst>
          </p:cNvPr>
          <p:cNvSpPr/>
          <p:nvPr/>
        </p:nvSpPr>
        <p:spPr>
          <a:xfrm rot="21371394">
            <a:off x="9206066" y="5319735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grpSp>
        <p:nvGrpSpPr>
          <p:cNvPr id="27" name="组合 17">
            <a:extLst>
              <a:ext uri="{FF2B5EF4-FFF2-40B4-BE49-F238E27FC236}">
                <a16:creationId xmlns:a16="http://schemas.microsoft.com/office/drawing/2014/main" id="{83AFE87B-E74B-4A62-A161-297E9FC0822A}"/>
              </a:ext>
            </a:extLst>
          </p:cNvPr>
          <p:cNvGrpSpPr/>
          <p:nvPr/>
        </p:nvGrpSpPr>
        <p:grpSpPr>
          <a:xfrm rot="20868521">
            <a:off x="8817139" y="5641166"/>
            <a:ext cx="446708" cy="334617"/>
            <a:chOff x="2822785" y="1265179"/>
            <a:chExt cx="930073" cy="696693"/>
          </a:xfrm>
          <a:solidFill>
            <a:srgbClr val="F1AD14"/>
          </a:solidFill>
        </p:grpSpPr>
        <p:sp>
          <p:nvSpPr>
            <p:cNvPr id="28" name="等腰三角形 18">
              <a:extLst>
                <a:ext uri="{FF2B5EF4-FFF2-40B4-BE49-F238E27FC236}">
                  <a16:creationId xmlns:a16="http://schemas.microsoft.com/office/drawing/2014/main" id="{EFBD8934-3E56-4085-BA1B-9D1FD479320D}"/>
                </a:ext>
              </a:extLst>
            </p:cNvPr>
            <p:cNvSpPr/>
            <p:nvPr/>
          </p:nvSpPr>
          <p:spPr>
            <a:xfrm rot="18941696">
              <a:off x="2822785" y="1265179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29" name="等腰三角形 19">
              <a:extLst>
                <a:ext uri="{FF2B5EF4-FFF2-40B4-BE49-F238E27FC236}">
                  <a16:creationId xmlns:a16="http://schemas.microsoft.com/office/drawing/2014/main" id="{FD18E92A-4740-4501-934D-54198BEDAC05}"/>
                </a:ext>
              </a:extLst>
            </p:cNvPr>
            <p:cNvSpPr/>
            <p:nvPr/>
          </p:nvSpPr>
          <p:spPr>
            <a:xfrm rot="9480000">
              <a:off x="3485946" y="1731776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</p:grpSp>
      <p:sp>
        <p:nvSpPr>
          <p:cNvPr id="30" name="等腰三角形 7">
            <a:extLst>
              <a:ext uri="{FF2B5EF4-FFF2-40B4-BE49-F238E27FC236}">
                <a16:creationId xmlns:a16="http://schemas.microsoft.com/office/drawing/2014/main" id="{2B50FEEF-5829-436F-B7FC-9A4DFC28D4AA}"/>
              </a:ext>
            </a:extLst>
          </p:cNvPr>
          <p:cNvSpPr/>
          <p:nvPr/>
        </p:nvSpPr>
        <p:spPr>
          <a:xfrm rot="9233090">
            <a:off x="10756683" y="5938900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31" name="等腰三角形 9">
            <a:extLst>
              <a:ext uri="{FF2B5EF4-FFF2-40B4-BE49-F238E27FC236}">
                <a16:creationId xmlns:a16="http://schemas.microsoft.com/office/drawing/2014/main" id="{D64A3102-F2A9-4F6E-AA12-9EBAC267DE78}"/>
              </a:ext>
            </a:extLst>
          </p:cNvPr>
          <p:cNvSpPr/>
          <p:nvPr/>
        </p:nvSpPr>
        <p:spPr>
          <a:xfrm rot="21371394">
            <a:off x="10448896" y="5149158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grpSp>
        <p:nvGrpSpPr>
          <p:cNvPr id="32" name="组合 17">
            <a:extLst>
              <a:ext uri="{FF2B5EF4-FFF2-40B4-BE49-F238E27FC236}">
                <a16:creationId xmlns:a16="http://schemas.microsoft.com/office/drawing/2014/main" id="{72E899D7-6805-43A9-9C84-9AA484B86010}"/>
              </a:ext>
            </a:extLst>
          </p:cNvPr>
          <p:cNvGrpSpPr/>
          <p:nvPr/>
        </p:nvGrpSpPr>
        <p:grpSpPr>
          <a:xfrm rot="20868521">
            <a:off x="10059969" y="5470589"/>
            <a:ext cx="446708" cy="334617"/>
            <a:chOff x="2822785" y="1265179"/>
            <a:chExt cx="930073" cy="696693"/>
          </a:xfrm>
          <a:solidFill>
            <a:srgbClr val="F1AD14"/>
          </a:solidFill>
        </p:grpSpPr>
        <p:sp>
          <p:nvSpPr>
            <p:cNvPr id="33" name="等腰三角形 18">
              <a:extLst>
                <a:ext uri="{FF2B5EF4-FFF2-40B4-BE49-F238E27FC236}">
                  <a16:creationId xmlns:a16="http://schemas.microsoft.com/office/drawing/2014/main" id="{B3D619C1-EC8F-4E21-8FCD-BA4AC6D492F1}"/>
                </a:ext>
              </a:extLst>
            </p:cNvPr>
            <p:cNvSpPr/>
            <p:nvPr/>
          </p:nvSpPr>
          <p:spPr>
            <a:xfrm rot="18941696">
              <a:off x="2822785" y="1265179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34" name="等腰三角形 19">
              <a:extLst>
                <a:ext uri="{FF2B5EF4-FFF2-40B4-BE49-F238E27FC236}">
                  <a16:creationId xmlns:a16="http://schemas.microsoft.com/office/drawing/2014/main" id="{EFDA55D6-2DB7-40B1-A037-775DF88C8EEC}"/>
                </a:ext>
              </a:extLst>
            </p:cNvPr>
            <p:cNvSpPr/>
            <p:nvPr/>
          </p:nvSpPr>
          <p:spPr>
            <a:xfrm rot="9480000">
              <a:off x="3485946" y="1731776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15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02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079F738-C951-428E-A690-25252C31F603}"/>
              </a:ext>
            </a:extLst>
          </p:cNvPr>
          <p:cNvGrpSpPr/>
          <p:nvPr/>
        </p:nvGrpSpPr>
        <p:grpSpPr>
          <a:xfrm>
            <a:off x="4843550" y="1679932"/>
            <a:ext cx="2171950" cy="609624"/>
            <a:chOff x="4843550" y="1679932"/>
            <a:chExt cx="2171950" cy="609624"/>
          </a:xfrm>
        </p:grpSpPr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FD3E0371-7B65-4BE0-B924-D1910714801E}"/>
                </a:ext>
              </a:extLst>
            </p:cNvPr>
            <p:cNvSpPr/>
            <p:nvPr/>
          </p:nvSpPr>
          <p:spPr>
            <a:xfrm>
              <a:off x="4843550" y="1679932"/>
              <a:ext cx="2171950" cy="609624"/>
            </a:xfrm>
            <a:prstGeom prst="rect">
              <a:avLst/>
            </a:prstGeom>
            <a:solidFill>
              <a:srgbClr val="F1AD14"/>
            </a:solidFill>
            <a:ln w="19050">
              <a:solidFill>
                <a:schemeClr val="bg1"/>
              </a:solidFill>
            </a:ln>
            <a:effectLst>
              <a:outerShdw blurRad="190500" sx="102000" sy="102000" algn="ctr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CAA71FAB-353E-4005-9765-01DA65C3333F}"/>
                </a:ext>
              </a:extLst>
            </p:cNvPr>
            <p:cNvSpPr txBox="1"/>
            <p:nvPr/>
          </p:nvSpPr>
          <p:spPr>
            <a:xfrm>
              <a:off x="5027825" y="1692357"/>
              <a:ext cx="1803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vi-VN" altLang="zh-CN" sz="3200" b="1">
                  <a:solidFill>
                    <a:schemeClr val="bg1"/>
                  </a:solidFill>
                  <a:latin typeface="Century Gothic" panose="020B0502020202020204" pitchFamily="34" charset="0"/>
                  <a:cs typeface="Aharoni" panose="02010803020104030203" pitchFamily="2" charset="-79"/>
                </a:rPr>
                <a:t>Từ loại</a:t>
              </a:r>
              <a:endParaRPr lang="zh-CN" altLang="en-US" sz="3200" b="1" dirty="0">
                <a:solidFill>
                  <a:schemeClr val="bg1"/>
                </a:solidFill>
                <a:latin typeface="Century Gothic" panose="020B0502020202020204" pitchFamily="34" charset="0"/>
                <a:cs typeface="Aharoni" panose="02010803020104030203" pitchFamily="2" charset="-79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36790B2-BFF7-4C78-831E-417EF94848C8}"/>
              </a:ext>
            </a:extLst>
          </p:cNvPr>
          <p:cNvGrpSpPr/>
          <p:nvPr/>
        </p:nvGrpSpPr>
        <p:grpSpPr>
          <a:xfrm>
            <a:off x="729024" y="2971800"/>
            <a:ext cx="1618248" cy="1262444"/>
            <a:chOff x="729024" y="2971800"/>
            <a:chExt cx="1618248" cy="126244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761007F-27B6-45B7-97CD-3CC5F1A28F52}"/>
                </a:ext>
              </a:extLst>
            </p:cNvPr>
            <p:cNvGrpSpPr/>
            <p:nvPr/>
          </p:nvGrpSpPr>
          <p:grpSpPr>
            <a:xfrm>
              <a:off x="729024" y="3581400"/>
              <a:ext cx="1618248" cy="652844"/>
              <a:chOff x="729024" y="3581400"/>
              <a:chExt cx="1618248" cy="652844"/>
            </a:xfrm>
          </p:grpSpPr>
          <p:sp>
            <p:nvSpPr>
              <p:cNvPr id="43" name="矩形 28">
                <a:extLst>
                  <a:ext uri="{FF2B5EF4-FFF2-40B4-BE49-F238E27FC236}">
                    <a16:creationId xmlns:a16="http://schemas.microsoft.com/office/drawing/2014/main" id="{FB67BE02-75B4-4AFC-8706-901C7A1A1679}"/>
                  </a:ext>
                </a:extLst>
              </p:cNvPr>
              <p:cNvSpPr/>
              <p:nvPr/>
            </p:nvSpPr>
            <p:spPr>
              <a:xfrm>
                <a:off x="752874" y="3581400"/>
                <a:ext cx="1570549" cy="652844"/>
              </a:xfrm>
              <a:prstGeom prst="rect">
                <a:avLst/>
              </a:prstGeom>
              <a:solidFill>
                <a:srgbClr val="333436"/>
              </a:solidFill>
              <a:ln w="19050">
                <a:solidFill>
                  <a:schemeClr val="bg1"/>
                </a:solidFill>
              </a:ln>
              <a:effectLst>
                <a:outerShdw blurRad="190500" sx="102000" sy="102000" algn="ctr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17AB7306-200F-44BD-9D6D-413F9CB8E1E7}"/>
                  </a:ext>
                </a:extLst>
              </p:cNvPr>
              <p:cNvSpPr txBox="1"/>
              <p:nvPr/>
            </p:nvSpPr>
            <p:spPr>
              <a:xfrm>
                <a:off x="729024" y="3676990"/>
                <a:ext cx="16182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vi-VN" altLang="zh-CN" sz="2400" b="1">
                    <a:solidFill>
                      <a:schemeClr val="bg1"/>
                    </a:solidFill>
                    <a:latin typeface="Century Gothic" panose="020B0502020202020204" pitchFamily="34" charset="0"/>
                    <a:cs typeface="Aharoni" panose="02010803020104030203" pitchFamily="2" charset="-79"/>
                  </a:rPr>
                  <a:t>Danh từ</a:t>
                </a:r>
                <a:endParaRPr lang="zh-CN" altLang="en-US" sz="24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haroni" panose="02010803020104030203" pitchFamily="2" charset="-79"/>
                </a:endParaRPr>
              </a:p>
            </p:txBody>
          </p:sp>
        </p:grp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5F7B880E-A413-4DE3-A870-13708067ABA8}"/>
                </a:ext>
              </a:extLst>
            </p:cNvPr>
            <p:cNvCxnSpPr/>
            <p:nvPr/>
          </p:nvCxnSpPr>
          <p:spPr>
            <a:xfrm>
              <a:off x="1570250" y="2971800"/>
              <a:ext cx="0" cy="472440"/>
            </a:xfrm>
            <a:prstGeom prst="straightConnector1">
              <a:avLst/>
            </a:prstGeom>
            <a:ln w="28575">
              <a:solidFill>
                <a:srgbClr val="33343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341E0F1-1ADF-4570-B186-5A1B93A1FF26}"/>
              </a:ext>
            </a:extLst>
          </p:cNvPr>
          <p:cNvCxnSpPr>
            <a:cxnSpLocks/>
          </p:cNvCxnSpPr>
          <p:nvPr/>
        </p:nvCxnSpPr>
        <p:spPr>
          <a:xfrm>
            <a:off x="1570250" y="3002280"/>
            <a:ext cx="6492240" cy="15240"/>
          </a:xfrm>
          <a:prstGeom prst="line">
            <a:avLst/>
          </a:prstGeom>
          <a:ln w="28575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6B2940E2-17D5-4F92-B9D0-D1F08E05E362}"/>
              </a:ext>
            </a:extLst>
          </p:cNvPr>
          <p:cNvCxnSpPr>
            <a:cxnSpLocks/>
          </p:cNvCxnSpPr>
          <p:nvPr/>
        </p:nvCxnSpPr>
        <p:spPr>
          <a:xfrm rot="16200000">
            <a:off x="5494024" y="2701036"/>
            <a:ext cx="822960" cy="0"/>
          </a:xfrm>
          <a:prstGeom prst="line">
            <a:avLst/>
          </a:prstGeom>
          <a:ln w="28575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EAA196D-4740-4A2F-8402-38B38F03219F}"/>
              </a:ext>
            </a:extLst>
          </p:cNvPr>
          <p:cNvGrpSpPr/>
          <p:nvPr/>
        </p:nvGrpSpPr>
        <p:grpSpPr>
          <a:xfrm>
            <a:off x="2792641" y="3002280"/>
            <a:ext cx="1618248" cy="1213229"/>
            <a:chOff x="2792641" y="3002280"/>
            <a:chExt cx="1618248" cy="1213229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FDCD9427-ABE4-4D5E-A83D-3811C34763F9}"/>
                </a:ext>
              </a:extLst>
            </p:cNvPr>
            <p:cNvCxnSpPr/>
            <p:nvPr/>
          </p:nvCxnSpPr>
          <p:spPr>
            <a:xfrm>
              <a:off x="3734330" y="3002280"/>
              <a:ext cx="0" cy="472440"/>
            </a:xfrm>
            <a:prstGeom prst="straightConnector1">
              <a:avLst/>
            </a:prstGeom>
            <a:ln w="28575">
              <a:solidFill>
                <a:srgbClr val="33343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3B38A43-624F-423A-AD33-B1B2F804FB4B}"/>
                </a:ext>
              </a:extLst>
            </p:cNvPr>
            <p:cNvGrpSpPr/>
            <p:nvPr/>
          </p:nvGrpSpPr>
          <p:grpSpPr>
            <a:xfrm>
              <a:off x="2792641" y="3562665"/>
              <a:ext cx="1618248" cy="652844"/>
              <a:chOff x="2792641" y="3562665"/>
              <a:chExt cx="1618248" cy="652844"/>
            </a:xfrm>
          </p:grpSpPr>
          <p:sp>
            <p:nvSpPr>
              <p:cNvPr id="62" name="矩形 28">
                <a:extLst>
                  <a:ext uri="{FF2B5EF4-FFF2-40B4-BE49-F238E27FC236}">
                    <a16:creationId xmlns:a16="http://schemas.microsoft.com/office/drawing/2014/main" id="{4153979B-91B4-48F3-A105-9C28294BCA4D}"/>
                  </a:ext>
                </a:extLst>
              </p:cNvPr>
              <p:cNvSpPr/>
              <p:nvPr/>
            </p:nvSpPr>
            <p:spPr>
              <a:xfrm>
                <a:off x="2816491" y="3562665"/>
                <a:ext cx="1570549" cy="652844"/>
              </a:xfrm>
              <a:prstGeom prst="rect">
                <a:avLst/>
              </a:prstGeom>
              <a:solidFill>
                <a:srgbClr val="333436"/>
              </a:solidFill>
              <a:ln w="19050">
                <a:solidFill>
                  <a:schemeClr val="bg1"/>
                </a:solidFill>
              </a:ln>
              <a:effectLst>
                <a:outerShdw blurRad="190500" sx="102000" sy="102000" algn="ctr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文本框 13">
                <a:extLst>
                  <a:ext uri="{FF2B5EF4-FFF2-40B4-BE49-F238E27FC236}">
                    <a16:creationId xmlns:a16="http://schemas.microsoft.com/office/drawing/2014/main" id="{9D6784EA-20BE-43B3-A20B-98A7969D07A3}"/>
                  </a:ext>
                </a:extLst>
              </p:cNvPr>
              <p:cNvSpPr txBox="1"/>
              <p:nvPr/>
            </p:nvSpPr>
            <p:spPr>
              <a:xfrm>
                <a:off x="2792641" y="3658255"/>
                <a:ext cx="16182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vi-VN" altLang="zh-CN" sz="2400" b="1">
                    <a:solidFill>
                      <a:schemeClr val="bg1"/>
                    </a:solidFill>
                    <a:latin typeface="Century Gothic" panose="020B0502020202020204" pitchFamily="34" charset="0"/>
                    <a:cs typeface="Aharoni" panose="02010803020104030203" pitchFamily="2" charset="-79"/>
                  </a:rPr>
                  <a:t>Động từ</a:t>
                </a:r>
                <a:endParaRPr lang="zh-CN" altLang="en-US" sz="24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haroni" panose="02010803020104030203" pitchFamily="2" charset="-79"/>
                </a:endParaRPr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03CA025-2503-4A10-ABB8-9EEBB6FE2EC1}"/>
              </a:ext>
            </a:extLst>
          </p:cNvPr>
          <p:cNvGrpSpPr/>
          <p:nvPr/>
        </p:nvGrpSpPr>
        <p:grpSpPr>
          <a:xfrm>
            <a:off x="5084804" y="3032760"/>
            <a:ext cx="1618248" cy="1245383"/>
            <a:chOff x="5096379" y="3032760"/>
            <a:chExt cx="1618248" cy="1245383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09B88A4-BC44-4ADD-86CA-4E85FFD65F3A}"/>
                </a:ext>
              </a:extLst>
            </p:cNvPr>
            <p:cNvCxnSpPr/>
            <p:nvPr/>
          </p:nvCxnSpPr>
          <p:spPr>
            <a:xfrm>
              <a:off x="5913650" y="3032760"/>
              <a:ext cx="0" cy="472440"/>
            </a:xfrm>
            <a:prstGeom prst="straightConnector1">
              <a:avLst/>
            </a:prstGeom>
            <a:ln w="28575">
              <a:solidFill>
                <a:srgbClr val="33343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196ED04-07E9-4E07-9E63-F1BB85A83EE6}"/>
                </a:ext>
              </a:extLst>
            </p:cNvPr>
            <p:cNvGrpSpPr/>
            <p:nvPr/>
          </p:nvGrpSpPr>
          <p:grpSpPr>
            <a:xfrm>
              <a:off x="5096379" y="3625299"/>
              <a:ext cx="1618248" cy="652844"/>
              <a:chOff x="5096379" y="3625299"/>
              <a:chExt cx="1618248" cy="652844"/>
            </a:xfrm>
          </p:grpSpPr>
          <p:sp>
            <p:nvSpPr>
              <p:cNvPr id="64" name="矩形 28">
                <a:extLst>
                  <a:ext uri="{FF2B5EF4-FFF2-40B4-BE49-F238E27FC236}">
                    <a16:creationId xmlns:a16="http://schemas.microsoft.com/office/drawing/2014/main" id="{BC1F0702-922B-47BA-8D00-5AE518E2C81E}"/>
                  </a:ext>
                </a:extLst>
              </p:cNvPr>
              <p:cNvSpPr/>
              <p:nvPr/>
            </p:nvSpPr>
            <p:spPr>
              <a:xfrm>
                <a:off x="5120229" y="3625299"/>
                <a:ext cx="1570549" cy="652844"/>
              </a:xfrm>
              <a:prstGeom prst="rect">
                <a:avLst/>
              </a:prstGeom>
              <a:solidFill>
                <a:srgbClr val="333436"/>
              </a:solidFill>
              <a:ln w="19050">
                <a:solidFill>
                  <a:schemeClr val="bg1"/>
                </a:solidFill>
              </a:ln>
              <a:effectLst>
                <a:outerShdw blurRad="190500" sx="102000" sy="102000" algn="ctr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文本框 13">
                <a:extLst>
                  <a:ext uri="{FF2B5EF4-FFF2-40B4-BE49-F238E27FC236}">
                    <a16:creationId xmlns:a16="http://schemas.microsoft.com/office/drawing/2014/main" id="{AAE4075F-F6CA-424F-AAD2-CCDB8D772D8B}"/>
                  </a:ext>
                </a:extLst>
              </p:cNvPr>
              <p:cNvSpPr txBox="1"/>
              <p:nvPr/>
            </p:nvSpPr>
            <p:spPr>
              <a:xfrm>
                <a:off x="5096379" y="3720889"/>
                <a:ext cx="16182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vi-VN" altLang="zh-CN" sz="2400" b="1">
                    <a:solidFill>
                      <a:schemeClr val="bg1"/>
                    </a:solidFill>
                    <a:latin typeface="Century Gothic" panose="020B0502020202020204" pitchFamily="34" charset="0"/>
                    <a:cs typeface="Aharoni" panose="02010803020104030203" pitchFamily="2" charset="-79"/>
                  </a:rPr>
                  <a:t>Tính từ</a:t>
                </a:r>
                <a:endParaRPr lang="zh-CN" altLang="en-US" sz="24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haroni" panose="02010803020104030203" pitchFamily="2" charset="-79"/>
                </a:endParaRPr>
              </a:p>
            </p:txBody>
          </p: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2E04EB-E94C-4BC4-92C2-D01CA68DA276}"/>
              </a:ext>
            </a:extLst>
          </p:cNvPr>
          <p:cNvGrpSpPr/>
          <p:nvPr/>
        </p:nvGrpSpPr>
        <p:grpSpPr>
          <a:xfrm>
            <a:off x="7284982" y="3032760"/>
            <a:ext cx="1618248" cy="1222608"/>
            <a:chOff x="7284982" y="3032760"/>
            <a:chExt cx="1618248" cy="1222608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D4999CFA-8087-4628-955A-0420B5D41090}"/>
                </a:ext>
              </a:extLst>
            </p:cNvPr>
            <p:cNvCxnSpPr/>
            <p:nvPr/>
          </p:nvCxnSpPr>
          <p:spPr>
            <a:xfrm>
              <a:off x="8062490" y="3032760"/>
              <a:ext cx="0" cy="472440"/>
            </a:xfrm>
            <a:prstGeom prst="straightConnector1">
              <a:avLst/>
            </a:prstGeom>
            <a:ln w="28575">
              <a:solidFill>
                <a:srgbClr val="33343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E29E275-32CB-4349-BE57-60441988A7AF}"/>
                </a:ext>
              </a:extLst>
            </p:cNvPr>
            <p:cNvGrpSpPr/>
            <p:nvPr/>
          </p:nvGrpSpPr>
          <p:grpSpPr>
            <a:xfrm>
              <a:off x="7284982" y="3602524"/>
              <a:ext cx="1618248" cy="652844"/>
              <a:chOff x="7284982" y="3602524"/>
              <a:chExt cx="1618248" cy="652844"/>
            </a:xfrm>
          </p:grpSpPr>
          <p:sp>
            <p:nvSpPr>
              <p:cNvPr id="66" name="矩形 28">
                <a:extLst>
                  <a:ext uri="{FF2B5EF4-FFF2-40B4-BE49-F238E27FC236}">
                    <a16:creationId xmlns:a16="http://schemas.microsoft.com/office/drawing/2014/main" id="{9D380FD5-2355-491F-AD49-8BEA2CF5E6C6}"/>
                  </a:ext>
                </a:extLst>
              </p:cNvPr>
              <p:cNvSpPr/>
              <p:nvPr/>
            </p:nvSpPr>
            <p:spPr>
              <a:xfrm>
                <a:off x="7308832" y="3602524"/>
                <a:ext cx="1570549" cy="652844"/>
              </a:xfrm>
              <a:prstGeom prst="rect">
                <a:avLst/>
              </a:prstGeom>
              <a:solidFill>
                <a:srgbClr val="333436"/>
              </a:solidFill>
              <a:ln w="19050">
                <a:solidFill>
                  <a:schemeClr val="bg1"/>
                </a:solidFill>
              </a:ln>
              <a:effectLst>
                <a:outerShdw blurRad="190500" sx="102000" sy="102000" algn="ctr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67" name="文本框 13">
                <a:extLst>
                  <a:ext uri="{FF2B5EF4-FFF2-40B4-BE49-F238E27FC236}">
                    <a16:creationId xmlns:a16="http://schemas.microsoft.com/office/drawing/2014/main" id="{CA81ADA0-4EC2-460C-9FAE-0DDB11632DF4}"/>
                  </a:ext>
                </a:extLst>
              </p:cNvPr>
              <p:cNvSpPr txBox="1"/>
              <p:nvPr/>
            </p:nvSpPr>
            <p:spPr>
              <a:xfrm>
                <a:off x="7284982" y="3698114"/>
                <a:ext cx="16182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/>
                <a:r>
                  <a:rPr lang="vi-VN" altLang="zh-CN" sz="2400" b="1">
                    <a:solidFill>
                      <a:schemeClr val="bg1"/>
                    </a:solidFill>
                    <a:latin typeface="Century Gothic" panose="020B0502020202020204" pitchFamily="34" charset="0"/>
                    <a:cs typeface="Aharoni" panose="02010803020104030203" pitchFamily="2" charset="-79"/>
                  </a:rPr>
                  <a:t>Đại từ</a:t>
                </a:r>
                <a:endParaRPr lang="zh-CN" altLang="en-US" sz="2400" b="1" dirty="0">
                  <a:solidFill>
                    <a:schemeClr val="bg1"/>
                  </a:solidFill>
                  <a:latin typeface="Century Gothic" panose="020B0502020202020204" pitchFamily="34" charset="0"/>
                  <a:cs typeface="Aharoni" panose="02010803020104030203" pitchFamily="2" charset="-79"/>
                </a:endParaRPr>
              </a:p>
            </p:txBody>
          </p:sp>
        </p:grpSp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1E23D575-7F7B-4957-8113-DD99C29453E7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C80D2EF-9006-468A-92B8-68B1AF9005C6}"/>
              </a:ext>
            </a:extLst>
          </p:cNvPr>
          <p:cNvGrpSpPr/>
          <p:nvPr/>
        </p:nvGrpSpPr>
        <p:grpSpPr>
          <a:xfrm>
            <a:off x="8062490" y="3032760"/>
            <a:ext cx="3379632" cy="1201484"/>
            <a:chOff x="8062490" y="3032760"/>
            <a:chExt cx="3379632" cy="120148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C184289-C611-4192-A493-4AC087F8F9C5}"/>
                </a:ext>
              </a:extLst>
            </p:cNvPr>
            <p:cNvGrpSpPr/>
            <p:nvPr/>
          </p:nvGrpSpPr>
          <p:grpSpPr>
            <a:xfrm>
              <a:off x="9473584" y="3032760"/>
              <a:ext cx="1968538" cy="1201484"/>
              <a:chOff x="9473584" y="3032760"/>
              <a:chExt cx="1968538" cy="1201484"/>
            </a:xfrm>
          </p:grpSpPr>
          <p:cxnSp>
            <p:nvCxnSpPr>
              <p:cNvPr id="56" name="Straight Arrow Connector 55">
                <a:extLst>
                  <a:ext uri="{FF2B5EF4-FFF2-40B4-BE49-F238E27FC236}">
                    <a16:creationId xmlns:a16="http://schemas.microsoft.com/office/drawing/2014/main" id="{6E34D008-AAE8-4F6A-A7FB-26FBFFA262EA}"/>
                  </a:ext>
                </a:extLst>
              </p:cNvPr>
              <p:cNvCxnSpPr/>
              <p:nvPr/>
            </p:nvCxnSpPr>
            <p:spPr>
              <a:xfrm>
                <a:off x="10424690" y="3032760"/>
                <a:ext cx="0" cy="472440"/>
              </a:xfrm>
              <a:prstGeom prst="straightConnector1">
                <a:avLst/>
              </a:prstGeom>
              <a:ln w="28575">
                <a:solidFill>
                  <a:srgbClr val="33343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EE3DCFA3-A70D-4EEB-8DA2-F88EFEC4873E}"/>
                  </a:ext>
                </a:extLst>
              </p:cNvPr>
              <p:cNvGrpSpPr/>
              <p:nvPr/>
            </p:nvGrpSpPr>
            <p:grpSpPr>
              <a:xfrm>
                <a:off x="9473584" y="3581400"/>
                <a:ext cx="1968538" cy="652844"/>
                <a:chOff x="9473584" y="3581400"/>
                <a:chExt cx="1968538" cy="652844"/>
              </a:xfrm>
            </p:grpSpPr>
            <p:sp>
              <p:nvSpPr>
                <p:cNvPr id="68" name="矩形 28">
                  <a:extLst>
                    <a:ext uri="{FF2B5EF4-FFF2-40B4-BE49-F238E27FC236}">
                      <a16:creationId xmlns:a16="http://schemas.microsoft.com/office/drawing/2014/main" id="{67E845EC-52E2-4CFF-99D9-8659A52200C6}"/>
                    </a:ext>
                  </a:extLst>
                </p:cNvPr>
                <p:cNvSpPr/>
                <p:nvPr/>
              </p:nvSpPr>
              <p:spPr>
                <a:xfrm>
                  <a:off x="9497435" y="3581400"/>
                  <a:ext cx="1944687" cy="652844"/>
                </a:xfrm>
                <a:prstGeom prst="rect">
                  <a:avLst/>
                </a:prstGeom>
                <a:solidFill>
                  <a:srgbClr val="333436"/>
                </a:solidFill>
                <a:ln w="19050">
                  <a:solidFill>
                    <a:schemeClr val="bg1"/>
                  </a:solidFill>
                </a:ln>
                <a:effectLst>
                  <a:outerShdw blurRad="190500" sx="102000" sy="102000" algn="ctr" rotWithShape="0">
                    <a:prstClr val="black">
                      <a:alpha val="3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69" name="文本框 13">
                  <a:extLst>
                    <a:ext uri="{FF2B5EF4-FFF2-40B4-BE49-F238E27FC236}">
                      <a16:creationId xmlns:a16="http://schemas.microsoft.com/office/drawing/2014/main" id="{32F7EB0A-486C-4295-A115-8CE797B8B07A}"/>
                    </a:ext>
                  </a:extLst>
                </p:cNvPr>
                <p:cNvSpPr txBox="1"/>
                <p:nvPr/>
              </p:nvSpPr>
              <p:spPr>
                <a:xfrm>
                  <a:off x="9473584" y="3676990"/>
                  <a:ext cx="194468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  <a:scene3d>
                    <a:camera prst="orthographicFront"/>
                    <a:lightRig rig="threePt" dir="t"/>
                  </a:scene3d>
                  <a:sp3d contourW="12700"/>
                </a:bodyPr>
                <a:lstStyle/>
                <a:p>
                  <a:pPr algn="ctr"/>
                  <a:r>
                    <a:rPr lang="vi-VN" altLang="zh-CN" sz="2400" b="1">
                      <a:solidFill>
                        <a:srgbClr val="FF9409"/>
                      </a:solidFill>
                      <a:latin typeface="Century Gothic" panose="020B0502020202020204" pitchFamily="34" charset="0"/>
                      <a:cs typeface="Aharoni" panose="02010803020104030203" pitchFamily="2" charset="-79"/>
                    </a:rPr>
                    <a:t>Quan hệ từ</a:t>
                  </a:r>
                  <a:endParaRPr lang="zh-CN" altLang="en-US" sz="2400" b="1" dirty="0">
                    <a:solidFill>
                      <a:srgbClr val="FF9409"/>
                    </a:solidFill>
                    <a:latin typeface="Century Gothic" panose="020B0502020202020204" pitchFamily="34" charset="0"/>
                    <a:cs typeface="Aharoni" panose="02010803020104030203" pitchFamily="2" charset="-79"/>
                  </a:endParaRPr>
                </a:p>
              </p:txBody>
            </p:sp>
          </p:grpSp>
        </p:grp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14623E8-EA1E-4DE4-91CD-FA543C7D176D}"/>
                </a:ext>
              </a:extLst>
            </p:cNvPr>
            <p:cNvCxnSpPr>
              <a:cxnSpLocks/>
            </p:cNvCxnSpPr>
            <p:nvPr/>
          </p:nvCxnSpPr>
          <p:spPr>
            <a:xfrm>
              <a:off x="8062490" y="3032760"/>
              <a:ext cx="2362200" cy="0"/>
            </a:xfrm>
            <a:prstGeom prst="line">
              <a:avLst/>
            </a:prstGeom>
            <a:ln w="28575">
              <a:solidFill>
                <a:srgbClr val="3334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等腰三角形 7">
            <a:extLst>
              <a:ext uri="{FF2B5EF4-FFF2-40B4-BE49-F238E27FC236}">
                <a16:creationId xmlns:a16="http://schemas.microsoft.com/office/drawing/2014/main" id="{711A18F2-FA6B-4955-AF0A-C7238F830438}"/>
              </a:ext>
            </a:extLst>
          </p:cNvPr>
          <p:cNvSpPr/>
          <p:nvPr/>
        </p:nvSpPr>
        <p:spPr>
          <a:xfrm rot="9233090">
            <a:off x="9871512" y="5272763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41" name="等腰三角形 8">
            <a:extLst>
              <a:ext uri="{FF2B5EF4-FFF2-40B4-BE49-F238E27FC236}">
                <a16:creationId xmlns:a16="http://schemas.microsoft.com/office/drawing/2014/main" id="{9D6912ED-87D8-48D8-BE23-3DC4F42FFA13}"/>
              </a:ext>
            </a:extLst>
          </p:cNvPr>
          <p:cNvSpPr/>
          <p:nvPr/>
        </p:nvSpPr>
        <p:spPr>
          <a:xfrm rot="15569576">
            <a:off x="9799966" y="5942135"/>
            <a:ext cx="397226" cy="342435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42" name="等腰三角形 7">
            <a:extLst>
              <a:ext uri="{FF2B5EF4-FFF2-40B4-BE49-F238E27FC236}">
                <a16:creationId xmlns:a16="http://schemas.microsoft.com/office/drawing/2014/main" id="{513EA413-061A-415E-BB61-803269080FF0}"/>
              </a:ext>
            </a:extLst>
          </p:cNvPr>
          <p:cNvSpPr/>
          <p:nvPr/>
        </p:nvSpPr>
        <p:spPr>
          <a:xfrm rot="9233090">
            <a:off x="11114342" y="5102186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44" name="等腰三角形 8">
            <a:extLst>
              <a:ext uri="{FF2B5EF4-FFF2-40B4-BE49-F238E27FC236}">
                <a16:creationId xmlns:a16="http://schemas.microsoft.com/office/drawing/2014/main" id="{C0B7AFEC-246B-433E-BB78-98AD01F7C9EB}"/>
              </a:ext>
            </a:extLst>
          </p:cNvPr>
          <p:cNvSpPr/>
          <p:nvPr/>
        </p:nvSpPr>
        <p:spPr>
          <a:xfrm rot="15569576">
            <a:off x="10762416" y="5776060"/>
            <a:ext cx="397226" cy="342435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45" name="等腰三角形 9">
            <a:extLst>
              <a:ext uri="{FF2B5EF4-FFF2-40B4-BE49-F238E27FC236}">
                <a16:creationId xmlns:a16="http://schemas.microsoft.com/office/drawing/2014/main" id="{509F4B26-30E8-472F-B8CB-04E92C1C57EB}"/>
              </a:ext>
            </a:extLst>
          </p:cNvPr>
          <p:cNvSpPr/>
          <p:nvPr/>
        </p:nvSpPr>
        <p:spPr>
          <a:xfrm rot="21371394">
            <a:off x="10629978" y="4451889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grpSp>
        <p:nvGrpSpPr>
          <p:cNvPr id="46" name="组合 17">
            <a:extLst>
              <a:ext uri="{FF2B5EF4-FFF2-40B4-BE49-F238E27FC236}">
                <a16:creationId xmlns:a16="http://schemas.microsoft.com/office/drawing/2014/main" id="{9EC37133-2664-477E-9D2E-AA0B65FDCC27}"/>
              </a:ext>
            </a:extLst>
          </p:cNvPr>
          <p:cNvGrpSpPr/>
          <p:nvPr/>
        </p:nvGrpSpPr>
        <p:grpSpPr>
          <a:xfrm rot="20868521">
            <a:off x="10241051" y="4773320"/>
            <a:ext cx="446708" cy="334617"/>
            <a:chOff x="2822785" y="1265179"/>
            <a:chExt cx="930073" cy="696693"/>
          </a:xfrm>
          <a:solidFill>
            <a:srgbClr val="F1AD14"/>
          </a:solidFill>
        </p:grpSpPr>
        <p:sp>
          <p:nvSpPr>
            <p:cNvPr id="47" name="等腰三角形 18">
              <a:extLst>
                <a:ext uri="{FF2B5EF4-FFF2-40B4-BE49-F238E27FC236}">
                  <a16:creationId xmlns:a16="http://schemas.microsoft.com/office/drawing/2014/main" id="{98B4A3E1-0296-4609-87CC-FC19CCB2A6A4}"/>
                </a:ext>
              </a:extLst>
            </p:cNvPr>
            <p:cNvSpPr/>
            <p:nvPr/>
          </p:nvSpPr>
          <p:spPr>
            <a:xfrm rot="18941696">
              <a:off x="2822785" y="1265179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48" name="等腰三角形 19">
              <a:extLst>
                <a:ext uri="{FF2B5EF4-FFF2-40B4-BE49-F238E27FC236}">
                  <a16:creationId xmlns:a16="http://schemas.microsoft.com/office/drawing/2014/main" id="{C9CA9679-8D11-43D4-9D74-1D009B107EC9}"/>
                </a:ext>
              </a:extLst>
            </p:cNvPr>
            <p:cNvSpPr/>
            <p:nvPr/>
          </p:nvSpPr>
          <p:spPr>
            <a:xfrm rot="9480000">
              <a:off x="3485946" y="1731776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</p:grpSp>
      <p:sp>
        <p:nvSpPr>
          <p:cNvPr id="49" name="等腰三角形 7">
            <a:extLst>
              <a:ext uri="{FF2B5EF4-FFF2-40B4-BE49-F238E27FC236}">
                <a16:creationId xmlns:a16="http://schemas.microsoft.com/office/drawing/2014/main" id="{E743B7CF-6710-46F1-B89D-B4E14CC5FBE2}"/>
              </a:ext>
            </a:extLst>
          </p:cNvPr>
          <p:cNvSpPr/>
          <p:nvPr/>
        </p:nvSpPr>
        <p:spPr>
          <a:xfrm rot="9233090">
            <a:off x="10584936" y="6155023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sp>
        <p:nvSpPr>
          <p:cNvPr id="51" name="等腰三角形 9">
            <a:extLst>
              <a:ext uri="{FF2B5EF4-FFF2-40B4-BE49-F238E27FC236}">
                <a16:creationId xmlns:a16="http://schemas.microsoft.com/office/drawing/2014/main" id="{663C9243-0FA1-42E2-82F4-F44B2FDCDEF9}"/>
              </a:ext>
            </a:extLst>
          </p:cNvPr>
          <p:cNvSpPr/>
          <p:nvPr/>
        </p:nvSpPr>
        <p:spPr>
          <a:xfrm rot="21371394">
            <a:off x="10277149" y="5365281"/>
            <a:ext cx="266912" cy="230096"/>
          </a:xfrm>
          <a:prstGeom prst="triangle">
            <a:avLst/>
          </a:prstGeom>
          <a:solidFill>
            <a:srgbClr val="F1AD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C20F"/>
              </a:solidFill>
            </a:endParaRPr>
          </a:p>
        </p:txBody>
      </p:sp>
      <p:grpSp>
        <p:nvGrpSpPr>
          <p:cNvPr id="57" name="组合 17">
            <a:extLst>
              <a:ext uri="{FF2B5EF4-FFF2-40B4-BE49-F238E27FC236}">
                <a16:creationId xmlns:a16="http://schemas.microsoft.com/office/drawing/2014/main" id="{5E978C9C-3D59-4D34-A96D-323C525A6354}"/>
              </a:ext>
            </a:extLst>
          </p:cNvPr>
          <p:cNvGrpSpPr/>
          <p:nvPr/>
        </p:nvGrpSpPr>
        <p:grpSpPr>
          <a:xfrm rot="20868521">
            <a:off x="9888222" y="5686712"/>
            <a:ext cx="446708" cy="334617"/>
            <a:chOff x="2822785" y="1265179"/>
            <a:chExt cx="930073" cy="696693"/>
          </a:xfrm>
          <a:solidFill>
            <a:srgbClr val="F1AD14"/>
          </a:solidFill>
        </p:grpSpPr>
        <p:sp>
          <p:nvSpPr>
            <p:cNvPr id="58" name="等腰三角形 18">
              <a:extLst>
                <a:ext uri="{FF2B5EF4-FFF2-40B4-BE49-F238E27FC236}">
                  <a16:creationId xmlns:a16="http://schemas.microsoft.com/office/drawing/2014/main" id="{E98A093D-FED7-4C84-9198-7303E0E953F9}"/>
                </a:ext>
              </a:extLst>
            </p:cNvPr>
            <p:cNvSpPr/>
            <p:nvPr/>
          </p:nvSpPr>
          <p:spPr>
            <a:xfrm rot="18941696">
              <a:off x="2822785" y="1265179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59" name="等腰三角形 19">
              <a:extLst>
                <a:ext uri="{FF2B5EF4-FFF2-40B4-BE49-F238E27FC236}">
                  <a16:creationId xmlns:a16="http://schemas.microsoft.com/office/drawing/2014/main" id="{0F0BD84C-6023-45B6-A941-537E749287AA}"/>
                </a:ext>
              </a:extLst>
            </p:cNvPr>
            <p:cNvSpPr/>
            <p:nvPr/>
          </p:nvSpPr>
          <p:spPr>
            <a:xfrm rot="9480000">
              <a:off x="3485946" y="1731776"/>
              <a:ext cx="266912" cy="23009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23031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F51C66D9-6162-4D30-A004-6F5750C148F6}"/>
              </a:ext>
            </a:extLst>
          </p:cNvPr>
          <p:cNvSpPr/>
          <p:nvPr/>
        </p:nvSpPr>
        <p:spPr>
          <a:xfrm rot="16200000">
            <a:off x="3212650" y="2779424"/>
            <a:ext cx="1599388" cy="1732931"/>
          </a:xfrm>
          <a:prstGeom prst="triangle">
            <a:avLst/>
          </a:prstGeom>
          <a:solidFill>
            <a:srgbClr val="33343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Isosceles Triangle 50">
            <a:extLst>
              <a:ext uri="{FF2B5EF4-FFF2-40B4-BE49-F238E27FC236}">
                <a16:creationId xmlns:a16="http://schemas.microsoft.com/office/drawing/2014/main" id="{735D03F5-16D9-4DB5-912A-D2459B790E0C}"/>
              </a:ext>
            </a:extLst>
          </p:cNvPr>
          <p:cNvSpPr/>
          <p:nvPr/>
        </p:nvSpPr>
        <p:spPr>
          <a:xfrm rot="16200000">
            <a:off x="2895295" y="3856161"/>
            <a:ext cx="2206465" cy="1730590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8072" h="1064989">
                <a:moveTo>
                  <a:pt x="0" y="1064989"/>
                </a:moveTo>
                <a:lnTo>
                  <a:pt x="2168072" y="0"/>
                </a:lnTo>
                <a:lnTo>
                  <a:pt x="1008000" y="1064989"/>
                </a:lnTo>
                <a:lnTo>
                  <a:pt x="0" y="1064989"/>
                </a:lnTo>
                <a:close/>
              </a:path>
            </a:pathLst>
          </a:custGeom>
          <a:solidFill>
            <a:srgbClr val="E8A50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sp>
        <p:nvSpPr>
          <p:cNvPr id="30" name="Isosceles Triangle 26">
            <a:extLst>
              <a:ext uri="{FF2B5EF4-FFF2-40B4-BE49-F238E27FC236}">
                <a16:creationId xmlns:a16="http://schemas.microsoft.com/office/drawing/2014/main" id="{FE1009E4-8F1F-40CD-94E7-3E9FDC586E27}"/>
              </a:ext>
            </a:extLst>
          </p:cNvPr>
          <p:cNvSpPr/>
          <p:nvPr/>
        </p:nvSpPr>
        <p:spPr>
          <a:xfrm rot="16200000">
            <a:off x="2919095" y="1686254"/>
            <a:ext cx="2206465" cy="177819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15" h="1067431">
                <a:moveTo>
                  <a:pt x="1172115" y="1067431"/>
                </a:moveTo>
                <a:lnTo>
                  <a:pt x="0" y="0"/>
                </a:lnTo>
                <a:lnTo>
                  <a:pt x="2180115" y="1067431"/>
                </a:lnTo>
                <a:lnTo>
                  <a:pt x="1172115" y="1067431"/>
                </a:lnTo>
                <a:close/>
              </a:path>
            </a:pathLst>
          </a:custGeom>
          <a:solidFill>
            <a:srgbClr val="E8A50E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03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E23D575-7F7B-4957-8113-DD99C29453E7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454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CFC82BA-8211-43B2-B8FF-05A245532CFD}"/>
              </a:ext>
            </a:extLst>
          </p:cNvPr>
          <p:cNvSpPr/>
          <p:nvPr/>
        </p:nvSpPr>
        <p:spPr>
          <a:xfrm>
            <a:off x="4911423" y="1475114"/>
            <a:ext cx="6530698" cy="1027627"/>
          </a:xfrm>
          <a:prstGeom prst="rect">
            <a:avLst/>
          </a:prstGeom>
          <a:solidFill>
            <a:srgbClr val="F1AD1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2B08EB0-95E3-48BE-BED9-2CD2007B01BE}"/>
              </a:ext>
            </a:extLst>
          </p:cNvPr>
          <p:cNvSpPr/>
          <p:nvPr/>
        </p:nvSpPr>
        <p:spPr>
          <a:xfrm>
            <a:off x="4878765" y="2846196"/>
            <a:ext cx="6530699" cy="1599387"/>
          </a:xfrm>
          <a:prstGeom prst="rect">
            <a:avLst/>
          </a:prstGeom>
          <a:solidFill>
            <a:srgbClr val="45464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040F01C-DA87-485C-9282-055AED539986}"/>
              </a:ext>
            </a:extLst>
          </p:cNvPr>
          <p:cNvSpPr/>
          <p:nvPr/>
        </p:nvSpPr>
        <p:spPr>
          <a:xfrm>
            <a:off x="4863820" y="4805679"/>
            <a:ext cx="6530698" cy="1004553"/>
          </a:xfrm>
          <a:prstGeom prst="rect">
            <a:avLst/>
          </a:prstGeom>
          <a:solidFill>
            <a:srgbClr val="F1AD1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47" name="Text Placeholder 3">
            <a:extLst>
              <a:ext uri="{FF2B5EF4-FFF2-40B4-BE49-F238E27FC236}">
                <a16:creationId xmlns:a16="http://schemas.microsoft.com/office/drawing/2014/main" id="{C63BBB47-979C-4B1C-90B6-895364042A77}"/>
              </a:ext>
            </a:extLst>
          </p:cNvPr>
          <p:cNvSpPr txBox="1">
            <a:spLocks/>
          </p:cNvSpPr>
          <p:nvPr/>
        </p:nvSpPr>
        <p:spPr>
          <a:xfrm>
            <a:off x="4908752" y="1800118"/>
            <a:ext cx="556162" cy="430887"/>
          </a:xfrm>
          <a:prstGeom prst="rect">
            <a:avLst/>
          </a:prstGeom>
        </p:spPr>
        <p:txBody>
          <a:bodyPr wrap="square" lIns="0" tIns="0" rIns="0" bIns="0" anchor="ctr">
            <a:spAutoFit/>
            <a:scene3d>
              <a:camera prst="orthographicFront"/>
              <a:lightRig rig="threePt" dir="t"/>
            </a:scene3d>
            <a:sp3d contourW="12700"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50275DC0-51DB-47D7-B3C0-CA3D64A245DF}"/>
              </a:ext>
            </a:extLst>
          </p:cNvPr>
          <p:cNvSpPr txBox="1">
            <a:spLocks/>
          </p:cNvSpPr>
          <p:nvPr/>
        </p:nvSpPr>
        <p:spPr>
          <a:xfrm>
            <a:off x="4687662" y="5008223"/>
            <a:ext cx="834317" cy="492443"/>
          </a:xfrm>
          <a:prstGeom prst="rect">
            <a:avLst/>
          </a:prstGeom>
        </p:spPr>
        <p:txBody>
          <a:bodyPr wrap="square" lIns="0" tIns="0" rIns="0" bIns="0" anchor="ctr">
            <a:spAutoFit/>
            <a:scene3d>
              <a:camera prst="orthographicFront"/>
              <a:lightRig rig="threePt" dir="t"/>
            </a:scene3d>
            <a:sp3d contourW="12700"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任意多边形: 形状 26">
            <a:extLst>
              <a:ext uri="{FF2B5EF4-FFF2-40B4-BE49-F238E27FC236}">
                <a16:creationId xmlns:a16="http://schemas.microsoft.com/office/drawing/2014/main" id="{A82125E9-ED03-47DF-BD04-F465FD09C883}"/>
              </a:ext>
            </a:extLst>
          </p:cNvPr>
          <p:cNvSpPr/>
          <p:nvPr/>
        </p:nvSpPr>
        <p:spPr>
          <a:xfrm>
            <a:off x="484075" y="2484508"/>
            <a:ext cx="2661845" cy="2653982"/>
          </a:xfrm>
          <a:custGeom>
            <a:avLst/>
            <a:gdLst>
              <a:gd name="connsiteX0" fmla="*/ 0 w 1607171"/>
              <a:gd name="connsiteY0" fmla="*/ 803586 h 1607171"/>
              <a:gd name="connsiteX1" fmla="*/ 803586 w 1607171"/>
              <a:gd name="connsiteY1" fmla="*/ 0 h 1607171"/>
              <a:gd name="connsiteX2" fmla="*/ 1607172 w 1607171"/>
              <a:gd name="connsiteY2" fmla="*/ 803586 h 1607171"/>
              <a:gd name="connsiteX3" fmla="*/ 803586 w 1607171"/>
              <a:gd name="connsiteY3" fmla="*/ 1607172 h 1607171"/>
              <a:gd name="connsiteX4" fmla="*/ 0 w 1607171"/>
              <a:gd name="connsiteY4" fmla="*/ 803586 h 1607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171" h="1607171">
                <a:moveTo>
                  <a:pt x="0" y="803586"/>
                </a:moveTo>
                <a:cubicBezTo>
                  <a:pt x="0" y="359778"/>
                  <a:pt x="359778" y="0"/>
                  <a:pt x="803586" y="0"/>
                </a:cubicBezTo>
                <a:cubicBezTo>
                  <a:pt x="1247394" y="0"/>
                  <a:pt x="1607172" y="359778"/>
                  <a:pt x="1607172" y="803586"/>
                </a:cubicBezTo>
                <a:cubicBezTo>
                  <a:pt x="1607172" y="1247394"/>
                  <a:pt x="1247394" y="1607172"/>
                  <a:pt x="803586" y="1607172"/>
                </a:cubicBezTo>
                <a:cubicBezTo>
                  <a:pt x="359778" y="1607172"/>
                  <a:pt x="0" y="1247394"/>
                  <a:pt x="0" y="803586"/>
                </a:cubicBezTo>
                <a:close/>
              </a:path>
            </a:pathLst>
          </a:custGeom>
          <a:solidFill>
            <a:srgbClr val="F1AD14"/>
          </a:solidFill>
          <a:ln w="19050">
            <a:solidFill>
              <a:schemeClr val="bg1"/>
            </a:solidFill>
          </a:ln>
          <a:effectLst>
            <a:outerShdw blurRad="190500" sx="102000" sy="1020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b="1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486D3B8-BF8A-4584-AA55-3D3B37CA8E26}"/>
              </a:ext>
            </a:extLst>
          </p:cNvPr>
          <p:cNvSpPr txBox="1"/>
          <p:nvPr/>
        </p:nvSpPr>
        <p:spPr>
          <a:xfrm>
            <a:off x="797481" y="3225921"/>
            <a:ext cx="21194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#9Slide03 AllRoundGothic" panose="020B0703020202020104" pitchFamily="34" charset="0"/>
              </a:rPr>
              <a:t>YÊU CẦU CẦN ĐẠT</a:t>
            </a:r>
            <a:endParaRPr lang="vi-VN" sz="3200">
              <a:latin typeface="#9Slide03 AllRoundGothic" panose="020B07030202020201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8FD5F93-C407-4319-95D0-1CCF001EF5E4}"/>
              </a:ext>
            </a:extLst>
          </p:cNvPr>
          <p:cNvSpPr txBox="1"/>
          <p:nvPr/>
        </p:nvSpPr>
        <p:spPr>
          <a:xfrm>
            <a:off x="5486848" y="1709933"/>
            <a:ext cx="5379848" cy="602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pt-BR" altLang="en-US" sz="2800">
                <a:solidFill>
                  <a:schemeClr val="bg1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Nắm được khái niệm quan hệ từ</a:t>
            </a:r>
            <a:r>
              <a:rPr lang="vi-VN" sz="2800">
                <a:solidFill>
                  <a:schemeClr val="bg1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. 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F2B8334-9DCE-4B99-A4B8-071899646702}"/>
              </a:ext>
            </a:extLst>
          </p:cNvPr>
          <p:cNvSpPr txBox="1"/>
          <p:nvPr/>
        </p:nvSpPr>
        <p:spPr>
          <a:xfrm>
            <a:off x="5504114" y="2980873"/>
            <a:ext cx="57803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lnSpc>
                <a:spcPct val="130000"/>
              </a:lnSpc>
              <a:defRPr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bg1"/>
                </a:solidFill>
              </a:rPr>
              <a:t>Nhận biết được một số quan hệ từ thường dùng và hiểu được tác dụng của chúng trong câu hay đoạn văn.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096C756-EC9C-4720-8F28-F1239C5E66DB}"/>
              </a:ext>
            </a:extLst>
          </p:cNvPr>
          <p:cNvSpPr txBox="1"/>
          <p:nvPr/>
        </p:nvSpPr>
        <p:spPr>
          <a:xfrm>
            <a:off x="5345821" y="4956158"/>
            <a:ext cx="6096911" cy="596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lnSpc>
                <a:spcPct val="130000"/>
              </a:lnSpc>
              <a:defRPr sz="28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defRPr>
            </a:lvl1pPr>
          </a:lstStyle>
          <a:p>
            <a:pPr>
              <a:spcBef>
                <a:spcPts val="600"/>
              </a:spcBef>
            </a:pPr>
            <a:r>
              <a:rPr lang="en-US" altLang="en-US">
                <a:solidFill>
                  <a:schemeClr val="bg1"/>
                </a:solidFill>
              </a:rPr>
              <a:t>Biết đặt câu với quan hệ từ cho trước.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AD4B3B49-EDAC-4BC0-85AD-24FC8D93D9B0}"/>
              </a:ext>
            </a:extLst>
          </p:cNvPr>
          <p:cNvSpPr txBox="1">
            <a:spLocks/>
          </p:cNvSpPr>
          <p:nvPr/>
        </p:nvSpPr>
        <p:spPr>
          <a:xfrm>
            <a:off x="4822134" y="3418122"/>
            <a:ext cx="636562" cy="430887"/>
          </a:xfrm>
          <a:prstGeom prst="rect">
            <a:avLst/>
          </a:prstGeom>
        </p:spPr>
        <p:txBody>
          <a:bodyPr wrap="square" lIns="0" tIns="0" rIns="0" bIns="0" anchor="ctr">
            <a:spAutoFit/>
            <a:scene3d>
              <a:camera prst="orthographicFront"/>
              <a:lightRig rig="threePt" dir="t"/>
            </a:scene3d>
            <a:sp3d contourW="12700"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95325B-0F54-4D6D-BA96-00DC18D632C3}"/>
              </a:ext>
            </a:extLst>
          </p:cNvPr>
          <p:cNvSpPr txBox="1"/>
          <p:nvPr/>
        </p:nvSpPr>
        <p:spPr>
          <a:xfrm>
            <a:off x="3590979" y="11026"/>
            <a:ext cx="4094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Quan hệ từ</a:t>
            </a:r>
            <a:endParaRPr 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05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 animBg="1"/>
      <p:bldP spid="30" grpId="0" animBg="1"/>
      <p:bldP spid="26" grpId="0" animBg="1"/>
      <p:bldP spid="27" grpId="0" animBg="1"/>
      <p:bldP spid="29" grpId="0" animBg="1"/>
      <p:bldP spid="47" grpId="0"/>
      <p:bldP spid="51" grpId="0"/>
      <p:bldP spid="57" grpId="0" animBg="1"/>
      <p:bldP spid="58" grpId="0"/>
      <p:bldP spid="59" grpId="0"/>
      <p:bldP spid="72" grpId="0"/>
      <p:bldP spid="73" grpId="0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04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DE267E7-B56D-4677-A8EC-9411F4A0B278}"/>
              </a:ext>
            </a:extLst>
          </p:cNvPr>
          <p:cNvGrpSpPr/>
          <p:nvPr/>
        </p:nvGrpSpPr>
        <p:grpSpPr>
          <a:xfrm rot="18900000">
            <a:off x="896665" y="1163905"/>
            <a:ext cx="240727" cy="244758"/>
            <a:chOff x="2413000" y="4095750"/>
            <a:chExt cx="1327150" cy="1349375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93CBA230-0284-4D82-9365-2D0278B11D21}"/>
                </a:ext>
              </a:extLst>
            </p:cNvPr>
            <p:cNvSpPr/>
            <p:nvPr/>
          </p:nvSpPr>
          <p:spPr>
            <a:xfrm>
              <a:off x="2413000" y="4095750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7363CFF5-72AE-4D71-A8C4-91B36F89F30F}"/>
                </a:ext>
              </a:extLst>
            </p:cNvPr>
            <p:cNvSpPr/>
            <p:nvPr/>
          </p:nvSpPr>
          <p:spPr>
            <a:xfrm>
              <a:off x="3143250" y="4095750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D01B564-40E7-4A16-888B-3AE30CBCF16E}"/>
                </a:ext>
              </a:extLst>
            </p:cNvPr>
            <p:cNvSpPr/>
            <p:nvPr/>
          </p:nvSpPr>
          <p:spPr>
            <a:xfrm>
              <a:off x="2413000" y="4848225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09B4CF9D-C219-40B4-B3E9-DF8454D2ED1E}"/>
                </a:ext>
              </a:extLst>
            </p:cNvPr>
            <p:cNvSpPr/>
            <p:nvPr/>
          </p:nvSpPr>
          <p:spPr>
            <a:xfrm>
              <a:off x="3143250" y="4848225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E3D1994-A689-4801-916A-AC2CC7636AAF}"/>
              </a:ext>
            </a:extLst>
          </p:cNvPr>
          <p:cNvSpPr txBox="1"/>
          <p:nvPr/>
        </p:nvSpPr>
        <p:spPr>
          <a:xfrm>
            <a:off x="658927" y="199692"/>
            <a:ext cx="1833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I- Nhận xét</a:t>
            </a:r>
            <a:endParaRPr lang="vi-VN" sz="2400" b="1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80842F-C53E-40B8-A996-D29F827917BD}"/>
              </a:ext>
            </a:extLst>
          </p:cNvPr>
          <p:cNvSpPr txBox="1"/>
          <p:nvPr/>
        </p:nvSpPr>
        <p:spPr>
          <a:xfrm>
            <a:off x="9480864" y="489974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F641BBD-E86C-4D62-A006-3D0DC7AA5D0B}"/>
              </a:ext>
            </a:extLst>
          </p:cNvPr>
          <p:cNvSpPr txBox="1"/>
          <p:nvPr/>
        </p:nvSpPr>
        <p:spPr>
          <a:xfrm>
            <a:off x="4054632" y="1590833"/>
            <a:ext cx="72578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	(1)Hoa mai </a:t>
            </a:r>
            <a:r>
              <a:rPr lang="vi-VN" sz="2400" b="1">
                <a:solidFill>
                  <a:srgbClr val="FF0000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và</a:t>
            </a:r>
            <a:r>
              <a:rPr lang="vi-VN" sz="24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 hoa đào đều nở vào mùa xuân. (2)Hoa mai trổ từng chùm thưa thớt, không đơm đặc </a:t>
            </a:r>
            <a:r>
              <a:rPr lang="vi-VN" sz="2400" b="1">
                <a:solidFill>
                  <a:srgbClr val="FF0000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như</a:t>
            </a:r>
            <a:r>
              <a:rPr lang="vi-VN" sz="24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 hoa đào. (3)</a:t>
            </a:r>
            <a:r>
              <a:rPr lang="vi-VN" sz="2400" b="1">
                <a:solidFill>
                  <a:srgbClr val="FF0000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Nhưng</a:t>
            </a:r>
            <a:r>
              <a:rPr lang="vi-VN" sz="2400" b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 </a:t>
            </a:r>
            <a:r>
              <a:rPr lang="vi-VN" sz="24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 cành mai uyển chuyển hơn cành đào. (4)Dù vẻ đẹp </a:t>
            </a:r>
            <a:r>
              <a:rPr lang="vi-VN" sz="2400" b="1">
                <a:solidFill>
                  <a:srgbClr val="FF0000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của</a:t>
            </a:r>
            <a:r>
              <a:rPr lang="vi-VN" sz="24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 hoa mai dịu dàng, đáng yêu, gần gũi với đời thường nhưng nó lại tượng trưng cho sự sang trọng, thanh cao và quí phái.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7891D72-4EAD-4330-8E74-F949B7250E43}"/>
              </a:ext>
            </a:extLst>
          </p:cNvPr>
          <p:cNvSpPr txBox="1"/>
          <p:nvPr/>
        </p:nvSpPr>
        <p:spPr>
          <a:xfrm>
            <a:off x="1478278" y="1036923"/>
            <a:ext cx="8649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i="1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Bài 1: Đoạn văn sau, từ in đậm màu đỏ được dùng để làm gì?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3C95FCB-F40A-4588-9138-D70965F9C5F7}"/>
              </a:ext>
            </a:extLst>
          </p:cNvPr>
          <p:cNvSpPr txBox="1"/>
          <p:nvPr/>
        </p:nvSpPr>
        <p:spPr>
          <a:xfrm>
            <a:off x="4138761" y="4155527"/>
            <a:ext cx="71737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	(5)</a:t>
            </a:r>
            <a:r>
              <a:rPr lang="vi-VN" sz="2400" b="1">
                <a:solidFill>
                  <a:srgbClr val="FF0000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Vì thế </a:t>
            </a:r>
            <a:r>
              <a:rPr lang="vi-VN" sz="24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mỗi độ xuân về, vào dịp Tết, nhà nhà mua cây mai về chơi với mong muốn trong dịp đầu xuân mới,</a:t>
            </a:r>
            <a:r>
              <a:rPr kumimoji="0" lang="vi-VN" altLang="vi-VN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sắc vàng tươi tắn tượng trưng cho tài lộc, an khang, thịnh vượng, lại thêm năm cánh hoa tượng trưng cho sự quây quần sum vầy và bình an. </a:t>
            </a:r>
            <a:r>
              <a:rPr lang="vi-VN" sz="24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 </a:t>
            </a:r>
          </a:p>
        </p:txBody>
      </p:sp>
      <p:pic>
        <p:nvPicPr>
          <p:cNvPr id="1026" name="Picture 2" descr="Hà Nội: Dân buôn xót xa nhìn hoa đào bung nở sớm | Thời báo Tài chính Việt  Nam">
            <a:extLst>
              <a:ext uri="{FF2B5EF4-FFF2-40B4-BE49-F238E27FC236}">
                <a16:creationId xmlns:a16="http://schemas.microsoft.com/office/drawing/2014/main" id="{2FE10D44-A903-475E-9F70-91F4AC030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501" y="1914524"/>
            <a:ext cx="2682736" cy="1786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ách trồng và ý nghĩa phong thủy của cây hoa mai">
            <a:extLst>
              <a:ext uri="{FF2B5EF4-FFF2-40B4-BE49-F238E27FC236}">
                <a16:creationId xmlns:a16="http://schemas.microsoft.com/office/drawing/2014/main" id="{A1D25C34-3CE6-4AA9-91A1-8942A94230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429" y="4043450"/>
            <a:ext cx="2406880" cy="216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136460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06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DE267E7-B56D-4677-A8EC-9411F4A0B278}"/>
              </a:ext>
            </a:extLst>
          </p:cNvPr>
          <p:cNvGrpSpPr/>
          <p:nvPr/>
        </p:nvGrpSpPr>
        <p:grpSpPr>
          <a:xfrm rot="18900000">
            <a:off x="971288" y="1114161"/>
            <a:ext cx="240727" cy="244758"/>
            <a:chOff x="2413000" y="4095750"/>
            <a:chExt cx="1327150" cy="1349375"/>
          </a:xfrm>
        </p:grpSpPr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93CBA230-0284-4D82-9365-2D0278B11D21}"/>
                </a:ext>
              </a:extLst>
            </p:cNvPr>
            <p:cNvSpPr/>
            <p:nvPr/>
          </p:nvSpPr>
          <p:spPr>
            <a:xfrm>
              <a:off x="2413000" y="4095750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7363CFF5-72AE-4D71-A8C4-91B36F89F30F}"/>
                </a:ext>
              </a:extLst>
            </p:cNvPr>
            <p:cNvSpPr/>
            <p:nvPr/>
          </p:nvSpPr>
          <p:spPr>
            <a:xfrm>
              <a:off x="3143250" y="4095750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D01B564-40E7-4A16-888B-3AE30CBCF16E}"/>
                </a:ext>
              </a:extLst>
            </p:cNvPr>
            <p:cNvSpPr/>
            <p:nvPr/>
          </p:nvSpPr>
          <p:spPr>
            <a:xfrm>
              <a:off x="2413000" y="4848225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09B4CF9D-C219-40B4-B3E9-DF8454D2ED1E}"/>
                </a:ext>
              </a:extLst>
            </p:cNvPr>
            <p:cNvSpPr/>
            <p:nvPr/>
          </p:nvSpPr>
          <p:spPr>
            <a:xfrm>
              <a:off x="3143250" y="4848225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E3D1994-A689-4801-916A-AC2CC7636AAF}"/>
              </a:ext>
            </a:extLst>
          </p:cNvPr>
          <p:cNvSpPr txBox="1"/>
          <p:nvPr/>
        </p:nvSpPr>
        <p:spPr>
          <a:xfrm>
            <a:off x="674731" y="199692"/>
            <a:ext cx="1833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I- Nhận xét</a:t>
            </a:r>
            <a:endParaRPr lang="vi-VN" sz="2400" b="1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80842F-C53E-40B8-A996-D29F827917BD}"/>
              </a:ext>
            </a:extLst>
          </p:cNvPr>
          <p:cNvSpPr txBox="1"/>
          <p:nvPr/>
        </p:nvSpPr>
        <p:spPr>
          <a:xfrm>
            <a:off x="9480864" y="489974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7891D72-4EAD-4330-8E74-F949B7250E43}"/>
              </a:ext>
            </a:extLst>
          </p:cNvPr>
          <p:cNvSpPr txBox="1"/>
          <p:nvPr/>
        </p:nvSpPr>
        <p:spPr>
          <a:xfrm>
            <a:off x="1422272" y="1036486"/>
            <a:ext cx="8902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i="1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Bài 1: Đoạn văn sau, từ in đậm màu đỏ được dùng để làm gì?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AC2192C9-F18F-46F0-9B34-69A583F6E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705071"/>
              </p:ext>
            </p:extLst>
          </p:nvPr>
        </p:nvGraphicFramePr>
        <p:xfrm>
          <a:off x="1052708" y="1729774"/>
          <a:ext cx="10605892" cy="42895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6211">
                  <a:extLst>
                    <a:ext uri="{9D8B030D-6E8A-4147-A177-3AD203B41FA5}">
                      <a16:colId xmlns:a16="http://schemas.microsoft.com/office/drawing/2014/main" val="1317777348"/>
                    </a:ext>
                  </a:extLst>
                </a:gridCol>
                <a:gridCol w="5062100">
                  <a:extLst>
                    <a:ext uri="{9D8B030D-6E8A-4147-A177-3AD203B41FA5}">
                      <a16:colId xmlns:a16="http://schemas.microsoft.com/office/drawing/2014/main" val="147021272"/>
                    </a:ext>
                  </a:extLst>
                </a:gridCol>
                <a:gridCol w="3397581">
                  <a:extLst>
                    <a:ext uri="{9D8B030D-6E8A-4147-A177-3AD203B41FA5}">
                      <a16:colId xmlns:a16="http://schemas.microsoft.com/office/drawing/2014/main" val="1546082648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9409"/>
                          </a:solidFill>
                        </a:rPr>
                        <a:t>Từ in đậm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9409"/>
                          </a:solidFill>
                        </a:rPr>
                        <a:t>Tác dụng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solidFill>
                            <a:srgbClr val="FF9409"/>
                          </a:solidFill>
                        </a:rPr>
                        <a:t>Biểu thị quan hệ</a:t>
                      </a:r>
                      <a:endParaRPr lang="vi-VN" sz="2400" b="1">
                        <a:solidFill>
                          <a:srgbClr val="FF940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5746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0000"/>
                          </a:solidFill>
                        </a:rPr>
                        <a:t>và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Nối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hoa mai </a:t>
                      </a:r>
                      <a:r>
                        <a:rPr lang="en-US" sz="2400" i="1"/>
                        <a:t>với</a:t>
                      </a:r>
                      <a:r>
                        <a:rPr lang="en-US" sz="2400"/>
                        <a:t>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hoa đào</a:t>
                      </a:r>
                      <a:endParaRPr lang="vi-VN" sz="2400">
                        <a:solidFill>
                          <a:srgbClr val="FF940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Liên hợp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24168"/>
                  </a:ext>
                </a:extLst>
              </a:tr>
              <a:tr h="540553"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0000"/>
                          </a:solidFill>
                        </a:rPr>
                        <a:t>như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Nối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không đơm đặc </a:t>
                      </a:r>
                      <a:r>
                        <a:rPr lang="en-US" sz="2400" i="1"/>
                        <a:t>với</a:t>
                      </a:r>
                      <a:r>
                        <a:rPr lang="en-US" sz="2400"/>
                        <a:t>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hoa đào</a:t>
                      </a:r>
                      <a:endParaRPr lang="vi-VN" sz="2400">
                        <a:solidFill>
                          <a:srgbClr val="FF940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So sánh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40492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0000"/>
                          </a:solidFill>
                        </a:rPr>
                        <a:t>Nhưng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Nối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câu 3 </a:t>
                      </a:r>
                      <a:r>
                        <a:rPr lang="en-US" sz="2400" i="1"/>
                        <a:t>với</a:t>
                      </a:r>
                      <a:r>
                        <a:rPr lang="en-US" sz="2400"/>
                        <a:t>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câu 2</a:t>
                      </a:r>
                      <a:endParaRPr lang="vi-VN" sz="2400">
                        <a:solidFill>
                          <a:srgbClr val="FF9409"/>
                        </a:solidFill>
                      </a:endParaRPr>
                    </a:p>
                    <a:p>
                      <a:endParaRPr lang="vi-VN" sz="2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Tương phản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5708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0000"/>
                          </a:solidFill>
                        </a:rPr>
                        <a:t>của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Nối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vẻ đẹp </a:t>
                      </a:r>
                      <a:r>
                        <a:rPr lang="en-US" sz="2400" i="1"/>
                        <a:t>với</a:t>
                      </a:r>
                      <a:r>
                        <a:rPr lang="en-US" sz="2400"/>
                        <a:t>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hoa mai</a:t>
                      </a:r>
                      <a:endParaRPr lang="vi-VN" sz="2400">
                        <a:solidFill>
                          <a:srgbClr val="FF9409"/>
                        </a:solidFill>
                      </a:endParaRPr>
                    </a:p>
                    <a:p>
                      <a:endParaRPr lang="vi-VN" sz="2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Sở hữu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3212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0000"/>
                          </a:solidFill>
                        </a:rPr>
                        <a:t>Vì thế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Nối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đoạn 2 </a:t>
                      </a:r>
                      <a:r>
                        <a:rPr lang="en-US" sz="2400" i="1"/>
                        <a:t>với</a:t>
                      </a:r>
                      <a:r>
                        <a:rPr lang="en-US" sz="2400"/>
                        <a:t> </a:t>
                      </a:r>
                      <a:r>
                        <a:rPr lang="en-US" sz="2400">
                          <a:solidFill>
                            <a:srgbClr val="FF9409"/>
                          </a:solidFill>
                        </a:rPr>
                        <a:t>đoạn 1</a:t>
                      </a:r>
                      <a:endParaRPr lang="vi-VN" sz="2400">
                        <a:solidFill>
                          <a:srgbClr val="FF9409"/>
                        </a:solidFill>
                      </a:endParaRPr>
                    </a:p>
                    <a:p>
                      <a:endParaRPr lang="vi-VN" sz="2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nguyên nhân – kết quả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8676561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BD8E12AF-9386-4284-A510-5EB45DBA6307}"/>
              </a:ext>
            </a:extLst>
          </p:cNvPr>
          <p:cNvSpPr txBox="1"/>
          <p:nvPr/>
        </p:nvSpPr>
        <p:spPr>
          <a:xfrm>
            <a:off x="674731" y="6148387"/>
            <a:ext cx="7861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Các từ  “</a:t>
            </a:r>
            <a:r>
              <a:rPr lang="vi-VN" sz="2400" b="1" i="1">
                <a:solidFill>
                  <a:srgbClr val="FF0000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và, như, nhưng, của, vì thế </a:t>
            </a:r>
            <a:r>
              <a:rPr lang="vi-VN" sz="2400" b="1" i="1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“ </a:t>
            </a:r>
            <a:r>
              <a:rPr lang="vi-VN" sz="2400">
                <a:solidFill>
                  <a:srgbClr val="333436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 là quan hệ từ.</a:t>
            </a:r>
          </a:p>
        </p:txBody>
      </p:sp>
    </p:spTree>
    <p:extLst>
      <p:ext uri="{BB962C8B-B14F-4D97-AF65-F5344CB8AC3E}">
        <p14:creationId xmlns:p14="http://schemas.microsoft.com/office/powerpoint/2010/main" val="14223328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709613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514350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514350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520752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06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E3D1994-A689-4801-916A-AC2CC7636AAF}"/>
              </a:ext>
            </a:extLst>
          </p:cNvPr>
          <p:cNvSpPr txBox="1"/>
          <p:nvPr/>
        </p:nvSpPr>
        <p:spPr>
          <a:xfrm>
            <a:off x="674730" y="199692"/>
            <a:ext cx="2443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Ghi nhớ 1</a:t>
            </a:r>
            <a:endParaRPr lang="vi-VN" sz="2400" b="1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80842F-C53E-40B8-A996-D29F827917BD}"/>
              </a:ext>
            </a:extLst>
          </p:cNvPr>
          <p:cNvSpPr txBox="1"/>
          <p:nvPr/>
        </p:nvSpPr>
        <p:spPr>
          <a:xfrm>
            <a:off x="9480864" y="489974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2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E4CE14B6-545F-4865-B72B-76903DCFD7FB}"/>
              </a:ext>
            </a:extLst>
          </p:cNvPr>
          <p:cNvSpPr/>
          <p:nvPr/>
        </p:nvSpPr>
        <p:spPr>
          <a:xfrm>
            <a:off x="1263947" y="2813545"/>
            <a:ext cx="2423362" cy="1055075"/>
          </a:xfrm>
          <a:prstGeom prst="roundRect">
            <a:avLst/>
          </a:prstGeom>
          <a:solidFill>
            <a:srgbClr val="FF9409">
              <a:alpha val="87000"/>
            </a:srgbClr>
          </a:solidFill>
          <a:ln>
            <a:noFill/>
          </a:ln>
          <a:effectLst>
            <a:outerShdw blurRad="63500" dir="2700000" sx="102000" sy="102000" algn="tl" rotWithShape="0">
              <a:prstClr val="black">
                <a:alpha val="43000"/>
              </a:prstClr>
            </a:outerShd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3BED714-F063-4593-B297-4F4C53641536}"/>
              </a:ext>
            </a:extLst>
          </p:cNvPr>
          <p:cNvSpPr txBox="1"/>
          <p:nvPr/>
        </p:nvSpPr>
        <p:spPr>
          <a:xfrm>
            <a:off x="1345201" y="3069471"/>
            <a:ext cx="2209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>
                <a:solidFill>
                  <a:schemeClr val="bg1"/>
                </a:solidFill>
                <a:latin typeface="#9Slide01 Tieu de ngan" panose="00000800000000000000" pitchFamily="2" charset="0"/>
              </a:rPr>
              <a:t>Quan hệ từ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E09BCB0-0B8F-4ECE-A143-E5D58BCCEF60}"/>
              </a:ext>
            </a:extLst>
          </p:cNvPr>
          <p:cNvGrpSpPr/>
          <p:nvPr/>
        </p:nvGrpSpPr>
        <p:grpSpPr>
          <a:xfrm>
            <a:off x="5356024" y="1537472"/>
            <a:ext cx="5628869" cy="663708"/>
            <a:chOff x="5395131" y="1967791"/>
            <a:chExt cx="5628869" cy="663708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9952900-DE59-42DE-BEA0-0D843C153C5B}"/>
                </a:ext>
              </a:extLst>
            </p:cNvPr>
            <p:cNvSpPr txBox="1"/>
            <p:nvPr/>
          </p:nvSpPr>
          <p:spPr>
            <a:xfrm>
              <a:off x="5520438" y="2099590"/>
              <a:ext cx="53959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000" b="1">
                  <a:latin typeface="#9Slide02 Noi dung dai" panose="02000000000000000000" pitchFamily="2" charset="0"/>
                  <a:ea typeface="#9Slide02 Noi dung dai" panose="02000000000000000000" pitchFamily="2" charset="0"/>
                </a:rPr>
                <a:t>Từ nối</a:t>
              </a:r>
              <a:r>
                <a:rPr lang="vi-VN" sz="2000">
                  <a:latin typeface="#9Slide01 Tieu de ngan" panose="00000800000000000000" pitchFamily="2" charset="0"/>
                </a:rPr>
                <a:t> các từ ngữ hoặc các câu.</a:t>
              </a:r>
              <a:endParaRPr lang="vi-VN" sz="2000" b="1">
                <a:latin typeface="#9Slide02 Noi dung dai" panose="02000000000000000000" pitchFamily="2" charset="0"/>
                <a:ea typeface="#9Slide02 Noi dung dai" panose="02000000000000000000" pitchFamily="2" charset="0"/>
              </a:endParaRP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B82C1D4F-54AF-498B-BCAD-E9F12B0010CB}"/>
                </a:ext>
              </a:extLst>
            </p:cNvPr>
            <p:cNvSpPr/>
            <p:nvPr/>
          </p:nvSpPr>
          <p:spPr>
            <a:xfrm>
              <a:off x="5395131" y="1967791"/>
              <a:ext cx="5628869" cy="663708"/>
            </a:xfrm>
            <a:prstGeom prst="roundRect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66A5E80-20BD-4714-AD59-C3C654B6F55E}"/>
              </a:ext>
            </a:extLst>
          </p:cNvPr>
          <p:cNvGrpSpPr/>
          <p:nvPr/>
        </p:nvGrpSpPr>
        <p:grpSpPr>
          <a:xfrm>
            <a:off x="5415646" y="2764314"/>
            <a:ext cx="5628869" cy="1095536"/>
            <a:chOff x="5415646" y="2764314"/>
            <a:chExt cx="5628869" cy="1095536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7E9E4DA-6F9C-4176-98CE-3FA588DDB198}"/>
                </a:ext>
              </a:extLst>
            </p:cNvPr>
            <p:cNvSpPr txBox="1"/>
            <p:nvPr/>
          </p:nvSpPr>
          <p:spPr>
            <a:xfrm>
              <a:off x="5532106" y="2934305"/>
              <a:ext cx="53959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000" b="1">
                  <a:latin typeface="#9Slide02 Noi dung dai" panose="02000000000000000000" pitchFamily="2" charset="0"/>
                  <a:ea typeface="#9Slide02 Noi dung dai" panose="02000000000000000000" pitchFamily="2" charset="0"/>
                </a:rPr>
                <a:t>Nhằm </a:t>
              </a:r>
              <a:r>
                <a:rPr lang="vi-VN" sz="2000">
                  <a:latin typeface="#9Slide01 Tieu de ngan" panose="00000800000000000000" pitchFamily="2" charset="0"/>
                </a:rPr>
                <a:t>thể hiện mối quan hệ giữa những từ ngữ hoặc những câu ấy với nhau. </a:t>
              </a: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7890BBCA-96EA-46EA-B746-E8D60EEF674D}"/>
                </a:ext>
              </a:extLst>
            </p:cNvPr>
            <p:cNvSpPr/>
            <p:nvPr/>
          </p:nvSpPr>
          <p:spPr>
            <a:xfrm>
              <a:off x="5415646" y="2764314"/>
              <a:ext cx="5628869" cy="1095536"/>
            </a:xfrm>
            <a:prstGeom prst="roundRect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92E7F7A-0F2D-4910-911A-E4CA57F5BB75}"/>
              </a:ext>
            </a:extLst>
          </p:cNvPr>
          <p:cNvCxnSpPr>
            <a:cxnSpLocks/>
          </p:cNvCxnSpPr>
          <p:nvPr/>
        </p:nvCxnSpPr>
        <p:spPr>
          <a:xfrm flipV="1">
            <a:off x="4131934" y="1990799"/>
            <a:ext cx="1049573" cy="822746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1230E64-8052-4095-8346-BE61D0BCE640}"/>
              </a:ext>
            </a:extLst>
          </p:cNvPr>
          <p:cNvCxnSpPr>
            <a:cxnSpLocks/>
          </p:cNvCxnSpPr>
          <p:nvPr/>
        </p:nvCxnSpPr>
        <p:spPr>
          <a:xfrm flipV="1">
            <a:off x="4133574" y="3301340"/>
            <a:ext cx="893535" cy="14743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E5328731-3221-4D48-BF7B-668FB0891921}"/>
              </a:ext>
            </a:extLst>
          </p:cNvPr>
          <p:cNvSpPr/>
          <p:nvPr/>
        </p:nvSpPr>
        <p:spPr>
          <a:xfrm>
            <a:off x="0" y="6659881"/>
            <a:ext cx="12192000" cy="198835"/>
          </a:xfrm>
          <a:prstGeom prst="rect">
            <a:avLst/>
          </a:pr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47E2F6D-8F74-4EC0-B2F8-9749A9E4284C}"/>
              </a:ext>
            </a:extLst>
          </p:cNvPr>
          <p:cNvGrpSpPr/>
          <p:nvPr/>
        </p:nvGrpSpPr>
        <p:grpSpPr>
          <a:xfrm>
            <a:off x="4131934" y="4094730"/>
            <a:ext cx="6969421" cy="1509823"/>
            <a:chOff x="4131934" y="4094730"/>
            <a:chExt cx="6969421" cy="1509823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99D13C5-3C30-41E0-8B7F-2272FC3F9E2A}"/>
                </a:ext>
              </a:extLst>
            </p:cNvPr>
            <p:cNvSpPr txBox="1"/>
            <p:nvPr/>
          </p:nvSpPr>
          <p:spPr>
            <a:xfrm>
              <a:off x="5588947" y="4702842"/>
              <a:ext cx="9391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000" b="1">
                  <a:latin typeface="#9Slide02 Noi dung dai" panose="02000000000000000000" pitchFamily="2" charset="0"/>
                  <a:ea typeface="#9Slide02 Noi dung dai" panose="02000000000000000000" pitchFamily="2" charset="0"/>
                </a:rPr>
                <a:t>Ví dụ:</a:t>
              </a:r>
              <a:endParaRPr lang="vi-VN" sz="2000">
                <a:latin typeface="#9Slide01 Tieu de ngan" panose="00000800000000000000" pitchFamily="2" charset="0"/>
              </a:endParaRP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D8EC7378-2F93-48FB-8628-A1E630525EE7}"/>
                </a:ext>
              </a:extLst>
            </p:cNvPr>
            <p:cNvSpPr/>
            <p:nvPr/>
          </p:nvSpPr>
          <p:spPr>
            <a:xfrm>
              <a:off x="5472486" y="4509017"/>
              <a:ext cx="5628869" cy="1095536"/>
            </a:xfrm>
            <a:prstGeom prst="roundRect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956B25AC-B94D-4ED0-94CB-10CD34966188}"/>
                </a:ext>
              </a:extLst>
            </p:cNvPr>
            <p:cNvCxnSpPr>
              <a:cxnSpLocks/>
            </p:cNvCxnSpPr>
            <p:nvPr/>
          </p:nvCxnSpPr>
          <p:spPr>
            <a:xfrm>
              <a:off x="4131934" y="4094730"/>
              <a:ext cx="1049573" cy="709448"/>
            </a:xfrm>
            <a:prstGeom prst="straightConnector1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C4F3378-EEC4-42E4-A3C7-F6ADF114191B}"/>
                </a:ext>
              </a:extLst>
            </p:cNvPr>
            <p:cNvSpPr txBox="1"/>
            <p:nvPr/>
          </p:nvSpPr>
          <p:spPr>
            <a:xfrm>
              <a:off x="6386609" y="4705293"/>
              <a:ext cx="40754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000" b="1">
                  <a:latin typeface="#9Slide02 Noi dung dai" panose="02000000000000000000" pitchFamily="2" charset="0"/>
                  <a:ea typeface="#9Slide02 Noi dung dai" panose="02000000000000000000" pitchFamily="2" charset="0"/>
                </a:rPr>
                <a:t>và, với, hay hoặc, nhưng, mà, thì, của, ở, tại, bằng,  như, để, về, …</a:t>
              </a:r>
              <a:endParaRPr lang="vi-VN" sz="2000">
                <a:latin typeface="#9Slide01 Tieu de ngan" panose="000008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462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644296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449033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449033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455435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07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80842F-C53E-40B8-A996-D29F827917BD}"/>
              </a:ext>
            </a:extLst>
          </p:cNvPr>
          <p:cNvSpPr txBox="1"/>
          <p:nvPr/>
        </p:nvSpPr>
        <p:spPr>
          <a:xfrm>
            <a:off x="9480864" y="424657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F68B19-F5BA-4276-B62F-CB42D7ED3FDC}"/>
              </a:ext>
            </a:extLst>
          </p:cNvPr>
          <p:cNvSpPr txBox="1"/>
          <p:nvPr/>
        </p:nvSpPr>
        <p:spPr>
          <a:xfrm>
            <a:off x="674731" y="199692"/>
            <a:ext cx="1833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I- Nhận xét</a:t>
            </a:r>
            <a:endParaRPr lang="vi-VN" sz="2400" b="1"/>
          </a:p>
        </p:txBody>
      </p:sp>
      <p:graphicFrame>
        <p:nvGraphicFramePr>
          <p:cNvPr id="38" name="Table 6">
            <a:extLst>
              <a:ext uri="{FF2B5EF4-FFF2-40B4-BE49-F238E27FC236}">
                <a16:creationId xmlns:a16="http://schemas.microsoft.com/office/drawing/2014/main" id="{50E3DFCD-8C5E-4D52-9883-2340F3BEF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012468"/>
              </p:ext>
            </p:extLst>
          </p:nvPr>
        </p:nvGraphicFramePr>
        <p:xfrm>
          <a:off x="306919" y="1657241"/>
          <a:ext cx="11480656" cy="4676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58084">
                  <a:extLst>
                    <a:ext uri="{9D8B030D-6E8A-4147-A177-3AD203B41FA5}">
                      <a16:colId xmlns:a16="http://schemas.microsoft.com/office/drawing/2014/main" val="1317777348"/>
                    </a:ext>
                  </a:extLst>
                </a:gridCol>
                <a:gridCol w="3368232">
                  <a:extLst>
                    <a:ext uri="{9D8B030D-6E8A-4147-A177-3AD203B41FA5}">
                      <a16:colId xmlns:a16="http://schemas.microsoft.com/office/drawing/2014/main" val="147021272"/>
                    </a:ext>
                  </a:extLst>
                </a:gridCol>
                <a:gridCol w="2255737">
                  <a:extLst>
                    <a:ext uri="{9D8B030D-6E8A-4147-A177-3AD203B41FA5}">
                      <a16:colId xmlns:a16="http://schemas.microsoft.com/office/drawing/2014/main" val="1546082648"/>
                    </a:ext>
                  </a:extLst>
                </a:gridCol>
                <a:gridCol w="2598603">
                  <a:extLst>
                    <a:ext uri="{9D8B030D-6E8A-4147-A177-3AD203B41FA5}">
                      <a16:colId xmlns:a16="http://schemas.microsoft.com/office/drawing/2014/main" val="3926635329"/>
                    </a:ext>
                  </a:extLst>
                </a:gridCol>
              </a:tblGrid>
              <a:tr h="974474"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9409"/>
                          </a:solidFill>
                        </a:rPr>
                        <a:t>Câu văn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9409"/>
                          </a:solidFill>
                        </a:rPr>
                        <a:t>Các ý trong câu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b="1">
                          <a:solidFill>
                            <a:srgbClr val="FF9409"/>
                          </a:solidFill>
                        </a:rPr>
                        <a:t>Cặp từ nối các ý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>
                          <a:solidFill>
                            <a:srgbClr val="FF9409"/>
                          </a:solidFill>
                        </a:rPr>
                        <a:t>Biểu thị quan hệ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57463"/>
                  </a:ext>
                </a:extLst>
              </a:tr>
              <a:tr h="1850847">
                <a:tc>
                  <a:txBody>
                    <a:bodyPr/>
                    <a:lstStyle/>
                    <a:p>
                      <a:pPr algn="ctr"/>
                      <a:endParaRPr lang="vi-VN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>
                        <a:solidFill>
                          <a:srgbClr val="FF940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404922"/>
                  </a:ext>
                </a:extLst>
              </a:tr>
              <a:tr h="1850847">
                <a:tc>
                  <a:txBody>
                    <a:bodyPr/>
                    <a:lstStyle/>
                    <a:p>
                      <a:pPr algn="ctr"/>
                      <a:endParaRPr lang="vi-VN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57087"/>
                  </a:ext>
                </a:extLst>
              </a:tr>
            </a:tbl>
          </a:graphicData>
        </a:graphic>
      </p:graphicFrame>
      <p:grpSp>
        <p:nvGrpSpPr>
          <p:cNvPr id="40" name="组合 11">
            <a:extLst>
              <a:ext uri="{FF2B5EF4-FFF2-40B4-BE49-F238E27FC236}">
                <a16:creationId xmlns:a16="http://schemas.microsoft.com/office/drawing/2014/main" id="{015CB517-0B66-4735-999B-0B991FFBA73B}"/>
              </a:ext>
            </a:extLst>
          </p:cNvPr>
          <p:cNvGrpSpPr/>
          <p:nvPr/>
        </p:nvGrpSpPr>
        <p:grpSpPr>
          <a:xfrm rot="18900000">
            <a:off x="455706" y="1056979"/>
            <a:ext cx="240727" cy="244758"/>
            <a:chOff x="2413000" y="4095750"/>
            <a:chExt cx="1327150" cy="1349375"/>
          </a:xfrm>
        </p:grpSpPr>
        <p:sp>
          <p:nvSpPr>
            <p:cNvPr id="41" name="矩形 7">
              <a:extLst>
                <a:ext uri="{FF2B5EF4-FFF2-40B4-BE49-F238E27FC236}">
                  <a16:creationId xmlns:a16="http://schemas.microsoft.com/office/drawing/2014/main" id="{5211FA11-1A63-4B52-8C78-5A4EE1134F22}"/>
                </a:ext>
              </a:extLst>
            </p:cNvPr>
            <p:cNvSpPr/>
            <p:nvPr/>
          </p:nvSpPr>
          <p:spPr>
            <a:xfrm>
              <a:off x="2413000" y="4095750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  <p:sp>
          <p:nvSpPr>
            <p:cNvPr id="42" name="矩形 8">
              <a:extLst>
                <a:ext uri="{FF2B5EF4-FFF2-40B4-BE49-F238E27FC236}">
                  <a16:creationId xmlns:a16="http://schemas.microsoft.com/office/drawing/2014/main" id="{AD42351E-8008-4109-95D1-706AF197E15C}"/>
                </a:ext>
              </a:extLst>
            </p:cNvPr>
            <p:cNvSpPr/>
            <p:nvPr/>
          </p:nvSpPr>
          <p:spPr>
            <a:xfrm>
              <a:off x="3143250" y="4095750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  <p:sp>
          <p:nvSpPr>
            <p:cNvPr id="43" name="矩形 9">
              <a:extLst>
                <a:ext uri="{FF2B5EF4-FFF2-40B4-BE49-F238E27FC236}">
                  <a16:creationId xmlns:a16="http://schemas.microsoft.com/office/drawing/2014/main" id="{74B35389-E275-439C-8CDA-105D99436FE8}"/>
                </a:ext>
              </a:extLst>
            </p:cNvPr>
            <p:cNvSpPr/>
            <p:nvPr/>
          </p:nvSpPr>
          <p:spPr>
            <a:xfrm>
              <a:off x="2413000" y="4848225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  <p:sp>
          <p:nvSpPr>
            <p:cNvPr id="44" name="矩形 10">
              <a:extLst>
                <a:ext uri="{FF2B5EF4-FFF2-40B4-BE49-F238E27FC236}">
                  <a16:creationId xmlns:a16="http://schemas.microsoft.com/office/drawing/2014/main" id="{DFA08465-211A-4EED-9B3C-8AB82AE859D4}"/>
                </a:ext>
              </a:extLst>
            </p:cNvPr>
            <p:cNvSpPr/>
            <p:nvPr/>
          </p:nvSpPr>
          <p:spPr>
            <a:xfrm>
              <a:off x="3143250" y="4848225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81C052F4-FFF7-48A9-B3F9-45A30DA9B358}"/>
              </a:ext>
            </a:extLst>
          </p:cNvPr>
          <p:cNvSpPr txBox="1"/>
          <p:nvPr/>
        </p:nvSpPr>
        <p:spPr>
          <a:xfrm>
            <a:off x="864937" y="961002"/>
            <a:ext cx="419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i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Bài 2: Hoàn thành bảng sau: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1B39B48-BC74-4B4E-921C-E78FFD8B6FA0}"/>
              </a:ext>
            </a:extLst>
          </p:cNvPr>
          <p:cNvSpPr txBox="1"/>
          <p:nvPr/>
        </p:nvSpPr>
        <p:spPr>
          <a:xfrm>
            <a:off x="404425" y="2828835"/>
            <a:ext cx="30549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a) Nếu rừng cây cứ bị chặt phá xơ xác thì mặt đất sẽ ngày càng thưa vắng bóng chim.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5C4B7DB-3032-457E-A1A4-3BFE87ABE549}"/>
              </a:ext>
            </a:extLst>
          </p:cNvPr>
          <p:cNvSpPr txBox="1"/>
          <p:nvPr/>
        </p:nvSpPr>
        <p:spPr>
          <a:xfrm>
            <a:off x="404424" y="4582488"/>
            <a:ext cx="308930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b) Tuy mảnh vườn ngoài ban công nhà Thu thật nhỏ bé nhưng bầy chim vẫn thường rủ nhau về tụ hội.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2907384-15A1-4786-83B8-948D77D42704}"/>
              </a:ext>
            </a:extLst>
          </p:cNvPr>
          <p:cNvSpPr txBox="1"/>
          <p:nvPr/>
        </p:nvSpPr>
        <p:spPr>
          <a:xfrm>
            <a:off x="3620831" y="2858166"/>
            <a:ext cx="2889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rừng cây cứ bị chặt phá xơ xác - mặt đất sẽ ngày càng thưa vắng bóng chim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C82E06D-1E3B-43DD-B66E-7DC5B50EC8F5}"/>
              </a:ext>
            </a:extLst>
          </p:cNvPr>
          <p:cNvSpPr txBox="1"/>
          <p:nvPr/>
        </p:nvSpPr>
        <p:spPr>
          <a:xfrm>
            <a:off x="3618742" y="4630066"/>
            <a:ext cx="29304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mảnh vườn ngoài ban công nhà Thu thật nhỏ bé - bầy chim vẫn thường rủ nhau về tụ hội </a:t>
            </a:r>
          </a:p>
        </p:txBody>
      </p:sp>
    </p:spTree>
    <p:extLst>
      <p:ext uri="{BB962C8B-B14F-4D97-AF65-F5344CB8AC3E}">
        <p14:creationId xmlns:p14="http://schemas.microsoft.com/office/powerpoint/2010/main" val="372875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able 6">
            <a:extLst>
              <a:ext uri="{FF2B5EF4-FFF2-40B4-BE49-F238E27FC236}">
                <a16:creationId xmlns:a16="http://schemas.microsoft.com/office/drawing/2014/main" id="{BAD80A2F-6B98-44AC-9839-2CA494056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19292"/>
              </p:ext>
            </p:extLst>
          </p:nvPr>
        </p:nvGraphicFramePr>
        <p:xfrm>
          <a:off x="306919" y="1697359"/>
          <a:ext cx="11480656" cy="4676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58084">
                  <a:extLst>
                    <a:ext uri="{9D8B030D-6E8A-4147-A177-3AD203B41FA5}">
                      <a16:colId xmlns:a16="http://schemas.microsoft.com/office/drawing/2014/main" val="1317777348"/>
                    </a:ext>
                  </a:extLst>
                </a:gridCol>
                <a:gridCol w="3368232">
                  <a:extLst>
                    <a:ext uri="{9D8B030D-6E8A-4147-A177-3AD203B41FA5}">
                      <a16:colId xmlns:a16="http://schemas.microsoft.com/office/drawing/2014/main" val="147021272"/>
                    </a:ext>
                  </a:extLst>
                </a:gridCol>
                <a:gridCol w="2255737">
                  <a:extLst>
                    <a:ext uri="{9D8B030D-6E8A-4147-A177-3AD203B41FA5}">
                      <a16:colId xmlns:a16="http://schemas.microsoft.com/office/drawing/2014/main" val="1546082648"/>
                    </a:ext>
                  </a:extLst>
                </a:gridCol>
                <a:gridCol w="2598603">
                  <a:extLst>
                    <a:ext uri="{9D8B030D-6E8A-4147-A177-3AD203B41FA5}">
                      <a16:colId xmlns:a16="http://schemas.microsoft.com/office/drawing/2014/main" val="3926635329"/>
                    </a:ext>
                  </a:extLst>
                </a:gridCol>
              </a:tblGrid>
              <a:tr h="974474"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9409"/>
                          </a:solidFill>
                        </a:rPr>
                        <a:t>Câu văn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b="1">
                          <a:solidFill>
                            <a:srgbClr val="FF9409"/>
                          </a:solidFill>
                        </a:rPr>
                        <a:t>Các ý trong câu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b="1">
                          <a:solidFill>
                            <a:srgbClr val="FF9409"/>
                          </a:solidFill>
                        </a:rPr>
                        <a:t>Cặp từ nối các ý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b="1">
                          <a:solidFill>
                            <a:srgbClr val="FF9409"/>
                          </a:solidFill>
                        </a:rPr>
                        <a:t>Biểu thị quan hệ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557463"/>
                  </a:ext>
                </a:extLst>
              </a:tr>
              <a:tr h="1850847">
                <a:tc>
                  <a:txBody>
                    <a:bodyPr/>
                    <a:lstStyle/>
                    <a:p>
                      <a:pPr algn="ctr"/>
                      <a:endParaRPr lang="vi-VN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>
                        <a:solidFill>
                          <a:srgbClr val="FF9409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404922"/>
                  </a:ext>
                </a:extLst>
              </a:tr>
              <a:tr h="1850847">
                <a:tc>
                  <a:txBody>
                    <a:bodyPr/>
                    <a:lstStyle/>
                    <a:p>
                      <a:pPr algn="ctr"/>
                      <a:endParaRPr lang="vi-VN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57087"/>
                  </a:ext>
                </a:extLst>
              </a:tr>
            </a:tbl>
          </a:graphicData>
        </a:graphic>
      </p:graphicFrame>
      <p:cxnSp>
        <p:nvCxnSpPr>
          <p:cNvPr id="2" name="直接连接符 1">
            <a:extLst>
              <a:ext uri="{FF2B5EF4-FFF2-40B4-BE49-F238E27FC236}">
                <a16:creationId xmlns:a16="http://schemas.microsoft.com/office/drawing/2014/main" id="{D2C94742-EFA7-4BDD-9F01-97D332EF3397}"/>
              </a:ext>
            </a:extLst>
          </p:cNvPr>
          <p:cNvCxnSpPr>
            <a:cxnSpLocks/>
          </p:cNvCxnSpPr>
          <p:nvPr/>
        </p:nvCxnSpPr>
        <p:spPr>
          <a:xfrm>
            <a:off x="0" y="644296"/>
            <a:ext cx="9147175" cy="0"/>
          </a:xfrm>
          <a:prstGeom prst="line">
            <a:avLst/>
          </a:prstGeom>
          <a:ln w="19050">
            <a:solidFill>
              <a:srgbClr val="3334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平行四边形 2">
            <a:extLst>
              <a:ext uri="{FF2B5EF4-FFF2-40B4-BE49-F238E27FC236}">
                <a16:creationId xmlns:a16="http://schemas.microsoft.com/office/drawing/2014/main" id="{941ED19D-4B1D-4AE4-B17D-C9EC2E62EC7A}"/>
              </a:ext>
            </a:extLst>
          </p:cNvPr>
          <p:cNvSpPr/>
          <p:nvPr/>
        </p:nvSpPr>
        <p:spPr>
          <a:xfrm>
            <a:off x="9283700" y="449033"/>
            <a:ext cx="1944688" cy="290513"/>
          </a:xfrm>
          <a:prstGeom prst="parallelogram">
            <a:avLst>
              <a:gd name="adj" fmla="val 97967"/>
            </a:avLst>
          </a:prstGeom>
          <a:solidFill>
            <a:srgbClr val="333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68C4B85A-E6C0-4ED3-8439-85BA58F35DD8}"/>
              </a:ext>
            </a:extLst>
          </p:cNvPr>
          <p:cNvSpPr/>
          <p:nvPr/>
        </p:nvSpPr>
        <p:spPr>
          <a:xfrm>
            <a:off x="11075988" y="449033"/>
            <a:ext cx="1116012" cy="290513"/>
          </a:xfrm>
          <a:custGeom>
            <a:avLst/>
            <a:gdLst>
              <a:gd name="connsiteX0" fmla="*/ 284369 w 1116282"/>
              <a:gd name="connsiteY0" fmla="*/ 0 h 290270"/>
              <a:gd name="connsiteX1" fmla="*/ 1116282 w 1116282"/>
              <a:gd name="connsiteY1" fmla="*/ 0 h 290270"/>
              <a:gd name="connsiteX2" fmla="*/ 1116282 w 1116282"/>
              <a:gd name="connsiteY2" fmla="*/ 290270 h 290270"/>
              <a:gd name="connsiteX3" fmla="*/ 0 w 1116282"/>
              <a:gd name="connsiteY3" fmla="*/ 290270 h 290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6282" h="290270">
                <a:moveTo>
                  <a:pt x="284369" y="0"/>
                </a:moveTo>
                <a:lnTo>
                  <a:pt x="1116282" y="0"/>
                </a:lnTo>
                <a:lnTo>
                  <a:pt x="1116282" y="290270"/>
                </a:lnTo>
                <a:lnTo>
                  <a:pt x="0" y="290270"/>
                </a:lnTo>
                <a:close/>
              </a:path>
            </a:pathLst>
          </a:custGeom>
          <a:solidFill>
            <a:srgbClr val="E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5A82A67-2DBB-4F5E-BE1D-CE5D8D2EA13F}"/>
              </a:ext>
            </a:extLst>
          </p:cNvPr>
          <p:cNvSpPr txBox="1"/>
          <p:nvPr/>
        </p:nvSpPr>
        <p:spPr>
          <a:xfrm>
            <a:off x="11442122" y="455435"/>
            <a:ext cx="587954" cy="27699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>
                <a:solidFill>
                  <a:srgbClr val="333436"/>
                </a:solidFill>
                <a:latin typeface="+mn-lt"/>
                <a:ea typeface="+mn-ea"/>
              </a:rPr>
              <a:t>08</a:t>
            </a:r>
            <a:endParaRPr lang="zh-CN" altLang="en-US" sz="1200" dirty="0">
              <a:solidFill>
                <a:srgbClr val="333436"/>
              </a:solidFill>
              <a:latin typeface="+mn-lt"/>
              <a:ea typeface="+mn-ea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80842F-C53E-40B8-A996-D29F827917BD}"/>
              </a:ext>
            </a:extLst>
          </p:cNvPr>
          <p:cNvSpPr txBox="1"/>
          <p:nvPr/>
        </p:nvSpPr>
        <p:spPr>
          <a:xfrm>
            <a:off x="9480864" y="424657"/>
            <a:ext cx="155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1AD14"/>
                </a:solidFill>
              </a:rPr>
              <a:t>Hoạt động 2</a:t>
            </a:r>
          </a:p>
        </p:txBody>
      </p:sp>
      <p:grpSp>
        <p:nvGrpSpPr>
          <p:cNvPr id="33" name="组合 11">
            <a:extLst>
              <a:ext uri="{FF2B5EF4-FFF2-40B4-BE49-F238E27FC236}">
                <a16:creationId xmlns:a16="http://schemas.microsoft.com/office/drawing/2014/main" id="{C9CD676B-C4FC-4EBF-96D6-35E1FA0AC4F2}"/>
              </a:ext>
            </a:extLst>
          </p:cNvPr>
          <p:cNvGrpSpPr/>
          <p:nvPr/>
        </p:nvGrpSpPr>
        <p:grpSpPr>
          <a:xfrm rot="18900000">
            <a:off x="455706" y="1056979"/>
            <a:ext cx="240727" cy="244758"/>
            <a:chOff x="2413000" y="4095750"/>
            <a:chExt cx="1327150" cy="1349375"/>
          </a:xfrm>
        </p:grpSpPr>
        <p:sp>
          <p:nvSpPr>
            <p:cNvPr id="34" name="矩形 7">
              <a:extLst>
                <a:ext uri="{FF2B5EF4-FFF2-40B4-BE49-F238E27FC236}">
                  <a16:creationId xmlns:a16="http://schemas.microsoft.com/office/drawing/2014/main" id="{E1B1A5E6-2834-4327-8F8F-25A1BF089944}"/>
                </a:ext>
              </a:extLst>
            </p:cNvPr>
            <p:cNvSpPr/>
            <p:nvPr/>
          </p:nvSpPr>
          <p:spPr>
            <a:xfrm>
              <a:off x="2413000" y="4095750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  <p:sp>
          <p:nvSpPr>
            <p:cNvPr id="35" name="矩形 8">
              <a:extLst>
                <a:ext uri="{FF2B5EF4-FFF2-40B4-BE49-F238E27FC236}">
                  <a16:creationId xmlns:a16="http://schemas.microsoft.com/office/drawing/2014/main" id="{7FECD03C-2BE2-4B97-8796-F842EF868201}"/>
                </a:ext>
              </a:extLst>
            </p:cNvPr>
            <p:cNvSpPr/>
            <p:nvPr/>
          </p:nvSpPr>
          <p:spPr>
            <a:xfrm>
              <a:off x="3143250" y="4095750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  <p:sp>
          <p:nvSpPr>
            <p:cNvPr id="36" name="矩形 9">
              <a:extLst>
                <a:ext uri="{FF2B5EF4-FFF2-40B4-BE49-F238E27FC236}">
                  <a16:creationId xmlns:a16="http://schemas.microsoft.com/office/drawing/2014/main" id="{35681D71-F664-4C5D-B6EB-066CFAFFFBA6}"/>
                </a:ext>
              </a:extLst>
            </p:cNvPr>
            <p:cNvSpPr/>
            <p:nvPr/>
          </p:nvSpPr>
          <p:spPr>
            <a:xfrm>
              <a:off x="2413000" y="4848225"/>
              <a:ext cx="596900" cy="596900"/>
            </a:xfrm>
            <a:prstGeom prst="rect">
              <a:avLst/>
            </a:prstGeom>
            <a:solidFill>
              <a:srgbClr val="F1AD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  <p:sp>
          <p:nvSpPr>
            <p:cNvPr id="37" name="矩形 10">
              <a:extLst>
                <a:ext uri="{FF2B5EF4-FFF2-40B4-BE49-F238E27FC236}">
                  <a16:creationId xmlns:a16="http://schemas.microsoft.com/office/drawing/2014/main" id="{94280ECF-0E8B-45BE-BC3D-8CE60D523E92}"/>
                </a:ext>
              </a:extLst>
            </p:cNvPr>
            <p:cNvSpPr/>
            <p:nvPr/>
          </p:nvSpPr>
          <p:spPr>
            <a:xfrm>
              <a:off x="3143250" y="4848225"/>
              <a:ext cx="596900" cy="596900"/>
            </a:xfrm>
            <a:prstGeom prst="rect">
              <a:avLst/>
            </a:prstGeom>
            <a:solidFill>
              <a:srgbClr val="3334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dirty="0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9B011C16-D748-4D2C-8D50-8A34080EA945}"/>
              </a:ext>
            </a:extLst>
          </p:cNvPr>
          <p:cNvSpPr txBox="1"/>
          <p:nvPr/>
        </p:nvSpPr>
        <p:spPr>
          <a:xfrm>
            <a:off x="864937" y="961002"/>
            <a:ext cx="419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i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Bài 2: Hoàn thành bảng sau: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DC30623-5649-4259-A1D8-21DA8F4C06A0}"/>
              </a:ext>
            </a:extLst>
          </p:cNvPr>
          <p:cNvSpPr txBox="1"/>
          <p:nvPr/>
        </p:nvSpPr>
        <p:spPr>
          <a:xfrm>
            <a:off x="7252246" y="3360288"/>
            <a:ext cx="1661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Nếu … thì ...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D0F1A0-A7A9-4CA5-BF0A-A3CB6E8E2ABB}"/>
              </a:ext>
            </a:extLst>
          </p:cNvPr>
          <p:cNvSpPr txBox="1"/>
          <p:nvPr/>
        </p:nvSpPr>
        <p:spPr>
          <a:xfrm>
            <a:off x="9215217" y="3052512"/>
            <a:ext cx="25208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Giả thiết – kết quả,</a:t>
            </a:r>
          </a:p>
          <a:p>
            <a:pPr algn="ctr"/>
            <a:r>
              <a:rPr lang="vi-VN" sz="20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điều kiện - kết quả.</a:t>
            </a:r>
          </a:p>
          <a:p>
            <a:pPr algn="ctr"/>
            <a:r>
              <a:rPr lang="vi-VN" sz="20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D6FCAF3-1A35-4377-8E38-E2DE13078BA6}"/>
              </a:ext>
            </a:extLst>
          </p:cNvPr>
          <p:cNvSpPr txBox="1"/>
          <p:nvPr/>
        </p:nvSpPr>
        <p:spPr>
          <a:xfrm>
            <a:off x="6968818" y="5023021"/>
            <a:ext cx="1944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Tuy … nhưng ...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E6B018E-D16E-4DCF-B749-F9DE0CF60928}"/>
              </a:ext>
            </a:extLst>
          </p:cNvPr>
          <p:cNvSpPr txBox="1"/>
          <p:nvPr/>
        </p:nvSpPr>
        <p:spPr>
          <a:xfrm>
            <a:off x="9434976" y="5023021"/>
            <a:ext cx="193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>
                <a:solidFill>
                  <a:srgbClr val="FF9409"/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rPr>
              <a:t>Tương phản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B91A06C-1043-4BBD-A1EE-DE9852A18E8F}"/>
              </a:ext>
            </a:extLst>
          </p:cNvPr>
          <p:cNvSpPr txBox="1"/>
          <p:nvPr/>
        </p:nvSpPr>
        <p:spPr>
          <a:xfrm>
            <a:off x="404425" y="2828835"/>
            <a:ext cx="30549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a) Nếu rừng cây cứ bị chặt phá xơ xác thì mặt đất sẽ ngày càng thưa vắng bóng chim.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9DDF11D-3B7B-46A9-8809-15AA0CE0068C}"/>
              </a:ext>
            </a:extLst>
          </p:cNvPr>
          <p:cNvSpPr txBox="1"/>
          <p:nvPr/>
        </p:nvSpPr>
        <p:spPr>
          <a:xfrm>
            <a:off x="404424" y="4582488"/>
            <a:ext cx="308930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b) Tuy mảnh vườn ngoài ban công nhà Thu thật nhỏ bé nhưng bầy chim vẫn thường rủ nhau về tụ hội.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ADAAB91-A0C0-4575-81BB-14E892924287}"/>
              </a:ext>
            </a:extLst>
          </p:cNvPr>
          <p:cNvSpPr txBox="1"/>
          <p:nvPr/>
        </p:nvSpPr>
        <p:spPr>
          <a:xfrm>
            <a:off x="3757980" y="2858165"/>
            <a:ext cx="2889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rừng cây cứ bị chặt phá xơ xác - mặt đất sẽ ngày càng thưa vắng bóng chim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D2D896E-BA26-4FFE-B19A-FC504B5B68CF}"/>
              </a:ext>
            </a:extLst>
          </p:cNvPr>
          <p:cNvSpPr txBox="1"/>
          <p:nvPr/>
        </p:nvSpPr>
        <p:spPr>
          <a:xfrm>
            <a:off x="3757980" y="4720810"/>
            <a:ext cx="29304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i="1">
                <a:latin typeface="#9Slide02 Noi dung dai" panose="02000000000000000000" pitchFamily="2" charset="0"/>
                <a:ea typeface="#9Slide02 Noi dung dai" panose="02000000000000000000" pitchFamily="2" charset="0"/>
              </a:rPr>
              <a:t>mảnh vườn ngoài ban công nhà Thu thật nhỏ bé - bầy chim vẫn thường rủ nhau về tụ hội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C121244-FFD7-4AE2-B135-779BC55E1D77}"/>
              </a:ext>
            </a:extLst>
          </p:cNvPr>
          <p:cNvSpPr txBox="1"/>
          <p:nvPr/>
        </p:nvSpPr>
        <p:spPr>
          <a:xfrm>
            <a:off x="674731" y="199692"/>
            <a:ext cx="1833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I- Nhận xét</a:t>
            </a:r>
            <a:endParaRPr lang="vi-VN" sz="2400" b="1"/>
          </a:p>
        </p:txBody>
      </p:sp>
    </p:spTree>
    <p:extLst>
      <p:ext uri="{BB962C8B-B14F-4D97-AF65-F5344CB8AC3E}">
        <p14:creationId xmlns:p14="http://schemas.microsoft.com/office/powerpoint/2010/main" val="1515717522"/>
      </p:ext>
    </p:extLst>
  </p:cSld>
  <p:clrMapOvr>
    <a:masterClrMapping/>
  </p:clrMapOvr>
  <p:transition spd="med">
    <p:pull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  <p:tag name="ISPRING_FIRST_PUBLISH" val="1"/>
  <p:tag name="INKNOELEADERBOARD" val="9002156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6,&quot;OptionCount&quot;:4,&quot;WcOptionCount&quot;:10,&quot;HasMultipleSubmission&quot;:false,&quot;HasAutoStop&quot;:false,&quot;HasMinimizeMode&quot;:false,&quot;TimerValue&quot;:&quot;1:00&quot;,&quot;HasAutoStart&quot;:false,&quot;HasCorrectAnswers&quot;:false,&quot;McqAnswers&quot;:[],&quot;ActivityId&quot;:&quot;&quot;,&quot;IaMcqCompetition&quot;:false,&quot;IsAnonymous&quot;:false,&quot;AutoAdvance&quot;:false,&quot;IsCompetitionMode&quot;:fals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1:00&quot;,&quot;HasAutoStart&quot;:false,&quot;HasCorrectAnswers&quot;:false,&quot;McqAnswers&quot;:[],&quot;ActivityId&quot;:&quot;&quot;,&quot;IaMcqCompetition&quot;:false,&quot;IsAnonymous&quot;:false,&quot;AutoAdvance&quot;:false,&quot;IsCompetitionMode&quot;:false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4,&quot;OptionCount&quot;:4,&quot;WcOptionCount&quot;:10,&quot;HasMultipleSubmission&quot;:false,&quot;HasAutoStop&quot;:false,&quot;HasMinimizeMode&quot;:false,&quot;TimerValue&quot;:&quot;1:00&quot;,&quot;HasAutoStart&quot;:false,&quot;HasCorrectAnswers&quot;:false,&quot;McqAnswers&quot;:[],&quot;ActivityId&quot;:&quot;&quot;,&quot;IaMcqCompetition&quot;:false,&quot;IsAnonymous&quot;:false,&quot;AutoAdvance&quot;:false,&quot;IsCompetitionMode&quot;:false}"/>
</p:tagLst>
</file>

<file path=ppt/theme/theme1.xml><?xml version="1.0" encoding="utf-8"?>
<a:theme xmlns:a="http://schemas.openxmlformats.org/drawingml/2006/main" name="包图主题2">
  <a:themeElements>
    <a:clrScheme name="自定义 27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53238"/>
      </a:accent1>
      <a:accent2>
        <a:srgbClr val="0064D2"/>
      </a:accent2>
      <a:accent3>
        <a:srgbClr val="E53238"/>
      </a:accent3>
      <a:accent4>
        <a:srgbClr val="0064D2"/>
      </a:accent4>
      <a:accent5>
        <a:srgbClr val="E53238"/>
      </a:accent5>
      <a:accent6>
        <a:srgbClr val="0064D2"/>
      </a:accent6>
      <a:hlink>
        <a:srgbClr val="E53238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包图主题2</Template>
  <TotalTime>2372</TotalTime>
  <Words>1484</Words>
  <Application>Microsoft Office PowerPoint</Application>
  <PresentationFormat>Widescreen</PresentationFormat>
  <Paragraphs>191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等线</vt:lpstr>
      <vt:lpstr>#9Slide01 Tieu de ngan</vt:lpstr>
      <vt:lpstr>#9Slide02 Noi dung dai</vt:lpstr>
      <vt:lpstr>#9Slide03 AllRoundGothic</vt:lpstr>
      <vt:lpstr>#9Slide03 IcielNovecento sans E</vt:lpstr>
      <vt:lpstr>#9Slide04 Tinos Bold</vt:lpstr>
      <vt:lpstr>#9Slide05 Lobster</vt:lpstr>
      <vt:lpstr>#9Slide05 Pattaya</vt:lpstr>
      <vt:lpstr>Arial</vt:lpstr>
      <vt:lpstr>Century Gothic</vt:lpstr>
      <vt:lpstr>Times New Roman</vt:lpstr>
      <vt:lpstr>包图主题2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WIN7</dc:creator>
  <cp:lastModifiedBy>Quoc Hung</cp:lastModifiedBy>
  <cp:revision>123</cp:revision>
  <dcterms:created xsi:type="dcterms:W3CDTF">2017-08-18T03:02:00Z</dcterms:created>
  <dcterms:modified xsi:type="dcterms:W3CDTF">2021-11-21T07:25:13Z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