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2"/>
  </p:notesMasterIdLst>
  <p:sldIdLst>
    <p:sldId id="317" r:id="rId2"/>
    <p:sldId id="316" r:id="rId3"/>
    <p:sldId id="318" r:id="rId4"/>
    <p:sldId id="256" r:id="rId5"/>
    <p:sldId id="257" r:id="rId6"/>
    <p:sldId id="292" r:id="rId7"/>
    <p:sldId id="295" r:id="rId8"/>
    <p:sldId id="296" r:id="rId9"/>
    <p:sldId id="297" r:id="rId10"/>
    <p:sldId id="298" r:id="rId11"/>
    <p:sldId id="293" r:id="rId12"/>
    <p:sldId id="294" r:id="rId13"/>
    <p:sldId id="322" r:id="rId14"/>
    <p:sldId id="305" r:id="rId15"/>
    <p:sldId id="300" r:id="rId16"/>
    <p:sldId id="301" r:id="rId17"/>
    <p:sldId id="304" r:id="rId18"/>
    <p:sldId id="303" r:id="rId19"/>
    <p:sldId id="302" r:id="rId20"/>
    <p:sldId id="262" r:id="rId21"/>
  </p:sldIdLst>
  <p:sldSz cx="12161838" cy="6858000"/>
  <p:notesSz cx="6858000" cy="9144000"/>
  <p:embeddedFontLst>
    <p:embeddedFont>
      <p:font typeface=".VnArial" panose="020B7200000000000000" pitchFamily="34" charset="0"/>
      <p:regular r:id="rId23"/>
      <p:bold r:id="rId24"/>
      <p:italic r:id="rId25"/>
      <p:boldItalic r:id="rId26"/>
    </p:embeddedFont>
    <p:embeddedFont>
      <p:font typeface=".VnArialH" panose="020B7200000000000000" pitchFamily="34" charset="0"/>
      <p:regular r:id="rId27"/>
      <p:bold r:id="rId28"/>
      <p:italic r:id="rId29"/>
      <p:boldItalic r:id="rId30"/>
    </p:embeddedFont>
    <p:embeddedFont>
      <p:font typeface="Chewy" panose="020B0604020202020204" charset="0"/>
      <p:regular r:id="rId31"/>
    </p:embeddedFont>
    <p:embeddedFont>
      <p:font typeface="Raleway" panose="020B0604020202020204" charset="0"/>
      <p:regular r:id="rId32"/>
      <p:bold r:id="rId33"/>
      <p:italic r:id="rId34"/>
      <p:boldItalic r:id="rId35"/>
    </p:embeddedFont>
    <p:embeddedFont>
      <p:font typeface="DomCasual" panose="02020500000000000000" charset="0"/>
      <p:regular r:id="rId36"/>
    </p:embeddedFont>
    <p:embeddedFont>
      <p:font typeface="Comfortaa" panose="020B0604020202020204" charset="0"/>
      <p:regular r:id="rId37"/>
      <p:bold r:id="rId38"/>
    </p:embeddedFont>
    <p:embeddedFont>
      <p:font typeface="Delius Unicase" panose="020B0604020202020204" charset="0"/>
      <p:regular r:id="rId39"/>
      <p:bold r:id="rId40"/>
    </p:embeddedFont>
    <p:embeddedFont>
      <p:font typeface="Arial-Rounded" panose="020B0500000000000000"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95" autoAdjust="0"/>
  </p:normalViewPr>
  <p:slideViewPr>
    <p:cSldViewPr>
      <p:cViewPr varScale="1">
        <p:scale>
          <a:sx n="60" d="100"/>
          <a:sy n="60" d="100"/>
        </p:scale>
        <p:origin x="1116"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18896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67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hoa để quay về</a:t>
            </a:r>
            <a:endParaRPr lang="en-US"/>
          </a:p>
        </p:txBody>
      </p:sp>
    </p:spTree>
    <p:extLst>
      <p:ext uri="{BB962C8B-B14F-4D97-AF65-F5344CB8AC3E}">
        <p14:creationId xmlns:p14="http://schemas.microsoft.com/office/powerpoint/2010/main" val="241605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smtClean="0">
                <a:solidFill>
                  <a:srgbClr val="FF0000"/>
                </a:solidFill>
                <a:latin typeface="Arial-Rounded" pitchFamily="34" charset="0"/>
                <a:ea typeface="Arial-Rounded" pitchFamily="34" charset="0"/>
                <a:cs typeface="Arial-Rounded" pitchFamily="34" charset="0"/>
              </a:rPr>
              <a:t>Phấn chấn: </a:t>
            </a:r>
            <a:r>
              <a:rPr lang="en-US" sz="1100" smtClean="0">
                <a:latin typeface="Arial-Rounded" pitchFamily="34" charset="0"/>
                <a:ea typeface="Arial-Rounded" pitchFamily="34" charset="0"/>
                <a:cs typeface="Arial-Rounded" pitchFamily="34" charset="0"/>
              </a:rPr>
              <a:t>trạng thái hăng hái, hứng khởi  do tác</a:t>
            </a:r>
            <a:r>
              <a:rPr lang="en-US" sz="1100" baseline="0" smtClean="0">
                <a:latin typeface="Arial-Rounded" pitchFamily="34" charset="0"/>
                <a:ea typeface="Arial-Rounded" pitchFamily="34" charset="0"/>
                <a:cs typeface="Arial-Rounded" pitchFamily="34" charset="0"/>
              </a:rPr>
              <a:t> động của một sự việc hoặc ý nghĩ tích cực, hợp nguyện vọng.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Ví</a:t>
            </a:r>
            <a:r>
              <a:rPr lang="en-US" baseline="0" smtClean="0"/>
              <a:t> dụ như hạt thóc (hạt lúa). Có vô số hạt lúa. Có rất nhiều hạt thóc.</a:t>
            </a:r>
            <a:endParaRPr lang="en-US"/>
          </a:p>
        </p:txBody>
      </p:sp>
    </p:spTree>
    <p:extLst>
      <p:ext uri="{BB962C8B-B14F-4D97-AF65-F5344CB8AC3E}">
        <p14:creationId xmlns:p14="http://schemas.microsoft.com/office/powerpoint/2010/main" val="1029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Đại loại</a:t>
            </a:r>
            <a:r>
              <a:rPr lang="en-US" baseline="0" smtClean="0"/>
              <a:t> là rất no bụng</a:t>
            </a:r>
            <a:endParaRPr lang="en-US"/>
          </a:p>
        </p:txBody>
      </p:sp>
    </p:spTree>
    <p:extLst>
      <p:ext uri="{BB962C8B-B14F-4D97-AF65-F5344CB8AC3E}">
        <p14:creationId xmlns:p14="http://schemas.microsoft.com/office/powerpoint/2010/main" val="1029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3e903d5e5_0_3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67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6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Click vào</a:t>
            </a:r>
            <a:r>
              <a:rPr lang="en-US" baseline="0" smtClean="0"/>
              <a:t> số để từ xuất hiện</a:t>
            </a:r>
          </a:p>
          <a:p>
            <a:pPr marL="0" lvl="0" indent="0" algn="l" rtl="0">
              <a:spcBef>
                <a:spcPts val="0"/>
              </a:spcBef>
              <a:spcAft>
                <a:spcPts val="0"/>
              </a:spcAft>
              <a:buNone/>
            </a:pPr>
            <a:r>
              <a:rPr lang="en-US" smtClean="0"/>
              <a:t>Click vào</a:t>
            </a:r>
            <a:r>
              <a:rPr lang="en-US" baseline="0" smtClean="0"/>
              <a:t> các từ để tới chú giải</a:t>
            </a:r>
          </a:p>
          <a:p>
            <a:pPr marL="0" lvl="0" indent="0" algn="l" rtl="0">
              <a:spcBef>
                <a:spcPts val="0"/>
              </a:spcBef>
              <a:spcAft>
                <a:spcPts val="0"/>
              </a:spcAft>
              <a:buNone/>
            </a:pPr>
            <a:r>
              <a:rPr lang="en-US" baseline="0" smtClean="0"/>
              <a:t>Click vào mũi tên để tới nd tiếp theo</a:t>
            </a:r>
            <a:endParaRPr/>
          </a:p>
        </p:txBody>
      </p:sp>
    </p:spTree>
    <p:extLst>
      <p:ext uri="{BB962C8B-B14F-4D97-AF65-F5344CB8AC3E}">
        <p14:creationId xmlns:p14="http://schemas.microsoft.com/office/powerpoint/2010/main" val="92921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Chói</a:t>
            </a:r>
            <a:r>
              <a:rPr lang="en-US" baseline="0" smtClean="0"/>
              <a:t> lọi: sáng và đẹp rực rỡ. VD: Nắng hè chói lọi; “Đồn rằng chúa mở khoa thi/Bảng vàng chói lọi đỗ thì tên anh”.</a:t>
            </a:r>
          </a:p>
          <a:p>
            <a:r>
              <a:rPr lang="en-US" baseline="0" smtClean="0"/>
              <a:t>Click vào hoa để quay về</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309568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hoa để quay về</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21134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hoa để quay về</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63846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hoa để quay về</a:t>
            </a:r>
            <a:endParaRPr lang="en-US"/>
          </a:p>
        </p:txBody>
      </p:sp>
    </p:spTree>
    <p:extLst>
      <p:ext uri="{BB962C8B-B14F-4D97-AF65-F5344CB8AC3E}">
        <p14:creationId xmlns:p14="http://schemas.microsoft.com/office/powerpoint/2010/main" val="75093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smtClean="0"/>
              <a:t>Click vào hoa để quay về</a:t>
            </a:r>
            <a:endParaRPr/>
          </a:p>
        </p:txBody>
      </p:sp>
    </p:spTree>
    <p:extLst>
      <p:ext uri="{BB962C8B-B14F-4D97-AF65-F5344CB8AC3E}">
        <p14:creationId xmlns:p14="http://schemas.microsoft.com/office/powerpoint/2010/main" val="93150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smtClean="0"/>
              <a:t>Click vào hoa để quay về</a:t>
            </a:r>
            <a:endParaRPr/>
          </a:p>
        </p:txBody>
      </p:sp>
    </p:spTree>
    <p:extLst>
      <p:ext uri="{BB962C8B-B14F-4D97-AF65-F5344CB8AC3E}">
        <p14:creationId xmlns:p14="http://schemas.microsoft.com/office/powerpoint/2010/main" val="263541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337"/>
        <p:cNvGrpSpPr/>
        <p:nvPr/>
      </p:nvGrpSpPr>
      <p:grpSpPr>
        <a:xfrm>
          <a:off x="0" y="0"/>
          <a:ext cx="0" cy="0"/>
          <a:chOff x="0" y="0"/>
          <a:chExt cx="0" cy="0"/>
        </a:xfrm>
      </p:grpSpPr>
      <p:sp>
        <p:nvSpPr>
          <p:cNvPr id="338" name="Google Shape;338;p19"/>
          <p:cNvSpPr txBox="1">
            <a:spLocks noGrp="1"/>
          </p:cNvSpPr>
          <p:nvPr>
            <p:ph type="ctrTitle"/>
          </p:nvPr>
        </p:nvSpPr>
        <p:spPr>
          <a:xfrm>
            <a:off x="3570346" y="2437667"/>
            <a:ext cx="5021147" cy="107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339" name="Google Shape;339;p19"/>
          <p:cNvSpPr txBox="1">
            <a:spLocks noGrp="1"/>
          </p:cNvSpPr>
          <p:nvPr>
            <p:ph type="subTitle" idx="1"/>
          </p:nvPr>
        </p:nvSpPr>
        <p:spPr>
          <a:xfrm>
            <a:off x="4461535" y="3740267"/>
            <a:ext cx="3069986" cy="1159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atin typeface="Raleway"/>
                <a:ea typeface="Raleway"/>
                <a:cs typeface="Raleway"/>
                <a:sym typeface="Raleway"/>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6"/>
          <p:cNvSpPr/>
          <p:nvPr/>
        </p:nvSpPr>
        <p:spPr>
          <a:xfrm rot="-5400000" flipH="1">
            <a:off x="9310974" y="4777550"/>
            <a:ext cx="461340" cy="3699373"/>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1" name="Google Shape;111;p6"/>
          <p:cNvSpPr/>
          <p:nvPr/>
        </p:nvSpPr>
        <p:spPr>
          <a:xfrm rot="10800000" flipH="1">
            <a:off x="2130451" y="6523104"/>
            <a:ext cx="6442079"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2" name="Google Shape;112;p6"/>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3" name="Google Shape;113;p6"/>
          <p:cNvSpPr/>
          <p:nvPr/>
        </p:nvSpPr>
        <p:spPr>
          <a:xfrm rot="-4578606" flipH="1">
            <a:off x="2498992" y="5087648"/>
            <a:ext cx="422168" cy="315501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4" name="Google Shape;114;p6"/>
          <p:cNvSpPr/>
          <p:nvPr/>
        </p:nvSpPr>
        <p:spPr>
          <a:xfrm flipH="1">
            <a:off x="-14" y="6053037"/>
            <a:ext cx="3254576"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5" name="Google Shape;115;p6"/>
          <p:cNvSpPr/>
          <p:nvPr/>
        </p:nvSpPr>
        <p:spPr>
          <a:xfrm rot="-5400000" flipH="1">
            <a:off x="645302" y="6770916"/>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rot="-5400000" flipH="1">
            <a:off x="280440" y="51823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p:nvPr/>
        </p:nvSpPr>
        <p:spPr>
          <a:xfrm rot="-5400000" flipH="1">
            <a:off x="448380" y="533594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8" name="Google Shape;118;p6"/>
          <p:cNvSpPr/>
          <p:nvPr/>
        </p:nvSpPr>
        <p:spPr>
          <a:xfrm rot="-5400000" flipH="1">
            <a:off x="496604"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 name="Google Shape;119;p6"/>
          <p:cNvSpPr/>
          <p:nvPr/>
        </p:nvSpPr>
        <p:spPr>
          <a:xfrm rot="-5400000" flipH="1">
            <a:off x="10953395" y="5649702"/>
            <a:ext cx="1278685" cy="1137881"/>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0" name="Google Shape;120;p6"/>
          <p:cNvSpPr/>
          <p:nvPr/>
        </p:nvSpPr>
        <p:spPr>
          <a:xfrm flipH="1">
            <a:off x="11961015" y="51876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1" name="Google Shape;121;p6"/>
          <p:cNvSpPr/>
          <p:nvPr/>
        </p:nvSpPr>
        <p:spPr>
          <a:xfrm flipH="1">
            <a:off x="11865209" y="6362329"/>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2" name="Google Shape;122;p6"/>
          <p:cNvSpPr/>
          <p:nvPr/>
        </p:nvSpPr>
        <p:spPr>
          <a:xfrm flipH="1">
            <a:off x="11624506" y="5447929"/>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flipH="1">
            <a:off x="6763526" y="1497667"/>
            <a:ext cx="4357593" cy="2904000"/>
          </a:xfrm>
          <a:prstGeom prst="rect">
            <a:avLst/>
          </a:prstGeom>
        </p:spPr>
        <p:txBody>
          <a:bodyPr spcFirstLastPara="1" wrap="square" lIns="121705" tIns="121705" rIns="121705" bIns="121705" anchor="ctr" anchorCtr="0">
            <a:noAutofit/>
          </a:bodyPr>
          <a:lstStyle>
            <a:lvl1pPr lvl="0" algn="l">
              <a:spcBef>
                <a:spcPts val="0"/>
              </a:spcBef>
              <a:spcAft>
                <a:spcPts val="0"/>
              </a:spcAft>
              <a:buSzPts val="42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8" name="Google Shape;168;p9"/>
          <p:cNvSpPr txBox="1">
            <a:spLocks noGrp="1"/>
          </p:cNvSpPr>
          <p:nvPr>
            <p:ph type="subTitle" idx="1"/>
          </p:nvPr>
        </p:nvSpPr>
        <p:spPr>
          <a:xfrm flipH="1">
            <a:off x="6763526" y="4725367"/>
            <a:ext cx="4040779" cy="1240400"/>
          </a:xfrm>
          <a:prstGeom prst="rect">
            <a:avLst/>
          </a:prstGeom>
        </p:spPr>
        <p:txBody>
          <a:bodyPr spcFirstLastPara="1" wrap="square" lIns="121705" tIns="121705" rIns="121705" bIns="12170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9" name="Google Shape;169;p9"/>
          <p:cNvSpPr/>
          <p:nvPr/>
        </p:nvSpPr>
        <p:spPr>
          <a:xfrm rot="-736219">
            <a:off x="11402070" y="345667"/>
            <a:ext cx="606973" cy="16843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9"/>
          <p:cNvSpPr/>
          <p:nvPr/>
        </p:nvSpPr>
        <p:spPr>
          <a:xfrm rot="10800000" flipH="1">
            <a:off x="11415531" y="2276020"/>
            <a:ext cx="746267" cy="4449928"/>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9"/>
          <p:cNvSpPr/>
          <p:nvPr/>
        </p:nvSpPr>
        <p:spPr>
          <a:xfrm flipH="1">
            <a:off x="11497467" y="3876412"/>
            <a:ext cx="664323" cy="2981488"/>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9"/>
          <p:cNvSpPr/>
          <p:nvPr/>
        </p:nvSpPr>
        <p:spPr>
          <a:xfrm>
            <a:off x="11197066" y="1923463"/>
            <a:ext cx="964678" cy="252128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9"/>
          <p:cNvSpPr/>
          <p:nvPr/>
        </p:nvSpPr>
        <p:spPr>
          <a:xfrm>
            <a:off x="11284609" y="86083"/>
            <a:ext cx="140812"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10097713" y="1099241"/>
            <a:ext cx="3163417" cy="964806"/>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5" name="Google Shape;175;p9"/>
          <p:cNvSpPr/>
          <p:nvPr/>
        </p:nvSpPr>
        <p:spPr>
          <a:xfrm>
            <a:off x="11797807" y="2245687"/>
            <a:ext cx="86072"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6" name="Google Shape;176;p9"/>
          <p:cNvSpPr/>
          <p:nvPr/>
        </p:nvSpPr>
        <p:spPr>
          <a:xfrm>
            <a:off x="11514688" y="2382412"/>
            <a:ext cx="51588"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7" name="Google Shape;177;p9"/>
          <p:cNvSpPr/>
          <p:nvPr/>
        </p:nvSpPr>
        <p:spPr>
          <a:xfrm rot="-4359910">
            <a:off x="11177999" y="5976122"/>
            <a:ext cx="86288" cy="878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8" name="Google Shape;178;p9"/>
          <p:cNvSpPr/>
          <p:nvPr/>
        </p:nvSpPr>
        <p:spPr>
          <a:xfrm>
            <a:off x="11375887" y="2764987"/>
            <a:ext cx="86072"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9" name="Google Shape;179;p9"/>
          <p:cNvSpPr/>
          <p:nvPr/>
        </p:nvSpPr>
        <p:spPr>
          <a:xfrm rot="-2560719">
            <a:off x="11372468" y="6444125"/>
            <a:ext cx="140811" cy="14496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0" name="Google Shape;180;p9"/>
          <p:cNvSpPr/>
          <p:nvPr/>
        </p:nvSpPr>
        <p:spPr>
          <a:xfrm>
            <a:off x="11679761" y="296379"/>
            <a:ext cx="51588"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1" name="Google Shape;181;p9"/>
          <p:cNvSpPr/>
          <p:nvPr/>
        </p:nvSpPr>
        <p:spPr>
          <a:xfrm>
            <a:off x="11399844" y="114487"/>
            <a:ext cx="86072"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2" name="Google Shape;182;p9"/>
          <p:cNvSpPr/>
          <p:nvPr/>
        </p:nvSpPr>
        <p:spPr>
          <a:xfrm>
            <a:off x="11883872" y="6118363"/>
            <a:ext cx="51588"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65"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20.jpeg"/><Relationship Id="rId4" Type="http://schemas.openxmlformats.org/officeDocument/2006/relationships/image" Target="../media/image19.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slide" Target="slide13.xml"/><Relationship Id="rId2" Type="http://schemas.openxmlformats.org/officeDocument/2006/relationships/notesSlide" Target="../notesSlides/notesSlide3.xml"/><Relationship Id="rId16" Type="http://schemas.openxmlformats.org/officeDocument/2006/relationships/image" Target="../media/image9.jp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slide" Target="slide9.xml"/><Relationship Id="rId5" Type="http://schemas.openxmlformats.org/officeDocument/2006/relationships/image" Target="../media/image7.png"/><Relationship Id="rId15" Type="http://schemas.openxmlformats.org/officeDocument/2006/relationships/slide" Target="slide14.xml"/><Relationship Id="rId10" Type="http://schemas.openxmlformats.org/officeDocument/2006/relationships/slide" Target="slide10.xml"/><Relationship Id="rId4" Type="http://schemas.openxmlformats.org/officeDocument/2006/relationships/image" Target="../media/image6.jpg"/><Relationship Id="rId9" Type="http://schemas.openxmlformats.org/officeDocument/2006/relationships/slide" Target="slide8.xml"/><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H" pitchFamily="34" charset="0"/>
                <a:ea typeface="AvantGarde" pitchFamily="2" charset="0"/>
                <a:cs typeface="AvantGarde" pitchFamily="2" charset="0"/>
              </a:rPr>
              <a:t>1</a:t>
            </a:r>
            <a:endParaRPr lang="en-US" sz="10600" b="1">
              <a:solidFill>
                <a:schemeClr val="bg1"/>
              </a:solidFill>
              <a:latin typeface=".VnArialH"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Những tác dụng tuyệt vời nhất của bơi l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19" y="457200"/>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àng trăm trẻ em được xóa mù bơi lội từ chương trình xã hội hóa - Báo Long  An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159" y="3124200"/>
            <a:ext cx="5049823" cy="33234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37519" y="4763283"/>
            <a:ext cx="3077689"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bơi lội</a:t>
            </a:r>
            <a:endParaRPr lang="en-US" sz="7200">
              <a:latin typeface="Arial-Rounded" pitchFamily="34" charset="0"/>
              <a:ea typeface="Arial-Rounded" pitchFamily="34" charset="0"/>
              <a:cs typeface="Arial-Rounded" pitchFamily="34" charset="0"/>
            </a:endParaRPr>
          </a:p>
        </p:txBody>
      </p:sp>
      <p:pic>
        <p:nvPicPr>
          <p:cNvPr id="7" name="Picture 6">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1124099" y="5885763"/>
            <a:ext cx="1037739" cy="1000003"/>
          </a:xfrm>
          <a:prstGeom prst="rect">
            <a:avLst/>
          </a:prstGeom>
        </p:spPr>
      </p:pic>
    </p:spTree>
    <p:extLst>
      <p:ext uri="{BB962C8B-B14F-4D97-AF65-F5344CB8AC3E}">
        <p14:creationId xmlns:p14="http://schemas.microsoft.com/office/powerpoint/2010/main" val="17079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itle 1"/>
          <p:cNvSpPr txBox="1">
            <a:spLocks/>
          </p:cNvSpPr>
          <p:nvPr/>
        </p:nvSpPr>
        <p:spPr>
          <a:xfrm>
            <a:off x="3672467" y="5562600"/>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bãi bồi</a:t>
            </a:r>
            <a:endParaRPr lang="en-US" sz="6600">
              <a:solidFill>
                <a:srgbClr val="002060"/>
              </a:solidFill>
              <a:latin typeface="Arial-Rounded" pitchFamily="34" charset="0"/>
              <a:ea typeface="Arial-Rounded" pitchFamily="34" charset="0"/>
              <a:cs typeface="Arial-Rounded" pitchFamily="34" charset="0"/>
            </a:endParaRPr>
          </a:p>
        </p:txBody>
      </p:sp>
      <p:pic>
        <p:nvPicPr>
          <p:cNvPr id="3" name="Picture 4" descr="Nhà nước quản lý đất bãi bồi ven sông ven biển như thế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938" y="1063015"/>
            <a:ext cx="6212110" cy="3752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ùng khám phá địa điểm Bãi Bồi Mũi Cà Mau ( Ca Mau Mudflats) tại Cà Mau -  GODY.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13" y="958214"/>
            <a:ext cx="11778806" cy="3918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Tree>
    <p:extLst>
      <p:ext uri="{BB962C8B-B14F-4D97-AF65-F5344CB8AC3E}">
        <p14:creationId xmlns:p14="http://schemas.microsoft.com/office/powerpoint/2010/main" val="41234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2050" name="Picture 2" descr="Ngõ hẻm và sự dị dạng của đô thị | Thời sự | P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119" y="549840"/>
            <a:ext cx="4731421" cy="5849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h dán tường Hàn Quốc, góc phố, tòa nhà, lâu đài, ngõ hẻm 5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519" y="549840"/>
            <a:ext cx="4070216" cy="58163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hlinkClick r:id="rId6" action="ppaction://hlinksldjump"/>
          </p:cNvPr>
          <p:cNvSpPr txBox="1">
            <a:spLocks/>
          </p:cNvSpPr>
          <p:nvPr/>
        </p:nvSpPr>
        <p:spPr>
          <a:xfrm>
            <a:off x="76599" y="274967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ngõ </a:t>
            </a:r>
          </a:p>
          <a:p>
            <a:pPr algn="ctr"/>
            <a:r>
              <a:rPr lang="en-US" sz="6000" smtClean="0">
                <a:latin typeface="Arial-Rounded" pitchFamily="34" charset="0"/>
                <a:ea typeface="Arial-Rounded" pitchFamily="34" charset="0"/>
                <a:cs typeface="Arial-Rounded" pitchFamily="34" charset="0"/>
              </a:rPr>
              <a:t>hẻm</a:t>
            </a:r>
            <a:endParaRPr lang="en-US" sz="6000">
              <a:latin typeface="Arial-Rounded" pitchFamily="34" charset="0"/>
              <a:ea typeface="Arial-Rounded" pitchFamily="34" charset="0"/>
              <a:cs typeface="Arial-Rounded" pitchFamily="34" charset="0"/>
            </a:endParaRPr>
          </a:p>
        </p:txBody>
      </p:sp>
      <p:pic>
        <p:nvPicPr>
          <p:cNvPr id="5" name="Picture 4">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Tree>
    <p:extLst>
      <p:ext uri="{BB962C8B-B14F-4D97-AF65-F5344CB8AC3E}">
        <p14:creationId xmlns:p14="http://schemas.microsoft.com/office/powerpoint/2010/main" val="34032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
        <p:nvSpPr>
          <p:cNvPr id="5" name="AutoShape 2" descr="data:image/png;base64,iVBORw0KGgoAAAANSUhEUgAAAfQAAAK0CAYAAAD1Zs97AAAgAElEQVR4XtS9abCk53Uednpfb991tjszwACDwY4BAZAAuEmkIFKyJFILLS+KKk6l4sSxLDl2JZKtilKJXSnlV/6kKlZZqdiukuSSJUqmQookRAkUBBIgQOzrDGbfZ+7ctfc99TznPd1vf/11f30BkJSavJh7u7/+lnc5z1mec07su0/+Yb/f7wt+8PL/1ffxbkx6PX46+JwH83iRWCwmsZj+G4/j95h9yu/qh/y/vvzfB+fRc/dwQvtxn8Xjcfvm4B57PT2O94hTDq7pLhGLS4w/MenH49KTuPTdMTF8A/fs30tc706fZfgzuLA+qH7mHsCuOTw+MXKfY3/YBUefxg2kSByXmHIGPCee1643GE7cE59R59CeQ+fHjZE3xxMv0cc4T7uD6Y8XvLbNm97zcI5ieFDv5Y+jTombG+8YzjL/P3ye4N0M5iXk+4Nr2HrTQRo+rrul4XW43Eemv9fDCNuBMV2r/j0G/p5ttIZ7Lux4m2+by1nPOTje7Y9p3wvunahrmIyw46b9jdU0Ig0C+1QHeXwcAytk1+sy+Exxt0emPRvmN2xd2ntYz/55fblpe27s8QLrwx+r8XHH6hq9h6i5GJN7M8gQX05MO3+1UpFGrSZr165Lr9WW06fPyIULF6RarcrOzo60Wi1JJBLCfR6PSS8Wk26vK91ul+/jB887VyzK0sKiHNizTz738z83kF/cTwHcmWVNhR0TnAubj93sz93ug6i5meXz4H0H91LwHNgXwfnzZXzsxT/74kRA1wGPE19t8IMP7QNMGBByYzqQ94EoeONYBGGDD2EQBugK5H1RYB/KBFUq3MZzACwEO5G+h1UKzA5k7DgP0IMDGdzMYQsmeJ/Bc0QtmFjEZgy75oiAcUqJXZfKDJQkt3GiFovMAOhRz+BvtlDFSPoSD+g9/jlHwD0ARrMoJ3bNgM4wpvABzHUFTXrFpN8bLphxgeHWXkBgz7KJJx2zG6D053iSEMT7kXP+Hm446pzBz0fV8fH93PUVpRkVyqh1OK7g+4ZG+EMH73tMKQgxLKYpAGPCeKrCp0LsrwOgl3d25ORbb8tbr74quVxO0um0ZDI5OXv2rGxvbxPIKa9jMcmk05S37V5Xmu22tDttyht83ul0uO/4/WRKUhKX+48/ID/zd3+e73+QgP69WuvvYXvs6ivfM0C3AbFFbYPd62Hgh1ZRELRgpQwENwAxoMXy6aC2BkDd3zxh2pX/eRhQUps2ix7X6DnLjteJS2xwPdMex8c5aGFPA+CgVRwFrrN8PqY0eJZlmNAMu4eRcySConOoiHGIAhbI2Ij8gAB9VqHoA3rUrgkqR2NjF+OSmfzqQxka9VYE5yQ4nlFAF3XP7wXQd3vO3YHMbMAXdQ+zAXrUWUY/363yHKUAhF09TCmYdpdR15g+v9MB/fqli9IslyWRTMq16zfk+o01WbuxJolUSpKJhHS6HSpv8URcOp2utNttyuJkMiEJatB9abdaki8UaKDlC3mZK85JOp3icV3K+J5cuXRZNm9uSKNek4WFBUmlUtJsNmVre0vq9YZkMll6prrdnrQ7ek08d6vTlVanTZUEf3e7HV6v2WpJr9uVVDwh2WSKCsCdd90p/9V/9w8H3sMwMI7aC7MAuH+OsLkJvhcpHwMK8iznDHuO3ciJse/PaqH7gO4Lzm5XrTz7GbGy3eqmy9uzbsc2m5rZI67sqAmLAvSgAmJeelMozMXGQYc1NsGTHAaStkjDLMdZwQfHBcchasMnzJ0/RWoEzzEyjiGAjs9toU5fsOboHg9v+LcT5qmwz+1egmtl9J7HLXR/c04bozDFz64d1PjDAH1kPt4DoAen5fsN6JMEn437pLU8VW+ZJRQTOEGUQBqzbAPfD+4LtdB395q2DnGmqL32vQDwqGtGC3eMw7jbv7y9Lb/zW/+3FOfmZH5xSS5dvir1RougDYBPJRLSaDYItOlMRnbKO1Kt1ySRSEoqDcBPCiAdFnO9XqfZsLS8JIuLizwGQF6p1aXVbgnkZr/bk16nK8tLS3Sbw2KvNWvSbncB1wTuRrMl9Sb+bUqn05NWuytNALyIpFMpyWRguScoezoA+l5XEtKjbZdNpeSHP/lx+fu/+F8MpiE4NkGPbXDtR431LKtpt4Aete7D1l2UERB1n7sGdMTQw8B86KbVOIgvpAcCXJ+A1rc9DIUK/ucA1H0yYqFHbbig4A6LXY0B+iBWr641LMRgsN63yIMDaZ+FKS6TBn0quIq4exh+OwzgRxQXiXFDTXv51xwDuAhAn7Yged4QCz0IWniGadaRr0CEexQQVxgKLX/c/XXhXyPsvsM2yohGjlCM9xquCX2T9lBgqEe+L1BAJ3MigmPvKzOT5i9KoAfnNuw8UYpwlIAIfj5NSRrs811yA4L7AopqcC78v4OekrB7Cp4z7O/BeuNaDuP7jHJMos45SUbY++8XVEbnUi3kMJf77/72v5WT77wlvX5MUumsNNstyeeK0nZhylw2K82GAnqumJdKpSr1ZoNgD4s9LjFJxBE67RPQ8e/C/IIUCnnKymazRSUACgLAOBlP8Ge+VKIMa9TqUmvVpdZoSKvTkUajKbV6Qyq1htTqdWm2OgR0WOmYS1wLlng+n5dMJkNQr9bKkoKzVERSyYTk0mn5x//9P5KPfvyjuh8DayzM+JgFUHez/qPkd9he8d8Lu5+oc87iBZh2jcgY+gtf/4MBoNvFfKHc70cDeh+A7khPo4A+JMv5NCccEwUK/kNNdLkPd5b0IXxNiQg5P57JzhMEGpuY3ViHUZs5+Ixh4DYmUKCCTDFVJgmxgXLjFCt/oflzGamYzADoswjB4EIf/c4ooIfdU9hYRQHZGKGJLpvh2YPzATCfZhUCzGMUP5Nfu72nqONxjwZm+DdsjUWdY7dCb5bjZzlmGmAnA7Hn4IiGAfpuwdTGytZOlBIYNraz7Olpz7kbMBkHMQA6LODRVfnqiy/Kl//wD2Rjc1MSiZTEkglyO2KJBN3Zc6WSZFIpqdVqBHT8Xa5WpNFqSjyhFjKeK5vJ8F8c1+l2pVgo0J3e7/WlUa/TxQ7wzudyA0DH73jVazVpdJq04hutFq3yRrNNL0GzhZh5XzrdPgEd3paBWI7HBcoGfmq1qvQ68ACIpOJxSSXiMpfPyW/8r78hd99zTwjZenx3Rq393Y5/1HzPAujTZd1sikrUffvX8Gi5ThHiShoa3AB0X4jYQhuC+2RA57FkkQcA3WnkcYtlB1jHYQI7aqNMAhLeO+9BramBMeBbBY5sFtz0ds1ZBFbUxIUJIP+eZwF0nGMamSsKTD0O19gamQnY6Zgbtabg+rLrTgIZ/76C1tX4c88G6NM2U/AaoUpBCKD790mxQ0NOBUfwPmcB9Fk2vH/MLC76aYAeJtA+aCEXNpaz7I8PEtBD5zPCyvf3NhT3sDUS9RxRAj5q/0UJ5unrZRzQNzc25P/9N/9GNtdvyubWjouTxyVXKEg8niQJrVgsSSoRk3qjIclkUnKFvJQrFdna2ZZUOk0rPZGI0/LGUq9UKox9l+bmeHyz2ZBWoyGJmBDMs9msJGNq1fd7PSoErWZT6t2WtNod6fZ70iGAA1o0Xg8rfWunKrVGi9IDXgEYcAB3ZD1BmeiB/d5pC7w1UPASsb6kYwnJZ5Lyr3/zf5ejx+6YOnyzrP2o8ffPEVTww9Zv1N7y19gkmRR1jqh7NjweYBUyzlRwhRJeY89/7T8NLXQvhQCam54sfHMMLgC2IlZDIOXL3OQcuPcJ6FHaNNIl+rH4CBaNfMcJdxPak7T4qA0fpXRM+3wWQCcPIWBVBpWCaQvgfQN6LDmW8DWL6ysI6NPHKRrQZwGVqLmKhQD6CLgG3O3vBdCD6zJq80YBephiPW1sfZZwcOPPIiicTuNpweHfihrr4LdG1qxzwU5dt4EPo/a7yZqwdWaCOgrQwxR0fJdKq15gTGB+bwEdsnY00+c//D+/LS+/8AIJaLCEYVl3ej2Zm5sX2vL9mOTzBYbp4C6Hexukt+3KjmxubUkilSRoQ6TAGscLKWfdTofHAXjbzZZIvyvFTJqWNI6Db0oA2iDWxWLSaXekFesQSGA8xRF3F5FuT6TeaEq5UpWtnYrsVKpUFjiOPRDnhs+DMQVM9Hsi6bhINp2WdCIu+UxalhcX5Tf+t9+Q/asHJi6TqPmMWu9ha3gWjlPUnvb37CyGxm730tj1JY6pGVrkbq3a88e+8zW43Ic5tcMbHEsP5XfGhBIOgxvIuYrAMNc46zCXG4DuOy81P3xwC2NzAYa6obMeFuIcdWln2H600APn8+U1VQpfw/dyou3c45MRjPuNiS3vGQaicXDQIMQw4BKEpM0MLuGsRHtq97jBjIFBmp27SnCy3y+gx+OpSEAPjtPurRqzip3C6J7FH21ewx/usem3+gjDtTF+yLjLfWQGVWoP5ytgAYLQs1sBHgXYwRUU1PD5NB5fJUxI2Zzj36jrDXfR8Exh82X1GeyoMLCLEphh4BoGvGHvRV0vao3hnHAXRx0XHNvg8WHpsZOea9KzTRunWcDBvn/+7Bn51//zr2suN6Qnc7x7JBdnc3lpNNqSymQlk81Ir9MhSGdyOQJ1o9UgK129UPo9kOMA/Ih/4wXwJ273egTWYiol+VyW7wPQu+0O2em4Po5p9tvSoXWoew+seMTNAeiNVps/5XJVKtUq09pguQdf5n2EHzCTiEkpX5BiISfS7cjtt98u/+o3/9XE4Xu/gB524qhMCduPI6IopPZEENR3swai9lUkoAc9V8997Ysjt4g4jN0grcWI4hkUpMkUAdWsHCWkDV/U+LyXbSSz4ruBa/gDzW8GPg+6S4JxhfHNFlQpxo2SKKESNfBMmvMeU5/RB4wh83b0cTyiju7bia+gpyP4nGHjYCebBYhjIS733WqUY7HskAeyczru0tjzjl/TB/Dw4YkSllHgHCbco74TvJOoewg7PggyYSAfFCiTQH9sDYeUY5kF0KPX+ugRux2nKODd7flwN1Gsd7vjSaSkMA9alEyIeo7drg+7Xr1Wlf/z//hNeffECYJxOpUhm6zd7kiuMCeZbE7KtaoUis5t3mjRmgagw2UOy7xcLpONju+0ewD7LMcIYEu5wWJhWvCplM/Jnvki3fIMV3S6PF+v23Nx9p7U+i1a6MAHuNshs9udnjSbbSXKNTsEc7j7oTR02gD0gJrdV1Ic3fIikk3EZX6uIALw7/fks5/5tPyjX/knocvvgwD03Spwf50BPezeOK/Pfe2PBum2QU1DwTREKtg8OUuqn0iOsNiDmk8koAcmPvj9sLiyPznTLFNdvOOx4Sh36W43a9RiiT4fNtf0yjJhoQt/9QfHwRdIswBzTJIzgOt0cR8qMAPIPcu9hIGYvRcKShGKZxRIfBCAHiXAdwvok8IdkwB97BnDtm4IYz1ooUftjeBzzGLp+N/Z7VxE753xFNHgPdo5woBh0rr6QQH6C9/+lvz+7/2erK2tMQd8obRATb9cLUtpfl6yuZyUq1VZWFxkDjnj650uwRhFXObm5gjcAHW1zpPMO0dMvFKu0BUOqx6AXczl5cCBfVIq5li7AwBdqdekXmvod1Npgn4/CZ6SjhQcBWDcw/ULpQCx9e2dHdnY2mauOu4F4QGECojeDi/iqO3AxDfHdofrHTF+pLIlEnLv3cfkcz/zeXn8Ex+PlEO7lSHEgQgeRtT+nVXZHpHJgdofu1X6g/eMcXdBoVBBHHv26380UKPshk2QhG6kMbNKS6sOyqJ6VdcUTDF5ERZ6BKBPUgjsiUjKm/YKYW9HCa1ZhIh/SRBPprlwo88XHVv+Gwvo3kBNE6jTBGuUcI3aKFGbOfh50MsUJhAmgcZgXU5I94IFduXCBalXKxTYuHekEyHeCWELQYycYbxv/6oFqQVAdra3eBziptirW5ubPA5/g92Mz4ZekGGoB1u320ahjw5vEccsLC4RCBA7hbsVRKpkIiXJVJIW2/z8PPOfC4WiZHNZyWayEk+kZO/qQRKw8AqOVZSw3a3yG7V3oj4Pzl3U/U2av7DrTLs2mOOYG6aKAf2cmMJYF/IFdZe7impYB61Wm3P77aefljNnzsi5c+c4r0uLy3R1b21ty1xpjuPeardl7769JMatr2M99Mhqh1u9WCxyDeC6WB+Yy2QqQTY7AN3SynLpjCzMz8vS0qIkkzHmoZerNSmXK7JTrpJoF0MOO86bEkmkEoyfI3e911UwR2iq2+1LubwjW1tb0mg0GOfHOu0y1mu8hDhd+UjLoycRbPeESLIP93tSCig4c/th+aVf+iU5dNsRSSQjymh/AFUQZ1k3QaPI/jY55p8jTLZFhcWi1uIHC+hkr4eA8VAFIBkNGoMKnPE48SRAHxwLUl0UoCPmPgmwvTz4SYdoCc9wpWI3m3eazgBh7L92u/m17ON43Mk/Z6TL3XvEKIAbfxY44cY3UdSCC54nagEbkEzXwMY/9e8jTBlzzM6ZThsF7jiJT+qMAnM73zQlEUzhzZtrcurEO3L29CmCL34gyCEE8V1YV8zZrVb5g89xHxbHVNawClj/mviOna/T60oP+cxuj5Kp7KouaZ36nkD3tHNQCLE6M2o3JGmRJZNpWm/4DFYbvq5MaZQAzRDoU8mUrOzZI3fdd5/c96EPjYx7lPIV3CeTLPxJ4xo1HzMtghkO2u3at/ttNRuytbYmr7/0ojz/3Rfk1KlTnEfkZQNk4Rb/xCc+IY899hjH/NTpM3LixAm5fv065xHlVrEu3njjTYLx8tIeZZJvb8vynhXJIO+81ZT9q6t8HwAMSx1zCiDH+XHvOIdmqagYbzVbzFeHrJrLF1hjHf+C71SrV6TWbEi1WmO+OQzLar3h+h3EpN1tSixh9T0S0gNaS1yy2ZykUkl+D6AOzwBc8XDLQ+z6gA7KLeCcZbjjZAZIsqfxdAD60VsPyi//yi/LHffcNVPJ4t3OT5QCHrYkwuSo7yEbA9yARR4lD6Oe4X0Dui9wjWhm+D0OUgb4vhUwCpyRDPdAFbcwxSAMyAab2n3fVyZGtSqrIDK8r7BBnEVbm6xTjOfVz+KG1GMG8YuxohJjgjHgkR+5Z2yeKQH4qIXDee9Nz7sOE6STFryto5muO0PhkqAmHJyLaQrMLMpVGMj7azHsHAS8CYqs3V+tWpVrly7KhbNn5MrlS7K+vq5CzwE6LDCzqM0it9xh/O0LBEa/kM3B+KcCrlnH/FtEWt0OAd1XSkZAO65FRpBSajouP4dFxapeXVcYylPS40hP6vAH14n3+0xxAvAA4A8eOiQPPvyIHLnjDikUi2PbJGpvTdsrYUbCX19AF7l28ZK8/Pxzcv3qVblx44Zsbm+RcQ4FDYCO58Hvd955pzz++OMkuL377ik5ffo066TjdfDgQa6J1157XebmipLLzzEPHTFqjHUyk5JKtSb79+9nRbhqrUaQhnKAcquYF1jrSElrt9rS7XU45ygBCwUPv2P+8hnknMfZaKVcL/NYFK1BrDyeTImWa4+Rud5ow9rHGujSLY+qcVhAuWyOCgbOW2/UWKSGMfZe3wN0jdkHAR0RRlro8ZgUMmk5vH9FfuWf/rLc++DxSEDfjQI/TW5P0+uiZFvYd4MAHgXoUQbOmJFAHsNkj/SIy92/QQxYNNlsKGDsu2OCMcTlPsYmDbjMgwSXoMvdF6SsVBAQqmOxxxnqckcJnSiFPuh2nCSIgtbJ8O9xl/uuAJ1a7+SJngVYZ2nOMguQBoEoauxmujd3klmONQ3aX5NRVvkk0J8G6pMAHa7N61cuy5lT78qrL71I4QQBDUucNbZZ61q7UvnnwLq1vH/rVGVrWS1qTVlhDNTlCI+su5gIi286xQ7XsfHC7xT6rl4DBLA9s92HWvpw9Q8JrrDeABR2zyBLdVoIE6CXgh4HNz2AHWlPi8tLcvzBh+TxT36Swz/Lvpp2zF8vQA/JtnGLrFapyHN/+U05e+qUnDx5kiDJNLJike5j/I35xxjDSi+VSnLbbbdJLpeX7Z2yuqo7HSp7t956K/99+513GOLoSVLW1tf5OazydDbD0MqePbDcFdDBYocrv1Iucz5SzDFHWdaOA3HXSAVZSJgzVJHrC6vAITe93sHa7MpOuaKAnkgSqAHOqBPPfNoYUtlQKU6bs8DtDpc7lIdUCvVKugwbEMwRX6e5oh6eMEAfsdAzGTlycL/86r/4VTl89PZBR0vbw+p1mtx9gT7YydMTKoKiDLugHAkD37Bz+Bb8NEMj7KbGZH7ASON4Til4NRXQmWvIXTu89Dhgj9vP/jHTXO52Vioc3o3j+z7oTwV0z+VuisDYIJO8MQp2swDDZPAdn4qwnMYoYeavP1IdAuy/sckNyVMfUcIiuATRzzyeDTALgPvHmOXoK1WR4xBhodt9T7r/MS02YNkG11MY0Ey6R3tfUzHH69z7gI9Wk2dPvSuvv/IyrXFzeVrnKVjAAPRuZxjjBsiqdYXQlTCmansBoIsXQJtVvQT5xtYQQxsQ2Xiba70bxzrS1sHs3QXXJ87DCs0o6KFxVhzDf92+Y0ILco8Zu3dtasmCNjerzjIO73XaFNX2XKZc4HMARSaZlNXVg/LIY4/JPQ8cl8Lc3GCJhI7zhBavdmzw31kVhQ9SkVTtZRRQME6Ik188fUZe+Na3CYxwm584eZLubcTIc/m8LK0sc1xggYMfgTWA+VxZWaHLGjnmpnDhng8fPsy1Azd8LJ6QRltooWPOEOYAY52/791DMG+26gzX4BwbGxsE4HQ6Myj32m42pA9XPMMlrjtaoymb6xvSabUknkxIvd2iYlGpd7SaWzpJj1+n3aOen6S7XWuSYA12O9rq2rauKn6qQDJ+Dn2P1Rgt3BmjNR7uco8zD/6uO26TX/uXvyYrB1YDiuDksrgDpT0E0KPk3Xv5fBaAfj+AHrlmowD92x4pLuxk3REw51YaOUzrtk8WdMNvjKZw6ftmXY9nmg9imFSLHLnOgkHuLrjRrVKdkzZ8i+f1bpOA7mdRuDznEY1uMuCb0PYFuq+9zWpFBBVIP9tal/2o8jSwrtzzDLIOhuJxdMpCAV23lLqoVFDbHxT8wdkM1C8P01JHlIiQGswGMrwkSu568xa2xmbZWGbJTlrwURstSqnwQSPs2ODn+LvTbqkLtVyWC6fflRNvvi431m6wlrbE4tLudqQF96TLyUX1OZTrpJvdFeDIZjOSSGqOMEAZ/aTVte5qK8SQFZpiXW10utrc2Bb0qSYBCl2yrJKfSzdt9RFD15g3BS6tpZ6SslzKiq1XvGNVxAjwsLboBegN8pDxN8CC9ysxxkuZ1MLYuioAsCbxXHD34hlQBxyEK5b9zGRl3/79cvzhR+TwbUdkcc+esSmcZOX4ylLwS7OEtKKE46QUtvDvjQI6OBFrV6/KqTfeGowBrGy4zp99/kUpV2pkb8M6X1goyerqAUln0gT1ne1tzhus9FJpnusD5VSh2MEtf/jQIbq5z545w7ncqbYZP09ns7KwuEALHYrC4soyFQS4wnEdrB1UlwOZjR6TXI7zXquUJdbvSTFfJMjjPqvwCsBVDzd8TKRSb8r61hZLuALMseZQo51rJAkSX5rDAmWkXte0NK4vJ0GQoWPih9Y5xMwMgB5HDD0mjKF/6IG75dd+/V9KaWl5HNCdvT9pTsMs9Kj5jZIZs8iqD9pCD5M9/jUiLfRvPzlkuZsAHpXx48Q4/3OL6YU9/CSg84+dZFWbVUWFwbkHgxvc/u660rMDbS1IziMXKKhdB+E1MaJV+K7KMMES5RoJjgfFaQQZn1pHiLU6HEeD5vATTQat4bMOtUcV5qOCcfy87wXQfQ01SqiGrbngc0QBftg5or4zC2gH7x3scFjQsHjIYN5Yl5s3b8qVK1dkfe26NGoVaTsAp1CLxSn80CMalhbImbTae13GKzH2EOJmBate7KweeKmScYnDgk+nGJtOJ1KyvrYh29s7vDWCfh9EOVWoGQd3xULMFa9zoSS5Qf93zyOG45TQqdeFJYl7RalOdN2CGxOKBPYgjoMCkk7FJZHUYk2mVADUARRN5CDD1dtq81yFXF7yuTwrg2VSaTlwcFXu+dCDJFgdu++BqcvDlx/B+fzBALoqRc16XS6eOCHrN9elslOR+fkSFZzNrW159jvPyze//YJUHRiiIQmakazu3ysHD+wn2xyAvr21xfFZJnjFWWUNZVWRUXDkyBFBpcNrV65SaVrb3iFIo5AMarWjnCty0AulObrY6amhu7tFLwHmAEoYUtWgcDWrFfIe0DAFZgPmCfeA47LpDC3u9XKZDVfwvWQmzTgtlAqSJFNJyaS0KxvCBbVag0qIrilIaB0XA3R6mkIAPUEFQNvPGCkuAUCPixTTGTl+/13y6//Lb0hxfmF8XdA7MtmnHgR0jNsHAehRcmTS50G5acdNOn4SVo4pHV4MPexcMR/Qw4Q3NPep1U5CLPRZAHAi+LoPBoAOl5+bR3svCLYo/TpialIHGVqf6k6c1v1aAwNjdRBmID3NAlgqph2gTwN1zfMYnNJ/ThPg0yzNKCs0TAmJEoy7BXQfzKO+aw8apRxFbapZAH0WQBisWx1sMoKbjZpUkCYG67PbVYGXTFJYgOCGeOmlS5cI8O1Wg6QgZijF4bIU2S5roQ2cuyda2IO/OyUV58IcQNjCJQphzUqJzsKHMgBLH0IXLS2b9SbduXShO4XACG60xpGa5lLa8BjmLeHacPuElpNbZ7g+rDl7digPUCLUWtfuf+lkihI6noixVWcmGWMPbrCpYVGyvChdsW0FkFpddra2WQOcKVLJtBTyeRKoWNWs15F8Piv79++V24/eIbccvUMyxTkpLa8EbIlhSCAonKPW7Sz7Mkrgj55DY8jYyS0A+jtvyeULl6XV7snqgf3SbNZlc3tbnn72OfnzZ74rNXAcJC4p/rcvhWxGDuzbI6sH9p/YLWoAACAASURBVBEcNzbWub4WSwuSzxVku1qVHRaLKcrRo7dLNpWW7fVNirVLN68yLt7q9KUE5SGRlHQmJ6lMhpY95gTjDgImWO/gOTANMZvRnuSw0HsA5yQt8J2dilRrddYOSSZTbLSyzhrvXZLwEBJCBTicg2sdmRFwt7Ouu3pjmGPuQSwju1TwNGbO/uojDZBiVCoI9lyHfcbwk+gQlwTLPSWPP/Zh+We/+quSLwSJlcOxnzivPGQU8MNasPrfHwPLsBoNMxB2p53TZNMkIyfo+Qt7Pv8+zUL3vaC+3B8D9LGNg6pv08qXuZS1YA62D+qTBPu0h/G/D0APns8HOJZ+5RvD4Qhu+EiBEMhVt3sOak6TQDMKdN4roPugHiQLBid/FkD3x9zGcJrwixJ6Yc+9W1B/v4A+6R785wo+R5DECFcoxubSxQty6fwFWV+7IefPnCY1FIJirliQxYUFtp2EqxTx8Jtrayz+UalWyFyu0/p2bkiW3OxLrd6k5YW2l3CLWvzUSG9WY1tJRmptw51OhaLdIukJVj1+h8UcjyWYMmaxdzy7rXU8I85HC2xnZ4Q9z3UM5Rx6K+OcSsCDvFJ+gIJnPJWUbgJAHqeCAcAGuOClbTVjBClTbqxFpgl/nAuCv1HV+8YzddG3W+JUApLJBBUEqDdQYjCuBTDmM2kpLS7I0fvuJxlrz5GjM1vvvtCMMhRmAfrwYwa2JQH90om35fTJ0yKxpNx25FYpV3ZkfWND/vzpZ+SZF16RShcKUFrS0pUErMueyFwxR1BfWV6kcgZrN5/NSalQklq7JevbW4L4+O233cZ0Moxhv90loM8vLdKNj8IyjJ7EEpJIpVnAJQEL3eWdo5salEblZSSk0ahLo1KWRF8LzwCoQXxD2VZY/DhVpVqXzWqVnhkod5ZGad4jhnWgZGLduKIx3OMh6cYJ425gH4yAoYYTmcbGDAsAOhq0ANBFipmkPPTwQ/LL/8P/KEvLy4EpeG+AHsUw/5sM6Lh3e74RQP/W1784nRsY0fpQN9NoHvo0d6Y/U/5xvoDFzfoAHnfknDDLn+dzLvZRktnwSmGtMsfuMaT4TBhgTnONTFsg1EyHTs9Q9m+MfqqAXeBtCvNQzCqUJgF8ENSnAV/wWsG5CSprI9qku/dgTD3snJPWRZiGa3PgKw7+swbvCTFnCJOtzS3Z3NyQra1NTdXZ2aGQe+ftt6Va0SIciAWyfzfSs5xFhvjjQrEo865DFa4FKwUWFoQcYomo3FVuNF3P6jQtbNS3BqhDUCImCWej5QvjupYGNhifnqgLnl6xuPRjKK/ZodAGyAMMIc2Zdkbim0eKcylsjIm6HGT8a+lmnDcqCwB1/R4Ev9bd1qI0BHh85shPsLgY181kCcYZxMXh/s/AYnd56s7tjnvBsfRggJHv1jE7LmLto7UmyHSwyuIJsu2BEdkMwL3PdpqIuRcKOVlYWCDha9+hWyQ3Py+lvatjSz64tsOUwigFd9Z9pMcNQaVZr8n5N9+Q1199Q9LpnDxw/3200C9eviRf/JOvyOsnz0oNgJ7OSjYGhbBLazSVjMt8qSB79+xhtzMSILt9yWZyaCIu5XqNHpZDBw9KqTgnHYRrQF6rbUtxfl5qtbqUFhZIokO7aFjXKDCDuYRChjmEYmleINx1pVKmyz3lFDaAOfqYQ2nCugTfA2u3A36H44RgbjB2/v4ahHVsT7sshxEeEPtrKBaMG3G6ILT3hqbrxqUnuYRIPhWX1b1L8sDxB+Wf/U//Inxa3F6cNmeUn94ruCZ2C/Ame3azTmYxcMJkXZjBaseNW+g6vijs4+BvcMrY9wLQ9SIBulXgb9+CDoLkrgE9Ij1G3Tyj0zK+2WG6+MS9cd/4RIXCkb+iAB2W2uQKOYPMkImL0pjJsy6wUMXKrQAb4yhwnXQtO/cs1vFuLfawewqCd1Dg4O9atSLXr16Rq5cuyebGJmtMs9oWXNBdLeTiP/cg/5udpSwkA1IX2keCcY4c8TZ+kUImI/OFAl3HAC6wi+HOhNsZgL6DXtHdvnQInAlWy0IakBKHHIiim5b1OXdhIZVyZs2ARaz0SAAvvos1Q+uIAI72uhoTd/w2t6E1lq2pSFqgxtLibJwgzNjcA+dIKqHOPvNZ+CTEmejtq8sd48GsJXwX+cRxNnAcFL3B4Va1DueEco57gCcBygeUEIAXLHfmUTDYqix9xNbZZazXZV9vWO6wOEv5vKzu3yfLy8tSWlyW+f2rksxmpbiyb6blP0nxnunLoQcNSzPDQj/16svy6kuvSiabl0ceflharYZcunxZ/t3v/K6cvnxTGhC2yYykpcNuZmk3f7lMShbmS7JnZUUK+Zx027Dgk5LKZaXVQze1Lj1B88WS9KAQQunCOUCA7MHlvkArG4COdEIqlq0mx9Kqw2Eu8IKiBtJcs1ZlD3KsfTDZEStPpFJcD5VKTVrwDtGy1pftbU0VU+Mq6VIXgwo7MxwC6WQce6ar+QCr9Dnt2MbmrAJ+QTbek/l8Rh5+8H559KMfkx//iZ9yDuEASXmWnLQAoE+UI44YHPQyhF0iTL7tZg3Z98MMHTvPbhRP5S04meFO4J/7BwbovkUepm374BlpoWMRTplMgDmrFnkzMR6DGwf0MKVkkqAY10hHm9vj2kFAHwsDsCvdFLa9SzUaaG4htbr9xTZpoYwsgKnhlPGlOw3IB/c1IRZlYxTlxp8V0KuVsuDn5vVrcu3SBTl35ow0WKkKedpKzIGAbCPnu69539qQQkEHAg/uRc3LzTiQgvCKsye0dgXWuteI9c3lcrK8tERiGKpz1es1Lcfa7Uqt3aFVRupOLCb1ZpssYdS5hgBD/BIJBCSouept5m7X2DMAD4sUhLOE1tVG/LzTUUY7e0wDG9Qis2cwYGZqG9ysEmNqko0xvgeLC3/jOmjYwYpzCS33am5Vf175uctX1jI22juQKXAgBvaQZtWnkNf8Z633jWdoozCJy2ygKx/WWrdH5ceSOHgt5xLOgoAFhavVIKBjzGGtl0D8QotNkLtyObK70So0lc1K6cAhKa7sldKevYOlMmmv7kb4Rh0bd2mlrUZdzr7xmrz56htSb7Tl0Uc/wvG4ePmK/Pvf/T05ffm6VNs96cYSku6jqItIltX1oBih2UpSVpaX5cD+fZLLANR7tNA7LA4l9FQszM0rGRiWfiZOEMZ6nl9YlFoDoR04cRIkXMKyBtGS/IVmk/PMldvtaigIFnizqVXlKhXmlut3e1qIyFnOfuhm0D3TySPzvmA+THbb9aBQcE1Os1Zc9rRTBbleUPq1kIpLKZuSv/u3f0bufeBBue/48VDvZdDLGibbZgFftWxVeQ/KobBWGrOcc9q6mWbkRa23SZ9P8zzEnvn6F0PJ1wPwC6SkOR3O20jU6QYuctPworSOYKnUSTdPwWWpEU575Lld+9SBljMN0J2F7j/o+P253eROqFYEUom0IhIKMBRKpcFiC3u+aS4dLCFqsh5ehwG6vymGKWZ6U34MnWE071zjKW3hRT38a4aNQRi++8JeW9uqsmLgOKJEuM+CioVvYUeRVaYBOqzw7c0NeeeN1+X0qZNki8MVyUXuCrbAOo4lEky30bidiizG/1y1M1qxJPloeUy4L/FCDDDj+jTDSgSBCS54gCWAHD8YgfJOmbWrQUAC+DW6bal11BUKbmOl3pJmB+Uv4T5HC0yRZKxLN72S5jRWjlrcYDAzTikJgiRyiLFWGTeHVQwXNit9xQgIOBmEqtW7tnVhoOvoxyTYac65arPsp01A1uCPxVlJGMU+gxXpLDm4xXleKwtr7WQZs1fpgOMZyzfFgBXsuoyZ9+ANYdaGW4de+IUufrDzoTiBPY0KdXD3QuijPShi6xgH4H4sxjnIIwUu5/KomaoqUlhckoN33ivze/dLcWkyoW6abPE/CwrK0f2hdCT8IMvh3ddelrdee0tanZ48ePy4JJNxuXTlivznr3xVXnrzpJTbXemCFNeHx6cv6URCctm05DNQgJIE7b17VmRlaQUGvNRbTQJ6KoOQRVLmCgXWOE/0Y5Ir5GSnWiYAI4ZOpRX54azi5rxPAPNWc1BMBs9lrPd6rcYUNbQ3BYmOmUkgXWLcuRa0acokQMf71vQFdeKNFEoiHs9bHvQkmDjWLsHNrRw4HDi3c9mELJfy8s9/5Z/IkWPHZHF5ZWZADzMEo0DSB/Sx+R6Yv8Oz/I0D9Ke/Npq2FhwQf9Ds92mWq2/BmkvPzum7O8OaX0yaDAB62DWDQDJRo/FZ5u6gMEBGCggW79q163LtyhVpNZpSr9YY74IwREehRz/+CTl4yy2hlwoCtP+3xdB9QJ+4WDxWv3+hEVKc5dt7B0wqkTt0+6jyxf8OlAHfI6As3iAYD+YvLPUuUBQkrOXuUAEI14zDANzeQ13sm9evy8Xz5+Tk228R+GCFwPIwq9NSaABcXFdIxwMIOrc1Gdp6E0rS6nUHxVXwNhQtFWtC1ygAvZTNyb7FJbrZ00jrAkM41iMgUzFod5h/jvxsVuVqN6XWqkm91ZFGqyPVZlv6CVCi4tLpCQVvrNOUWq3KEWZpTYEVjhg5hHOccVZlkydIXkOLSrTCBDDD6oXnANX2TSGy/UUimouXg33c7WhMFcxoBWV1c3Nv8l9XH8C53Wm5u7aaZrFrTrwWpcG5qUAgjo8fB+T0CMAV6xQGnB9x/izIVVRA1HvRZTMYjbHjfhi/7zS1hgTLzWouO65D5j7mji6WrqQTMcmmElLMIX6fkCTIVNKjOz+bLUg2VyDjO1Ms8WdheY/Mr+yRXL4g6AIZN9Z+oKWz7oHJ3rDxz7E+1LsCheW1F74jb7/xFpvd3HrrYcllMszj/pM/fVJee/eClOElkqQk+x2y3OF5yCTj7GpWmiuSEFgs5GXP8oqkkxmpYl3FhDnmHMNURnJIGZO45OfyrAyHNYRSsVgv8P7QA4X90FHPS6PZGHAiwEZHClu1VmV6WqPecM1ayIKk0gkwH9J2wgEdyirmDU168IPcdlsTmCsAOlI3QQzVWgfhL+34YdIFyiLU156Ucik5vG9FfvWf/1M5fMcxSboCOWMyIeBhxdwFvayzgK8P6GN3ysGYHoePUhimyTKTg7s9R9Q5R4y0v/r6H08lxYUBelDgG4j7/067iSi2dvC7EHQfNKDD4kYu5o1r1+XMyXelvL0jl86fp+sMaTWDZ2FsUi09E3wPPfqYfOHv/+L4ephSmH9XgD5B6QiO29iYIOYZuCsT+mohazrf5Nc4oFuqE7/jckuDRXtG2K6svzG+pKa5uoL302zUpbK9Id12Uy6ePyvvnjwjV69eG4A5zgWgGLibkyl6C+BexwtABiDUns1axIWuY5eGxZRGhqW1GQ3jxj3Aq1pSaOm4UCjKgeVlmUfpThSRkS7dkxCUZrXCOwBlExYXFI+dyrbsVGtSrbekhprWAsGJAjM9DQP04R7VNDQKVYh6pPnEINr60kPMvYm0rh6Ja4x14yeRIKDjPsAyN5c7nsfAnTFyx1oHqBPEXZ0ByzWHi13XjCpWtn6slCzG03enGmHOBIZ5WejRSKUknUaMXD0FsCoxMHCfI0RWBEM+l9MOclAKUEOcnbrghhdJ9Pps8mINRQAMVv6UyocooU+6bUnSZR2XYi5NQl4i1mcYBEVJ8oU5WVxaYSoXLNhcNi+lhUW19LIFmVteltRcXlL5nPShmMETgfgzPA7eQva9UIP1SLzXXH8gH7Id2IJ0p8wMB5T1Pf/uG7JYKsihQ4dku1KTr/75X8mJC9dkp41gTVIy0qICgjrm4DTOFbKMoc+X5tgcBQCJ+2G0BdkFJCECzDOST6S12ls6znRI7Cp4bzC/jYYWLMJabvV77JKmVf7wWYNWM3uitxTsy3UAe2OAV72+xuT1f5r2a/oNMU3/Q+8TrHOkyxWLc/wdc4gwCxjxmDfUYdjc2qSyPA3Q4QOjyx3VCuMxKjiFTEIeuv9u+cf/7X8jy6sH6VkLM7bCXO5BA3O6h2V4Z2FxbScIRkWb47b44dTxUO10eP5+uNxHQqjPPPmfP3BA94WFPW4wbhs2aZOGBgDxfgEdTOedclkunT0vN6/fkLdff2NQW9m0PSU3Q/PtcNEqGOpd4TNaG3DnxmOyvLJHfvbv/aIcOXpscNsfmIX+XgE9EMVytrgrLEK7MCIFcbqFTkwf5wqOkl/eJ6ADzE+98RKVrWq1ImfPnJWbG+j3rEqWxb7Z0nFA7NKULNwbrQdlbJGzwJxZAANr9gzj5wATWvHOSmQ4BFYw3ItwuadSkgNowaUMgEGBkEyaIAR3NEucQqi5zmOIHVerZdnBOqvUmH/e7WnqWpOx5ba0Ez1p9/pSbdTp7kRrSrjkQaRj/et2T2KIvcJtDQBPaxtTPBssMd6bI7SZxWxgbKGEDtwBLjxj1jatXldiVpUhLTVqlr3tV1NiLaWO8+3yywchExGpo+kHQxcu7Q0CHgS4JIrn9GldG6sa12XZWhbAGVr4BUlIqVh0DUs01Q3WJLvMoRRqHHntLWk167TUYZnDWs/nMlLM5ySPcWm36K1B+dRisUSwA38gDXZ5cU668LIcOiwHbr1FEmiMksJ4ozKaOs/hziZJb1KDHUbd1IvA56L2p7nY4ARcOHdW3nr5O7J+/Yrs2buHittTz7wgb5+7ImUAeiwlWWlJMtbjvGXSKcmmk1IswEov0VLP5XNsV9vpd1mHP53JyMJcie72bAy19+PSjveUi+EAHdUHW03NfmA2Racr5VqV4RSd357nCm8wpFO2Vr0sIKTrUju6KsDCn2D2Mx/bCT4AOoC7WCxw/YMzUSgU2HMdc6uFla5KpQyP2QTvHjkVfclRUYtxbaP2O+Yyn03Jz37+c/LTn/9JSYLtbxlLQR7OpM6fU/A0CnzHY+ijWUZ+mNDwK+qcwdv5vgP6t/7sSzMBelAb8m/c/2ySlR4E9LB5mOQyMYtv6j1MmFjkegLAtzc25eLFi3Lh3DmmL1nHK3UTItaoqRQAdLQx5Xuuv7ARiziZtJQUOLCxf+izPy6f/MyPh6RpjJIuPigL3R4zbCyMvBS2qBTMRnu2jw+ZA/SR2HyQbRryLX/zvUdARyrQ1Yvn5fy771CQnzt7ji5DuPIkkeFFDcTNOjdAomBiXBCCqqvEL2jXUMLoNoarXckwLHqBAjEAYgCmWZZsYqGtJlNwM7L2eV+yEGC5HP8FmQl5wyjDWkSMEy5R18FKuQV9FuwA8QilOlOpDNtKAuTxfhNpaGDEg6iEvuX4BghrsEbRBKPVk3hPa7CDoQ9TFmEDWpVQIFBtLamub7PSMS4Yp2H/dHWRA0SN9Gaxct2bwwqBvsDy1xWO84l3imPDmvAdhCic9TKw3l3xJipdjhUPSxEv3AdA046FYlKMJaWYyxEYsrkcrX2sX3ynhXhyS6vx4fc2msGQJd9l2AFAsIj0tixK0ralXmtwHpA3XyrNsTJdKpuTOnLpC0UWrlk5cEDSxZII+AnJFEFdAV1bx/pKzcAIMUC30rmuMjNc7viosrMjJ19/Sd567WW2Ds3mC/LumYvy8tunZaMOPkVaUtKWNMhfuazkc1lJJ6H8JGidF4t5WrxppAWC0wHCHKxheIVAkicxMy6duII0xhaWMbInEFbBe1g34G7U2iDDwbvTpbLFIjO1Gt3s8CigD7r2TFd3Oz1GAzIcvFmqDHAc3I8pO5i/LO49m2a6G+YM9QcwV9euXSeXBNcO0/bN6sd+KlLOainiVBrzlZZjx47KL/zCL8gDD9zH5zL8GLO23T4Iw51JmB4FvlGAbgqtb6HvxhC17/v3N0tYYIqOwo+mKQkxH9DtxoOgPAmkBws/mDc+Q+76JNAxK2rk84Arx78fDvAg7Ue/ZYMOMsiVS5fl+Wef4+JG4wIjcJirkpaLWWocLVgSWoOZKTc4H4g6mQw11VQ8IWmXMwStHZYHNvIX/ut/KKXFxbG5sHhTGKBHTVxwQfqu1rA5UQ+hB8BWu31wofGa+6MbxHO7hdwcISuqctIEQPdPN0gXc+eq7mzJyZdflPPnztIyR444wxttMNY7kkjnCdJ4ZmtCYc/PKZOYMqydhUK1xGn0pH/BIkEzCQfuUBisoIoqcSiU4lqDgojFFqNwzcLFmZK5Ql7mC3nmYIOwNT9XIkt5rlBkOhfGBLHPTD7He9wp70gN9dxBTGo25erVq9KAyzSZkkqjrqlDrZbUW21a57CyYDGBYNVx98n4pklWWNNIBUM83YGrde7CGrGuWizk4ryeTBtzoG4KgJKb1FVu8WwLXwQFBRQEHI81T4UIfdZdPB2KkjaA0bWGmC9d9Y6sB4IhFCzOIVjXjoiIcWclvU5HcrD8UB0PLVjTGVlYmCdQqNLZF2k1GJ+GdwVkrzrSAht1xuPBmkdBkuViThbnS8xxb6C8qYgswpU9V5R8oSAdKkJpSWfzsrJ6SA4cuY3s+E4KoJ6UpGNeBw0SW6t0g7vtZNyQQZc6xLGbDTn99hvywrPfkpPvvM2x2q7W5e1Tl2S91qQ3IJtApT2tsJdOJQjsc8U80x8xR3Q95/Lk6QBAUe99vqg56gBz3BtCgN2ueZdQplfTG7WVaUvqCOWg9KurJaAckwo/Y5GhzS2WqAVUw8oGoG/tVNQzRNYiSJvDstN0cDmCKJQszG02n5NcMcc0TawrrAXsU4B5qwWOxBj9xjnz1QOCvZSPIwNDUxqTKTxbXz772c/IT/zET8jefXuodPv7eoAvbFylmR+j8irEXegOCDtPUKTNAui2LyLl3gRh/gO10MMAfQw8p6BQFPBPA7Awa2FwfEhsZuxaAaABgJ8/c1beefMtlue0LkdmfVhTCz8NQ611CCdsGNWIsWmw6SCksGGRfgLXEYtj0C0fZ2wKmu+Hf+jT8vAnf2jkMU0IqjY82nxlt4Buys7EcXYWRcjechsuCtCj74+uuGk+nV0AOiyw8sa6rJ0/KydOvMNYnK0DVkdDfi2UrWSGl4QgwXxZsRRzN0PYMVbu3O3Y+DgewoqKVE9YolP1Hcwp4uoIn7gWpiCi0crXSm1YA7ACtdxll9Y5LEK44aHQQRjPl+aZwra8sKAM+WRCUmDFZ1N6brhD+11amVcuXyYg4S10/UMcfbtSlY3tbRLoUAoTikej05Nao6OKCQS5KGEM4K4xfiGgw7uE88P1ifHAy0AbvarxmcXN6Uly/ddxnCqJ+pwsD4pys87it7Efkp7Q5U1rzWsmiyovRgy0daiEOy12k8mk2RIUSi5i5rgXuKeZUdBqUbFmLLenIIBzaJw2pe5nFKdBjfN8XgosfqI8AXg6mPuPFD+UwW01JdnvSj6bYVlV5OcDllARDeC5UJqTbAbhkpSkMnlJ54oyv29VDt99jxT27JVYNutUwWEb2SAIsIzusG28FstxrnetgNeSy+fOyDe/8Wfy1uuvatZDX+Tq2o5sN8C6ABFOgRyLkAWK5udk/7495BcgQwJjOj83TyUxgyYoWYB9jmEHeGUw6fBKaIaGZtzArxCPK1ESOemNXltafUcshHen1WIWBlLa4EXcgQJZcxULMxkSMW9ubUsV6WbG3WcBHCeRwJtzoM62pyn0EshLYQ4ExIyenzF69QyFvpyYUK5KXKCGYMQz6STXLegrmUxK/sE/+C/l+PHjMleaGxSlsXVh5+X6m8Hl7lvPoYpBACOCgD5QSkxPsBh6lKD2Pg80zBxLjXuvioF/C9gv5D54mSODsZrkcvcJWFFAHXRD7NYt4WtBuMkxzWkCe3JwX4EBh2X+8ndflJe++yK7G8HtZEIOAhAbwRaipc9ZpSyck+xdq08N9i8JI65gRjIpxbQ2K7C63viu5uSm5dCR2+THfv7vDe5oN4Ae5SKyhT5J+2Rs0HeXj+WgTQd0V3F+6vIFoE+t8TAjoL/z2qvyxssvMkZa3dF4OQCAQMz0Kg17cK562qSERCl8Zik6dRfLhWXoQiTmCcE54LYmwYy5axpCsZQbs0wHHqGudhND05FUSolAmifep6t0qZCTHFnmccnlsmw6Arfp0gLyo/MSx7pKaay6UMgzBtntwCJtSJ1M47o0yk2pVessB7tdqbD2dxXNTJg+1JdGT6Ta0Dx6MPWRmkXXtjF84RFyleKYMuimk0Q0epmEBXJgqdlaUZb5MF3Pn2M8H0hZ3BPOpY7zmvKEXwAKcJFifZtVj3QjANvAWnX8EgAUZAzSBbEXVJlSVz2/Dw+DK2uLvAKWnzVFzOvcBkDfN1eUlfl53hs8MJhLfS5VLpAW127UBKEagHkOShj2ZTLOz2Ldjixkk7K8iDKiCckU5iWWycv8wUOy9/ajsrR/v6TymQHr3yqc+R4uhmy8LWOxZVRyZVwd9Qd2tuXpp/5CvvVX35Srly/zXrdrLdmqNKWOojEonuOq4fU7HcbP9+3dw7Q1pGDCKj+wvFdWFhallC9IIZ1lKIdcHWfNwjMEigfrp9MjpAYG5gq55W102EMGhtf4B14iMNuR+litN1gnAbyNZrct9XZHrtxck0qrpfRIBxAWN9d8bGQTwFOlFjUs9HQW1Q5F3fiV6giYjxDqAhIECh94KUWsC1f/YHllQe699x75whd+jsWDgnVJTBYOsCQg28JAPwqHwqzlaQDru9pnxfTvB6DjOf17GwlnBwHdtHFLc4kCERvEoHU/6wDYcUHrwP/+pJJ+YYCO2NHTf/EUOyGdPXtWiU4k5aj6iQUM8gjjsLEYhYS5LCl4mG+cozCnIISQcq5mnAO6US4Vp6WO82prULUeYZkwv3TvPvnoj/6Y7D14SDc+lJQIC52WSki/7ZFx8Mg7NqmD8TM3s68tjpzP/LfDA8YX+PSORlwLUYDOU0w24RvVqjz3l9+Uc6dOacenVg01RujhAKELsW+Sa1DaEoINc+V8zwAWWGfMpUa6DqpkgU1OXo8yqHVc9BmH/cc7dF8itILJYuEWeG4SMwAAIABJREFUgARIV67gCduCutQs9dTAptBSrMg9L8A6hyWZhIUO12OGgroISzKflzzyc/NoGZqThfl5FhOBmxEWPlzFtUpFWjWtsU5X5U5ZNrZ2pFKrk7QEhjZctG1zgCC9C5kViInSmoVnoS/tliNoIQcZOfAJrD2MlVrSYC+TQOUGwcIbxjcwz5QfV/f3OADNUpkAINpTXbMHoDRB2QWgqw/ExcvhTXAFcwiM7P6lFjkQyJjs2F8sgJNKSy6b4Z4xj5l5TrRffIeZErC0Wf0OygrPqwoTzgFvSqyvldQ6zQZcMOy3DaUrD7cy4vfNphxaPSCpbJ5jkshmJZHJSr60IHc/cL8sH72NZDkw5NXrhGto5gNDKSxINYwr6xHa1Y7j2+tLu1GXi2dOy9f/9Cty6uQ7jIc32l25tr4la5s7ZJmjTj2ADEV58O/K0gLDAq1GQzrNlqwUF+TwvlU5tG+/lLIFyhCEIkCKRG13VCmEQsQsgTjmGetcCYgaN4fSBfc7+AcoaNRk1s7W9ha5HGs7O7Jer0kdfAP0Pa/X5PrGhmzWa45rohbfKKBrVUBwTWCVs14AlAbuOa3dYPtMuS2qiFvDSFcqRNMnQQhMpaSYQI69plA+9vij8pnPPCH33ncvXe2maAat7AFw/wAAPYhhswB8ENCD3/kgLHTcl+/RHhmzZ578EiqxD6xQt6wHfw8+s2N8Yj89Ia51o/PD2vFTAX2kL/ewlJ3dKKySEb9uMB3MKzVIB5RTDwHmf/nkk3L+7DnmjNPScC0D8dDs5YvWjnQTaaUrK7ZhTGCSVECccRaDPwFq7aAeNVJpsPFh6aOkaIexJVhuyXhS5iDU50py3yMflkc+9SM6+INkIRuZQG79WF55EBTdHDnXp27qYJe5oXluDPdp8zDL4oKr13ex+5XDfGVs5DoBEx5Pj5rUa5cvy/NP/6XcuLFG1yvisky5TihZDZapdmnSbmMQWgB4uNQRAjFrDwJF+3zDYodrE6VVhzE2Mr7hEu1qJTgcj9JaBmrmurcYsZHtbP35AIdj1GWoDHi0m4QrGFY7K3+BmYxCIWAul+bIXAbAgzRXyGdpodVrFbbLbCKdDe0n6w2pVKu0nJotjX0ynxgxdWchExC7HanW68xBpueiByUE8XZ9FnzHKtDRo0YgjbtKeaqc+p42jJ+x4U0htL8VJBXMSSgc7HMlU9paYcoSftx4W9U7jc9r3juLy8Dj4VzptLL76goexOG9znX0irl4/wDYUQ2NFf/0ni1EMJwrKBkA/o6620EQq9UljhAJwmMozpKCMoYGJCAXJugOB/msUCpKcX5Rjjx4XA7deYwxbNac55424qiSHIVtO4cvGzd6ETFWKGy0U5ZvfPWr8vy3nyVQx1NxuXDtsly/uSHlrbokYxo7ByEOdd3n0Glu74rkMF4Sl9U9h+TY7XfIob2rsjhXklwazWo0Vp1KglmOVDEAufarV56BKxPM1tDgf2h6JsYMcq5Zb7CK4ub2llzduCHn1i7LtfU15spfuH5NbuxsyY3KttRRYY5KsHteArsWDdKCSkoexXJAWigK02jGiertOne4Nyv/q++Th5RQxRjKGxr8pHuQ1X3uk5/7ws/KI488JMsrK45trzXkwl5muEWV7w4aREGLPUzehVntAwk95uEcdi+cJFe/H4Dug/lA4XE3FHvm63/SH3Wpe6DgXM16rDFBh7/jN2zwkfJngSfVMRkEJbSIlZffFzYwoy53CO7ROE1wErAAUQnpmW/8maxfvyabm5u09hB3gZeKcSJ2+cGia9HiMBe6uSNNoJib0ISIkbAoQAEU6IfcQQxQ2Zq4FwAG2LhMm0kkpZRKyUK+SEttZf9+efSzn5Wl/auag2kDH+zZHjIQYaELBXHNoA263sOO3w2gT1rwIy4dRvCGK4Jqh2eRq6EzFIIcn3pdTr7ysly9dFnOXzhPxu3QRYcuYy0tcgGLg6k4KlhZQhR5zHRfK2kNL5ZDdd3DcP52R7uHWZMRIw8O56ZFMDYLHC5yusnjcXZOw/EAfntOsxoNDAlCLpcd1gZrm8OmgcWJHOkMyHKw1jMU3OiPjQYciO/CKuu0VQi22yAhaV1spDhpbFxL1EIpbDTrPC/vp9VkoZDt8g7jxxiLniSk0Y6z3SX+hhsa0AslAIoX3Nhtsvm1lSk9Sl4jF1NS/fHx9xrj7Sw369oIGevZufgw9gRWWM6eN0PlgLpmDdAB6nTVwtrMZgehDuM9wGLDsQbQZr3r9+FfVk/EwLPmPF24FuPyHZDtmlyLiFNnEgnpgx1fB0O+Rb7DgcUlKRaKVLprKNwCFjnAJZ+jAhifL8l9Dz0i9z7wgBTnSgr8XHuQFaYsTwF0t9RRc/3t116VL/3RH1MO5Ys52amX5ebmplR3GtKoNqlkFDJpycRjDCXcd+yY3H3smKzuX5XFhX2ytLjClDsUlMmiDHHfFRrSiLnbcVqeWmUoZ8OFk9QA4li5H3oYWIGvLdVGWdbKN+Tq9Wty7uJ5eePkCXn7whl59/pF2UQ2Qb8n7ZiS7TS/E7wh9fygBSu8Z8x7B7ueVrgbE2RMoF6C2w+6h1UPQuW8DDgMUKoyWSpY0kRoMib3338/Af3QoVUpzM3rF5g2Gp7HPgnQfdkW5uEMyr5Z5GOUkRMMB49hUUiDGDXo1PWG32dRNHYjt0cs9G89+eUAoI+eKnjx4N9RFd/Cb16LnBiwTx+kcUAPPiyaJbzy7efk3NkzUt7apEsHC6vWbLD/L9yxIJHQnQgXZhuuQHWnWj1idQWmCBZWNcsEmAl2q5HMcpwgQbkqWdCKaTWyxWSM6RnYvCC+wF0FN+zDP/zDcuzhj+wK0KdpnGHx9lkWrD92YdrpNI2VWB1SoW7sOyzwAvdwUy6ePiMvPfcs424g0hifQfUApP7BSnVgGgOIq3WOfQFYIenL60wW3MT6t3YYY4qaKzijVo3WawfT2pqiYNwAMEYEw+9G1jIvjVmJA0HC82rTEBDm4LpXFrBoLi08M6ht3usQ3JHWBvY1YsGNRo1ud/YNT+e4FsHAJrO9H2MLTLig6ZXqw+LssmWqVfhCLLRaqWqjll5Mdmod2alUpQFvE92rbeYh000eE013c94os4hNkQlTJocEOFdtjkVv1O0MJUH3KCwTCHOV1rBCLJSk86jeJNvP6mZX97gpyjbmvBdXRc4AfaBMe9kyfSgVXkc3U7KsqhyZ725skRKFgkCIaWP8ULccfxfiKZLNkmm1IJkPEdeQG5X9VFoW9uyTRz78Ebn/wQ9pH248O37IcHcA5y26EQsdENhHPL8jO1sb8uU//pK88dqrXCfIO6vUa1Ip16QP4mOzLUu5ohw/do88+uBDct+xu+XAnv3shZ5MZen21+fVJin41zxjKUeI1JtC9T1X19A18mFLXFPyvZQzVfvh4QKxEgpQixkYl65dllfffUueeek5ee30O3KtVpEqvD+uBCxrLqQSUioVJJPLSLVele3tmiDyQ0ByHlT2DGIJYFOAzOuoVQ1BgIP3ivUHUCei3ZHl5UV5+OFHGDufX1x0XhHnkXW1IMKAmPMfMOFHgOw9GkjBa71vQA+QhoN7470AetQ9jYzDs9/4UzWqvFzMadpBcBCjiFz+8f7D+QJgMqCr1snkikBc1s7bbjbllWe+JTeu35CNjXVpN+sUJI0GqnU1aAGhzCaWHjR05K3iemZNmNAzEhSFO4gmLgXEYpBgA5sSQMsjkxmcA+9TMMLFD8XAlXo0ZQdjhLjY/kOH5BOf+xk2mJhFo5wG6BOt92mT5302CbiHQnnKiUYz4wIlH/vSBnt9fV1eef47cv78eSlXXMUqR9rRlEENlUDIdDot11Y0TcBjJSwyo/uaPphEXFjZ2/ayNcMYdyo7cMFrz20Xb3TsbcQW2YLUWatmqQIcTKkzqxXzHLT01Zvj6hIgzYi1uDOMC5LVjYIziBX2wLCOsxLY8vIS34d1vrO1RRJTCmsoHpe5UonpVHD1Fua0IAqEHuLC7XaDVh5YzrhvpL912Ia1R0bzxk6NaW+VRkMqjZZUSHhSrwY8GWy2gXXuiHD4l27PnKbUGUnOwhfmyiaAs4lNj1YZK+2RVa1Wue5DzdmmA8ZLFTWQ1SYzWq3MLEbLSMC1LdRhTHacG59jP7FimnP7E+hdSxhfqTLrkF4Z9P9u1NkgB5kEYNL3222GQQAmjP9CtxGR+RIqssFTkGLVtlYb9cwBEGiYk5J9q6vy6OMfkzvvvUcWllek57rbaX2D8VQpX44xT7yJxjM9efH55+VrX/mKlDc36W5GeA5tVbvNluwpLMjjxx+RTz36STl26zGZy5ZY6U7DGZp6CQJizWU9wMGo+f496bWrDkRdYRbGnIfBLzbugaWMTAN2w3O951nIB0z/BMmcSBMDKre7TdmobslLb74sX3v6G/L8W6/LhXJFyvAYYZ7ARJ8rSL6Q4/5EHL5WQ6qn89K6QjHsxGuJMZizFK6laQEwbMA3gTxEOAD7Eqme9957rxy780554kd/lBUShy8trTvi7fM8REFAt3UxYHNMzmAbEWRRRk8UeEZa6CFZQCZT7d/dWuiKLfQf8VmmGdmx5/78qyPB2iiLPKjlRwG6He8/lGm5wQf1j/UnGhIk+H18DkLK5ZMn5d0TJ1mKERourBscC0DXDYGNi/Qj8GYA5ipA4GqlYGi3HVEnpekYlQrju/Y+BDzzz8l4dmk/6GGc1vdwDrPgQbKi8I/jPdVmYdnhPTCf54pzsryyLB/7Wz8lhYXFMRJcEEJ3a4XPMnf+ONriCBvb8LkYcIdGbtUWOQpuXD57Rl585q/owr5x4wYrVDGm12zSOsfLL3pink3tKEZ2HItloJc4CD7qSu5qsRFyHwbBOzdvaOKRYhtKuGgR79PsAy0rivPTHe+sTQNry3LA3PpaswG8zT8FCYOFKACj7F8l+SDLAe7EDOt4g7hUQP416lMXi7KyssyKZrB01m/eJFu4WEAaVlzdmPGkJDNZKRRLjJEyfhvHeunQRYxkYVicAHO4kFGqeHt7hxXBEHvfqtSkjH9rdam2kBXQlzqUHlfG1grNGNETOd5YT6aoWu10Kz5DJYcExK7Ek1oL39zg5s2w9Q+rFNBhXi1fQVJBS3VdXeMO5E3p1ZRBmnqDPW0pdpY1wvOyX/qw7/vg2nDJu3AD2n5inaHAS7m8LbVq2ZWYjbMOeqIt7OIG4iJKrmazyE6BqqC92ftdpJ6mJJZMyeLKijzy0Y/Khz/6mCys7KF1Tqt3aqlkJY7p8/QYUvqD//gf5c1XXpFeuykri4sS77cF7Xw+/sjj8pmP/YgcPXhUsvEc6fOg2ALE662GVOpV2apU6Ka/sbkp29UqS8k2Wg2pdXdoZWMNIZSIe8pkspJOZSSOMrZM2VM+E0iEWI+LTKtclsX5BVmYW5T5XIlkQZo20CSSIlvba/Li6y/JV5/6hjz1+utysbIjHSimiPfns9x3aHyEWvAwjKBHYGqh1CEWTkAfEAi11DCzfejFQu69C031e1LMF+Tue+6ST3/603Lo0GE5eMuRQDaTxRGGcDSw4RxYG6TZGhsDZwsNaRxwEJocCCuvvO0Uc2XwUSi4BwzLYP16fid4TKBOin/tSYZV2DF27FRAf/6pr08F9DDL2LfmozSe7yWgb16+KNcuXJA3Xnt9QE4DaEMgIN6DEputdpcFFBLx1KBvb56CVgEcQkuLZ2ihBAAPwcWRfKx8JhUIAhO+4yqTud7UAA8ANoQVY7G9thaScAU8UGWJFbHAnkeO7cqiPPLRj8ne24ZlY8MWmGmh/mfTxntWQOdyd4ssqFxN0x5toTCNakiLkEa9KhtXrshb331Bzp07zwI+phxBycH3LKZr1iLG3BQhppjSzQn7CTHlGOPCOAe+32G7Tm3fSQHoFANacpgnQX1vbRNKgMIP06OcAkYCmaY9BdMVjbCFMTHehBHFBgocPAldjVmTtUvBlaAFAhc8y8BCkEH4Yz0hbxdpbuihXiqSKYwUt7kCFA1dF7DQ4W63fG1WuRNNPWo3WyQkIaYKtjcaBAG0tjY2pFLdYfrRxk5FKo22VFodWuhIs0eDD6Qw4WUWOn7HfrB8c1tL5nkypc4sdm1U09Uqex3UbFdXsLrmXfom4MMVkbE6DjZmum+gTDmr3vppu6wBuy8wvC2V1O7FvGZU+hyg2/2ae16zD2Lc0y20hGVue5UVBZEGBh4CABYAl+4nBeE4FjNJai111IRHfjpywhM92K1J6SMGnEpJaWVZHnrsMfn0Zz4rpcUFAjpDdVNeLkOfXibk1z/zF0/JH//+f5J2pSKrKysyl4jLfUfvlCc+/sNy9613SiaB5iZx1vy/vrUll65fkTMXz8j5ixfl+vq6lEGCREEeKKEwFtIJ6WbAJdEmO5A/iURaFhcXZWF+gaQ1xPDhJcBYoB8A7gnhHhgd4BDsW9ortx+6TW49sCqHlvfIArM00tLvtWS7siXPvvi8/M5XvizfOfmOVLot6SYT0gbfyOLlLi6MxE6uJweMqKmPdcoCOKzkpgoFQlDoyIf0QYTAkG++f98+ueeeu+Wnf/qnZWllD/vIh1u7JmWCJrf1ohh29hyVVZp1ETROhse4bIUgay0C2YP4N0taWhRI7/bz4C1O8lZzL7/wzScjAd0/gQlhEwSzaDo+gPhahsXvbBJ88B+eV5mmYVbku6+8KGdPnJTr164NGLFgscJ9hwIbNzc32JUoxrKZObW00CjBxc4BDGYtQpACjAEGiPfhhfujRYGcZlT2qtdpPdZdHWUISrjSMSbo1YxjKpWyxGNdCnOQ4haXlhhLxz3BbYKCD8hPPnLksHzk0Udl9Y57JI3YXcgrCOhRytMsgB6ci90Cusvu4d02alW5eemCvPLcc8y1hkJ0/fp1/ouxYOnPZIp8A7wgsAEs4BQoUKiHhOQ3unWVYY2NyVrTrqAK86CTyUFzHLOejVAFsWwkLWUBD1uG8vcELFMFdKwjn9XuP7+59Afg5tIYYVWzi5nr8611LjRli+5ld066/1DUhZUFNVUJKW5zcwXmrS8S3JEi1ZdCviDzC/OCdpRa59y5U5k1oS1ZcSyUmAaY8bWarK3dkJvrN0laQ/56rdlhMRr03YbCgYYwqBjGKnmDrmyjNdsHXdec9WnWNY6HhaWoPcwfx/Ga6qbWMve9Z4RYGAPfI3FvkJqmDHvzfpgna7D+vC5u+Mzc8fg++SgdHUffeHBJY8qXYOEgl+yEmv3NJkEdnhxku6AWRbfVI9hBuYDnwyxKADxcwzm0q3XpcAl4dTJpWTmwT37oR56QT3zqhyVfwr703cK8+9GdSkY3Oup16Ba/ceWKfPF3fldOv/6GLGRycvf+Q/LE45+Qe+64SzKJtOyUa3L55k15+8I5eePcGbm6cV06/RZJeyCVse5/t8uStVZgqN6rK9PcFUnKZvKytLjM3ugISbETWxfgiWI3yhnBvWTTyMRIShckynpbVhf3yL1HjsrxO++S2w/dwuI7IK9duX5V/ujJr8ofPPmncubGNWmgdS+bVJHIQiuc1Rj1DpyVrn3r4alyfK9BXQ54rvpdTT+EHFxZWZLV/Qfk0cc+Ij/yxBMST2r4MgrYwoBs4GqfEDMP80D6WIIeAbt5/Y0DdLjcowZp2gD4AB8OyIH179WADgL55O+PTwIKSnzzT/6QddkBkgAPgCZyl+HCRDnCbcRu2x0W/QfTEhYWN3YiweMhqCBI1KLX2DotAOSnA8Bh8bi2kvgMgA5tvgHrsa2pNMaWpuDpoxJSWnJo91jIE8hNYELgoMgN6m5Ds12aL8qRI0fk+PEH5PhjH5O5PQfGYiM2HqNCbfJszHJccMH7Z+Pi1RqXg7dN6fKPa1Qqsnb1irz6nWflxo1rdAXDAgVgosxpeWfH5eanJZbKMGUILyNJGbcA4w+LgznCrjUnwNMUKYtrwy2KHH/NP9cQBjuJMf6o6Wm4dyVuKQt3EPd1CgJclQbmlv+MY1iPwMXWCVYuZmqgPkr61M5bBvz43uA4t27gyoUAhFWey2iMHcQ5uOaX5xcpaLF20ahjaWGRcUqkHQGCEZe3kqDsSob7Q11uFPIoV2Tt5ppsbm4xHFFHg45u31Wag1Bva0471EbveQjU7j4NXO05DaD9McN90HLy2LhUuLxmLr4i7p8L57d9ZO5z+9xXnGwt+PvfGPE4DnsTDV60bsAwVYh7ya0B5r27dTAgt7ZAfhTtNobQGXrSN1E+tiv1OtzGCMvwjrTiH8h0xgtwOe5QzLEvf+xv/bh89OMfk3ge4RCEXcBT8BnKzgFsJM6Yxrv7rba8/My35emvfk0StZY88cAj8uF7H2D8+a2T78pbZ8/IpY2bstGqSTsdl34mLq1uixkNJB+69E0SQXs9tiwF6LZbHcoOrs8Y5MuczC8ssE1sM9GXjtu3DHO4MA1seubxIzEZ5OBmWzKdmBxYWJYP3XWfPHDPvXLLwUNUJl949SX5nS/+vnznjVdlu9eRCusfgAAHH4Y2s2kxRwPeTnBKtJwtsjvgGbNWuzq6yADpMuR06y2H5fbbj8jdd94lD3/4YVle2RdUiQaiJQieHwSgB9CHTX9284oC9DBjNEpR2e3nYePgv+cbcrHv/MXX3hegh7mFZ5kYc7OFHRv1fTzM9Yvn5NtPfpmLHHm98QSEZ44bnmx01kDW5gUgIyUTacajzIKj29a5aZn6AyBgr2xNGUKqkFqCcRZ5wHMid5h8lHRWU3vgtqM7M82iG7CxIKhRtQqpH3DB4TogMyEuCsECYgpKVRZyaeYs79+/X1ZXV+XI7XfIQz/0xNhaMyE8C1chGAqZNLZh3o6BMkW7Z/gKAvrVc2fk9ee/I9evXpGNzU0yrklIQswU1kWn7TgHWpK05SxbY1r7YIA1gLFRN6K6hY0NPeoyTlNxMvKVAT3Or3Ha5iBPXXNk1Sq1a2k8XdOkWLvf/eD7tIYt19zlbQ/Gwlmcdh7/3nENA3ubI6ahIf8aHgW4/5mHq1228FNkyAVAj3rwRcYVc/mMkofgIs0gzUtDERqKg+UJT4fGz7e2NhnThAJEC72u9eBZ677blUqtIZVOiy55v2sV7lMVHnWdWxzd3Nh4Xou5k1AY6D7mryN7bgNofNf/3DJBzH3uK0z+urMwl5H0cF3MsRV0QpqgpWbafA+u6SrnIcXO5sSUEns2XAsFXhrYe21VHCvVmgI8lMJ+jPXgQWA15y7Oj/uAcnrrrbfKZ3/sx+TRjz9GLxu4N7CS8a8qvFB6YhLvowBQXHpxeEqE+fCN9U355p98WbYuXJEn7r5f9i4syXffeUeeO/mOrCGjI5+WZDal1d2gnDVQ4Ei9R6bQIvMB84YxWZib5/zcWL/Jwi6I7+MzenhQMjWTRtUfLlsqnJaL7grAcN2nkgJKYLtclVijLcu5khy79TZ55IEH5Y7bjkq5si1f+ur/J1956htyYXNddsDloLMmjoAWPTSduHaahFWO9Yw4ORgJWKyQuygpyzmDdyCbkv179sq999wtjz/2KN3taGlr5Q1tPe4GXIMeyGkZVrYmh2vTpY651sG7ua5/bJjLfRaAnoRpUd8N7q+w+x7Zn4ih+xY6NayQhPpJAxB2bBQg22TaBg+eIxhbCbv2i099TU68/jILHcQSadZqRmESbUrQGFjO5gJkyhr7OKMWODT2BujvJJkAwLFgkb+LQh7oLYz0NTayQEoS+l2jLjKs9XiSdcHZwrDV5HVIOEoktIISCU1dpmNhE8JKR4cimxg8c7ffFqR9ZlC3GmSpfFaW5+fl/vsekEce/5gsHVhlfNWAIkxpChuToIXuC10fpN4LoJdvrsmVs6fl9Il3Bk1uAOhltAqFRS5CHoG1VlQXaFXqsMAR03S8BFzbvCLqlofl1B9Y72bFDxnTGE79DpQjSyk0MpcKYctn1hiab2Xjd638pzwJY13jfvG3dQQzgpdZ7TbmxrMwhcqUAhtb361M488xgNEpi2xrFNgAeSgWlzl4kBJJ9lhHP2xa5IU8U9zmigUNR+SwVmKqqKIlphPOaCuKtY11BY4BasGvrW+xoQsqocGaqtRqUm4jjU1z9m2f2b0aaBuI4pmDMXAoVOAA2Hod0f6dEmNj4Vsn40qUq1znvCW+hY7vmcJlQIx70+JMOVVo6E1Tb4v94J60cp+SC5G6ZmEUnVet8469y32G1rWujzi6k2GtVSso7FNXLgXWCnt+O/Y+26rq7xiX1QMH5FOf/pR84Qs/q3ucEQcoS87Kg7udgA7irTbTiYND0e3Luy+/IhffOiGHc0VpVGvy2tmzcrlSlk42I/1Mkp58ZEBAQYNiBsMDL1tPJocJ3HPzDFPtoFAMmqGwK2CMhgbY6CBXJi3rhk1ylJAI2Yg9Q8PEdQqMoTdFuye9RkuSPZHVPfvk4eMPyur+/fL6m2/KV77xpJy4dE6q0pGm401AOUWLV9YWQylbZvmk9DotKOSow4HaEEgJhTcqLYsLJTly663ykUcelo88+hFZWFgaeOpMFs0i5305F8SJKCPHX596HrDFJ/dsnwXk30vhGF/eRgFyGIDPgqd2XsbQfcCYFTymPfwsNzANVHwLLOw6KB/6pX//W1Le3mQ+aTo3J5JI0eUIdyb0kUKhyApGjH1a6UrU4k6mGE+FZtyTOBcihALiVtbqEm4vgDBAuoG2hCx2ouzsFpUGtHaEVYiqRyWCulkGsKY6KDIDl2s2S4DDpgQwWMORRhtFLjq0ypaQ4rSwIBl4ApIp2bu8JA996LgcuuWwlPbsl/n9h8cKyEQpVz6wh2mAuwX0ytp1wc/ly5fl1KlTbKKC8ME6CmfUmxSucA3as0I5Qv95tvWEteqV+PSBWAW1dhszsPXTBfGcmkmgsVibR4vFq2Udo4cEgl77cyt7elRYaGEhP2ULx0CoQ+BhvCytC9f3BYd9x4StpVbq45fHAAAgAElEQVQZOA4Y4FAswL9AsxPk8ZLUpUIEwg+u80Imq/wB13ADyh7S2xDL3LOyLAtLSyxwgmdGzBwgzvKq4AAgBFSrSatZk3K5yipkN9Y3WaCm3uxKjV3NulJF+1ikn7niH35IzMbFQhK21+0ZzPqGhW7jaAqMPb8P3LZP/TKyNu523aBXw78mzumnvJnnhNfAPFrLVucFGIZglLTqe49I5kOBHdb5hxXeYRMc9ldHeAxZCkgFQ2e2Oor2NFnnHF4VCzHx3hyxCr+Drb1/ZUV+8id/Qj7/+c/LwgJAHaQsy9VSlzQTrsDzYV56T5LwGu1U5Mybb8rGhcuyduOGbDaa0oKSjrr5SRSpQqy/TJkDAwEeGVtbkBOYf7zwHmLhaAmLZkNoUFNr1FVpQcgASmChwFRYKISQRfiOcX/wvGThW6e8bo/Fa2JYIzBKanVZml+QI7fcQm/Zd17+rpw4d0Y6qbiwjBbGAalviaQSVqGgwbOR0D7xKFyDJjVYL6huN49e6bmCHDxwQO67/3556JGHZPXWWySdzo2JrSicCH4hCOhRhuf3C9D9+wxe055x/F6G3wqT0cFzzoq3I4AeNkBRgzaLxhE85v1qZjcuX5I/+Lf/F2OPdIenstLpxRhHBAMTQI5YtlnNbCLh3K3Ic9YN36dVAyEIQIc7bmsLtcXb3BwQqohrbZV3uKjRCQq5wrDgK5UG3VpmjfodwADoFOiuuYtakMlBihxyZyu1KjckYquHV/fTYus0GpInka4ke1aWZP++vbJ68KDccsutkp8rsbHE3PKeqUpk2FzterEECIjrVy7L2TdeHXRYunbtmpw4cVKuXb/GsEMslZYSyH+LS7w3K7WKf+GGgwWKsfSFP44bWGZd1PxW5jq/46wrs8SgmCGUYsfju8bYVsY6LHIteONvHiVyKTDh/PDEmEVqMXSN4WtOMt4zgMd3LAZsVoCBh1lQ9jw41uLG4ApAuVCykNatHpCxYjG63ME6JgSg7S5TItMsCbq4sED27/ziEvPSsYaLxTk+K14szLOzJTsb61Sk1tY3ZLtcozepUtdKaIip99JJkpdsvILzb9YunsPCG1A2/ePR3tTABMfhHnxFX5nmQ9IojjEXu2812fibUmTKgIG9H8O3DIOBJa+t6Xgd+55/D7Deec+YZwulIE0RQO/S5cp17QkOKxhZL+g8hopnAF7sX3gyEGqjsHU7yx8vWOrZRIINeD79I5+Sz33up+SWWw4PSprC/Q4FQLljeh4moyH+3+3KpbNn5Z3XX5erV69LJ56URK5AkiieCvUGahWk24Hn4+oyOCXFvFOqpPakA+sXyiu4Png2Ni9CZUEYGx3JZHOSReEi1EtHKKdQ0MwSuvFhtsBtroEF8ILwGzhF8CYiHRK1PDAeqLB56dpVps+xUl5C6/fDOEEIoJ+AAdSSDtJzXWU3bbaCjnIp8oYWCnNyYGWv3HPXXXL/Aw/IwSO3SmF+vK30VEE24cPdYtH3A9DDsM1fQ/49TFJgdi2jAxf1v/8DAfTdamZB18p3n35KnvrSF9m5KJ3NShdVlZLoygS2M1xRWWUHs9NVzVuUKenHE6znDg8XYj6Neov1jsuVqtYgBiuUpTRV42Z1onhM054g+PqoCY/GLomBQDRhBmsAbj9kL1ltY4w9Nhrc89DG4RJU4dlnK8WDq3slBYGYTMjSItJQEtSo0fN5fn6Blu/Ro0flwMGD2hkLbsliSRb37gtd9sFFv+vF4gF6vVqVF7/5Ddm8eZPAh+cDi/3ChQsUJtlcQRJZAHaGsWIIC3Z4Yl9uWOaIi2pM2GKrRkAEQLEpDj0ovhdFC8PgWaEwgQyHcpywvmltOAFsFpo2ZNHYobnNzZo3ixTfg4U+sECd+x/nMBe+udoBABTMriypAZd6A6z5i3oBcD7zLEDYgowJEICiqWlDiIPq33RHJlNaPdD1xkYPbPQBz2e1sxtS2VKw4nM5piXt3buXaxBNbNCas1Lelu2Nm2yHuVWusgQsOAo71Qa9U1BQW+COoHKXWbiBHNgBYKJpkcclMEuZ6WeOh2Cfw+qzdWXrCX8HFSILq9g4m/KD42yc7TwG4L6LGWMwsLy9GLrdswG7zSsA37wNFsaxehFYb9VGhWsLvwPIyzsVubm+6drPIvSFVEErmeoY8x5lCx52eFNwXShfH3rwuPydv/O35UMfepBeE8sY4Ji4feOqrENjkIvnz8krL74oV69ek3SmILnigsQQ5uNaRtaMerEgTyw0aPvENwRaDaSkwYuoBEnAP/qmg6yIioIk/qZcBglDgEUqWOzYxmJXqNWgPA2QCUEYZDEa9Kxntzt4LRqysb4uUNiRpWLzDMUS9eRj8Cq4ssvI0gHpDcpMLuOKLKXTzPc/cvgWufeuu+Teu++RA4cOshIflKwP4hUF6GGybvS9ICFOU+EGL8717khzY8/Fko3DGgv2+SQLPez9MCV82vj54/IDAfTdTm4Q0P/wt39LLr77tswVtCYzalzH01lqyohLovg/XcLr69yMZu2hoAfSQgDo0IprjSaFIypvYXNA0wUaw2VJge06XrU6YKE2edupNGKcShKBoLJ0Gwio9Y0Nxjn7cEmlAELqJh7GbtUtSBZ0MikLC0VZXFxg/BRxVJbLTCSUeR2Lc5OhaxyA/qMfe1zuuOMOWZyfZ2pKbm5ODtx+x9hQfpCAfuKlF+TtV14elGxF8Z4ba2t8HliPAJ9WD7FMaO0g9zQUuJHGxRxttDQB0DrN3ovt2rwwp9jFD83qZRzXFfSh0GlrQRmWsHTngLcEL/AcmKPO2uEg1WmhGBt3CHQFdFcJzVnuVl/c8tLNMwDgMXA3K9VA3bcUbeANbNgRjIDPthmSS2c4p7Ba+mBI97qSZPsuTbbStMYFutrn59G7O8v0SpAuARSoJoe4LeK+N2+ssdEGQjm16jY9DtWakuJQXAYFSCoNWGs9NtsASYs94V0Kmja6oa2rxECrw+4ErQEk5o7xVsehMXe7kepM+Nh+NLcuzsz3qMxo7N5XiGw+cJwJK99lbtfHnFtdAMwu0tZs7IOue7LuXTjCiK44RtnWbs+hrahr6gODEqmsGxub/AGRtttTdzmfS2vbjTCwFdAR7tGQG9bx0duOyI/+6BPy6f+fujcNkv28zvtOz9Lds+9337HxggAIECAAijQJkhI3LeEiSqKcRHbZ5bIrqbI/pCqVSlVSlaQqH1IVp7JX7LItWXIsURtNkaJIUIQIcCcIgACxEDuBu83a0/sy3ZP6Pec9Pf/pOwtA0TIz0nAuZrr7v73vWZ7znOe87wE7dvyY2O9C4BGTkvqh9/X1uh1JUT/6rW/b8pVlGxubssmpORsazqv9kTa3RqsqtbtOy+87187P0L6IoBHRJBw6PB4QQmB3WkGxZ1IQrDe191AzJAjG2assRUAJ0VNPHhSKlt5iv7YusSVa1FKZiX5yWv5Wry17pwrPMulBMDWgnZTrNHERqeOhnE+G0yyDvB07csTuuP0Ou+3WW+3suXM2M79ow4mP8WZt/l6v/0kcevZzrk8kBx26X9df54t7EzMI4vnFvtkrkX0jDv3NJMD/QRz6YQ/moBtar1Ts//rv/xtNLBqRLnNPLN/tIcb7Dck5YtSvXLksDWwgKOpPOBhF7fTqsjHqTcGVKMq5FaauhbSHGnK9PkeND71xICZg1EJRfyOibjXbfeIdTgB5RLIodOIRgWDjYFg0SCORS2ToMAxA+PmCsrOp6UkN8xBUK0nRvLfE5fJWJdgobWjIB/D8zTffqIEOMEwxaG99x/02MTO763b9tBw60q0/ePir9uorr9ily5etXKn49W11pUWO7rWXL7rKMlzu04MnCVxQaxsZFnSncaWame0tZz7Rzlm8lDu8zrnDNg9HspMBM5Ut6ug46JAYdUfi30lURjCli9LwLPx4jhIILqQ3dmxMzy4LCQP3cw44layYUNzcbGtXFobvIwbK0P29qJGBujBNC5ENfg6jS59zOJb7gbHF+M7Ozsp582/WAOuNb0o83CMMbLW0KS1w4HuyTlCEcqlmVSmJbVmp0bTGVk+jMVupq0Bz1HFSrDeY65LDpdWPrn0mtuHsUq+/xGTcoTkgtcNpkLiP7mVHzprAJRxvtp8/nHU2g89m6HLAKZCIZxaOPoIqtS5ynpr05dPt/Lnr0wfWudy5ugaiBMCz4N/0YdOT3uo4P4LP9xHJznYH5iaQb7fpgvH+eaFxMbp2h/euerEf2tcu3/OzM3bffe+wj3z4w3b+/FlpDfgEOu5vToRXLMlLL79oP/jO92zl8rLlR8etWJwSb4fnC4em0ab0hhKgo38EcJxrKFBGOYi/gzhikdgvpfKmnhcOXdnvdk4kX6FLTAVEZjihXOIC0f6oQNKSwFVR94jBP1Ldw6EPoZkwLvSoVq5aaW1drZLcRzTpcfq0Q5KZc0MoJ+HE1Z6L1sL4uN14/rzde999dsvFiyrDjSj5+el9HeY3DnN8hzpPtSX+7Dn0w+5g9rpz3/urL++6gsFs+LAPU9z/Jljxe71+8EEc9HlXfvyq/d7/9k9tdnLCtmgBAQ4bn7Lt1LaGKlG1UrFV5DZhiM7MaBGzoEubZauj9rbVsaoGXDhZBmdO7ZxME0hMspds8iQbqjoVhnl8XC0mkJKYS4xTwDiABsD0FowIUWUsL7jZIS8v8FLXo15HrYqJbLOTUzY3O2MTk5MavdnptjUIAXSBrKy3NWRrK6vW2+qotLC91dawg9O0uJ09bXOzc3b2wo12wx13vpFHpNfsB/vsfIDXdqmpPfWtR+yl554VbHgVUk9pU2x15j3TIogBAMbmdyAJAbMGYuFGxB3AsIZjhECJO/1wmmo7S3XzcOCR8XG+kZFnId/IoN3RUF/EEYTkqw/cCect45OMfpDqgkkfnx+v57iBDkRmGMePaHsQeo/PRLZ2FHJeMuzMDCfLJIuBNV7Mj9gkTnwM9MGnkAWJKQKMickJoTvUSMcUmBal696s1qxVhRDXtEqjouypWWPA0JDVGm1bhwHf2ZL0q+roIbgCIKB+bZ+qo+evYVoe8MASl6FPo1gJwKiFkmFEABMOkfdmtdjDuWX3cyBRQpgyk9Ti2WURjnhNOHV+RoCAE89DYJXYTihpRveCt0kRtEGWDEJe2C1IqvwbpKxcKSkg4BkSdEbgiPPzkg+lAK+jg4zw7cbQ2e796WP9DZJ+y8S5fN7Onztr77rvHrv/zrvsppOnbBHOA33ZhVH1hq9U1u3pxx6zK69dsmbHrN3LWasD56Jt7WbdOs26S0TnhpUwIDKkUb8J8Yhaujrk4ICkAJkSIXuG9UaHDiXCfL4o+0XgTeDCfYne/nyBun1PmT319dnpGakQMtKXvauZ92L7D2l863i+IH0PAvnV0rrVWghqeZnRuzh8mhp95pSNpicnNF3w7jvvtHvvv89m5mG0u6LfT/PrMD9zmB/JkijjvHa952fUoR923VlO2nUOffDNh33Ym3Xoe33eYQ8iuyi+89BX7OHPfzYxhzuCycfGJ1PtcUKZM3UgIt9p2oHUUsbISTLympVq3heOA2fRkb3RWkVtCvlRjL+MeYLcUd3CyEK+oxauSVdiuDtDl4UPEY7P8wxoyPLUldBDzjNLOC+dZyAxMVrbbbFM52fmFWzQR8oOoRZWHC/a9PSM6qHlUsWWry7b1CRtTVPWadY0WIL+5RvOn9f3yRMn7Pxtd9jY1PQb2jdv1KGXr16y7339EXv+uWeTOtmayhLcH9rp6o3ULgRrOJUnOAExcotFGSYMCnAiQ1YwPAGl8vzDMUQmosCnT2DzSXiR3WHUsvXX6GfPDtcBZYkMPetIggCWdSQBH3MMnArPsE9qS0FHIAS8f6d9zh3KDiKwk8XyO54zfcqShJUW+ZDqr5A04UcUIQ0VkeJ0kiDZEOsTxbjQn0cvwclIORsHWRqfkGJavVS26samdMlrzbIcer1KxtkT3L5RrVkdkue2kxSFLKUAkuCgu+3BpOqlDFzh/9FrSONXyd45rsRacNywmpXR+4x00Iuo8XLf41llIUV+x3si2Iq1Fo4/SIpxD6PbIe5x2JF+oCDCm7ff8c3rQy44glOfCb6Tj0RdXgEbapBdR3281u/7TzKx7GEImLSfqjadHLqPOHcYfk+H7ihGX40wZzY/PWFnlo7Y22+5aO+87W32jjvvtKNHlyyXH7G2bdlLLz5vP/rR83ZlbcPWaw0N1GFoVKW8aa1WXYHe8CjtixPaNwQacR/DAW21tlRmUxBttCfW3MHKHlXUHgo6xDdOnVZSMe7RXxCpbcSmJ4pSseQewc8giISrQxYuqdyRYZEGwW/mp2ckGrNR3rTXr12xzVrVUcyulwtBUEguSDTo2SdIPX/2rL333e+2my6+xYbQ5Rh2HYo3+rUfHJ19/xvxRQe9Plu22TOb38OhDx7zMBQAqebsV7w++77YG4N/G/x9fM5hSfaBDn3whhx2Ew/7++ADfSM36KDP/MN/9r/bi888lVjIw1qYZM6Qp4ZyI1ZarypbJiqdmvXBF+0teiVhrFdspYTeMyIRBbV8sHk3y8BzHf8d5KQ0kENEJ7IuDHXetd/p9WU4hmRgyYqogfFedLeTHOjU+Jgi9WivAgoDMdgsAXH1bHoKJvsRCVYQKADBQcojyiZkL1eqgrfZYDhzINxOq665zzOTE3buzGm7/daLcujT8wt2/Mab39C+Oby7YNsamxv2+rNP2aPfe9ReeeVlW1lxdTICHJw5s8dx7oLphDx4jRyjGRkWhpf/pr0PTeqpqTGVPoK4FE43DJfgTomy+DCPyPbD6fazYBxnaoHDAArelz47ynAO1yoYS+zoyMD5GQ6Kn1Evj2MG5MtxecaRLYazieOHM8pG93HdOGV4EzhDMnJ36i7CUeRbEDvQrJcGCDSB2xEHoX5O0AnioTahYt6KIgQyxKNntVLZGpvI6TatVF61K5cvW60MnDwsDffNRtNq7S1ropiHalcSzJF2vQbTOCNa14aUJwOLuN84cHlSl1HlHCSFDNowOtqXPA5nG6WSbP07i6pEABCs9vgZ9yuCsUDO+BnPPIxb7H0CIch5QkiSUh3OScS5VBKQnG9i6IejDbERP7a/H1/Ec/c1iUNHIhbtdWYzQArzHnKoHIc5dJ2fYAP3caO5bctv52xuZNTuuuEW+61PfMrefc87VEYD8SjXy/b8Ky/ak88/by9fuWor1aqtVyu2Wa9YnT0tMtmEZKJB/MjQI1gNwl+3DQfDibqQc8VV6W7Z0OiIsm7Kfc4dMD1vuBSUIj0wcVW3uZkJHQu7wvNjbYXEtYZRoZ9Bl0qjqWFAU+MufERrHyQ6kDiCBVAiyeZK1bAoIhxB6p133GEf+oWft9n5OdseyWs/vtmvQWf5ZhK9vY61l6/Zz2n6++FNHQy5H+rQ9xmfOujkB9GCg87rMB+bPafrMvRdf0wZyUEP5rCD/TQdenWzZP/Hf/dfqV4r8gdZUYrcZaipbTe6YpHi4PPFvKLvctVZm7SgrVfqmisNWxwnDIRORowjJdtnsYqpSqYFNJpIJhBSxDQme654VJymVSgb8N7PrjbN1MS4tpIbwIKtra3a1avX1D7DeS4tLtrJE6dUO2XTo+zVaFDvHbJNygVr607SUy0MzXCz7U7bCqNDNjs1aSeOHbU7bnurIL9CvmCLZ87ZzOLBLW1ZR7ff82w1avb4I1+11StX7eWXX9bo08tXrqrumEfBbNjvJ9fpynhu2yKrisyNxYqyGfX1kbyrVFHvi3YznkUsaO5zFjaNzwrnEE41svlwKvwMg6fZ0UkrPnqqI7MPg8/f428BH4dDDzLervNKmV04+/hbOLAIGiL4wJkriFMNfURlFbIvgruJsTGbYTjPWFFrlwCUbAz4kzUgZrYIbK6TgKb4qO73sARW6ptVOfRGrWqr61ds+epV22qjxjVuvdywbTYatrJZ0YQuWO9A7iJegT6gxtdyIhUZ+QhT3mRsk3wugQQ3B0QhBaE49CC8Read5T1EoBToRbw2ninvicAru+6y6EmQEqPurRp9Zh56kEN1cqDsKfPhMyTFiu45XRXovqdgMNrryF7Rv4/1GNAz74XBzfAgscuZyYAWPnMDXDImzPq+GXqWP6FAgel7ZjZpw7ZUGLdffOd77FMf/Ki95cKNPr9heNvWa5v25HPP2PeefspevHrFVhpVq3Ra+sbGzLIOJj3g5briOgIVGd72wUNSY0OMSbPgm+rIwW0znti1NeDylEX69bIYzA0fJDUxRhDpCEDA+tyfaF10hNIl+Bj326w1bH5uTraKL6GblYq6hsj4OV/IcKgeQtp9xz13qwtgfmHRpma9hfXNfh3mLA/LVAePt9/n7QW97+fQDwsyrvNvPwWH/mZ9avYcrhvOsuuPfwMOXXFRBjY76GIuv/qy/at/+j8qI4wMLUabEmXi0PMjRTlriFts7BIT1Dpea4UEUsfg9dx4cViY7jDeyT7J5snOMSZS7Rofk2gDmcx6aUNSp2T/wOEYR6+D5lMvak/OVS1X405EwZDgDJeXr6nWHpDgiWMn7Py58w57UbMWaY7scMuuKSPelKMnWNQoVkxNd0stebNTE9pAZ0+esFtuvlnwGce57V3vOXT/7LU4s7977vHv2HcfedhWrl5T8HJtedlWVtd9ytgwQQuDVpxjQHZIukeNOJww18w9wYliNGESMzRkeNQlUN1vkKF6Xz73g2fkvw9ym6u+ZbNBDFBAtPzkvoXx8yzP11AQ7cL5BqQexLXBGxSZehw74N2AeOO64vdZ2DiCgHgvQZcThVzmFQVAxlVOk2lLAa5gE1NT/QCU+xTliXBu3F+tQ5TQRlx5kBp6q1KzerlqzTokpTWrkpGpmSBnDWYWNBoKVKuthtXVyubtfcrWEM+hfbPZUJAIiSzPcRC+YY3RvoS6GPO0E2lN07MyTHc50cwwDAkkZb4jsApS2+AzilasbF0+HH7siX6Al2rvtGFBolQgltH3F5QsRTdU4Jripijw6fWEdtEhEBwAtCbgt3AMEBHWB2QwHCCE2WadbJSRs7SwRXZ+MOS+yz7CkYCjAffCcjaRG7KbF47brz7wQfvIux6wU0ePW66ILkDXXnj1Jfv6979jjz3/rF2ubtpmr2PlzpYVpyZssuDtjNxj7hG2Le43a4PnRZqBQwcWwKFjhygHCoFsNZVhc79W1ze0byH7FXQ/IK62lBhEZs699nY5n0zJ8STd3Oupts4YZIhx3Fs4CTOMms7lNAoZkiattZSMxBcZHrLTp0/aO++/32644YKdOXdDXxnzOmeX4Vq9WUcZNuJQI5d5QWS9ezn6vZ39QIYubf3dynKHBR2w3LP8Tedz7mT98d9ho+Lcsuf6RlDsQT8d/50bHJ96mEM/LHr46/79oAf2lT/9A/vGV76olwSxiTo0x8QBoWbE0AKpJ41PqFZeUktaTqIJjJfcxpmwPQTB9QSfI5BCZqQsZYgJal7TgrBGPZNAYGV1VVk58DM1LTYHr+EnDiyU0mDET8/OKnJmc26WNhUIwPwmqOC8gczPnzmr82Rz0g9PtkXtCyJKrdaQVCN1syHNbm57JjCcsxnV1KdFSDm6tKQe9aWlJTtx4QY7dcPB41gPcuiV0ro9+rUH7WtffUjDbjCiEOGQGI1JY5rZgaZz1zXGqb15S4w7ZEHOo15HhXjE63LoPdPLOuooRqAqPLPIyjxAcAIN5xiEqYDoAwaPurpG3KZJXu4YUA6j/OKoC58R2WBkaZFpcowgwcWmytbWYv0FqUitd+mcIgCQmphqqa7nLig+qWexdhjKAtIDuQhIkr9xdTh0ORZxCnDyY86jgBhJyWiYEb+m2ijrDqfTQG0Pzgf8iwa6+VWvvzY71m51pVeOQ99E/azbsQoqhurvd4fOOnQGd2rK2oas50GT2E0xmU5tZ26LPIPfEaeRpHGM0kwljV11uxT4B9lRAQCOOASVNAbXuRCsGW/v27l3GqqUSiH98gZdKyk7p6zj0Lln/uJBmHc7hP5AdElkETs0JrxuXu8H03FcQfDtttXKFXW70FkC7O62l6n2ciGZvP16y6Qeb1kTn8nG3PPZ4VG769QN9rc/9Mv2nrvutZm5WcsVRu3a6hX75ve+aQ9//zv28tqKrSD7mhuysekZKxZ9bnisTdYI1wEET4cOqAqBB88QlIdnu7axrkAEsi7M8y5jT7vU1xt25eo17V2CcNYZNgYRnChxBdFTezSx6kcRJKJ8BpyOkFAP+L2h56iaO2qYIpsSHECeHJFdApG6+eab7P777rOz587a+Rtv2dOEZwPCrBPLvvhQZ/kGyNeHBQqH/X3wEIOv72276FLfgQ68Ya8gYtdnxASegc/YHzXwfZj9Ogip+Jl06PsFBf/m//xf7OnHv9uHa4leWfzhHDAM1C+JJlEXo6WHft1qjeEWFW3SHEMRHIdSCxYbQMqutFbhFAoMThlT2wUtH2Tm11ZXXMBBhmnLxkaBTt1pBCR79GgSesmZzS4sWq3h0p1k5nzzegg41EtvuHDOzpw4KZIdBBeIYzOzCwoWXn71VRfIIvPdNqtVStZpNWwaGH+7a5PFvNTkYJbiNObn53UPcAq/+nf/vhCFg772WtCdVtO+9ZUv2tce+qq98tLLNq2Rntu2toFWOAYYMYxtEf+4BqB0/k3bIMQvMsVR5kyj41ws9qUnOQ/d82GXVp2idx1kpOd943KKqX/bzWgae5GR/OQ5aXBOr+vCGGiWVyt9Qpuca+o38va4NLIzeqNTOxJOAAPJ+cm5JQZ+v06OOloidgU0HzXfYFVLlSy1MDk87Nki35q1nQdmd2IcAQzrCFjdW8Fyau/hm2lZ0nSfnbXZuTkbh1g0OWUjo3APfGocA2eqlbK1G3XJiW5TD281rd2qSQAECeJmGzi9YxuVmpUxzrYtoaSY2KX+flpzRVUAACAASURBVCZjoVrHvlAwIzjDOy/QN9MgF4fcYbyLJMbQkyT2I1XF5EwjA48ALIx0BDz9MoRmZnuAxvMBBfDBPe6U+erQl6+BNEWVYzgl70zwWi6nFbwIzqfVbAmZQzqX43d76LV3/V7nPYgTZS3VmrnYSrWhmnBWrCXaE6Vshkwqeg9MZ6vVrN7k3nkUkTTqrh+XmjXEKUP3/vOc9sKY5Wx+eNTee/Eu+9UPfNTefvvbbGZuxhqtuv3o+aftK19/yL75wyftNbpiEBA6ftx6BoSOAmXNimMFW1xYlEMnOxYyZcPi6xAY8zuCo5X1NT07OD4MgrKecw1YFxulssp2rCWCR8la1101j3usADQFVa7T4O8VEdhMipUgBlwXz5RsHK4Hix+9CbTaKdRQa2c9X3zLLXbPPffYhZtvsfl91Cz3cuiDdiobJO5lw94I5H6Yw77OQSe+TRwve4zrnbNwjEPt64HnsI9DH8zYswcZvC8HJc0HOnQ+NEgm+0Ukg1d3WIauTX5IpLXXw+d3//N//V/YtcuvKSpnEcZ0LgyD9w8PS7hDxCLkYLtm5WrDlldY3LoYszzqSC440WzhoKkH5yWAIKgeJbbE1MaRvHb5dVteXZFTcXhq0sYL4zJyoTuOQcGp4sCBp8ZmZ0QcI6PHmbtYBCNbnfByEwz1o66gBEsVydrFpaO2urpmL738iiJrqUlRE9tYs5Hcti3Mzci4F0eGBLkvzs/5AJiO962iKvbzH/mo3f/A+3dHj9l7PaAaxgsxX63NdfvCH3/G/vwLn7dmo26nTpzQxl/dXNc0r24XpnPX6jWY1Z6ZjozS3w2D1tneXFd/sEYoJYlt7a17/D2maem4BESpfotrDwMTDrafYZONCdZ3VAbHROaAMQM21mJP7G0XRknPRXC+9+9KLnMLESDv/Q5HHccMhxQZYGTlsVb1um0MdrRSKedNjF/WmtfLi/lhh4cpRQy72l3A6XQ8AL+T0XBHcN449Eky9uK4FSnvjE1KHKTVbFitWrZ2s2bbZKFbbc0oQCqU0bX1Rl21c9CljUrVKgiLIL7DefYoXTBMiKDACV85ZtKjxd3zqVjK1TXvGvIUDG93/Owpgks6QvgSMU4TAjnfnVZDBQMJtQhD1EdbxO4fslFasRTwZCRmO0zVA2vathajOZnDkLgQAf+KlEctWevGkR9nqdP94K1t/He741nnDtEuygReAsIpV8ro3le1B0NW2MsDTJ8DXi5Kihenx2fCcQntdw4uJ3dI65WQCLQO6PCgLEUvfHfLlsam7F23322f+sAH7e233mbjkxNWrZTs+499z/7sL79kj774nNVHh2zxzGnbbNatXKvaytqGHT9x1E4cP6n7Jugd4SX2oPQfxsW54DlRNvDJrQS0rO1QfuumgUkulpVHNrkHj8hbeeEQxP6jo4f7K74JCAXoEPtMypVwLbyvnmRhaWnRikUGW3WcIyL0pSvdj7devGhvv+cdduGWW/d1dvvZ9EHHdVCWHmjYXgeJ9+2itCWo+yAHOwh1D/qm3c7UG/yymPpBqGec5xvJ0A9y6IchF9n7ofGpu36xh7ONh7GXIz7MOf8kkVYY2ux7K6WS/a//7X9pLfo3t1xZKRw50Tb/JrNRLVMRO61qXVtd37RqjTYzZB5z1hslMw+5w5ZqZxhUNhw91vkRWorGFCDA7ryEtvFmScYSIRgcOhOWZPwS8QajTc0eZTrGoQ6PjVmlXhcBhRoei4Lzw0nyuedPn7YjjGTc7qkWhkM/dvyE6tWvvfa6zg+jWqtU1WuPqMzc1KRVq2XNWj92ZMkW5+etUfeAgWliwGLoTP/tv/8PhBDs90wHFwdBwlPf/rr9u8/+iT3zw6c1BezksWMa1blaKcmhN5sgHWRvbt5owyoUGdgQAzK87ziIa9mgjXKHGPJJ+EUT7PI+TIUPI3ABGcGohvHmHPvwLZoASTlSBDr0rHHWmqGesnGy2oHJXNm6N86A8kvUvb2m7neIz3B2Pn3a7kDcSbhYTfx7dCgv9AfnzXVLdpRRqZAfR4edICSmu+tvh/FRFppQC1AWiEb54phQDxAgSkOFsXFBmsVxiJ6usU2f8jYwartl5dKabaysSPqVOeFkVZQ+1kubtlYua7iHWtZgf0uUjl52BJHcobN2eQ7RyuZ96RDnPEMHupWiWhJYiUw65ENBM+J6oiUuhErw2hj9bIbDSE3ad5Sdp3XhfBJ/BtIk1yLp/48cqgRrgpOSmckeRjXLYNektbYT3xw5cKJfsNqBmik5k6UGs526sQvKkN2nMlF6PkJuej3XVmeqYipTsOIP4j1rJvs2w3iGrAgfoduzke2eFXJDtjQ1Y79037vsE+//oN1y401qY12+fMke+sZf2Z9+5c/tUmXDJo8u2rV6w1bLFQVlt1y82aZnZq3X6dl4YUzlkY3NTY1+xv6gXcEZIR3LmudC6IpgKiTrIlpyNXyK8grk1SSug326cvWKlTcrSZ2RAMl7+RUkCb3xYXIa/ZuU+khwaMU7urSg+0IJidISOgGQPW+77Va7576fs/kjx/e1Owc54ev+ltHW1/HSefwkGXoEL/s5xezv49/Z8t/u912foWcDgn5QsUtPdjdHzO/vwa1thznwg/7+ph364Ie9kZs8+MAOgl/2Cx6q5U37l//T/2CbG2s+EpD+ZupMEz5diMVNpIrzo/+SKWDrm1Xb2KxrvCrKcLT4DOWplefECOVzMDvImE5NTaveiMPAOWNsMABsJgwRbVe0GalVDXiTbDDVn6amybKKVq6U7eixY5r8RhscWQG1eyk+JeY8jvfUsWM2NTGpgICsnMd7/Phx1elff/11/b6moQ1OhBPJSgzYrqRiGeQB6xyYro4aHv3rk5Pa7B/84Ifsne+/fq76nhuq27WNa5ftd//lv7Dvfec7CpZOHD8medmVlWVbK5c0xata3bJmE6Of0Nk0DIWLghRHWwzfOMWsM+dZ4mw0UU3G3YVbgOkw8AmLTpyH8T4Lvv8ZUVdPJKjs5ubZ9UlsZKepBBK1df4WJDbWbKPRSoiKq4b5+/1541i95Q2kwFn3XIs7dGcYi71O3RtJWnqxhRJ1JPyDYQOGHB9zuU2hD2moiZx2sahjThQL4jsUUKnDVEvNa9zyZPJj43Ls6OJrHvn2lpw6nR2rK1esQs2UOQE9D5AgstGuRBslGu7KtCUDCnwLdI2B9qyLWjBOWx0KaVY6e0BZdmpdAwVJ+rDO+kaiWNmbf5Zr5rtzE6s9jUUFZRGfZQQuQ9LLR6aXHnecenqGEezJWeJgUn08WO6cZb8+nkoC/C7qh0GKlKNN8q4xCjP4NBwrCJBy/tvOfwBqZi9rP2+UrNHwmjq3guCH82F/KYBJA3t0jJShH+jQfT6baui02lFHZ6ALuv2oAp5fPGK/+Lfeax9+4P124cwZBTovvPCc/ckXP2ffePx71h7O2bV2xy6vl2x8etLeesdbrQXXxkasMJK3drNp65ub1u5uSXSKUhuBo1Me/P4WxosiwPE++spVJhv2Se84dtYkQkckQdgjpiYCywPdS7wnqfgRnGDfFJCmFlw9l+FhW5ifsaNHFmQbaFOjhZY6OtMC3/nu99iNF297U858L3s0+DueXdYfHJY8HuS0r4fP9z6DQXj7jTr0gz4/+xlJGbh/cKFl+/Sux4sOQhiu861vJkOPaCf7IXtl04c9rEGHnn1Q+zn7lSuX7PO/88/t6qXXrSxRBlo+fFyg1zidcV1UjTxn5VrD1jaBI9vWGxrVMAtmmY8qOxrSJifKx0hTx8Roa1IaWViC4DA+IfSAIcYZwd4GthJEOOLayRBf6AnFyM0vzEv5CWdMZsDrQ5gDWP7kyZO2MDePGryUmujzxiDh0MnmGXzSbiIsU9JiJhIO54RRo2YOBMbkI+pyW/SqT0+pVY4a3oljx+3v/Wf/uc2ldpODnkWrWrGHH3zQ/u3v/1u7duWyyFxoi+PkSuWSVeo1a7W3rF7vWXfLx0mOjMKMlqn1fm2IPVI/84lcAb3GIuRZRNAn6DaJj2gDYHLIhMmwkkFVC1fmKwhdEtxDjxqNahSyIDimSDe0qrMOv6+yhQMgW80Qu5SNIE9LNoXc7tiYoGACJhm3VF8E9uTfytqBh0fz6ifHufPfmqonop/XzvmbBwI4OSc1hRgKx0OIQ0RKmOwjeU3IIngcLTB0pyAYHrhccGavYxtry7a2fM2a9Yrlui4K06C3PxGk5NByJkftGSsqhiBDLRl1dRkw+EMTwXD6zAQz9apLlldO3lvbxB7ngsRZcI1rnGKI7vQHkYQKXXAIhGi4rKwCsfR//WloiQ/Rl/qlJi/NdYf/vVzj0rweVDmMLJuQiI/8zlEUP4Y/d3ezIsWpFo+wCr3zHsgJCcgxKrmjvc56iUzd/7ulrpiwpRJLSWs4kASCnx2RmX0cQNJvFz6gVtNhW5yeVtsiY55zW1t24+nT9vEPfdg+9N732cnFJWtUK/bo49+3L/3lg/bdp35gK72uLW9W7MjJo3by3Bnb2CzbWGHcRodG1eWwWa0qASHDB+KenpqQUBH3HCIqyQatjpRgQCAgRSK7ynqivU2lyUQ65B4CvV+5ckV1dkSZooefNcFt1f2Tct+Qd0VQ0luas2NH5mx2YtIWZ+Zsgg6ffN5uvfNOu+v++/vPJnuXDnPAh/09Piv25E+auYazPez9ESzusj+7sun9M/SfBYcu3/mtr/y58zozsJki8XQhhznbbBQVnzMIQ+yVxR8UeWWDhPisl374A3vyG39lLzz3jDEkJAQ95ERQOlKbGKIwPkWtUmvJmdc7jEnctnpry0byBRvOUweilaelQICaN0QTNjsbnXY2siocCwaS/kx6LhcXF3VMpo2xaSBgwVDGwQLXE0GPTYwLkoc1T4YO8z4ydK5DbPQTJ2yiOGa9zpb+DgyGQ8GhR/RMbXxzfV2bxKVgnY2q3mX6P4tFtSIxNAYnOzMxqeyPFhL6Qu+9/377+G/+x9dZIIQ6Ou2WQYLDwb3+yqv2u7/7u/bEEz9QpomhgHAHe5Vrb2rgCuAogilwFFC+w7BS/3RjDB+H2jTOi2uM4CXgbcoYlATCEGcdrddivcbtGtQuHJKFvMK46P2pRzcY0SE4Eu+JjS8WdGZAy7bQG1ejCyg9Wtr4ncPkTkYbzArcoQN8OgSpwSZD/NtFYwhmIL/xN1jTHFt14Ly311FLJ1iB0De3MOuKeSo/FNRmhSY+jp0Mqzg2iXsQIa5RK9vm+ppttRo2OmzWbjSstLFpzQYdFs4pwJl1tlp6ptSUyaRF9GRYC+xukKQ0bx4HCqTKf3eB4JNDxPFDmOIZaG69rpdn4G2XQjkyTtwVFD1A6AdUqUzBf6sTQHA5I0Kd2R4lp6iXy3AmwpWCwtQup79HkIYDp60uBVeBxsQx+enPzMsB2YByRzjIR9u6jjswu0vestdZp90tD1yyXIpYNxJqST3c2Qx90Cl4gk9g61K/k2NFO37kiJ43exhbMVUs2Afe9W77zU98wu66+FbLDw3Z1cuX7Nvf/pb9wZ/+if3w0utW73bt5LnTlp8ct5WNkk1Pz4p8y31cWVuzjVLJ28imJu3I0qIUJBVEFgopoRhyaet6Q5k3HRMEiqHCWBj2NshAsLA1KGquyalTenQdBMonofHvXBkPlk4cX7IL507ZwvSMzYyN23i+aOduutHuf+AB7e39bPxBCcUbRXdjXx9GmvsPnaHvBJu7r/qgDP3wIGIAsh9o8x4MoHLffPALfYe+V8Q0+LvB/w4DGM48a4zDGe+XxYdTjyxov4fP51x64Tl7/rFv2w8e+74tLy9764oGC/hoQT5DsHR3y8rVupUqTau1etbeNmt1mW5EBjIigpVYxKlFA5gaQ8LGY8GPIAYyNaVMKowB/8aJ4vBxwGRI8/Nzmle+sLAg2JIBBvOLCzKIlRriDW05aLJ5jCLGHYdOAEGNqke2RfS9uanjA+evr1NOaKp0wMhSh9jnZIwQBhHUrglKw7ZW2pBhRbhEozoZVQocPDpqC/Nz9rFf+3U7ff68ghbq5MC1eIFoG0I45o8+88f22GNPWK1St9HRnC0uzNrM9KR1mijhMfiDOpwbeNv2+z08AtEGqdNUO+2RoXoLVmR0MRPdX++yrzwfriOyH2VciPGQXXbQo3Z5z9A45z2sDwww5RUyv5jgFkImmuyVjG62XzQMxU6mBhsfApZ/fsD9rJuAdNWtkFCAlGqmGjBBgMOf6s9Wu5qXGlw0DNjexYho9eE+eBuaD4AhWAwp3FHa2UaYDpgTWYlACDJccXxSQSHjaPGFEBPJ4lAHhL281QZ6x5m3rZhnPjwIRcNKrJdmzVrNmsPxENt6zLxuab0gmoJYEix3oNdaHenRpuYZqL6e6ubwNXDoqrcKfvEAJ2ByR1Oi5J0TyYpsX2UubxhJBh3I1ktRkaFnWxC5731nK0fq3AVl4PTtJ1lcqYypP35nXG20Gsbzcla8D+nhzHi24eQJdFzrfUe6N2wN74/12Wk7q5/3sWZwGNG1EtcMV+EgyB2H7gRJ2Pw5O350yc6dPq3gdHV52VavXVPb4dve+lb79K9+0n7hfe8Xf6a8vm7PP/usfe7zn7fPfenL1raeLZ48YbWtltXbHZubX/QhOltdu3J12QeydHva5/BclhbnxaOZnJywmdlpGx4d0hQ5nrF0+23IRgqUkka1f4YSisnZRmCFLVtZWbXNzZJKlED2CsbcM+m6pas/OmoXLpy2d953t506esy2Gk07dfqM3f+e9/ZN9k/iOw7L0N+I79k/m975SzZDPyxL3zto8OCxTzBII3ezn3VQhr7LrxEQDyyowXN6s/+9y6m/WYc+6HT3cuiR4R/m0PvQZorC47P3oum/+Nh37dprL9lTTz5hG+vrMl7KAFptly0UQ5P2jq5tlCu2vlmzatMdOjlGV40W/CR78OhbDE6mhuVyYg7jXDDObJjob2eDBxSIIVAWnyDyCzfcIMdPT2it2ZBD9wEJaC335PzDYRMkhLgFMHm74Uzi6J/FAfBa7hk18w0597qdPn1aryEwYCNyXhily1eviL0yPTHpYwzhE6DGhkNfmLe333O3ve2uu5zMlJnlTQnh+eeftz/8wz+yJ554RtPg6OodKwxLZpZRnrqvOHUi955Zp01HAOzonhULQzY1jV67C6PkR8Z1Hc4e9ol1oUalkoG0yhlaMiJnHvPGo15K+xIZBU4isrVgzDvRsWedpmcWHI/PFDKQmTkscleaMS9bRHMJ2ajqpBB9qAluu1gQ88jzlAdSLVgT4Byh4hy1dlNtMtY2sONYYUxBgersiQnsph6xlmEbL47ZzCST/WCr01c9Kg9IpgbiQ3sWxCXVdqmxMkte0sIFy4+NS/NADn3bBNUiItPtNCUotNVuWJOxvJCccgXpkbM2GNHJ65irTaAmhAoEwHIiVQKdA+FzlmgbwAfZrDesCfMftCYJ+7g8rLeR0VK3vT0sR8cX91WT2RInQfV10I/0DCJ78qDc2XbKchE6Sc6Bzw2hoHDo1PWziEp0rPA7BQyaSEbGz3N0xx0BGuiB1/ddKpgvMfLTUBjJjkuUZqeGzznFsaPkAt/A29i8I0Jtfql1y910VmTGrdOgk+k79KTDcPLEMTt39qyQm3Jp01YvX7HS6rqQr59///vsk5/4mN168S0q1Vy9csW+8fAj9vu/+2/syvKyFWZnbK1WtuFC0eaXlqRkh+Liyio8HGf5EzgiWLS4MG9HjywpsZiZmZQtYHwzGTqJC3UxpKzhZuCkCdJjn8Y+iP1IWbC0WbX1Usl79hPZTter7DtnJ08dtQ/+wgN251tvs5nJGbv9zrt2uYLDnO9e9+5nwaEf5jzDl7lPcsYggWLYn0Fft9d17nbo15PiBn3qwXX86zP2v5ZD3+8GZCH0gHWyFz0Ir2Rf/0Ye7IuP49BftqeefFwZehibiKhlcLa25XhK5aptVhtWb/esjchablhtPmK6b0MUCtkIF6rAQHW6HqkDnaFRvIDOerHYNwJZp0U2feToUdXDec9rl15XX+3C0qIyo3KF+ryrpZFhkqnh+JXx9Hqqi7Ubrn4W14FxxxGKsTs6bOWy19DPnj2rn5Dl+Aygf64VWdZ2u2mTwF84qsKo+pWnJibUwnbXPXfbDTffomyOcgSfgQF/5dVX7TOf+SP75rcflUAOjo51Oj1dUC1eE58aDaszWlYZEP3nDuWysfP5ISuO0eKXiGIjTgLDsEoCN4mJeH1v1CYmZ7w+3XV1KgInsiuifs2bT5OevA3KjTb3QMEC+vg4CKBkht9oxrrXDrV+PKXeyQg1v5nNhi63OyFfg/4TuBxY2dnSMckNBj7SmGP9nnKR/SB5pZ3Cseh8gNwmRjfOD5UulQiGNZwCUiJGmuNoTWmwi49rZcjK/PyCzc4c8QFAPK/JCRsq5qV/QFcGfBAy9l6nK0SF2efoDlivo/+uMGGLPm04DY16OjMP9b11kbYyF4SJLEudGM2mAiZgVeYF0OJWabqegtxDzjScCMTK2/m3rUVtO+n0swaoszqK4qRBOkGC/U+JgNp7sOC1lwmYu+6EFSjRhcI9DwEaKbt5j5SCNrUwMuHQAw31S8uRpz755Eh3iIquNxAOnucbDp21prKG1mRbQSRrM2xM2CYPEDhPjskI37p61hWoKGhJ62igEx1eRfYrHLoHoQxXmrTjx4+qb5utVb62ZutXrlmz1bAbb77RPvbJj9m7/9a77eTpE1rvzz/znH32t/9f+9ojj1htq2Pr9ZpNzs/Z+NS0nHMVjYFy1UATIrxgvS3Mzdns9JTNzc/a/Pys5XI9kSQ1qZGgUJMjR6WnQZCJQ/c16XPXQ6mQa6H0R4YOSklSwecEkuboRc6mpsfsvnvfbp/+5KfsjjvuvA5i/2k49MHPGPQZhzlfrf0BBnn8LpsAZJ/fYTD+/68deiz2wYgh+9+Dzjr+lnXQ2Shl8Pd7ffZhD47PePyrX7RaddMef+xRe+3HP04bD1KQ97LyGQxa2Kw0bH2jYg3ET8gueznr5kb6Dr23DQnEe6OB+QQTd31muUf0JsIJvd444mBKyzCN+MhUYHbg86UjR1Rj/9HzP7Lh/KgydGpdOHSIKbTAeB182sl7DD+AnMOgjVbL57QPQ8bz6DkMIDaj3qxLe5naOsYKEguRNVl+o96wa9euCtZ0QtyE5CeRw5gYG7fFpSW75c677cINN9os2SFus7dll65dsy899DX7d1/4sshT7Pxt27LCqNn5M0dtepI2mZxVShUrb1at2RkS/EedlWyJdifJbiZCNMIy43mz8aIbZYRlEP5QNkbmOQrc7oSzgNv5GdepaxabOCq6yRF33UBLCKZQ0OQQAoxgpgMzRr9yGPLQBIismp+xWT2j3C0IEcaNc+AYk2T/GYPA50YpSEjDGNdWFEcD8hNIjlrrhkyICsiInHBaj95K5ap5GiBEFl6cVUY+Njllk7NTNlzIWy9Jr2o0Ji1+DJqR6tyQkBP09cubG+pLB9KnPUrwc6vlEpuZGjT3ALieLom4dn7HfYtMFGW5japru0N4lAiNiGRJA962rUFwmya24fjhhDCZ0AduwMD3wNd9t9fSs2UzD5idsxD2gn8Hv4D7wr0m0OA82SvNTtvXF5m3pGs92w/7we+j1h5GNjLwqNEHQz3sSay5QMHi9270vWWD8pbEklouncrfQP3Ulw1xTxyEnba8QYcRK5e9SbDt4kHj2qcIKaFfsLa8ateuvGb5EbP3vvfd9vFf/YTd8taLVpiYEuv+0Ycfst/97d+x5557QR0KJ06dFs/i2uqqCI48J03JS+qE8GSOLC6oqwVnPTU1LpsmzQvUG4eGJWmNoBboGK2Sk2NjfYcenBNsGOeqGRW1hndGtNuyYRVkskFzGD611bGJyYLdfvtb7Dc/9Rt27z33/Xtx6IN+YPC/D8tcfxKHHiWcrB/blfEmPtnuDH0nSRjM0A9LTvdqWxv0iYdd515BS//8v/Hlz3tjywDsvZ9T3wtiCAc+mHW/EWcex84eb/CEIQQ9+fWvWrtdtx888bi9/PJLzlKVc/CIk+wVjfbSZsPWSxVrAv0yHlEOnbqlDyrAoeuYMjBJGrFFZJ42jG1LJATyCZuF14TUJ1EtkDcbgc0LO56I9pnnnhWcOj07I+nWap06+LYYphivwclG5Y0N67a39DkhSOMqWe7scLP5IkpRDv0DBa+srshBoi+PNCvZLmYGtSucCWIeZEtb7a6yqwtvv9fufdvb7DRiFDnqhlX79pNP2O9/7s/sR69cstw2yERbOvFj+ZwdW5qxWSYyDY/YxuqGZEW3bNTK9aZa17YGekOxcTi3sWFGKbr8KRkrRKbCqHcfCCIf8jnOwYSO4CsgXK43BGE8o2akpbdKgS54mWJMtVmyBv7GPQ2HGezn+LxYi1EP5ac2mUhkSWc59U5LLAgoHxZwkqwVXJy00LPOBDRZsrbpuqOthwwdchLdCEDy4nKk9RicAu7D3Ny8TY3PyjHG8BU6Kkaoq8OLGEVMyGu/nNPoCAQlsu+21atVZd0486HUVoXTUT0+OXTWKOS2WqUsbgYQfNSLIYGJCAYRlLIUXSDIytIpwOoGlpfhoiS1bVtDPhtcbW4dZBSH9HcgfNj0CJ0oGCRoSrX36LXn/qtbAD2I9JyypLVw8NVyRWqKCkKYAsf9TWN2uS9BzCMTj5JIGMsgMHKsrJNnLUU7YzaA5HVxLkGuI+vk/kEmlK570+fLq5YuaWMUEds7Gu97ZH661lRhx6GHg4zrXVrEThyxRrVmL7/wrK1cu2QXzp+xT/3Gr9n7P/hBm5pf0L66fPkl++wf/5F99jOfta1625aWjsvBXr62bHUkllN5Se1xCS06emTRpsYnhHxAxh0edYSPQC26BjyQa/k+mp51hUD0CmQIe7awNC8k0seopkik1wAAIABJREFU+hoBYeMesc/Yb2TrlDgRkbnttov2m7/xG/aOe++/rvTwRjL0CLb38wuHZehvxPGF78j6kMHsfL9sfT+ft/NZaXJ8BvXbz6HHMQY/UyWMQ8SK3qxDz15r7utf+rPtQUd8UIYeUdBede7s50SAEL876DMPy9DL66v2zHe+Yb1u25599mlNAgsdYuQS2eBAxUNDBavVO5oRXYfN2t6SIhX1c2gristzOExvr2GTsxHFeMUI6SS3rTCak6rXwsyMTRTH5VyAHmEiA3GxmciCgVLX10v2oxdfsEkU4sYn7IWXCDYwUF7j95qtzwZmg2mT1VAA2zLkYjECYtOTMTE5SkSyEZtZmBMhDliO81xeXhHUPDMzq+iZ1zJXXfBqYhVz/jj79lbPzt9yuz1wz712dnrSRrtN+/HlH9uXv/V1e/jRx1xVzEbU6+xGAlTCbHxsxE4cWRQDv4ZsZidnNRm2jmqagmRTsiLlNnpggZD7WuyehWFAnHgGdEm7jcOg/C3q4xIRQZJU/cJISsLAb8uIMkULZ6sgIQ0rifXD/YlaaGyayP4C5cgGC7FOQ3VM6zIpYMkZqAVtSOWKyFyilzmCA2WgguGd4Y5jVd+yggA3smTv1DYDySEQievF2ZGhF/JFGx4i6GEG9ohQHR+Q4nC0nEPSK3cHhFCKZ00qF/CalmfcXnZwuVadLwEk7Vi1ipTmIgAi8JNug4hwrgfOc4Q8JdgdMRoRnAl4c8rWW9u0sjlixN9awN+UAlTLDgW3tFu2XXkthiRFQKQWqFTbZg9wXyLA0OhhsuKOy5AqKEGUByIkgiajeSewKmhwpy1+ALVhzUjY4UxE1h9OKJ5d9J4HeiBUIJfrQ8k8SwI0JGSB23FoOHF//bD4OHAzUJIU4z2V6VTmyXyxH3gPn0/HCwG4c0m29O8zp8+onLOxumyvvfqStB7uf+d99p/8nd+yW269zbaHhmyzU7KnnvyB/et/9tt26ZXXbKg3IoIbveKtDnwCD57CocNzOba06Jr729s2BuN9fNyz640NXSf3PEou3ENa2KRaOJyzHvK+jEidnpDiJHuMTgmQP64TvkegH/AL4O80ajW7cPacPfD+99kDv/DzP7MOPfzTT8uh704uw6HvX0PfL+HtZ9Agw4copf61HPojf/G5vkN/I1l6NrrZFRkkUYkwrm8mSDjMoW+urdoPvvk1a9Wr9txzz9hrr72W2mNy2oxscNqAmp1tK9c7mjjVpPUKyCwB7NFP2ss5CYpFHo5HM4ClHsZmhnQybEtzs3b62EmbnpiSxjJ1eQhHS0cXbW7WJxCRWZU2ynbpyhWbnpsVwey111+XUcRpYFxC+hODSjaP8AOiJGR1J46fUKaP8ZHITXJWGLYTp07ahNThqto8bCqMF4ELn5MQQ6smWUtqe7CC2dD0ON996932rtvusrmRIVu+8mP7zlOP2reefsqWa3VnuiSZR3dQMLS3bWJ81I4tzdkYrP/Nsq1v1q3RQpXMZTAlEZqGeUBKFHMctnpkvwbLG+GYcW95QrlveEgwZHZ0asCnGj4BExeZ0ESsUxaeiE7aBBj8VP+PzRplkEHms5xDkLfS83RDuDPiNTK1yBbCadPDn13/2excTloONKQxc6qXy5mMeDsbDp7WQcHw6Zvrw6irjt1u21ihqLZGEeEQOMLBtGmf9OyUb5w75yFZTvWFAzW7EmLIgGJ8nUvg0rcSLqIWTu25XrVmoyaHHn/j2HFtDNcgE2NMrxwY6mrUxtV1MKrWpyrsf/aNxnBva3qbetiTQJDff4fZ44tgKAJX79/2+nzcR9Ys6zwQGnV6pBHDDtAzlc/70CV6k6ljq/uhUOjzM/z4tBB6AMV5BNyugHgYUp8HybFWIjMPlMd7r+mFRyeebJRgxRUE/bOd40Eg733zXrK5zqGn4TcghHBX2O+cD/uWYx8/dsxOHD2q9XPt6mV7/dVXbXFxwT7+8Y/Zr3z8YzY1N2O1IQSo1u0v/+Ir9qUvfMlee/mSULLuls815/lERzzO4MjSgiB3nCzHmJ6Z1uAfEhVEY7AlrLvgAAlp6JoY8ZSHYLoiK00Nhzo8NoVOGdYpdoZrISB19Mz5GajhzUxO2V133WXv/+iHd5UhYg/tCnXEcdn5Egx8iFDMz2KG/tN26KH7f1CC+9d26PFA3ohDz0ZAYRT1PglC7DBX96olxOYOGHQ/6GUQErn26kv24tNP2trKNXvm6adEEKNe7prM3gcNkLG8WbWVSkOOXHKWfUJLyDfiHHYcuk/nGtUGcEY0DmnYFmYn7cTSUTt3iuh6wtbWS7a8umbtXtdOnDhuM1MTMuB4f2rNV5eX5dDrqNNtbKh+xb0IBIDrZINDksOxIz4xOjQsUh018pCa5PUYId577OQJ9TLjoKOfNxwhBjmMGH+ndhb9wsCHJ48et4/83C/YzUdP2vqVS/aDpx6zJ1561l4rr1sr1KVyw5oXjx42u30Y3efRYZueKNqRpXlF7NeWS7ZZ5R3yK+lnThkmGQ6vJ/gR9Jv6gaNdK4awAP+hwoeR4IvzjHbAgOmpDcuOZ2aQRyatdcREO3prExEq1gf3Tf3yzaYMu5Pd/BiRNemepXYzEbGSAtZgEEnvd/b9rAdeE2x8CcnQwkNJQXoHrHXuGUIwwy6TmbJlRxa8D53vEGcBqWBYi3dNeIlCQUi360SlscIOuUxOPJ9kiZm+lVfQGcI9ESCJ3JUGy/DMtsR4d1nQEFXBiUWJAvY509qok9KnLrlU9ag7SY75Bhs1UK/UK77tnAkI4DHUSCRD92795xaBksuvdhUEiEkvfX1vD+RnMN6lJEcLFWIuyO6CGcEpgLglvXnPfKM+HgI9EcTB3h+nbz9lO1lUJXQK2HOxNiJzivdDmOMbyN0nB1Lu8GOKbsl44KRoF0z/QWeePLzOlcAcxC0IeexJghhKOSeOHxe0TVbMKGX0+C+cO2Of/vSv29vuvN3yi1PWaDftpRdfsX/9279n33j4W1beqAiaJYamFbGniX2UY3J2/NgRKbaV1oDCeyr9gRBS2nr5lVeV3c/PuUYG1w1HgOfHuY0X88a8e4KBaq0sQSqc/+z0tNY79oR7Bu+H18seoaZJC+bEpN1+++32gV/6qIKrrMdOFNUdP5U4Fv1fpFatXeWTpLkvNEBbczf6MbhHB53gXo5vL6j7zUHuu3vKdjt0ztTLgll0UC1+fV0G75LZD3L/9+7QgdzjRr0Zhx6OPSLkrHPe70HEa+Im7Xe8QRTgyos/ssuvvmTrayv2xBOP2QsvvGi1WtP7eBGBGSkIPry8WbFrdeDz5Hx0ktm42h16fIWuOPC92pvMbGF2wk4dP2onjhyzo4tHbHR41NZKmyKobNZrduTIkk0KWnXOab3W1Azz0WJBNUYcOupoCNTgxDDobBAEadjgkMYgtRAhIzJz/ty5BC37UApeQ+3y6LGjgmNRdQqjGM4qBCL4/cb6hgx0Nw1w4OLfde877efvfY/lmh37/ne/bY89+4Rdrm5YbbtrcI0KKOrBVh4vyCozphUYbrvbs4nisB07OmvTk+O2vFK25TWGy3QFheqaU4aOU6d2PjmW9+AmcRJc4McH5bhWRU7kPheX2alP44hj4YXzRLUPI6HOhdjbwjQ9M8Koh5EPUlvcm8gQWWPhQOI5c12UEWLcqeqkA1OWRgtelw+YkvfiGKITAcctURpqvRKY8TYtsjzyVJwz3QZhsDiGZ9r+PgwgMr6+5iHSFTTFikyf6+MeUvrgpuHIyeKHRvI2NMoc9RkbReMdo6HngKoZzs87A/rXCTTcqltPg0uc0ezT/sr9tkKY80zvg8wpRyYVOcpBTZ+mt9UVC57fKSsXA31Ue8rHsSZHm3rYk9ivnq2fj0vOIkfrz9cLXEEwDbSAsgo3QoIwZMIdl4TVXG8dM8ar+nNg/fAs3CG3vN6d8wAgeBhZg886IPANzkVA/pzfDrLTUYaufvYkUey2xycI+sOkJLG/gWZ98zo6XwjOyXZjDdHfXSltCI07euy4zc7OKzKqV8rWaVTt7jtut1/55V+007ect+LkhNQsv/TgV+z3/+CP7dWXfyyCJKQ6iQEpu6W9tGBHjy7q5+b6htYTA35QiwPhAb3EhmB7cMr8JMCCWMfl0D4HHlYtl61S3RT5ktIeDp1nxL2Odtu+/WIYUntLTv0tFy/aJz79azYzP7/bobtB7H9J7W+vWnEGtYGUvOtLrYbZmOBgBz/obAOF2QtuD3+139/8qDF8ZeccrjuGSi87M8/FR/AF4048rfhw+oNBCDctO/tA3mkQgj9ACz4C3ezn7kLKo4YeH7xXZn39Se2+6YPw+uBnxH+Ho4/Mfr9jDTr011941q5e+rGVSxv2+GPft6efflYsbeqWbHTqesgerpFdbFHz8vOLBn4treTYmTLlx3fRBBZxEOzIvM6ePGoXzp6ypbkFDUdgs69tlu3qyqptVCt27NgRKwJBk5GSNXV6duXaNSnFsWlW19ZEMoKowiZng+CAkXjFsc/OzArSpu3p1KlTytIDsQhpWchKi0eWFBQQMUftPRYs0Df3skWryUbJOvWGjARW+MzRE/aLH/yInT99zl549kf2yDcetheuvGrV7Y61nJGhEY9jZIYjOUHAIzlkKutiThdHUM8r2tLijNXrXVtZKStrQ3AHb0am3Nly9INsQYQ8eq6T4pamoCEFKjgWT0z26Yxvd3ZuoANtELxK5kHWnyBkH+MYDGfY3sS1ntF6XdfJWOpdT2phqsknrkKW1KbNwwZRBpaGYqby0I71ocborXLh1COjZa04+uGdEdQgycgnxifU3sg94Epx8EX620Wq8ro3n6FJWBJsoYbcUidAaMMTkBLPqy+YuqXSYEZiFjUoSKImTC6TcmFeSocjSbo46v0RFOPYla2jGgczWTDrlurplGXkBHXfEA+BO8HhILm5MJOm1EHKJFvvSthXcDPlo46yZtq7gH89O+lu0xboe0mQtGYQO4zD0+sJTfGWMAVs6dmyttUpwbXC3aBdcBhWdkNzu5XFU76YIhh2BC1arHZD6VyLM+GV/dMilx4oZQxl6YjnpFnSUfYI4yfm+zDPzae31dWTztx3b1cL/iTXxDPVvdtjWqEiPHrDx8c1mAnYPZARrrtSWpPznJictuMnTtnC7LwC6trGqlVWl+2XPvwL9sAH3m8ziwvWHRmxS6ur9uBDD9uf/OnnbPXqsjgy8H/Y8yxltNyPHT0i+1Fa33B+QYG1kbeJyQnZGZIAfg9sTpbO/gSN4Zq0ZjXBjYFFNX1OQO7sH66B8ycw4CfIA6TcSmnTup2OXbhwwf7OP/wHtnQ8jYtO93wvm7+ffQ9/EYhY7EPKfruCggFHN/h5hzn0+Hs2W97rPRn3fd141MHXq+yY8S2UInRj016I8uR+GfpeDnwwAd4dxrivyX6FmmL8bpdDD5Y7fzwM4hiMnuIG73boOuUdW+kFTG3imFXtF7UTmewOSCJC3omKkUL91le/qI3xysuv2DPPPGdraxsyjByr0WgL4mvmzDapD5Fspzpxcu2x7GRAsw6dBYvxZczi0sK8XbzxvJ05flRCIfQEM3Gt0mjaaqViq5tAWXNy6G36PRGGaXdteXVVGQYOHYNFhl4YQ3wFop7PWyZb4Lg49PmZaUXEbH7groBRyebX1tfEVJ2dhxDnxw/CnDPgcT5OpqqVK1ZZL9kIEXi5anMTU/aBn3uP3X3X2wWbPvKNr9sTzzxp6xClkA/N9aQYVYA/AEmPn3lY2gUr4JR7WzYyzKCJrtpURoaLVq+y8RtpnjbMfWrcELHcqcvNpRnk3GRVTwVxJ7JQyGKq3ArhycllklBV37r/VA976uOGmCOHrqAA7YDk4DNTl0J3Xf3s8oPOZg/yk84lxE+04ZK+d0YzPLLo2BBR+84y6PmbHJLEaUAfRoSwAJ0zapcrBuIGsuXO+Wx22gS7htQuojNk4rjI9lYrZU3j/TZG2OpReiBw4XqUKeXzffEX1A1DJna4MNYnoXk92tXWAtLutLekc0D7mvr6O8wjcBIme1Da7bSIaVpcTy1uCuaoqUrvHbi8Z72caWJgi31FoIATQJ0tEfDU5iY7xv3x6W8Q2dQVQulEPeQ4WrJgHwrjrHH4LqAVjn7wDCRkkr4C1WCCmCSYRaYEUXGtA/aSt1IR0IFmOL8gAsTI2HkO7aaXZAKOj/a1cCQRYIJOlErU+Jsa1hIBZZjRsG9svjDojjs4SZR/85lLi4vSp+C6ohW1127a2sqqynAQWo8uHdP+t3bDrr76sk0XRu3vfurX7a13vs0mjixac2jbnnv5x/avfu/37LvffUytY0IJFIvDcxm3Y0eXxF9BfIpwknPgueLQOS7XwjnDXSH7Zu3kcs5PKIxSHhrW8KdavaLglNeQ8FSrFaEMEHX5HEqE3FcCqm6rLZtHq+6nPv3rdssdBw9j6d+zXa4oWeMY4pNKZP1nH+ntPkHC4Eft59B53WBSGP89GBTsdpZ7a7Vnj7ufQ6eVU8lF4hv9TTr07DX1pV/3ihz2eBZ9eMAfmK/qyKb83/2n0ScjeT+pO/BAZYKoFGSJfrQhYQwf3BHIBp+Pgfr8Z35P0PWl1y/ZxgYEs7o2IWIyHKA7nLPKVk8sbw4eAZ9actLuY1NkHTqwN19Akyg8XbxwxmbHxyRm0kCEA+PY7VmpXrdrG2uSRh3bNsFa1Mwh1FRqNStOjMuh828MDU6KzIuvMCpsegKI09TUqHshRpI2PxtHDn1tTZkKGT7BQbQckeVH5ukiJJ69l5nSlBu2ie6QXTx+xn75Ax+0ybEJe/SFZzTN6fW1q1brdqyTDay0+Jzs5iXqnE1NjKkPfXys6CzzTktBDYYXUiBOTYZVfbouHYoRRxc86pNsjsgYlb1RG1bNeodDg0+OVqMwrNHaF3XhbICodqkkQhILN5CKvvHnPDDwqXYejPr+psLBiiOxk6GHMw/HH5kcx4i2o2Bn4whQbIOQJHY05QScEAOBUikCi+tJp7NYuU6R5VIAQPvZdq7X1//XkBa4AUnrnHMbHRpR5k9rouq3SVqVwS2sBwZuIJAU4ilRV45ASBl6x8f6sl8UVJClS6gG+VzCD3esesZI8YLuVJ1cJYcuuJxZBG2roRZI/ZvrGc3LqfNexo9K3lUCPoAf7CkPwJgCp1YzArE0sYx1xmwDWPJsatrSpGeUSFLBVdBzVyCX1PoyrbTBH4DsJ/EXHhxQ/JhD8XwW64ggRUNfQFV6Pj0sni2vCcfPzwiC2MsosmUHtuwEqWmIUNKtUMdXqqHKcaT8RdlvEn5iX7NmCFwgfYKQXAXFg1k+OeVB3diYAr/68qr9rYVj9muf/Lidvnje8ovT9kpp3f6ff/N79uAj35biZcxkJxsE3Ts6v6B9u1neVMDDOZSrVe8kGcpZo4nwEIOqXBkRgh9DgAi4cOAMasFZI0YDl4GOAwIF7sfk1IQcOtfC3zQIKK11Hjif9yuf/Li9/Z337XIP+6GyO+4g5tTvECWzTp9/e7a787GHZeThuOMdYRcGHXoE9nv5uN2O9807dNX+JeeaHHpKav6mHXo/uY7hLHs572wEFNn7rmgAosZu4aQ+q3W/CG0vGOZgGIQQ2A8CfPhH//pf2CuvvGqrq+v6dpjMW1nIIBoMRkEGVDmRf8uh6xMUz/blHXFQi0sLkn/lHM6fO2s3nDphw12ynIZqiNVG06qtlm3UqnattG5z09PKcFeuLWsT4fQh4bGZyBowNV7DTwYmI1PKPYTZfvGWm/Q5GGIyLCJjGZthn4QEW53spFL1fnOCDWB31Z17PZvMU3sdtfV6RRryYzZkx4cn7N6zt9j9t90pg/6NF5+2p157wTZaVWtjqAlwUv+9zk6jLT0AwzDnR3I2M8m87mkZohaMZBG+qOuX1U3A74FBOVeHLIclMclPakYaswkJTfC5G3Wf/bubaBKZMPcjjCxGOdu33N+UnCAtTBnRFznYTBTPDOo4RGTp8dnaWEDzaThH1qjzEREkBTs+3h8tZ/16O8TBJIOprJxzQDFOKmmobrsOgEhfmpk+bGNFr4uDgNDHy5rAsCLXKfIUx0+CIdy7sXxBa1Hzwns+Y5456WgcEEjRNlkYn3K1tny+X9/vO3Rg81ZLDrzV8pkA3H/2TaNec7g9ifkErtygZWuz7LsjdRMgtNQg0ACBShPacCrU1xkK1Gxj6JFKDfa7t71pdniqcDiy4fuBiI4AAIfe71BglnGm+yDLp4kpfEL2EhchnlUEXAQOjgo4ZI6jF3KlyXgeZI4X0abwGntwCsLoR9095E9BweCKcF1cBPdYr03PLYSoeL46XrqXShzS2mQNz0zPKFDnvTyj+dk5BXbLK8t27eo1vdc5AZS1Fi3XbNmR1Q375Ic+Yu994N02szRnG52m/cGXv2i//6Wv2Ktr6+airyaHNzGat4XpWe1b7f1JlwsmESDQALXcKcNQBjENl5qbm7JWo6n9PI04Va2udUu5BVsHJ4b9DUKE9PXczLTWMTYCNIxnxxqE7Pr2u++2j//Gbxzo0PdynuFDss96F7qbZrHv5Yv2+91gJh5B+xvN0MPO+Ps4gd3w9nWQO7YkW85NkDvlAh1zN5VApz34GYOlhsG/D9bY9/KPWYu6yycPjk/N3rhBh77bSScXmcm+BqOxvZz3Xg/muhrBrprBjkPnveXNkv3ZH/+hPf300/bii69os8oBtdpWb3asjfgFtTscFcxk2nuGRhRp5sgg6UrHyva2xSou0D86NyMW6plTp+zI/IJqouVKVTAZhg1hlVK1KqY7UHoxX5STjbq4HmSmzDD4ALKL9vyFc3b7W2+1mSmCCK/rSuEJY6zWtpIyJCJvfk8kjVMPKUaRw4ZoYRqyRs8N1dTQiJ2bmLd3nHuLLU3O2MrGuj1+9RV7dXPZat22QZsSqJmydC0yhm+Q5Hh5UH/itszNjKslRqVB6crnRZhC0YqAAjKW6sBq20JUxieLcY3KEMXYLmg+OK9RBqd2INfVjuw3oPHoKc/yKzi/iKqVESV98PhdZFyxWQYZsgHBxqaWI0usdd4TmX0Y+/g8fka2GE4yMjq6tL1/NEHqvDaxjiVSgnY2E67Un+7yqIX8iG13t3TPXCaWSX4FH6GqXvhEnGPaW9cdAD3AcvQpIOT1PDu02adnZm1iBuZymkGeJtOF1Cztl51mQzV0ylTUzTk+wUdA8GpP0/S3UR0fYw7jmZo794thR60Ok/y6KutQXnHIF+EaFy5pdnDOLgcsJTlB5kMK7ryfnYzcs3jtDOYuJCcIZK/MuO2ODeNFYBCERbJ830+Q8pwXwJf38vsAIEH1IyMi3okAmeYAREtcH4JHITI5dKERBDstb9vjm/cGusT+U1KgQMNFp/TfXR8vmnXoWufJsOPx+saV4E2tiRO6Bs4Th072W6/VlKUz+pm/EfQuLixYYTtn0yvr9pF732mfeP8H7MLJkwZV8ZFnnrR/9oV/Z9979VUrcQ1wfsjQR0Y1M2CYEc1bW7JH/ISMq2BV3Reupy+BqnxedfdiYcTVBfMFoUTs7Vqlqm4bBIdAXrhviFnhyCdQRiwwunlLTr4wPiZ0h7Vw/Pgx+4f/+J/89B26A6tv6ms/x/3vy6GHqmWfn5Xq54E4vRGHPljafrMOPfZH1t/2//3dh760O33K3M64KbuiqF1EBbLK3fe/n/oPEo8GPjf7rqyBDmO+8/fdDp3fM5jimw9/zb71rW/ZD59+RpkHG6uCpGWjo4wZiBmd7GJhTIu/WW+K2ISpBA5empuxublZjQ1F5vXY0UXpcU+OT9p2d1v9uBWMXZu+9qaUtUqVitjHQFj0a2o0KnKfhy3DVJZgw7hDv6hNFu1oOG4MD1k4Ot2b9LyLyFLvz1MHhfCo18l+PBv6s7n9RwoTduepG+y2Uxfs2tWr9qNLr9jL9ZJtdptyBl7rdtSAU40IU7X0EUIDL4nAwsYJzc/OSqOczYVxAtpF53l1dU11WbJ0DAWQHap6wPQBewZ3AdiYei4SvNRYszVuH14y0m9fk4FLpKlgqPcduqINN+Le7rUD2fGeMF5ZOD5e04fmEzNd9ywFi5HBDwYJsdbj75FN5ZF6TUS/IAMy/xxFNzIYuAmIkVCiGMr1BMtLHjXVjOmjZvJZTJOTY0r96jgxjK2GA42MOoycetqFfvDMNdBl3GyE+77DoI86dBCxtiHFtRrK1KmlMyo3avrSPC+S5U94PzgQOtB7qy1UR9lqoybZYco+tIap7YsZ7fmCgmKCuzKQvga7wKRncmHX20Q1SxsIvisxmjBu/JS2QBqXq8ydYmMK3Ha6HPJ9CJlnFQNgooNBHQepC4JAIocKI50CkCFBjdKQJs+gu6rjZzUe4nhcE9dBgBokzZje5prpwQvheujV3yFpBmKTioI7yFGyi0HiC/vF88ahgxpUazUrbWz0dRa0Bixni92uvffCW+zX3vkee9ett2tQzytr1+yff+FP7c+fetxebtatnohGrEFkXAm0+RVBF6RVuDYes6e+gxyQO9ry05Yv0B3QVImIDL7AuOOxMSUK/BtofbNc0f2mLx09egJ1HDqB4NZW2yZx9EWfWw/Z9x/943+i89zLqez3u0Mz9N3J8Rtz7JkOhOuceFpfQWiMPvjBD96xC4dn6KEMuMuh621vPEM/rJRwWIY+6LB3ZeiDDn2/rDrr1HduCNH37o/fD2rP3sQ4xl5RFK/bFbHo450clf0i+3j6ySfk1J944gnpETebHavWWtYgc1DvtKtOIZE4li/KyJUrJRnbGy6c12QxYFPGEM7OTjvDeIhxgx1bWd+wzWpVmQgZSZUJV2T5tDa1t6ycYHCyiMGvvRw8BoDo/cINF+zmG88rQydLCMgvflI3X10redvQVldyng7L6s64M47WD4RchkftpoVjdte5m2y6MG6PP/NDe35GalVtAAAgAElEQVTtkq312mpRc0akZ5ZR7yP95o6O9XI2VnAhFAhxGgXKABZlcD4sI+qCvIYsnUlfkV132vQxd5NDRxnO6+NkmwQBwYjH6AfUGll6OKLI3PuGMmXycU/djnlfd9TGo+4cGzEMf8DmsX7CoYM84FyzSFCcR2RzEQQEHBiIA7/nuGgH5EX64uk6ckFQxn2ihx3OBdmOMk4IZgZET1vWqAh0ExPUen0AS1yHcwZg7jvZC5gXSJ56OTyJaAugHQmOBmpf20Pewx7IAecZcDIwew8RG0hwPeR+G4LfIeeBuNCmOTE9YwU6G1Bd2962BhreaYAJ97VWr1qpsq71TfucuAkd71wgkGBN4tAZwSoCHQ6d10gohumBdHu0rUn9PyNIJKW11AIGx4S5M74KqcO7JQc1AG1jj8V2z5ZA5ORT2xkkhTx16IQMBcekz0jveeeLxhFrzoB3MMRzdafuZazgXogb0HZIVWfH+Q7MAOC8hG6gOZ8If1k/FLK/fAKfTyZPJ46IZd0tzSQABWGPsCNZI3MjI3bPsVP24Ztus0/c83N2/MQJa/c69vnvPGK/89W/sO+tXLMNSlopmMXRQoDDOQdRELJqrGEuIHgpEOO4hq1eWwGkOjCaLZuenEqdKB4ElJjmqMFFQ2plA3ZnohvrqLSxrnNl1C9rllkWn/5Pf8tuvPmWvumjrHndV/SWZ1rV/M76a+XgMyOL5Tuu/5Sd3/RbD/rWQUFN3zJmJFndtyRyXCoxOoKxc3y9L31A3xc5lrlzXYOSv+HJ03H3a1s76DMGcuKwzP23DErDDmbwTl7LfiU+G/f2e3/15V0eedChH/zfP5lD7z+OfaKr7I32lHJ3oV4RjGZ7d+zSa6/aY489Zt/+9rftx6/8WES5ClA5dfXUIrU0P2enj5+0a1eu2vLaisYOnj59Uj3AY8W8HVta0kLWTOlthqW0bGVtzdZLZWt2yNDbVmNzplgdVSmccTiM6LiN6xpclpFFkrXedOONduP5M1JtIggh049+WTJ1WK2bGr/q2WSW0LHz+UmxLJezpYkZu/PsjXZkfNouX7tiT15+xVa3GhKQ0WYhiuc7vVlZUzh0CUYgBzksNjTXT/YJHA9sLMiuUBCSEfPho37NeZHNtVqNvoqZdMglZQrBb1xOAzQjC6cLhk/kNf7dn0++z0ZmMUt2FFJVMr6CUeU4Wvopx5G5V9H77ZkWLVJd2+4Cr7pQDEaJ7yyrnSxFTjIxpllifrye96PjQJKojBj229vqOwfJwOiBlIwhWTpkcui8hvVFmxCOn2efG/IhQvENUsG/yVBV852YVNZDGxIfBGTNOseQighJWxwT2STYB9nQ4dVd66TdtHqlota0eq1q9WrFnbkQjmGNamUoiEvz5pTFt+pNnTPPGwb8ZnVDpE+c4QgBRI/efkiBro7XBE1CN73VFAzPQBEcuxybJGxNQbAT8DrWJOBJjHBB78D527Q2+sAXnrHgbwXhqYbHfVL/vndE7EzJSwhNqtkTUMs5NxtykiPS2xf1VbV+svdo8eNeyRGngTVcI/svnrNPX/PuDafn8VSv742WEmIh7xPa2kw32zGhrts/p2fCZzvSsTONLlvTj2A2P5yze85csLum5u2X77jb7r94m03NzthTr7xgv/P5z9rnfvRDe53JfZwNNi2fd/Z6oSDCHdA5iMUuE5/GAUttUE+CwKKgTg3WW3E0r+ycc+D+8pyKY0XpZFTKJSsWRm1pYUFDiVgj3F8+i70Aae7v/cN/ZBduvHnH8e3l0DNo2l6J3iD0vF8y2bd7g/3ZQZ7eOYu+6Es2eM8mjkOQNw9w2OzbQR+ece+pF3ogR452xqR+OFhCHjRth2bo+2Lm8UkDxLWEsGr7Pfq1B9+UQ999cj+5Qz+s9rFznD0cepb9utWx1WtXVFN/6MG/VFtbZ7tn6xXmoXdkMJYWcegn5NArjZpdOHdWdSTqiyglTUwy4GRE2Ui7Ra2tI3idOcRk6WpJg/0rGcaeWN6RHQYctysiGyCBxQOk5/ymG2+wqfGixFYgsjAKlo3Pa3DoGIlWm5Yfz673+nxcLVKlEyN5OzO3ZDcePWmdasOevfyqvb5VsdpQVxn+EOpQELUScSNgQqB6FvUomUt+RNfujtxbrXDo2AF6z3EmITjhcRSb2jMdxEkqtaozi8UBoG4KGZAJeCilFVVbph8WoypSX2b4iZMCvWYaX5GBKZBJo1AR14hN4obBHYe3QoaSWZLmTPXDbGanjnhp9cNSx6G7ke871+QUg5Snu5MmiUmvQFB/6hEXVD6szIrWIUnAJi5CMe869oJxgalpESIIiOPBWpAwjzurUFbEaRUKRUHy4xPj6kP3OjTrzKwwNq7sns9BOz5aA3lfBFhka9yWbgud9LbQpjJjMBsN1UTVOdLrWXFiwopTU1Jlow5NUIRkbKfREq8EhKbZqIqouXztmo7P8weVIrNGfx92OfriOHygXspRtH1Si6VEkFdr3aiy9tZW2+rtlrXSjHOCAPbSsFGugN/iNTvVJtUK533u3BuRK9O426gbRoZNmxaDbpyV6/C8SJlRhlEAsRPwqJ6fWO6swyCbRnsZf1OG3nG+h89rZ20Gx9xXKGuGQAziGxA6yF0gDPydv2FbOE+OAedgC/QrI42t602T3Xzaj9mtp87ZWyam7I65BfvoO95pb73hBiURn33wy/Y73/6mPVVas8Z2V7V0EIy5+TnB5sxcr5Wru4IKnWe6dq1jiH1DzmHh9yBWXCKIE2uGwCCvFkwTzI56Hl0ulCARohGS06h7N8zUlBz6hz76i3bvz737QIeevea9HPphyeN1jnDA00ZikHW4WRU3jy8TnyA53cMcevilvfOLYO3t9rh7EfH2yU/2/PVgBj4Aeu/xnusR67iXue8//JUdTsceUdaB0QQsd4U7Oxe454NLL+lnsmnucoxe3HHuLuqwmxWtFbwLch88J2ropfVVe/irf2kPP/SQVelV7Xbtysq6NVvbtjA3pVYx2nMYAnEMFTZqcWhcDw+pL5RF3W7TJkYrmjv0qytrtrFZttZWR0S16LsGPcy2ruwHFGVrbxjqt9zyFpudm7FRas/Fokh1CDiQoXuNsi3yE+hZMOW1KPVI43+3Dc53cchscXLGzi4es8JWzpaXr9rl1qatDnVtCw/ey9lIL2cTwLw5spK2IMKAE1UzJwMfNpuc8JocCwlilZPMtm1olP5n4D1qgJ5J8X6clLd0DakvXZ0GWz7kQsNCkga0BnaMDItow7/ZgFnHLOKZp3W6wlDwCiLULrZuZlmH0XaHjNKZt9Z4NuLGMohvygI47y3qhz4JjawtgoEwchg6slg+Q+WBBGtzalJAyyXYOrX+jBIo0Tc+PKIe/vwoQYzfLzIeCcGAVqTsTGhAjmE0I0JIvBvCiXCw18n43KkX5chwnrSDkZXj6BWTEYTRWJDETIRebG315UaB7rflzJ3ABxELhyWZWgKprS3NYi9MTbpDz4+KTQ8y0wJ6b7bEBcj1gJ5bdvXqVdWgcV7cJw/ICHAofwAhd+XUeA1rmMCUewW7fLwwpeC32mpYpdmw7fyodYfMNtGah8i25c7F93LS208tpXJIyVlzL8jCqxr32nZN9TTZz9u0nO1Of7DrFfiQGbnkHO/10gPBBgOG+CyVgigZUOfPTI3TGFWhK+78fL37T98THtA6MuMESMiyZOHha0RCS7KpChw05c5h//iS+FCfVa3oz84cO2pvO3nKJkpl+9Db32Hve/s7bHFy2p784bP2fz/4F/bgC8/YRrspblB3CDRnwuBwNKouCJXNIWJNxzWQnePQ4xREhOU2OhRhE+NjGv1M0EOAAKoE7M4EwUkmuQ3R/tdJw6Fm7Ny5c/ZL/9HH7PxN+0PueznzQzPwfbL8/n17kw49Arg3k6HL++yfoqebtvMsI7HLvu/A9+/x+T9Vh/741796YIJ/MDxwfYYeUVE2rIiII+DjwagpS4Das16QRBH6D3aPBw/55/kf/kBkuR8+96wNFwpyyGvrZcHK9H0zBGTh6BGbmZ2zarUso4XSGVEo2RTKayjQVWpNK5UrtlYq2SaZB5tf2vCeDWJTsjD7oEOPzE/OJYmkoPN88eJFZ7Z3XGoWktnlywxTaNto3ttkMBgEISHaEcauf+2IQ+S2bbZQsCPzi+oVZ95yqVqxunUFtbPhC5BnxlGVOipy3cryig8CSVkGG3bUujY17vOSYWh7fY0e5Zb38Y50bWR0yCYmxpMDd51u9ddKJnJUxs/JUg0Z9n47UNtrdjxPMhaMXDjogB19M/gIt1hn/RppOs94z671RFYfvciKCJz6F1k30ClfaicDzSFV7DohiHN3Ah71tKRGJwlXz7wFAUdbn6bOeNtOD4fOJDDq5DCYIRcNMQ99SA4d6L1QcClTjhnkqJAr5XzGRl3HnbZEHDrkN75RBCSzDbU7DUxJ88nhgODQHdZ17XjWVJ8fkN7nQ0dahvacMvVOW4OAYK8rE2YQDPVkDDUOHdIdWv7pPreRfiUga7VtiIxuu6uSEKhRtMhFvRbhpLExZ+rHc8d5xdz1/GjBpiZ43sPWaLdss1pBks22R4clgNJota3BACWdM9C8y8r6IBqH4aUmJ0Kks+BRkgP21chbxHfGiiJuQbjk2J2u97d3GQGb2ulAE3jWOiZiNEnRDtKerz2oI0xU83IO9zDEZ7g210BHkc6pUAqCmS6YApH5hXmJTtG+qmzRtnWvIY3F7AIFOkmpb8e27a6B8rlnT5+0G0+dsq2NTbvlyDH72HveZ7edOivBqD/+6pftD7/5sL1cWrcabYhA3wVXKew06WRIQ2XSJmEvScEwzdhwwN2V5rxJAxSNMpvE6+W4F4741MfS2oZg5dnpCbW3TVI3z9Pn7wjV1PS03XHHHfaxT/26TUxN95EHl6bd3WsevmAQnTjIjmf3+XW+YEAx7XrHuTOnfL9MW7Yg8zX4GbsCL7+A7Ksdqcv86kDftetIO/8xCMn/dR161kfnDnLoe2Xbuw9+PStwL4feZwAeUjPfu/aAE91Npd/rvFi8rVrVXn7mSfvaww/b86+8rIEHDHHhGeC46Qc+dfaMTU9N22Zp0zoaYrElFihZjGtfN22jVFFmXmG+MPU5jQ9NTPG0KbLP6rqaORH0+Li3AbXbynCQeaXdQ04PmBP1ubU1W1tdleHAWcTYRpyiDJybkV01Hw4/nsvZ4tSUIDEY+DBURVLSSeUEReZHhuzWixftzJkz9tJLL9kLL7zgdTAZTZwX2eWWWK207HFsyDJkchB3NMHLGNvp2cDszIwyRxwEP5HdFZlOij05ZSEacpOyn1gnXD/3gow+gom4dzomIjXM11arEA7YAxuyTYIHiI2Cef3SdC+coJWuFSRBSJG3CeG05exSICXnCjyudmivAWsMqj6Dex6a3Yk8qOebcIwExbvAixohhWLwROgZRzTE4XwMI0RAxIR8AhhOEHiSa+ceKBvtOYxLdkwpI+r1OHTVeqV/T+buAR2QOMx2ZfCjLm3b7XnwlO1n5ppwvJwHZQAiTvqMK+WyHCOTAflAIHgC0wI1YLgTxYIen1AMiG3Ntghytu3tYpDsYrhJdCXw39vbQ5KmdafnjjxGtLJueC+ID98EL5RiyGLJjslO+Xud7hFIeI2WnLvLzSIZ6xk2XQUOpnvojEtlT2jMMe2oQozoG2f9uGQtx3Kp1iRuM0Tw4zPcCQiEEKU6vbgeQ8PiZ/THGjeb/QEyPCd38N4VE3YNxnpwOeYXFtSqV9os+az5REYjeOXZxz2jVo+mRCA/g3ae9XLq5HG78cwZ69RrNlRr2AN33W0feMd9tjQ1bU+/9CP7zJe+aN98+hlbRdgHtCfNRmgjINT1eyQgVk7VRyJrEiLBr48U6cP82lMjLsYTOgzTdLbQKpsEdibG8jY7MyX7wDeBa2+rK2Gs933g/Xb/+z6wq4yQdei7HEym1PBmIfa/CYc++Cx2HTMFlLtf44HbYFCwXwDB6w4KGvb6uyRwD/hibe6wona/MPfENx7a992DEdf1J+1LZVA45DpoJdXv4v2DUc1gxr77/dc79L2ChmjWb1Y27Qfff9QeeughK22sCkbFgQI3Tk1O2JljJ1WnJAPaKG8quka4BGMhTfha21bXNm29VHLoHviYhZ+AQQ0nGXiggw8XhzEzM52Yy0PSP4bEgnEXCa5a1+xhhzRrTn5KdS82YDik+NysS+fYY7khm4XAUmBgR0/nWUFyNrXbAInSLnXu7BlpOb9+6XXB+3AE3IlRn4RjTI802RTwuWkAg7JUlL1aTcv1OpI5dWEK5ia7pCXPkQwEg6XedA1jGbFypSxj7doAbjDwj8DIanNDNS+N9dTfNGksCZAAkzPNTLOwYco7PI9BjjpxBMYx0Srq7Jgs/qbaftJSB86O3mYG0YxR6ya7SpPidoh62lLW6XWS3rrX4vutIyJfpk7+VE8FuqdEM1EEpfBzxTDS8hdku5i0xvECFu80vfeaeiX9w6oR8830NuaHSzLWs0H2NHD75NS0jTFyVWQ4DLA79ECBKN2EgydrhQNBD/rmRkmEKc4Th95FxnhzUzB/YWLCRscLgtw1kx1EgIEsDOhRrRmiGWpjtG35dKngO/C8IWwCufM7/juyW67T2eN19W9zDykl8ZMsl2BQinmUdoD1IdepLXTLmt2ctRCF6vSkIc9IX6/1uqPmXvFT0DrohdjnlBFgcHtwJyKpM+u0tqjV4/CjH16BGQEM0rOsx23a9rwv3dvYfPIawaAm+21xzklHOukuzMzOas9W6w0RWycnp630/7H3Zk+Sptd538l9q8zaq7fpZaZ7dsyiAQGQNAYAKVAQKTFC+id85Wv7wr5yhMMKW15C1oUdNiMcDtm+kCybIYkiJUqQhgQwGKzEbJjBLN3TW+1L7lVZWen4Ped9s778KquqZwaE14zo6emqzC+/9X3Oec5zniPXyO4Y0Lk/NdksDDshiNfQJWkiTi63JBOXLl2wm4/fkI1we3vLrq4s27e+/g37wpNPynP9X/7bf2v/9Nt/Zrc3Nm2Y47qVpAs5ZMhNYA+1zKtO7mpuAH08RyDRrhnvHc5R7M+nHZchL/QdYkREUYjgZWFuVmp3nz+RU5fON775Tbv8+M3/VwD62Qx0yCMis+FPxOcC9GnAn74nPhegv/n6a2cCehI8p1EcRyMXmyRfUeg0/nkQgDjN5XRoPLD4nvTvxt8rxarXRsfUTSKEiJRsch921lbtX/3JP7f3fv6OJh0BbrxQbi7WZ42HkkUAJfvm9rYdZrBL9AlTAPraeqidY2wBHRjNTYKJRBrQJ2iaDHRk2Rah41otUc23bt3SA87ijVBm7eG6/sYVTi1YYf98WQq18tCzm/yZ//9IPuzVfN7qgCoz2ZmoFQCdxUwtSWqXcaClxzjWpXWlQlIKhcY5jfalCO34//pMWZ7PZQA2hx1p1WbnZmVLCiB32m2JlRDlqDY5GCgDl1veYDBuxWMhI2NlAExc3GJGEOvlsZcuunkp2BirzX0udvQpUA1TwjbPvMaBoWrek5aSsXbNtig/FKCpAy2qdqTECERWYpJU6thsUypp9VXTT45pDuDioyu1bwo8qCN7vTxmjNH8JNZX2YdYglD/ec7777lmzP7m+9RDDTXK9FVq4PJU8BCF96F8l7o9i0nPkabqxQAhqrc55+5sBwU9sHarqVoo14VrRNsc9p5teo3lOOfZOTQ4LIAoeqhv6HZdkKE6GOI1UYATygicF5/c5R0K/Dz6KUTKGr1Gp9ca0/2cT3n3k/X2+06JG0NfcJ4bWIcM/XBkfboZMIYisBjT4h7g0G+tYC1q0AOT4i6RQy+JQbdjZKTBPQQLPFvBe4FAnKw/XC8Fivje95yFiPclXSb8m+CeL+ZyEATA6NA6SAshs+TRjsCqoRdQUMO0OI1ydpMlXhq6U6FtzD0mkl0ayfWS7gHmOty8eUP2wCQio9HAfuvrX7ff/PUvW71csnffedf+8T/5Y/vJW+/ZgawZmL0wtJG6A7yzIAI6GTogz5WFiZPmJCjUo/AzZufJAByveeYTYCYD+6FyUrEQ/DmqMsJ54YUv2Cu//uvWWFx2gWf4I//7lPBvYs0OnUnJ4z6vpj6xrkYmLLGBaXiUFMVNC57SlHvsmIqbPQGuJyj3k21taSyboOlTA32SOHfqd56boU9qyibO6dtv/PnZ+f0EVKf/AT3IxT/Z2jFxkAlATwJ48j3p/z++OXiIU4CeOMlTAX1jzb77b75tH37wvqZPsRATqXKTz9LnW50REK1Dee/tWSZfUKZO1t7rHznd3qF1zO1kx4AeOd8plEs8MzwwTGSjbszCQGbLH148WCx6H394Wwp3FgFv1wn1wrAReI8IKmmVO4BezebkNy86F5co2mM0QMMr7gJpOb/5wuLgpTDKg6kQyaNolrKZCWIotPMsvBlr1FHxVq1K7VUyWVPZIM5XlrPd4UDnlN5asiAH7toYuMl6ZLwTZnG78xotYMdtbCJUg80m158MzuuWziQkmRtv0XL60AeahFCHjAujlXisALKyca+fC4Dp92V0LI5x4QGLClmBTT5rFekCoMGZ8+6BCS8PVAoSInK+NFgEaj8ATBTf+ZCQ4I4Xho2M2ZYj7+evV2e1bRZXmB5ASkyBDGsAENznXEeBmQvT/ABzWeyyaEv174wBAZWuM9cAYZxcvXBgQ8HdVPmEYwfQCT4G1K07ZM5DbZP6OW2d7uefsSwivP6BsjraI/ADJyBLBuAaVQzjNXRFeGz/k/NbCORi8NWmZQ76mECAa07Agdp+NAqDSzJiZNCnyEIZYN33AUeUHKJHvMAaDYOjg/o1/Zl3bQOUuQA8FLkz+Egg0EQTgOUrd0wcoML3h+dBVHyf588X6HgMHEcUzPHmQZ/ZEH5+cUtrkZ0TIGu6HM+YD+SJjBOuiQoEqPUryPJWxQicMXA4Xkl99jqttNevXrVMbmT7g55tbK/Zk888ZX/tW9+0Z25ct/Zuy/7ZH/+p/ct/9Zpt7WAVzQPAeNWgbAtuj7GCpAmACtDpFPDZ7rEvm/MWS0Hstz+bZvXaTHCKyym4FDM1OpJegfLeU08+aV/68pfsmb/yihWrtRPIkAT0CNZjljfsWBpsJtUEx5v0y3n8W4/fJj8dA/rkp2J5ZDpY+tTF5HdGnUF8/0n2dbKG7r+fFMVpKEsCuHVpxjswqbeKlsvSMqTWZIl3Ez87DXphliZAPHmePi+gy+s4Behx0RzXxE8B9HhBkhT8+MRGgYWyqeNIMH3TJBf++NnN1Qf2Z//qT+3hg7s26PdFI7MQowatFImYR7bXatoWRin9A6vUG7bbaqrFpHuAAIeFxYU2LBR+CbmUYcjLGYDOA/z449cFgDw0ADsPc6RJAayPPvjINjY3fIBFYtLUqReQlrIwcYznYrZctguI/Jif3moK0Hv0Y4dInZWGrFSaLrK6IKjyarcXogEyaGgyIert5XJB9pD5LLXojGrkjUpNA0MIPAAiDCXokwY0aFdCHe1iPp8xzbWgdsgx86DAQqickNBOxAAsUv8sTPIc0bhNKFuvwSrSDn2mx4uOq7ql6g33h7YXRrfGhTlS7fE9uIzj3qb90JN0vDiw4MHczFXpwWWeudt+8p3Q6VDWOvfDgZvuBDqVfmdEWGqr0mhYSiVurCIhWoG2vTA4JMxLLxWqPv+bkgIHHfuTgzrfzX3cfhaXNgUmOMONAd0FiPyefmF85PlO9zHP6x7bP4A67gvM8QBQ90KYDogoDhMYaHay/0NGoIZAE6EXAisYLTI0tiP3sXDteEYpncj1LFdw4A1WuTHb8yDJAxKSjO2tbRex6fmDlQDgSmIReC/BBtcD5kAmOAd9a+65FwONbYQ33D+07ynIE/UeyhM8k9wv+3RvMGgoKNtzef27K+3LgZfSUPJL4e6z2uP4YZUTEEeGMpfEdZxLeRHkFGMN+pSfDixTyGnS3HZzV387tY/HA6UrDx5j0M65SnotJBnLeK4mAD1bsBvXrtu1K5c0y/7gsG8PVh/YYebIvvaNf8e++fWv2tL8ov3szXftD//JH9ubb7/nlrxBXaBnWv3VoVsgEwyiZM1cEhPENYFd8+droCDV73UvQ2EwhMB2aZlZ6wWJKmFaWDspVWJh++KLL9ivfeXLdu3pZ3W+069HAvTTEPy0xS+Jjek+9CnZbxr0T2TcXp8Zv+J1iz+AiTvrxTIygdcSqMZZ6AnzrrARx+fJbfpS5J+JOqkTWf4ZO+HzMRJ30KcB9LMOz2ciTdbQ4w073kHJtb239Pggjg8oqnWTv5us3R9n6EkwSN88yQu39slte+3f/GvbWFuVrzWK7njyyvmykT3cvf9QmTginMb8nKJ56HdMafCIDqOptTDpmowfF56dkyc07j9AfvPm48rIULaT1VA/09AV9aZ27MG9BxLSxCz8vHs5ZqrcSfSJXppfsEbNZ7U3263QOnMoK1i/XQH0YIsR6tA6grETkxP7lQwDO2nx0vwMKxehkp2Cp3Vltu4ZZSwEAGaANX+3Wk1rd3ATyymzjQpovj227QBuBFLao2RfbABqZya83z6WGgCnuLDSlyy6O2RlUR2vmqEodD9a6vCo1KOOAqHb+F4R7YiIDWMYd8KSsE592957T+bIYBquK9PKVH8HPMIiDUAD6OgJuK4VWaeWBC7QxvTjc47YB46HY1b2SkarOjmsRMaK1fq4bh6ztggC/F7PEvXPBDhoYl8wA4E2z+W8dKPaKKODwxx76psQWRJ6QpeyYCdKOKLPgwgKcxcWefckd1c/jpVAifuVp7rT7qguLLtVRmt22vp/6vE4HpK9kVXHurAyFC1sziIA4NyfiE97+z0rl6vSYojyZtynMr+KDHco4cjlbjjUs8IwIOrpACfnFlEbTxyBk0pX6DMA43CtKLjkikX5xxlEARoAACAASURBVAPi/M38bybFHcgP3oeLwAZoSiDuf2I0mNdOwOlrblyLVD+HdUBQO/SxsKVaRW5qMHoArbvgYZ1ckt0vr1iiiLRqzNqTmWZynYvrSq5QsluP37Qry8s2ogd8nxGoW7a6uWGXrl603/ntr9oLzz1v3d6hfff1H9q3X/uOPdzYsqOMr78ywUkBOs8MAklKHVxTSmaRIYwGVnw/wM7vBwgiD4cy2VpcmLOjo4GzPMxgb9Tt+rVr9vJfedmef/FFW7p67VcC6OeB87Tfn/eZbErlnqb9zwX01ACZJK5FAaf3NwbcSGsmkjax4XcT2zirZS4AxWcG9FhvHcNXIrNx2DiGupj5pAFaJ1gLcIhIgufz8UEgfgoCKJ4QZY8xI499qm5kkq7RTKvZsEdv/Nt/bT/64Q9tv99RSwctbXyfalrFqu3s7tntO5/Yxm5Tfu8Li0taPDZ3dqxNjTKIkiZjFV8ek57oEYjjTcRCDIiToQNqgB+LL4K0+/fv6+0bG5u2t7PnNbd4gSZivinwHkQZHC8+65cWF0jLbK/ZFP2nhUpiqsggZKwQerFFzClrouXKs3auB3R8ifnoAltv4SqWoEUZ2eIzq+fnFrUI62cajWpWRXVN//Khq5s5dhaEKP6Cpo0ZtehG2obU8+sZfFKQE9v0ZC4SjFyIpABZaHX1lmdGYhDU0x1G+wF+6iWm1sr9pPkhALCDuh6sWNNj0SJAKeE5X3E1edYzbx4Mgg76cktQ0EeHAqrImrDAiS3AA9sc+CV6gwovkGnnZTpEBjhTq1t9xlvzYhYfQZt9YsgKgK7hKKEckDTG4Jg0Gz4XwuSgNTkOUryly4sp/uwBoK2dXYESgR4gPRgyJc1FbB5IObujc8XyjzGSKHufGsbvyeL4fs5F7OWPg0y4tgK+cA3FOgR7X20rZLVaCRLdAZmMD3+Rl3q/Ny7b8D7OAT3haA8QYvE5vs//7itDZ3wrf+/s7qiXm2vAeYs6BQD9sOc1cnJVhH4E4juyaz4McxgO5FhHZk6rnOxpgxOcyhg5n2+uTJ2fM8NdmS9915QRDsQqiKYP42Dph0fIR0Dgo1vLrtrn573ehL1w+klOg43/Hq1ExW4+8YRdpNuEc9rr2u7Olq1trGtWxovPPWVf/uIrNj+/bG+9+759+zvfs/vr65JnAeoKuMUUxBFRweI00PA8y4AyZlbS1IRZ57EsABtXzBXlW0BP+qWLK3JFJLhmvVhcmLfnnnvOXnjxBbv+5JNWnZuPTfkTh3jm+sx96L6rj/w6r71r2vk9D9Bz5/jFnwfomHWd9r1jMj6wN8lnYvyZFKCnwXz6PTL5jWcC+js/+M4xXieiA+1cPPmJaCP9hXEebNyxMf2QrCmMPXZ56FMUxcgnhsU/euCDE5zfIGRUjw7o9Jb/D3//79nqwwe6GaEQm7s72j7Z8/zsom1t79rHd+7YTqsjEU694SYYzW7futTj4gi8cIV0fUJ71jRAj5Qai+itWzfVnhYtTVnccYO7ffu2Hnii4/2eg3kUw6Xb3vwRPb73fSQloqysXVpesaVGw3qdllT6/UMHczzn+cxxQ4Nni9TYAGxAuVrGECMvIAPEKtzdYY601/qcUo7KV6whOWfUz3joARtoXjnLhf7gXujdFWgF8xhlfqGUIGBRK5YrwaMvve6XcJ8KzABjQFlOVk5faua4HVm15B7fMdOFJpePNtlW6GWPVR/umaTpD18C3Z7jD/35mgTnFpia80zmJ01BvDedTeIVMy6NQi258xv1TgnW8GSndQttBucNlXAA9GgpG88H94eo9rz7s8dgI/bc82/P6qnBuztZBFvPkBmC5K12OPHFIFnq9H1XmatNjGEag55ugiS4si3eE7MRDUoJxxevG3/H68Z3cm4IFNhmFFS633wQWQWqnt+hl0heb+jqfs8nmfGH93BOAO16veHXzrz/m+eEMo1aykIQo0BhwFyGtnrh+ROno6kdcKYuhgJ3O7bZGxyoL3uUzVpnnwBrJFAnQwfIKTOIfmdIUGTaoJsB62zoW5dnPeNn3S0OeOSaDEaIPJ26L+S9XNIhQMk4Vc1ERnd39IAk3QDzKAs07AVmLfhBaIhL26csbm5tKku+MFO3F249ZSsXLti91Yf29i/es+12U4lHLAfKCGl8bwXGaxxgmTowUOUD2Oz33i5zGfCap3c+Z3P1WQV9sDTLi/O2uIg3RU5lposrK/aFF1+wp555yi7fvCUnQ9d9HL+mJVzxtwRuuu+TmBLun+Q20gB+XkA07dyed77PAnQdA447qeNKg/G0iCSuZxEz4+p2Yn8CoCfB/hg7jwXj075j/LNUP/7E/p4L6ImIKn7xxAaEcNPV6/FgfNEN9GiSflcmNQnoJ2vknw7Q93a27R/8wX9vG+trEnS4BeaOFn+yi4X5FdvZ3bVP7j2wNgvCERanWQl9WAggTxWjh6yYu9DpLF5+U0p3O1lI0YKLq9JLL72koS/8moyHzAwDmV988KFa1vgZ2UXygibPp256dFLsV/iFAgwEToWSLddnrVpyy05sbLuDfY2LRcCnbJvSrDp3vA1KgQFuUJWyxC08oPybYSOFkauaY20UmhRRD4s5WRHnDPBkEUBRXy4XlaXGSWJkNjqeGLwFSt9FNq4+Hj/3oafTQd2zpnGtUYKzMH1M/ccO8E6NoyQuii732qbrsNXWFnrNBVQJ9kiAHuta+l6CGlzBQitbaG2DwoYuFXMgN7BgB0bGhxJds83dKrZWLcmZS6pwhHT0hWPugThNtWzvHU++OA/q+ec9AGGBWfLHLoNRAc/3A2zU8t3Lxp8XsSpBha77Qp+lPu3BHeeM2nen0/aWvAKWrPR6H5e0IksgX4FQM40CLVgQMnKxDmI2cArsedYcsnICFYIBzqdmgI88OIxMA/tJkBotVCUYzOWt03ZWLBrrAMTxmMTajIbGICKOD9FoDCTj+SOYUAtctytgh7qnl5udpO2UwGwokCYb70pnQ/mDKW9k6sr2j9xLnuNCD+O1eKfKFbwoAg5isfB8E7ARdGL/zDlr98LoYspYxYoAvdlpa7vQ9+p/D6JWrXenDP84a4EmaMYWGkaP+4VsnxLd1vaWHfT7VuSYsSzOFxVYdA/dStedK/0lN8DQnSFRbdynsFbRtUL3Ta1ctrn5hmh99AoYaXGt5xpzKiXttZtWKGZtZWVJ6vpqLm/Xr1yxp59/3q7eetJuPvecf+EvAdDT9evzwPi87Pu0NXXimTwlQx+XeUM7ZPxMmpJXS9kpdegYsESGMO7PxH6H2RoTa35CpzLtGE4GBclh3ZN3VuZzA3oYIpL80rjAnw/o3k8a54LHB34S1D8doH/487ftn/7jf2hbW9sCo15v39bX1l14lc1YozFrB0eH9nB13To9b0sDQImsoORkIDNxwSY5okhrRzWk/sZQguz54pK9+NJLoqnJMHa2d7Rdhq384oOPwkAXz5pPe+mmoBw6xJrVH9hDMmwAFYA5NKvKe92s3WcQTd8XsJBlMjPZNdMZZdEAotehyXz9/8k0FxiRiE0s1D8AT8236G02cnXLZe2QRU2ucQC7fx66vV6vCfBETR662EiLSnjINfJT7WaIvDwnImsDcFj8NHOb7QqQ+Z0Dl4Or1zu46pxTfsaxOp0eZz072EUeI1qhRtFbbHVTr7KsSlGU+2wvFi8CFYISMjLMMtTals8r+NL7c1mdg9hqJ+EQxj+UgzDtKVFiQKyWH2foKinhcBbOwTTWqVSuhelqXn4AMCJFL0U0gYFqvp5Bx0xeJiiaSc596kptCf+CpWtzr6mMlbIBOgD9CdlZ0hBG++ZRwfj747PK/gCq7FOcTMb/x1bEpICVE0EdOyq4AV5AHQZK17FQVIbOZ5Tthzo99xZCSe6XTD5r/UDXo0vAXS1+RxQ6SnEuO2SMmNxelmyY76UlE/EeGaZbwnq7m2a0Q7Gjmoe9CmJRRFz0tyOY00AXWuUQIWrwS3E8x53AmBo84jFU8J1ex9vSyOBhR2hxxddCuYLUmONyoiumUx0rj1ATbczW7dLFS2PtCeLcjfV1dYmIFVHJx19ce542SeKiel8cpmtDkkuXZ41uukT3AueMoLRe97IZzxeT1NBL2Chvc/MLNswcaeLe/HzdlufnrVEu21OPP2HPvvCiXXr8Cbty48a5gC4xamKBOy1DT4PlWUHPIwHdFCV8epunZehjzNHafApiK2E6B9D5Qmkb/PmN9/REUJFSqZ+XoacBPcnepo/vbEDXzh1zvycydG5WXIpOURsmgX3q/1Pt+xyAHqn55EH903/0v9q/+Od/pIWTRbnX3bcHD1bVcwqg1BozehLWNresu08/rB9fBHQfA3l6oWcaoFN2gJ66du2yMnQibtrS7t27J3FOq9u3jc0tFxChiD0L0NkXSspDk7uZHtxC1mYW5i1PFtJsWwN6FiOXXtfa+/vjKF1tVUwUw+xEB8UNBaiFKCWMDywWslavlmy2grLdXdiSSnwyposXL6rdiAyJbQCqPhLAa9pk7MVyhVJ+sL087gN3qjqUAEZee45ZKsGbRmyGjLEY3NUIEMgSARsJnlQ/9yACkBMQa7s+/Sz6pMek2u+vWM5xwFeWT0DjNIvbtpKtMQZXvug+ThIwZZGTh/qQqWs50ZMA2zhLDq1/BCui2zFWQTBIhqd2qqxlNW0t2M0m2u6OA1Ro5wPPuoMyNUlhQ/cNZbzjVp5Ou7sYjP2lW2GU8+sFoEuMNTySkIygZHauYUMGeAwBOrc35bzHliyVIzivYkCwGD4euSk2hWy/21Hfus4FQ1R0TnxbBGmaOS66Ogj/AiVPVinfeJnNDHQTC7wPDwXWBIxyEkRLkc16/VfT3Tx4oSWS8819oeBQxi6HquOqTh4ydpgj/r9CV8JMRWUBnm13eWRQitsJA+id/Z7mMMiIhtnv2M1qiJADPcCfITBhtOnIfC4B4B3U8N2Oz0wXqzQya7V6YrAQ2qEyFwsFsAcAkDgtXNeoKZrIxFJAEWGvMVuTAxtdJKwdBC5ra+sqNeDaqHMWyKOo5vfBTb52qd8crk2Bmv8wgnmkfhEG8xxy3zDSl7LZyvKSWja3N7as2epqJGtjdlb6GFooF2Zn7fKFC/alV75oTz77rC1duy7XQr1SKncfNBRazcbBdoCPIBLTc3JGDf08gP9lZOhplXq8PuNnNFrkxgAqRbudBegx4HK8PomL43thiv1sksU+6zidcU0XaY/vssy7P/zuOBxJ1jBEa8Y2nxTtPj4J/ib9M52Nnwbm8b3Hv3fqNArj0sIKlMPQYMmfxywoAnryBPzPf/Df2p/80R957bcxq8z8/v1VubPl6Deuz2iR39puSUmr5SQAOlUBYOj0+Cyo3XVf+ruUYVrGapWSPfXULXvqqae0qN25c8c+/vhj291ryRFL4yWDX3XmjBpIzNC58QoB0K1StPrSvI0w3thr2RIZopkAnfqhsnFAtlqVvS1uYa22j3dVS6Fq5m4ywd+inm1kM4WsLS40dJ44J9CtTM0iO5+fm7OF+UXRzYCMeqQBR1zDsrS1kdFXbDQKhicMugD0AJ5Dv6Zyq8pG1bdP1/Ib3QMIrhvTOdl3jciEdlc2HJzi2A6lBNH3LsDyFi0fBRrHZOKj7qp0/1u9t8GFTTVcrHZRUpPtBDADDBGSqfYIzV+kRcxpZ/Vuh7GbXGPPOt0DnqycYJHwRhbxPCO6fzI2koKbHvKgCUgMZ9H9PnQvfPZJx54Yq6l2L4IvqPbwPInqDhoH/oZuzZYqXoqAys/lZTSzs7OtNjaG6Bwckq0S+ARjHNXDgxUurnecP3mluw872wVsuVdE93a6eh50rIkaOP+O7V1SeIfFm3OjfQvBFgEEARuUewwSeQ/GKYC+ghTuQToRNPc84+r6SkW19LHRSQjuoqVsDEpkNdvvqbe61sCpj+/PCNT3dihpUQd2P4P+4b7AV4A+MmXZPIfybpfD3Mgymr+eN7Qg+LIzURFNCl0v7C8HSpChgKDP52h7o53V72OyeYnqQhfJ2D8iZsdpBItraWKRKVfwf5+1a9eu2uLi0th0ihLdLl0CPWY/8AH/8FhNrdKad7MUQ1lQrE5saEuwAwA5GblsYTFRyuf0jOOZofWi1VIQODdL8FW2w+FAWpMnbjxuv/Ebv2HXHn/CqktLwRMhGaaE/5ft7rFwOf0O3UthqNCUT4cY4Qy0n/KhEwnmaRueiKpO1v7HeKZrOLmRE5R7GNQT33UimX0EliA+38nPTgD6kXdeJL/jvEOL+/n5AT0U95KgmqQZ4v+nd34M6IwNCN7b8sQOEQh/O2CfQbmH4QPJg/0P/r1/V9Et9F65XLFKuWrr61u2vbWr6L1cq8jQY6fZ0cPr+YEvUOqwO0eGOS1DZ1b24sKshq9cvnxZi9KHH35oH39823b32spG3P3LQ4BzAZ2HjqwfcCQbasxYcaZqA+ZTHxzaheoMBXoNZOkxw536GEpVBFrDkQ32PdPg+wCiSjGvGjqtaHjaR0OK7AB7z5E7wc3Ouf1rYlY5/cbU9RAWojzf73U00EatMJqkhmedL+gsaqoJM+1LFD+ZbM5KlA9UC0ZE5OK2cdZ4QPbFH5f3MHIUxkB0PjVbOg6kQqef1tu1BMBhZjbZJtko3xODgkjNO+3uo2CPWHSD0Yr6slEsB6qdk4T711HBcxnOQRz3GsWOctfiDy1j2g96eAOgawof9qQ5G6l/3dddGdsoOOFzCN205zr2aF4yrtvFG1i2ZG4qREAE9S5nPLYbRJRyeAt993wHALy7u+P1V81QJ6N0QOcFELuWwaeb8f/em55RJsj5jawC15Sgh/kACohoDwsjbKOtLu+Pk+II+OUAFxZzCWJDv/pgQG0dev1QrAA0PO2NDhxHMmnhnMbzAWhCvauFCue7YEjD/QQFrWAuBIF8x/5g33KlrJiUYr6k4+h2eqpRURvm2A5ovWJSYmhv01S2QM0DxCpVyX2OMa/4yx/Iz6FLQMD9TkmgPxSwZ2k9zORl80rtnZq9i/fc2CYGaFpLok4olbnHRTeWFv2yI3jEuKmqZODSpUsCdERxUO7b2zsqG3rLYVhBoiVuKKFprYAkkq8F3QDHpkxyVKSMFEpi3uWCwC+r/vKVpUUFE2iZYD4IunGE5LrARD3z3LP28itftLmlJavOL5yOKxHQw3dPBfQpvevJ952Xoae3+csGdMeeSX1Uep80yyEFtp9Wja+rPqWNe7ydVB0/nbFPuwhTAX0CdEMkGK0Tp0YL4/GwxzU70XqhVU1RR2ogS8zQji36PIuMGXqsDx5n5CFDj1RDmJ8t6iHQPDGaaTX37D/5D/99UVVqB8E0pFzVNLP1tU3rinbPucEE9KEP+hKIA+jk2ufdJIpfwoMoOhar1GrFLl5YsevX3VCGxYTs/N69+9btD0KtK0bXZ1Pu8SEHKouAJfR5tWTDXMYyw6E1ShW7VKurtWVjZ8c6g30FKKLZyRQw2SDLC1n0TL0qMAfsqZsBmNTQAWlEcfJtxmSm4iNUZUUrRW9exiQsAGgC8KYngzw4IFtwcZlEOHLYCAY2GGok2tP0/Iq+czcqLRLqJSaocPpX/uUjp5a9v7qgPwCFBGLiNLGh9IwR2OX37Cd90rLpZJpU8FOHEot0OkYZyraVtWfUP62+eMVXnkWHGMsyxaIGzHBs0aY3mm4oO0UAl/egIgYUEbwleMshjkMs5nS6BzlhRruUUtSdo8zxmNGKi7+eG+q0+oxHBTFqd7tZ2AcfJiMVfOgaIOPnHACWYjbo3w5DRvx8eZAmi9rQAQD1ykuWwME2lmeF40bfwIxvhJKAa7wfIhsmMAI6guWrWt1C/Z3jA9TRItAHT3YJAAL4AA33GGDN88F7YAb8efchLxw3bJGEmQxkCgJIMniudRRgcq9I0KfpXwwpqgvQYysjNWHOCWr0bt8/BzXva5nXEDWelqBJpkhQ6lmtCXvdru202tbRgCR3k0OQRzCA2U+729dawefZpvvKxzZJr6dPA/RkeZAgR+6GYfxvJuttok8//ZQSAuxo95p7rnTf3FKpwAfJ+DGq9BWiTz+akXrOKU8pQ4/U9nj9xTWO1k8C4pGuOW+pFH1q3fLSgs3P1axSdr92nnsshy9cumzPvviSXX38hpzhSrWZswE9gPk0YD4RvE7Z0q8G0Ccr0Ccy8NQw8vTvc2OBdFipE4LveEjnqfV/pYA+kVGrdzDRvpa8CAkwH/84ZCfJ6GN8cIH+iTT+GDjHgO+DOLTYJp1vwo2f/Oq0OlIDCSxj9+/esf/uv/7PJYgjO2BzlXLNyqWKbW/vyvN8SP1u6OMafX4W2XkUHHndOe3skzrsMaCr9jpTteX5OWUK1MD4GVnIRx9/bNvbDMOI1pOPBui8i3ysanmrZUtm5YIdlPO22+8YTMDl+SW71Ji1dnPPHm6sW2u/5/2dZIlyXHMzCZ5YRDCAOL2V1KShy/n3/FzdFho1m53BSaxgxRyDVHxGMgsNJhMRrNh0pVJSDyt1cyhxB2HX2MZRnuNzFpTUsYWmvbvnVqVMDpP3t3uOa2ALaml9sZcFIuCIlg5Ut0oEcrjCGjQEE9EjXW5+no2Kcgf0qCdCp4d2KFruKBsA6Kqph3vL69jhcgMq1MQDTc/9Na4bR3W+pnoElX2SLo/0OvOxUUEHUVwE45hZ6nsDzexZ7fG+xPuLBZvFNpntxf79qBuAzYjOfIAjwj0yuth+hrUlWXb8HNsmI1brIJnk8HC88Kt9TYFGTm13ZOQ8gwTE7CMZc2QTYhbv2SX1WHfQS7aTxQmDauMrl5Th8iwktQ98nv3lfBD8so3Yg87von2wBdEhgVek2+M55V5Q8Hrgrm58JnZWcL41Sja0vWFMQwAfOwo4DgILDcPJAsoH1m3js06mnbFW/8C22h3bQoAnURwq+67lKD1heTtkFKlJYIc+JsfseQKEEa2jBFphlnp0ltSDFDPrsAaEtVBCSNioDPoFs6dvPaGWV855s9my9c0tzZugw2OuMa9gi6ydEccKkul8KdO9UlGHBOcvnutoxev3ARk6/gg4IWKe5KUcsSmyPGb2RM0uLi/ZTLmma3v12g17+rnnbfn6NavOLVi5Nmn1mgY6rUFTAH2cOSZGq54WFfwyAf3UrDa0Hyf3a4IlOAPQ+cw0QE8ngdOEcKexC3E/JzJ2FuKUmPK8LH18PGmVe3LDXs+NZiUnL4NinSkF52Q9YBodcRzBinuYqL+PI8wE9X4iikpRNyzi/Hnv7TftH/6D/9G2t7dsY2NbStVSsWrz83PWarZte4++bTeiUP0zMXgFlzU3aDh+AKfdePG3inArZVFW9VrVe95lwsGCuGMPHjz0unlgARKWD1NFcfE0En3z6MxlK1YrVO2oUrTdwpFtN7etnM3breULtjA/Z9t7u3Zvbc3ava63XQUFOAsgFDIPvY4F8AHsQ1sW/dTzDVzgarY4W7ZGfcbm6g0rqTabVZ1eFqFQq8FTnRo1KndqzvOzs5r9TWbPQlUoBm/zhJFJrGVLZNV09bNnYP5ylbL7gkPJo8Dl7BMcyHEuGHTEOjHhFjSyK9ADEEY0Znt5mAc3VomgLGV4AE4p7um3DVlocoCGszzI6ENtXCNT3VyExV90O+pz2Aj1x3uGPNYACMA9A8dHPL6SpjExO5F7W7h3tTiEY4nPC/SyNAMJYR3PihuAsCAXVB/HfMVpdDexiYYmaj9Trdf7s3nF2rd3HQxtuL+v8gO1dhzj8HTXeNZqWe13nI/ublPgQOkB8Ix+/LFeriy86ILB2LLGdwPoqrMjnKQuj+NcpzN2EYxUM7Vh3hctgrnm3oboIj6JEQslub8lBYQKToZD73tHswGVHoLFGEzEAEH7PUCd7tP/+G6+h+/lvbAA6uy0I+t1+9Zp9azTpU1tYLu9nu31+7bb7djm9o7q7aVy1foHfWvjqDaixn4kgaMx1AaQl8Ws+2aKfVJuMqVgHtY17nWeEw1vGQ3EIj35xHW7fGFZx7i9s2v31zZtY3vHVpZX7MUvPK8+9dWHq/bu2+/a5saGzdYb9szTT9kLzzxti7Mz0gts7e7Y/dVV/Z4umw5JzAAjXR9DzPpA2cwDOWx03UOhUi3ZxQvLduPqdXvsymN286ln7OKNx63UmPUjSovgUv8WUZcC9GOW9dFq458F0KcB5UQClu4ykI24d8tMZRJSgB63FRkWt/qdfMXndxo4TwNiMWcJ5vrEv0PCFN8T9zMZOJx2PTLTvNzdxtEFTucBujdLnDzA06jrRzn4T3thqTNywz68d9f+4O//V9ZstWxvt2k7u03LZd2uEsvV3Wbb+hK+eWbO356lHwctqRLKyWML8TYLLFnr1SuXZS1L9kh2xeLA7OXmXtvFdnGOetySIsTJPsLYfuKKVbPlUd4uVuatlK9Yt5S3O4cMi9m1aiZrTy5ftLn5OVvf2bLVjQ3VytWTDI2aRaRDhsfkLm9X4eaDWC5AOReyMmmZqTIytWyzM+7NTRarRZRF6NCjQx984UAqm9HRkVSyADr96G76MtL3qoc6ALSy7FBDVKarFqC+sjL+AOxRDEYWX86bzdZw3OLIw0NG9qEyAvR73spyZvOhLgIFCftI7OktH8n5LQY1jMbE/Y8yhOrdfC6DYtupRs5NdEMTm6FaMbVxMhxvWYuAPwZWtSZpxRp/NgIQDwn0d7IPnXs8mrEAuICqRGcJyp3vjmYqsVwQ68axdh8XUhzL2CaAjq2rRtuGgEBgGEDfAyRmFhzonPO7+P0Cd46D32lamNfKR7Tozc9aaaamc8ZCf9Q/kBaCDJrrxXXj+zkOXrAsaFPYT4IJvov9cRe9gsoiHCvrSKTseU+89gQBB72+1PSASWTcksEaA5MKZXf286AqFxTt7rdO0ALNLP1NMI2K60a830SJh3no8fEbM0UEaUhgCWKOzPqdfa0XnwzCIgAAIABJREFU61s7tt1uWx8vhoN92213NbOdQIeBL3KeI/BUXz4B0qHt42eBt73EDSzWTun72JQoUTteSrh/vawVbFcHfSsXcnbz+mN26cKyPrHXbNva1o6tbmzZwsK8fePrr9rzzz4rm9zXv/u6/fAHP1Kp44svv2Tf/NrX7InHLiko6xzs290H9+VMubu9bQ/v3bfVew+0PmpAVTaj9VGALq+FnM3Oz9m1Gzfs6vVr9tTTz9i1x29aLVUvfyRAD8K3aVn5o6zpj/KeM8F6iiDtBKB+RkDX+kKgfQqgJ5NY9nEi4z6BIpO/TwO6q62OSzfJ38dtnwrob33/z6bk2EHYIUOTszJ0r9ucBejpL55Gx5928Kdd4PRFYg+8Icns7/3H/5F9/NHHMlphcAMPNAu6HM2GQ2sdDKzT9+EKiFtk85p45mQiM/WMHB+ljBuUYdTtscceG6t5fdZ5R4+xFtqER/mUazpuO9FFCvtAU9LlXMkuzixZpVq3nazZL3YfWne/rbGpN8jQZxvynecPi1YRJzVGlx5CAyKg0XPrYjSCBCxbSwW1qqHGp35O7ayU87neM1UEhGVx7gB3DUpS4y69bicjGYHoUN7OCOuKxfy4dcUz7opTmVr0fca52JaEYjtm6vEG5X3FzMgqGtrhTmcRTF1ZHuvpLoaLKlplnaq7ujtXVhOUnPJDwpsBAFC+U++W0hw9gGfvZHRQwTFrE1XN9DGNKA11zVBvlK4jlAIIBPBuRxAXHzZlfYBG0A2Ma+YJd7S4ECjQGfcF+zOTpEgFiBKrxbkDnl3zx+ni4PSW8SCL88P3cU5jFs6/Kww/OfCZ6WTWZKMRiMnQmJ/d3tlRRokRS7vXEZ1crc9YrVFXYJILAkc+ywsKHjCOgMv51AS1xHhYARTXizY5zhsBB10DieCGwEAATJbdbI0FjmxHhjRBSKjrUChqDrxGpoY+dvYFQyXA3NvsPNOJgjoCELbDvvIsMqCFtEQq9aDijwyA3nc0kE1ugd7+Q8aW7tkn9x/Y2vaWAL1Le6XKc/wZ2tbunre9aQoj5SY6KIYSJgL2nE+fCJhRSS84WU88+jEzjOeL5+5w0Jeo7eqVCxrQAvB2un3bbrbt3sN1ebh842uv2q9/5Ss65rfefNNe+zev2drDVbt86ZJ982tfta/+2hdtfmXJRvmstfs9uc31uz375PYde+cvfiZhKO2olVrNg+tuxyqUCZcW7fLlK3bl+nV77MYTVg9Anh6+8siAPh6qddzGqrv9HEFcDF6nrZOn/Wxa9pv+2cS/ta4fZ+dTM/RTMrokoKcRb4xfIQmO9+VZSe1ZGXq0n51gy1NM9iNl6OkdUIt9ooYeb8bkCU4zFKcBeDqymraz0y7QVCCcYtZAbYPXH/5Pf2Df+853BOayQ82SsWGZ6YMoOv2Bbe3uWu/gCPdGzRaWE1sonR+7wp1+azmgZ6xWg86f95odIq0u1DIKXVq5IqCdTjclM3O30GVgSsauFmu2NLtkxdk5Wz/o2/urd2xwyKCEkT22smyXFxet227b6tqGFno3FME4g7nMYYjqKKOZ5tTI6Bvn/z07L9uMam4lqcfd05yWpYzN1Moa1sLPOLYiFLKCA7d8lSEO7WiicqGYaRULPebjbBdntZIYnmQbS8wiY2bJv6W85iEI/daeiXmdOk5Mc2U82bO3lETPdgIYqE4prHXtfESsAJh9jZ7p6ht397KYkUcgiqCK7k61TEVWvhBJ3BTUy5E5iMFGrNF6WdyDAFTgytoTLYnpyFpjU6eoW8egHzK6MXMQ+tVj/VeGMwwGQaUcDFviiFP2n4V6plwVExFnlMeJb5Ft2Md5rbkn4KE0gwtb/4DZ3jmrqv/c2+F4xQANT4Vo3+rCKnfGi8cCuPJ79kHCNybiMYkveBzEYIB9IjgAuBnVGu134yRCAXuxaI3ZhuUQMJYruhZk3F52cCYmfp+70rmzGj+nRMD382KbgBa99nEoTQyQOAYNvaF0xHS63oFKFYgSdxiktLtte52ObTdbdpgpqZV1r9V2hzhc5AiwVCKgDZGyAn71THcb6OeAhtzognbhxEoSgnf2hyDkaNC3Ui5nly8u29XLF8RWAejt3oHde7gmb4Df/PUv2de/9qotLy3b1saG/cs/+Rf2xhs/kg7lyy99wX73r/5Vu/bEDcuWERS66Q3dNFi8vvf2u7a9uWVPP/20zeMXn8uqFFGpVZWd1+cXrVD1wTnx9WkBXViZnLcRRcyqZAbr10dj3sf7cBJLfAPjAOFEnfnYTjs+y+OHOmyVYNSf5+RV8X/7951mJedsi4uBE58NDpVJ34HxRMdx79nkhEdPwE/3b4kt0WdR+CdOZSzlpSn35IIk5Xf4EyOo9Ek+D9C1Rk4p8E9b2Ka997TPpx+SaJr/k++8Zn/0h/+7P4CtjrtrjTICeFHglpVgrt3d95GIKFxDTd09gs6/6yKgQ4FGJy1fZNwQJLnP0ywA4m0T9Bk+/jO0lsxkc3a10rDG4pJlZmftg/U1W91ckysWRYLlpTl7+soVG3R7Mszp7fdFtUPxuelJ3m0tB96aQjmAP/nMyGqVos3WqzZLJpNDSc7+A+gM5RhZY6Yq4CfHALBrCAoL1LpDf7gAnBuakozXmTFYUbYYMnJRmpVoyOK2qLwirRprUbEGTAAVW6x8SppnpTHrRDWOK1sE9Og4RxtUFPw4zRtYpWCr60DrqnDdu/jQA0ah1THuh6gyGZcEgjQohBWUBUD3e55xqm5oI3o99ItHUaCsU4NnOsAF2HBvJDP0COiRHUgGGHoeCG7CJDr236lZ2A5vX/PhMRSJqFEXx9kpWhF+1m61rQyDEMoKlIG8HOK96xwPM8oZVcr+IhYkAEVFDhMjY5h8zmr1GbEZfBbgw7gmlgcUvOS8SyE+w5yLWLPHzAmnOoJLtfepK8Vpca4pym3VdEdY+vrgF/cV7/qUu2xWoFNGMMfiK3A6tsGNNfVIcfJvvtuV/lUJ5DjvbAtBXLPVDOvnJO0ml7sSE9oOrNNs2tE+NsAwPxnrDw+s2enY+vaO7fWPrNvdt7XNDevuD1TOwU1SbnII8A7cXpb1hUE9ONDhRqd7KgQ9URQ3DdhnqjXDBqpRq9qVC8u2OFfXtWnhDz8c2eoGnu4b9vKLz9nXv/ZVu371mvQw33/9+/baa3+mjoYXnnnGvvqVr9iTTz9lhZmKs1RBKIzvwO7mtm1tbNrSyrLNYvJTKQtkS3ji1wDyY6OjzwroER/GoJ7SQMmnQeB+4iyc+oMTgB46amJiOS0BTGu2TuBEAPSTP4819bOnt3hSkQL0iabxVFAxhX73ERrHgJ4M/B8lqz/rDGbeeuPPx0Z0ChxChqH//yUBenoHTqPYjw/mOAqKD25yGycuZMLw/uc/+6n9w//lH1i327dWhxGQfT1wTei+IcIoj/L7/YFuZCg0FKrRF9knUp/9ioCe7Pf0fffPCXxOuXPj/ew2nn6Dq9MeQdAIMVzJrszOWXll2dqlgv389sfWa7WN/BGFc6lWsCcvXbL80cjW1jaN6U+0M0mpXKbWjBoXgxIW8MPQ8sX40LxVmXmujN0XroyRUeHvblYoMsmtofo6dq2oZhcaizZTZdqa19ABEwF5UKarRzrvVLbEXEG1C2Uo0Y+ob+Z601/ubUr8Pws8WZvEaFImJU0pXK0esy+9RzS0n1t+p/Yzec77THGVhTxNH9vGKsMPYsmjDKM4fQ401z5m2gChO8Phrkc3gJunqKUt1L1VNhBDEZgDqdp5j48B5fNQ7qqlh55r0akCc9bNY0vOuNhEaHGK2e1CHcz8hpCyHOAO0b/YjBAYjcIscQGdxFhMBXPRV597Qf77Wc08xymtXKV1ryr2gMUfkxKVKcblBR/pq0w3aBwAZMARz3R6kpUhH3l7HIFbqYzxjs+Oj8yLuhD6fQdU/N/pGQ+mPQAUx8d55z3NvT1RwHONhhgW5qED6rEjgOtb5RmozSiL5D1qWQt1xViOkcsc10De61jWlsQy0OGg+d9hIiGK9+Q6oq4Y+Qb4vXOEx3v/IIhVR7Z/eCDautnp2eoWavMd6yDs5H7j/uVc9fdtr9UU0weA8xwSQMiwZuhg7i27zh4lX1rAg5MYA5AofS3NNezKxWWrIVIsFlU6A9A3d/ZsfX3Nrl29aK9+9Tfticcfl+5lfW3NvvPan9vqw4f21BNP2LO3nrRnX3je6gvzho6Em498m3vksL+vgEkBKW2r5bLNLF9QmSkC8QnwPEcEN52uPmksM2Z1A6CnXE/PXGg/C6Cfx/JiUjYtqvAAP/Shn4mYJ81n0t+ZDirSePdZAD0miacBftxlAfo4Kktn09EBK6CQ1zGPj1bLT7renBpO4HfM+D/KJHxx9r8no5PjbWvHwyKt2z8V0Uyc8wSg37vzsf03/+XftWarrSgXCtoj6L4dHhxJSEO/pQRQhZIELSw+DIvgsTt4RED3ByH+idmKY8rpxnzHpy+yHzqlwRWOPGqhULVLy0s2XGzY/f2eZqdb98CoZrKHw/yRPf3YZSMnXV/flqNTqVyQZkCGHWWvZ1fLNS0kgDWUe61c0p/RcKCJQtCdjH5UT/gRiumRlYs5DW9gfjjq99mZWQnSVCsGgEOpQd7r4yza66S8NJo00KAswtScC4xbZbyq6uE+TlXZHta21LhDi12kwXxbDqjRnU11Xb0vsD3BWEW1VtW7sVw9zuqTd5sHAZxktxmVYCuo6jVFS9nvSCY+EusF1btn4HHcq1/oZAAHYKgnPIijoLnJvL19DvD3oR9iJpSt0bt/XB+PC2kEGpUKwlQq2pO0rXBM/qx4wAKN6qK3nhuw5JyR8dLDyKxL3/W+HeUyRoWYdiNc5BhkguKZPnUse3VNQw86VH0UnhHQr60+EEAyChjbVg++nPoW9a4hPqWxAj1ui7o1x1mjX1m2u5gJhSCJBT2cq1araZ1OS1a1pXxBVHdzZ1c1X6bHyfymNmPzy8uyIuW7AWeyPAILABp2gVjQj91Fh3zOtRge2B6OMjKlkc0wAVcIfGIgBfDlij5sxwf3+PVptlsa4LSzs2vbm7u212pJcT/M5AxfRsyemu2urW9tW/8Ab3g+07E9jW51QHdKPphVRcOssGhFkONYKG+UsxlbnJ+1KysAekFBdm9/IN8MhLxr6+tWKefsr7z8gr380kt2+eJFnbc3f/amvfH9N2ymXLanbz5hL73yil24esUKYsjcPhcXuCG+9YfusFienVUbmgLl1P4k19RPS7knA4MkEP+qAf3MCMFTgqlvOQb088r9KWeZKQz0LxvQ4/k8LRGeCBbf/MExoJ84UkVVaZH+2adsWuR22ifOohqOIxFarnykZfxz4jsSgM6o1L/7d/5T+/CjjxRFa3yiTEe8jlGgrUtDQsj8cmrvklAnzFWGvHyUDP3zALroz2QpA/vNkVk9W7CV2pzNL8/bXqVgH+1tWbfZtXy7b5XgSDYsjOzGhSUNTaAeKd/u4UiGFwBcbaasuhyLOJmaRHHQa9TRc2aVPKYyDDzJWL6EGxSjUAPNrrTPWQy3dgWEfbHkpQEutIfx84KP+owCuPge9kG1VAIDFMoAukxP4jAPwM7NK2K9/LRbLC4GkZqONdRIWUcauFhAJe/BRFTDH98jyutkXhP3MUm3A1ZkrvngiBZHqsbvjCYzkeqN9dtIA3NeIpgktx9/HksN/C7W6ZMPaPysesWDCDVuJzIJ4+cEK1zGlaLCDspy9if64jPtL4MgqtVUgGr5nM499wK0OkI0mAbEZtGWlWcqquy5b8hytzbWZYyErwIakbjvnCtl91C0CA0DWMfzCTUPqGNKkskVVXrhGPgM50/nWt7oh7a1taHphCjd4Si6rbb18C1HtNppKxOeW1wSRSzvd85fpayACZCm/BD6U2RVyndgPhPr+PK/z0O9jzTnmyyeYGg86ZAAjpJUmcAgr2BBQWM2p3a07d09W73/wPZWV8U2VWETymXrHh5ae7+veeRrG5s2GDCp0ZTBA+j0p1Nn528Z1wDqCdvW6JnBc+b2yFiyZmxpds4eu7hiczNVtYeS7TN4qdnp2tb2tmYqXLq0bL/2yssC9ZuPPy6mg1r6+sNVe+GZZ+25F75gF65etoL8HnwOgspGPNPVmlXn5yOETwB6BOOJdXrKNLUJ4JiSwSef1xjkjwE9zjxIJITpzPZc7IDJS7zOff8UsE0DetwGf3vAPpmhnmAJvIh7KghOy6DHzFxIfLKJ+SfxHCTPxTSWIa4BfPFZWXpGgH5qXePzA/ppJ/2sqGMiElFmEoZDJJR+E1FgagLOf/Gf/R372ZtvaiBKr49QxSNlRa2wvIBcAZWw2dGAYRW8PDrvm/epnyV0jwMPPkuGHiZ9TwA69f9yJqvs/MLismXnZmzrcN8+WX9oJR6sjgMOOSML9fVL87YyP2uDXs86tOJ1+wq8BJxYgypz9QlwVfqDUcHLTvZIk9oYR6q5yLmMAgIyUdV81RqW00Jcr9aU3avLOtGzGRfv5N/RAS4uDN4K5oKl4kxN7THoGNRWBV2ep4DgznZi3RMez/5g+bXgQYh/Rxre69he84t/Dg68pzf+btz+pOvqma8MNTTJTON4JgRWg/6+ZSfcu9zxy/U8Lv5TP3+gqbWBeE7GbWtegz/Opr2WxrmNoI09rRZaCfYIlILtcfBa57rF1jbR7OG9nAOJ3CgR0M8fFgb2LTqv0ZvNJC26vwdk0oFxImjDJ11tY/v7NlOra1pcDEyivzq/l80vde3hwO7cvq338DNeiM1i4EB2niwkuiiQyYY9293bFTOTy5es3mjomscJboC56vS5rG2ur0m9TS81JYFep6OedoF7F1vmkZVwJwtuclzDWaZ/zc1KgIaKu9dx/3Hq9tDQexpPPBDtjxNdpuhGRjKbQWfgI9I8gFEANVK7IvvLA8MoXI5tNMqqRHf/3j3bvn9PQYSsTxuzcpJ7sL5u99ZWVUcfHOY0TXG32VSWztz13sGhumoY8iIXygDq3KMzNQ+wKDNgAMQ6w+0/V5uxKysrdmlp0aqIFbsda3Xb1j2gdNhVGxvn+datm/bqV79qX/nKVzTQ5o3vv24/+eEP7Imrj9mTt27Z4vKSnl8vHWUtV65akU4HWT7Hl/dinwmOfwmAzjOTpNz/7wTop1HuJ/HLE4SzXunjit0v47OPm2dKtZ7c3jRAT/8+/Z5xAPWXDegxQznt5plGI0wCOkKhSUBPn+T0BJw//Rd/bN/57vfsxz/5qfeOHjB/20FarCaZegG6zpdgsnbU2qpDYsAxnpA3hu6xO5xDRHR+CpR7GNXigqazKXcJzhJ98OwAXsyVbM5WGrO2cvmqtctl0Wybq/dsfqbiU9eGRP0MlBja9Svzdnlp3rrNth10+8p2ucU4TvyoeQ9q9UqpKCpvHpe3SklgTqZOxl6XJapH8LR2sQCSWdVnG1o0ybBHbEuTsxxcYyY3/ltCJ5ymXIzE4ht9vR1ss5bBTEXWn56lkUkzcEd1c9UbJmtSCgJC73aMRiNwx9+l76nRkdfY430Rg434edYmdAYRbHlfBH19BkEh5fhY8w5dD8dXGm3JsRtd8v7TeUFYGbUnYS4B351sccMidDj0DDcZjFArZ/qbwF+tXq4wTy4CkQ0gu1RTYBCJxcAHINW0s17XDqHPKbPQxoiRiq5t2SlrgLlaGxtr8B4yajJrAp14DQn4mMeNgC0CegRm9r9cqfrI0UQNnf9nG9D3ElyVZ6w6U3MwDe1zvAdAh+FpbW/LRpgAYq4xq/dgd8p1UU384FClAU1gk/hs3+qzs7Zy8YKOowvYtVvWbrUUNLgf+UjHQsmJyWGGuc3Iy0PQ+QOEseE+VrBICSnvegjCN02QK1fVIcEglo2NddvdXFfQO1NvWKXRsO29pt2+d1dDkWr1hrW7Q/vk3gNNb3RA3w+A7lPbpM0JE+AA9Ea9Jqva5u6eMTlOZZRs1urlsq3Mzdm1y5dtdqZqrXbbmt2mhHad/r612m5zzDV6+eWX7Zvf/KY9//zztrm5YT/6/utWLeTs8cdv6FnEDpfnrDy/YHnU/CeMYf6/A+jjZ3W8pk9nnB8V0B3Mz+5rPg/Qkxl6XKPOAvRp4H06oP/wLMrdeyo/zWsicw7Z1nmfT4P6RPQi85CzAT0q3OP3rD54YK+99pp9+9vfFjAifpIHc7gW3nYVMkOZmNBXi1oWusxd5FwkF6HbL6GDtf9H+6izc5xRJn922jFzRp2o9u8gYgXQZwpFu7K8YosXr9iWmd25/bF1d7fswkLDaqLg+rbTbMs7emmubJeW522/21P/LAA5GAzVd9sfOLhkM0cCb0Q2gPlcvWYr8w2bBXiZVIU1aqmkBZOFt1KtWgkKtD6jGhz1d/q7h/tekuCVzBiVOcsFzzMBgXVoOxMVi+iIzHJEMEUmGmvU3hfOpLZKpap+dpTVSeqLRT0Kn7TAJ4ZfsA8R4MbMAfNmw3WIIMN3e+DBVDdEZYB4zI5dBRwXOv4/j6VPwpf5uPXEW0yiUI6Mz03qfJyoC58ik+CGPD7dDNcz943XfZNBrc4kNBcVikYmSAuZcwT6yAJEZiIeq4IcqfCY5+4ir3huYukB97721qb12y15ciNE1JAXop1AvwPuEocGRzYyew1MUeugnxNaG/k5JZ04AS2yJfweURx/Yi98bEtjGwAqnRfLK5d1T7ENQJ4MX65oMlTJWZdy0QD3wIzNzs3qmaJWzb3LcbXbXTE5arPKZgV+jEIFrBDdcVaHOOYdMja1NbYWjuerOjNjWcb7BqZDA126bv7E+ZcAD3YqjojnSaZcBIOEb38OXQoGNh0FS4xbpXbO9MS7Dx9YuVoToK9vt+zju/flKAeg49xIho7Bk/rVFUB40MplYOxxtVRWEEcQgyCXcab1Ss1mq1W7dumiLTQa1uy0rNlp6phR1zM90afjmV25csVeffWr9o1vfEOmWT9643XbWX+o4VAA+vzyijWWVxJLUMoVLQTbE3qodJ/4Z8jQk21r42w0BhOPSrmfiZWfnnI/mVB6m2t8+f0SxKtpBfuJQIiPPiKgx24nPhE6bwJ0SKwbn+9pgC4L9MTrBMUeOnPS7xGj+GYC0E/WCyaP8MSGpxxwcpFMUrVngfqpgB4Xy08J6NSbHj54YH/6p39qb7zxhtrUdvea1um6/SgiKZml5N19SsetntKhDdz2WmAehiKOwdw1gcH76TMDuhp+xtsUoFvGGjzMV67a7OKy3d3bs9sffmA26NuF+YZdWFq0ZrNtD9Y2tCDWK3lbmKX2yJCKgQRxPkoUetfUgpSxQysXcYfLWTmfs7mZmi3NN2y+UbeFet1mKiUFCiyQLPJabEOft1uAMmOZYR+uKIgAEM1f1NcNaGe8jYvFkfMXr7+3bRVUsnJFr4MFgMhCzaQ2N+EI/egSo/nCE0Ettq4l76lIvccAQ+/P+PSz5OejIQmiN+apu3pzMjse38/SuQTBWhRjBte65DZjVh+7QQTCiZ7WOItArWzR2EDCqOClfuT14wjeAGB0elOGEB6S+LDHUaL8Th0C3DnByCYCOn+7gM7p9/7ejnV2d6UizxPoHRKkDqxQq1hjYV6lEFr0orNfnGPOd0TfdjvyZyJS5bEtbFzSwGAnaBa4H/n+WO8H0FfX1u2xqzdsYWlRYAjgAux8Jxkm2o7O1rbarygkQc2jvsY3nWyc/vXWXtsG+4cCdDnWDQ4UsHIbca8pwKGTItwz9NMDktxzBJO1mRnL12bG5KiMiKhL7zWdCcF5TuJD2JHQrsr9j8agArswo9ZAJj602i3b3Nq23d2WGL/t3R2rz85ZrlC0++u7dm91TZk7tHsbhz5GsIZ+dZ5NRruKCaO0RdlGg6PcMAg2rVwt2Xx91marNbu4uKhntdPv2l57LwD6gVpwOZd8hkD4xRdftN/7vd+155571u58+IG9+7Of2o0b1215edlWHrum8sAYVNM2p7H3KpWrJZmjTyuKo53PS1vHvWknmNTU+NR0lplOzNKYgf1yci04C1NO+11axO3PcFA4h/bWMwOdc7Jz+VjE7oYg6o5tuRHQxRUmKPcxqIeobzzvJAXq6l2fQPHAIQaRubZ/JqAH7+p0JJD8d/qipQH9UU76aYCuC0728ykBnYen027ZO2+/ZT/84Q/tRz/+sTX3mra101brCZlaHGuph1ltVJ7JEYVrRGqIgpSbht5kgYj6Oz2sT2aK42MIWfupN9S40hozt4wmoVEPe/zG45pq9MEnn9jd2x8ZRHqjUrTHr14Vy3D77gOfWVwr2Wyjqmx9r9lR650Tym5NWMzmrFrO2kwlZ5VSwarFgs2Ui9aoluUyN8/0tAb9ujjGVbxtq5BXFoIojJoh7mnuWhxr3yWBfuyvRvDGSEn8y2E4YkbMcXP+x/3oeV88+Q5NphpSi6YG7jV0CZvUL+7Zc/wTATuZqUegj1F3OkM/rmuHencwymA0pPuzpyNfPUqBLglq/fDQjBebGMQlVO7jBzTxu3ABvIoQppyxeIiS1/1LexMs0VDviZPeYnatMFGLi4s/oZ0JNscWsoWCrzP4HQQLWx/L6oAuZoLWtHbTDvs9+Zwf7mNF3FX7WqFWtsbigncEmPuZs0HN/A6mQGTSZIFFZsPnEIzS6ucjXdkXUemh9TAyIlwLGBgCCn6HoOzOnU/kcnjpymXdBwQ0tz++rQABkV2tXLHe3q7aJ8lkaU3DT35wdOhtmGTwTQxw2qqPLy4tKSjkvdS8ydbVPqnOggO1McYaPueDY4B1aqysKNv2DoShZsF3Wm21GcpYJrRPermE+q4bChXLMFUNqzKy+OjAWp2Wra9v2tY2bENX7+H3gPudBxu2ur2rvnUy9H0C2yOTGBdvdb53v+fK/Qjokc2ihs65KVRKdnl5RWr1uRpDk2p2eHRoG9ub3ts+GI4zdG0nm7WLFy/aq69Z7IrzAAAgAElEQVS+al979VXLjob21k9+JOdEgP7qraesVHGXv/hKZqp6CsII4vRaHp+pzwLo07zcz8KKaYB+Gh+sIDqszbGklv78o2BNVrqWydfEqqD63PHvp+HbWd8TDcImMG2KEdq05DisRmJttE9hR09sS0lMwqQqsa59akBPH8xpgB7re49ykn/ZGXr8Th7cd955y/7on/0ze+/99/VAbmy3g9jJBUqAmh46/LK5acTIeEtd1NqNhRxqBXFLVLUiQQWnAPzRbrJQaQ/2rFB3165fs4tXrkgA8/77v7DdjVWrFrJWyppdWl7RQowYh4x8ro46uGztbs+2d1sa+yi7VzJpJmEx4KWctdl6SUNYiPgXG3XR7kWor0OfaZ4v+hx1Uc4MJwFUNcTBPaZziIpy0ONuyxoV3wL1SE1iLIMXumhzP6cskCx6BORMs4JSJDOnl1g3rex1ea/P0nZhnNt/HvefHwcCnNPkz5N0uQdZBYm09HO1RyVc6lTD9GBtontSe3KcUYwLISG69qlpxy2WUVU5jq7jTRYj7eBjnb7fBc6Bhj8YuCDM2+aO3eh8GppfP3c89O9VBh/60X27Lmx0RsnpPyX/kl5hhdu3o/2eDQ/2jVHC9JVDa8thznysKa2axSI15rruXanHyyX9TSsc6moqvwy8GUILd7oqLbDIGB4GamvMu1o8462KGqoThqQQ3G2sb1h7t2MXL120xtycmB9q8jtbW4aRSq1ctaNDfCCChgOTG6yHsxmBNQFCv9OT6h3KH0DnfmphV1qtiHKnNY/gpo9RTg+jHPd7J+Cm9o9DXGNl2RaWl/U72Afa1jSKlaBBbZschxtCKRCTwyPTEbPSCRBo7Bt2yl3Zu1KSo5aNyp7AdGtn1+6sbtpupytaHPBF1U523mbKm1oDD63X6Y/9PZg7wFhfnjGYC2l4aiW7dvmK5Qkmcjm7uLSowOXh+kPV5BkEs9f0Ge8aV8to5EpF89P/2u/8jj116wm784v3VPN/5Yu/ZleffHpcPtFdnip9OlgEdXDihv1cGTrBM+6RqVLWLxfQ3eX88wA6kyxPe/l58Qmj8fVZAB2TsCSmTcOEswB9XOqdAuhxWxFf09uZAHRlOOFIPCIKwqXx0aUEX4n3H5+AWI8Ic9HTJ3BciE6c1uCOpUAmUJWenXt9kqzmtBMQI6KzAocPP3jf/uRP/rn99C/etDt3V5VFkC1C/QEUPOyRLva56G4hGuvcsWriKnl8zfNa5GJfc6yjsw/pHsQTC7wTvyHTh/ov2MLKsl17/IaVGzV78PCh3X7/Ay3MM+W8FW1k8/W6xElbO3vKEGbpEW/MiPrb3Gtab+B1oEImZ9V8waqFotXKjKcsaghLo1qx2WpF9XTkPwf9rlplStWi1Srery6FdLGkhTyCdzZP6xlTzLzWDrBjKKLfaxBHURQl4i/oR8BfBij0vwajlSGWtRob6lPNoEVZ/LmeHkTgN+/GLrEXOmb03nvuytiYwccsXVlwCKoyUO4JilzZyERNMHgahIsRF7hoX6ofp+jA8az0MXCnrmTiPo1bj4FfqM57vTy2tcloBWEgw2LcSCayPKL94mjGwBhp30JgFJ8F0JuZ9DEomGyXc89yyjSMx6S1bX1tVRlsnSlozBA/wAYV4R3Xs6JMGEDG05vvxyhFc8PJ3Ntta1Rr1tza8fscwMMZMYy99Z7uoT4Ljc/AD4CYEg4K7rV7awLzlYsX5a4Gnd5ttoyWE2YBoLrWNoOYToLKfF6aAgAX1TvlHgB9bn5e246ADtjxFJHhk6kzVQxTHRkdMW3u4MC2tjbtKJeV6ht1vMdvrEmAI8c5sFqpIjYLjwp626Xep/QADU9QXKvbQaaoyYIHjCk+OrLeYGBrG1u20+rY1m5Txi9k4/wcqn3EtLr9AzlVaua6gg5q37Tf+vrBGGJ89THT4V6oNGrqLT9gTOtoZNeuXLZyrWJbO1ueoR8MFDwwUtUnxvkIYuZI/NZvfcN+88tfsn5rz27f/tiuP/GE3Xz2CxOArts7lLQ8LPzlArpAL7QPJYOC9NqXBsc00KElOg1vIx59XkDHM/8sQE86o/ot8yk1ZMH18/MAetISXNcr0bIdz1lc/04A+l/88LunhiyiXRIagvTBcTMmnWb8Yh4DevqCJf1uJ05qrDdGBW+0TFSW7HRlOosfBxAn+/ynXi+ylPff+7n9H//4D+3evXu2sbFl/X7XhVP0qOIgpgEnPhqRB5HMh+EuLIIy/QiLApSxxiWGFqj4wJwWdCR3SKSq3MNYfJz6vHLjml249ph1B/v24Qcf2Nbd+7KDrJdzVsIzvlyy5aUld7xrtpUhVUtVzUre63aUodNvzvS0Bmp12sOUfRetiroddygxSUM9dwhzyNyrFeaEuyBNFqH4ugfXNJnEFGtWLtcC0FJbrPjoyWAIw8IiulbtPkWBeqHAouiqYbV+jXBnO259i+dIrAAtaGT1McBJLDoRuJOtLnFRii1dkUYcSRTn950GI4wzaz/z+lxwWtP7tJ759YxsWKo6NbaqHV+7MxabUMk6QZHF4C5ZZz7eZ3/skg+ohsgO3UM+qtzjg+spOQIJN5GJ2wHE433IPQ792uu05X6Gecv21qbKKgzgQRE+OBxasYQ4baRhItSJAV62h6c79WnU5JvrG5qIxvQ9ggOeA0xYZmYbVswXReVjNkStGqvYVqetzBUAxvjmwZ0HqkNfuX5VVDmAyT4NugQchxoGg6o8WrdGdgbAInMloIAFgHIH0AFpBsnwfVFkyJXGK4FzgDENJQKEolHr0Op3pe4n+2e/yty7pYJvq9MR+BdzeQUQMBMz9bqzFWTtiNVgErJV63U76u3v9TvqN3+4uW27nb7tdfC52HfvepzsNBwoL+qdeREAPInDAGObcK/h8YBDHvc8141ggfLXLKNqYUeGQ7ty+YqEgugRuCYEGGxvd48+dwIpnwq4tDBvv/HrX7bf+e3fsuWFOfvoow9s8cIlu37zyc8N6LEx6zyAHlP0iXnoEQjTeHEeoFNDT8Jn8v265qwrCYA9b71NMxPsFwzXpwH00+H/lN+woMhG+vh1AgeniN7iuz1wCS6i4YfJz8f/TyaOyfOQ+dmPvveZAf20CxZP5HkHMj4IOWCFBc6bNo+FBaonTAJ6cruPkqEnTy40/Lt/8VN7+6037a233tbschYnsoO5uXkbDOnN9nqdBi7sMxoRH3inFqhX03/KA4xQJ96CSQpk+qUOAEKPNYAOCGdztryybE8+84wVZ6p29+E9++Sjj21/r6Xe+0oxZ9ViUX3jSwtz8mTHTEIUo1U13x3B01FmZDPVos03alYt5qwk6tvHi/IZVMtMNPMRqmQIVVuYm5XXe/TAxl2LxVX0dr4ghXKjsWjVWl1ZBUAv6r1cUmYde83dDaygXnOydfewdm95qcsZNR6YkHQPuTLxENHGhSEuBvFvMiquRQTmKBCT41twUsPEZEyfh8w9eQ3Ga0D8H+9x87eEv30c7PHrRGQ+7SkJIpY4avi0hpAI6MlWubj9mJ3LY16WC9DoPpHMgctr656lH1mWlsSg6WC71ItjXZXPQbcP9nsSAh4eHFhrb0/0NODnrmp5q5RrylShpUndqV/zwiaW7QF+moxGKSpYugJ4gAvOcZVSWVknmS2BHAM+2A4qdQVimaztbOwoqIN5Isukr5oMjJJCa2fXKg1EZ67L4DsjO8OxxAwd4Ecwx3cCwAQNtFXyOSnQe11neJglcDCwbrtjfVHj+27ik80oEIHJYhXBFhagxKBGrYLQ1yNTqQGbaLY706j7hDczlZWK1QUxHs29bdvZ2bb1rU27t7Zpzf6BtfcpieAM51P5aJ3h2d5rd22nuad1wjUS7nXB+cfq9dLKBbXQSRQ3OLBG1V33CGYIShG20Yan6Y3djmWyI1H923so3wkisGA+Us39uadu2d/8G9+yV1552e7du2tLlx6zuYXFsUA03tETdLru+7Mp918FoKfXyWzKT+RRAP08wE1qB/6yAH0C51haEqp2vvM8HJwAbC+4+QTQU4KCaYFMBPjMmz9+/ZcG6Mmb57Qaevrg4gGjDPQi9kiLmouSg8tXyvo1GZ18WkCP+9hrNe3tn/5YRhgocFmY5mbnLZcvy2hiMDzUwgI9t7W9pYlKg+FA/ukf3/7EdjGGoLdXingf3TlO4sYRWNTEuw2oShqaXueiLTKPmzdv2qVLF7UI4W73CYYeffqVaTsDfCs2U2F2ORPSCtbea9r21rbZYdEOjg4lJGKlXFBLWlVCugwZg6xuD6xWLdvibF1BAWAuU5lyyer1mrIbsixl4/m8FkGuD0rkuXnUxXOi1QFLFhx+H53YIqB7Ucvb1Dg4FlCVFMIUtnzhuEWMcy+719ASw3fJbz1k1klh3PhBEEt0rHyP7+GzAg8J3zxyT45YnSiYT2HNRPcmETgF6FMXiuSTokAgloUm83stnrHtJ2GQExeoJJjH50HnJN7zoSXOA47AbugfIxsRRIZjj0YtUS0vV7aBm88QuEpMOhzaztaG6sp8BcYys405eeFrvgHBQ8YE4mTMZMf7PWr9OYEnAR890Xzn5samzlitUtX2ATEYm8pMVbtOrzh1Y4xidjZ2Zal8+epjEoftNvc0OKZertrd23dsZm5WrAkZuKv0XVugrBVTlj5/fOAKbnEEFAQFeCRgCqWAhOln+30PBghZWDeORj7ulZawoyObXZgXmG/tbKssoACEYJbaP2UDAPnwUHQ+ATwlA9gqygQwGdWZRcsT+Hbbtr29aasbG3b34brtdPrWORhKZCtBLScG5fxwZK1eTzS82D0N3BnqOcPchnN36eJFbznFyKrXlVhVSojQsodAlhIb6w8GOgwWgp0D0Ld2W9ZWTd5LDhcW5+2v/7Xftr/+u9/SexcvPiZGIg1kyYBZt1IogSVLU0nQ/1UA+omgmfa+ZPaaKgGnM/TzwNzj9cmH/5edoZ8AVxKUkJzG/fu0gK5Jjyk5/nnbGAP62z9942xAT6X/07KYMe0SMonkwnUezTI+IaHGxI2qi+ryc6dPUxn6RJ06ZHiPcnHT72FR2t7asE6rKeEN0bNmaEvY5S1FqMuJlJvNPdvba9q7b79r3/3z1+3ug4d2gK82vaaRJhGNy+iz2L0fs8DgIYZbG73hTFa6csVu3rppF1e8X3Rt9aG9//57dv/eAzvYZ+AH9HhGilcyb9rMMIrBTOPB/TU7OsyJPoyAPj87IyU7ZjBH+/tqbyI7X1yYtcW5hrJxsnSodkaqYi+J73vMyrXnCOXwli6XpOIluAGkeQ+0rRa6TNbnc4chIQAXhjSqyTJ2E5ClLQ3XOexds4iRB+MsMgrrYp3c64r+HeO2sOTwEJTvLOAAT3COiwyQ3q96uQcTUeXuGWwQ6EShXLI4F38fFg9lyamHMH2vTAtET9xzCQe38UKZ6G1PPwuxBh6z9JjdJuOMJCUvIJfAzsWFbqPq9Lw6C/A0lxnQgSxiyejJAKHgYaF6vY4CZQAd97geanja0wYHCtagzkWl9/b1/yi299otMQIoxXe3dlRzxiNcPvB5H7lKmxn2ylwCKGbcAJs7LX1+fmlRw0Kg48nQq8Wy3f/kE2vMz+kztKRF578I6NGOF1EctXUCX2htKHfAnQCPrBdL6L1dr/HT2w04A+waANNsil0A0NlHQJ3AZJNZ5/2+jt9HB7vuhd55gg6AHsvbYqXinvJlyhEjG+z3rdOlNa1la1t7trqzZ83uvvXoJsC4gnM/wtSxLyMYtVgFx0OCc2r8vW5PpjIrS0s+cS6XVR2dgDviDsfCOQHQVX4A0BXrZWx7r21rmzvWbCFU9LkUrAtff/U37G/97d9XILVw6TGPA1Otasl/O33tgbK/jseH+j3KeKZjJ8Zp20p+h8pCoTw7rRd92v5MXa99NOb4VycZYJ7xCQSa3MxJ1evE7z2B8LbhY7Cd3ATJ1iQgnl1DFzolRyazjqYQNb12TOszT+6FDwub3MiJ9WdipNqxdivzzl/84AxAD6q/xDFN0N0JRaP3QadORbr/8RT6QdsMAB7l5d7LlwR1/3dc2JMn4Lz+xfPAnsVKNqchy9YNmvC4JmOAgtzZ2bH33n3fvvvn37P3fvEL6+KP3R/YAfsafLiRSGbGfAnnA8Ga0/W1mYp9+UuvSJl68/EbEqEhVNrcWLe3337bvv/69+zevfvW7h1qDCPBDUK25YWGzc/WNTENVe+dOw/MDrOiSvuHfS12i4t1q5UKdtjrylmuXimLaoderyBmymU0HhVwB9DL5SBwK7sNaLwpWVx5KRsvVbzfOMwkHyu0oSQFIrScMUSlaJUa9faKZkd7GQmluyu3EQDF7Y6V7ARO4TxzvmO7WlL0FjPwWP+OC0vSBEXtU5r8lZzYNrkYjUUmiRthTHXHlZRjOeNGOfUhSXwmZhfjZyTQ5fHcprMmibRikJLIJsYBctCU8BX+jBwZ09YGB/tasFnwNSo0mMJwv/Q7HdHhGK7wRB6iBqeMQvZ4sK8Rq2wHFoYFnT5o/AR4QWlrWAjCSKxeYX+C6Q+Zfq/Ztub2jt7D90ODAwwAEO9HHc9QE4azHPQGqilninkroEqntW54ZOVcwdYePLTZRcpbwzDe1ceoxgWc5w07XjzYuS8AdM4/88hxgCMDVQf74YHeA0CjHgfQpcwnww8jVdk3avncQxwrWf7tO3fERMAOoLoXM4XCXl7s+xoIQ0DDOp3PY8RzqKFG0vNksvZgc9vurm7a5l7LWr0DeTEgMMT2FTEcXu4Auhbu0O5IyxyBcL064/71PCOhhl6veAAcAzP+H8aE80E5QNrkbNZ2ml17uL5lO7st7/3PZKxazNuvffElAfrV6zesPr/0GQA9wHoiCJZuKDnfPDwnSXHdBI0f1OFnJXPp+/8kdTxp+pJ+Py1nZ76mzB6Ja3n8Lu8vOX65Pivx73NsXc/DEtdKTK4kJyj1ILw+DirS4O3dU8nXBKAfZQLGhMle4Y3Mq/jUgD5R10hkJCconfAlj5yhnwfoIVuPC+BxiMW0skdZbs+7FIHixwM7mH9wEnlwyBio87EIQDv+4r1f2Ftvv2P3V1f1gLV7+376dT/mzI5kATIGcx7I2dmafeUrr9jf+v3ft2duPeVZiYxghtr+9taWfec737Hvfu97trqxYzt7bVF0mOAszc7Y1UsrVi7lbb/Xs9sf37WjA6Jok7d7vsCiWrFSPiPP95lySfQ7hjLMnK6jcK+geK+oda1aLmn4SpUsnBGyGouJCpvOJJ9BrXGhALnoeNrCPJOOtLvEapwfWproGADUq4CEzxxHMOf1bncU04NFVhF83kW9Q7XH2c1BEBcDtgjsyuTpwYZ2T1LZ45sY+pD9S2Tkobdc92QI0txPIH5oLGPzxS/W8c+6RUJWf+pbxkYyp885lmo/uZg4Uvs+REFgynAigrkWJCnjnb5VNu49a6rhumXqoe1TR2Z4idTQwSYWq2OAWRRvx3a3d0RVo/6WQ2C1ooEoGLdoXw5HEpDly0XzSr5v56g/sK21dVH6+IW7MNQtZWG2EJShxOZZmZ+dl4c4zmnQNFxXJoSVcnlbffDQ5pYWFVDQQ849BQgrg8J2dX9fASPUPyI9slXYI8AYURzgLGOWAXoBnwW/t7OrujQivjj5joAHYAS4OQ6U9gQWTFNbXVsTG0Fwgi6EgJRrwHtgBWAQCM7pSdd3DDmfUKFZW99t2tr2nq3tNG2v0zMZ8maz1oIix5ES1oN1A8ZAjokEH4e69+fqDQW4lAfYTwIvmDNU66wDvPhMtD/2McRyvLG9ds8erNEP71a9haxZrVS055990n7vb/6uvfDiS1apz/k1PCVD13N4IkP3mzIJ0MNfAaCnHwbxmomlPI0d03rIJ54nPaPe2hZf5wH6ya6kc4KGs9aI8Zr0lw/o2aNonR33l3VnaJm3z8jQdX6DAGfaTRIzaN0IXuw7KfM/o7jvK4VbaKaz9IkMPcr2Yy09ccmikOgRzvOneguLBa5eLJ5Ovfe10Mhzmgd6fd0ePly1t975uf38Fx+qxq6MizFqyo0gTYaqez9+4zH77d9+1X7rG1+TWr2Q9TarGDW6z/dQtfHvv/GGvfGjn9h7H3xkuzu7WqTnZkp25cKSWtUQPT2499D2u0fW2R9YvpS1ar2sCWr0WNJnPlMqyhu6VixK/Iafe61a8hp6qWhlVO/FgpWrMwJdFuBYvwPAY/aKlkAK9uAKFh8Oz6bc9Y0MncW2XKmJxvTFwmegs236ddkeAQKZh1TyTGELZjMsojKMUFAWnNyCsEpgL4P1mH0fLzwBBZ1AkxlEcFoLgUYyA9d5nnb1w8+516LaYeJt6ZaV5L+nbfNYMu/17rFLnAcTySE0fE9UssdAZfyoJEA9uSA5Re/1ZjFiR7Qg9gVKspGl97nv2TnBl0LKcK3GgN/tWLfl/u1klRcvXZJLG+DGvwG8rOUleKNFERV8BBnu/d3tbbWf6S6Pk/UqFQUVyowZ09puqTwECwD1jdAMVzYo4QcPHsjprLG0rN523TulkkpbLqLMjofAcExsj5ns7D8CMQCam8974Q8F4mIemi3b3dmSepx/c69Rx+beXb6woswecat87/s929nblZ86NWz13sNiUFcP9yCAjg5ktrGgnvnBAcEFcxKY92C2P8zY+s6ebe62rD840kAn6Pb9Adl5Ruwd7WZcc00HPDzUvb8wN6+SBWNiJYKzkQtWC3kxBFxvn4ng9sdad7MjCU5hA0kgNrZ2dL543vFwf+rJJ+z3/sa37Itf+opVG9MBPQlwAsqoSte6/X8doE+AtjLb4KM55YH9/wE9XMWjjJ0K6G+9+cPT09sUGJ+I+lItY/zeW9mCvoe/p3jhjy+iVpww1jBBsY+z8NCgL9AOv09n6GdXOPwEPFL98xS45/toLWk1d70WHGq5fC8YdPfuffve975vH374sRaL9Y1tiVmoL87Ozthzzz5t3/rWN+2VV16yarVimZGminu7PYYwCRMRFrB2u2Nvv/Ouvf79N+wnP/6xbW9uqRa+PIeYZtlymZFtbeDXTd3vwCr1ipWqLAAjKxfyVisWrJLPW6NUsPlazZYW520OoQ9Tt0pF9QB7vdxBFMAGfJUVMLc8X1DXhbLJbN570BnkQo9uMNGhIyBm2AJwzTfxcgi2s2r5C9kWDygLOAsxiuaYrccMnO+CooqiqDhzPEk7ixYeZ+CsRcf0uvfExb7zxN2QBt9Uq8h4gRtH1SfLRZ8qApzy5giocoDT/kxG/2MhS6Q2Y4CbqiPGez8GKTEYoA6rwTKBvkUIacNDaS9isBB3i8/q/sV8ZjCwZmvPdvf2fBAPwrZaNbT35Wx0aBKW8YqZolulDqzVbFqXnnMxAOhBKLWUx7axBBy0uXHPci3v3r1rly9fVl0awLpz545dufqYlRtzAlFefB7TFIFX6EtPCuQwYeGeU8ZNhk4gwX2MIG0fBfqOAJI21HZrz3a2t/R9h6Os9Q4GtrKyrNq73O/CsBgCja2tdesw5IUpcc2m9XqI+kIAqkltWYlWuXcJcDStT/VNF6ntttq2s9ezFrV01PmMtiVogF7XOuE+3jwTnH8my9Vn6mIUSRQ0gz1rCrTxxIjnnO8D1HlWYEAGwwMJdQ+GZutbe7YGK0g5YnSkYODpp56w3//937OXX/m1cwHd866gcJ94XCYp9mkZepqCT/7bDVkmg4N4PeN6f6LklBKtjVLS7vS6/VkAPXn/a01KUe7pDD09PvVRsOPkeyZB79NT7t7Zldz3ieVlDOiBXgyI6xn62z96ZL46DegsJEkx3jTaXUYtp6CuFOqYb4Q6Yhq0tYCF7zgN0B9l0X2Ui/Io2yGah6rcH/TlsFYqlm00HNm9ew/s7id3bXNz2x6uPrRev2sLC/P25K2bdv36NZupzdhMY0aZFDU40dQB0HXy5f7lixlUY7fbsx/84Ef2T/7wD+3enTt6+Jfmanb18gXVUDc3t6y9t6/MKleGGqfnG2FQQTQ7qtlL9bpdWVqw+fk5VyIHv3Yy4zgGE/Utv5tpzLqta6msjJtefN8h6Hfvz+f3LLzevRAWK4KdUKuMdVyOIb7XlfEMuvBsI2nrOgZUUfTB5SsxEEKLQABlCUSCuUzyOsX3uMvb8Sv52RDRnXt50/dImu6buoF0Bp9+U3StC4COY93JtzhTo8XvEQB9gnmgZnw4FM0sHQTUO9748jv3oCoG2V462lcATbYoBTX1Z1rR5udtaWV5XJdHvEVbV+xoiBoLQHdne1v+6aqphxY3VNlR+OhBaVOzxxF/fvDBBwoKLly4oPfjGHf12jXLVWoSO7KP3C9sW/dQYlRtLHdxWlS7zWZVr+c8aWSvZcVKdNpN0fOjo0Pb3Fiz3Z0dlQSYh047Gm1gCwuLPho23LMIAptNersRmeHR3tN9r/t/cKjsmgDkmWeeVUCCgp8SlGx8baRSwtbWtrXbAwF6m2DncGC79Kwzqz6MyB30B9oehk2AuWaU0y4XzJSKhZyNhvsKfijpxQCHMoNb6e7bYOge9jDym1D9G9sSGTL+GObtmSdv2d/469+y51940SrBw33aWhxvss8C6Elw1j2VmL3gGX/2RPKWBPJT9yf5QKSyv18WoCcDYnwvknB0EtCPO1rZtZOU/PltaBPesamEUjxkqoaeXmsAZkot8fhP4Bc1dDHByRp6KPG+886P/1IBPYK5Mrlp2fL/gwA93nvUvZ36zFgZQdYoYx18nOV9PdBAkjxDUSpkPT4tTJiUcDDzizi91tJqNe0Hr//I/rd/9I9sa51aX0u1b8wjKKdB7+/tdKVwz5VyVqrhu85iDn2Xt7laxa4tzNljK8u2uLAgZgBAZUGLRh58Mwvp0tKSBk1o8SdTzxcVbECFZjJQ524ew+Iqww0U7piEhClWMepm8YljVOPP/D1OvUdVezyHMUPP5r04U1UAACAASURBVIpuGJFUiCdrgGSvjD5NCHQm3iv3r8nz+EiLRwpZPzWgn1dTj+CcUObzoE4EHqFMEBec8wA9Aht/63oADOgwQgboo4GdlueGG1P6ob7OvUltXcI5qPoSPoT4ju8rAKUPnXsLgRniOUAzTkiLo1ERhrIN1ACAMOeaeyiOa1WG3mlLwY23wf3797Wvt27dEt3Ov688dsUqtYaej/+TvTeNlS27zsNWzXPVnd/U/V6PZHNsySRFaqBEQ4MtyZAiRxNFOYJjy05iB04AA0H+5UeC/AnyzzGMIIjzQwgMA7JlJxQMSBHFkJREUmQ3h2bP/brfcOehqm7Nww2+b+11ap9dp6ru7W5Sop1qPLx+NZxhn733t4ZvfQu/B0gDuHA8nJOGnIvIUVXQ6/bHtqhoHgcDMQ25W3i6EGjR+vu93QdcVSDLQdgFrPadnWty48YNngdjDY+cni/r48/l4BB56RMaljBuoSTZddUt9XpD3v+BDzCKgRQB2PD4G+MHr77dGjKP3sL3RwM5abfZWpWqc1ORfm9ATx0aDjDomecHnyCfZ7QBZEXUuGO8DDywTkk0pMQtPHRovkOjfiQHh2cMuWNc8kWksAry5J078td/6qfkQ88+K8VKVXHbrZc5TXbH14hY6W5Cht536KH7hqQBug/qbwfQ59YcZ9XsdWVAV6t/Lr12FUDXtN/ia9BlvYSwxp9ezUMPjXyt6nqbgP6d73z9bQO6kYn8C5pjMgbeeVhyBg89VIKzsLp56Agr+g/l7Xjcq37jW0mrvhvMOqYZTCo26YGHD8z+vWhiPHxwXz7/uS/Kv/m935OLMUqQIN9Zkhpq0XNZ6ff60myqClYmn5ZyvSSFfJZqcGulktSKBdksFWSzXuFGDRIOngtaoyJUCZCGWEe91tCQKkg6ZOqDpJajWIaVnym5WhnI+I49GxOJiYDZWezYhPA9vK9eOTqhxbkVs8+0WxtC7nZcA3+f5KZysvM1pfbMpkkeegw5E7gdIaB7pSe2IS56btH7izx0l18H/8GuMSnkHlrmsRpct3EkeQj4HQAQuVisDYSbGTmh9zhlyJ15W2d04XpZhjkcsUoCCnDQ3kcqBSkXhIcBcpovBw8jS0C0HDn+ZikZWNxoj4p2qO45M8eNlrwFVGxoGR1EX3BpqIvGNRwfH8sHP/hBOTw8pJeO0HIduWkAHcrSGjoPEQaHUYj5Y7LKuA+khqzFMdUcUZUClTlKwGraDikA5LoPDvb4t3Je0KWsxftACB6NYXAcXAMAHep1KNmDt/vg4R4V3kDs5BzMFfj3yWlTtq9dk1uPPML0E0EdbWo7qFsfSLszkNNWR5o9gHpfTjvnzKcjejceKqHWIlRg4YOrgKgeSKnIp8M5OD46IKAbs90MKfBcSDycQMFvIp3OQHb3j+Xo+EyjFfWK5PIZuba1IT/zqb8qP/TxH5YCqhcSSHG2yftAD4fYn58+qIeAbnuAfScqO7W1fVkP3UMbkjq9VxoRwaWAvhqqyKcJ17YnnQoPPXaOYN2HabF5sI2X1mmENbyuqwH6PN7MSrUT8WSZh/7SS89HV2OgaTexKuyI8FEm2EyTNqD43jojg3HjdzXm9jsfNHijDMvPgOQqgLlyQ17whSsBehhSCR6uAWHSqZIAHSH91195Vb70pa/IZ//v/0tS0zFL6tCIYn2twl7J+M5pEyVDackVkftGXnwi1XxetqpVAno9j5apJZbIIJ9Pq79SJfmmUW9oPS9bn0LeVrixssUHGeOu5AbkPQfM+Ny/F2Oj4z1sQH7zFttQ1KpXtrvNJcuhR6CZQsjdfQdhStSdh4tyPpgRG85EQPfAludeFR6fW9iOHGBnWpCDXzTHcO+Rh+zuf85DD64pCdDn5iJCti5awnrwwTCq8gAZLpfHeGr1hBlJOM0QSmpgvw+G1FtAiSGlVx1ogHCGOm2EyTOuhA9GA54dni1JdwCskxM5b7XYIdBSKPDi7X4ZwZmMJFfIShN13bmcvPXWW2wkAg8cx8N1ZFN5GpoAPDwfnAPvq9aBGiz+MamFAEY+e7xf0PjIFRV0oYSHMjfU3A8G6NKmNehjtlPN04AAiCOMDUMWx8d19kcA5HMlug1HTJ2BmV4uV2jcrq9vSKW+Jrt7B1KulGV9Y52CMxgnlpyBANgfSxsGdq8rJ+1zaXV7nGtQMZxSAhT6/VrlgVI6RBKQYkT5GiJnauCccJyQGrC1YnoNyDlOpujdjlTGQHb3jhlyx5pe31yDppNsrTfk537yp+WjP/RD7Na4bP8mIIOs6lKhdr7QA2cDJS8qZuuH7znNCqvMsPV1gUia9wq9/vSKkHrYOwSOXvgK25+GGBVGJPT3rlKDDaPi8W5/fWmETLsy6nLXuLItU4bLyYEKLYZZ1UzYrCsJ78MUdLx0zh1diWN6Lp+Ay4sAJnIHje5Nr3UqKR/QQ7BcBegI91F/2nvNhUkSdjzf22bncU984/sd0C8D3DOMmA/dtM5OZffBQ/nKV5+T3/vXv+e884KMB32Wnl3f2aLHA0UqsJLR4SiTntI7r+ZzUssXZKtWle1GRRqVEsOeYPqCScyweKVMkRhsEFk0p8gXuHmxnzVy/AjiMvSOMiRsoFpWZJs3NjKTGzUwt40W90WPygM/hNyTwu12PIT48Yebgyvris0ogvmMbJM4vqty6Go9LMJet+aDZRp+PwnwlxzR5nFsUwxIceFaCQE9XI/2bzMU4PEB0LEGAd7wutFBzzYw89LhjSKUjhx7MVeQXDpLzxwNUiD6gtAzwAleOoh1FQj5OLEazAt44PCK4UGbh45rBRjg2UO4hSSviwsCdH/Qk0K5SC4JnjOIcI8//ngkyQrDAN3YoMOA68b8AkC30bwFBMvJNAJ/nAP3gWtA7t04IJj7F1kYgspqp7GCUHcmTd11pK3G/QHL9QCip2enpEPhOJzriDpMteELvOBsriB7B4dyeHTMrbHbG8jm5rZ85OOfYFfDF154QYpYO5UyDQp49cjPj9AqFe1NIWYD7oHTX5iOJhxnGli4J3ReQwQD+fRcjlEJREygr48oAYwiGBysRnAtUjF3GDVJaU610x3Jw91Duf9gn5GCa9e3KA516/qO/NLP/w15EuWw6Fq34BXNxbcB6HOevOM0RNE3RPCWADrbTrPUKvmlOKUVL/a6jHO4CqOWL/p57xrEO+UIqTHhH1+vUXU2ot3CIhTs+aE17SuJ2glf0KpXjUSnFK3nXpHD7ch9/hei6w0B3f/SqsGi3sEixps7EDvoeC8fzDXMuxrQGXJ3ucikTW7lQ7viF2yjXXT/SZ61fTfJu1/k8Scd5+DhfTk+PpU/+/LX5d/823/LspTbj9yQbrtJ+clr25uU8RyhZGkMRSqwZNNSKxWkiqYrhaJsN2pybb3ONqvYELCBWP04LHtsGpiv5VpDChCDcc9I686LUoLyW6kkhRLCj5rXoifvcuiMrDjP3UhM+Mzen4nEaEtVXwWO7HjX5hJjhs5fYNnDqzRxmLk5yBDFsldCmM37+qU89PDwSYB+RS/dD1OqQRE0bQiNBJbPLd7xzGNlbT1Kp3ra2lTvHprsaHcLjqVqCrA/Oj3zTgSciKjREHeVCiZ+AgMPbULxGxiPWHMI+WLdlUpFssnxOUAJndCgh4CQOQCyXq9Ru18JnWgvei7FipMznUxY3onv4PmihA0AjX7nOCY88vW1NYrFgIRG4y+VUvlWV5eNyg98DsY5niXC1hTFSSOXDrnYIXXcAd5UJhyivO5Uhr2unDfbFGfBeGAdYAzZzIas7DTlm9l4JgdPvi0PdncZTgdBDsbu+z70g7K5syMvvfQSARzbHUia6uGP5LzXly76OmB9IGUF4hyIiiM1nsClQZUGIiYY0yyMoFKZEY5er89ro1xuWStB8FLNfW2ahPu7IKBrDv3+gwN5sLtP3kNjrSaPPnpTPvKDz8pP/8SnpN5Yk2xRdfnnjEVfJOYvAtAx75ZghYIl7nU2/78ngB5HJ0kTZ5IBneNKFb24Yp1FLiPAvSLe2PN6lwD9G76xESNqLYp0GsGNn885NrMnwtBM7HOEzoN8eADofv6ck5J16vhrygWhYY/4SVdaRG9jgJf9ZBFALzI2Lgvo2CzfeOlF6XT78pWvPS+f/ezvUwnq8TuPyHQ0kNbZiWyuNaQ3QKlMl4IYIIxNRn0ppITh9u1qVbbqNdler1IZDiF2E6oAmGJ8WZKWypAFDO8dHaLgLZWrNUFvdtSUY4SHI/SJ18Yo8O7p2ThVN3IlmFfXemqADGrNFTy1Rj3qse5qzvm+Cz9y7iBXCQ89yrOH0o7Osw4EWcKcVSS0a558GBNbYBEnYriRFcPfoOHCKkAPSuVCQAfQzhkr3ht22dGpdbLPZJC9SBZCynZ8M5hY8gcFNZRXuRw6PGsAo1YcOK6EtWulhoCSsUi+gvIcGp+Mp6zPZtvi6Zj5cjDj4ekjFA4WPLxeHBeRH+SmtcRqwmZHozFIYeCga36/C4W5doutVPPlEku/6Jn2tYkKhF+sjTGNQoSn4e2CG5DJsNMYQuLP/sAPEoTBzO/RuOjKemNNJWwvNEKBdA2jSN2eNE/OpNM+pxIjcuzbkKFFOL/fU+CE5Cv6jWOOpzNspgIPHQI75x2EztOSrzRka3ubptgxjITxkN9j57Z8XpqoFgCog+zGUs8MIww5ybCT22QKgZkhq6shooNe6DSoYRD0NDyP8lMCer3G35LwhuiJSz1NBZyElPQHEwL6vQd7jKaUKyV5z3uflL/64z8mH3v2ByjX7Ifc5+f3THyJFWJOeGnO++a6TlaK8738q4TcYUZ+vwM61ydLZGfEO9+Ri0eeZ6M/lxZI2Ef8374jD/2Vl789lxKwS0nzxAs/pmeAur2rAOocYDuAthuy3Kxv7Rggsm7b89TVL1luVLzLWK6HWyRUksTiX/BeEvgfPHwou/fekma7I1977hvyx5/7nKB/L+rPEQyfjIfshQ4rCo01qHEOve5BT0BnurW5IdfXG7JVr8qG03+HR45NwsKj2FQQbsVTG5H7hjBtgSSeQhma18APzbONyXxPR/3QsfmaNcrcm1OTQ+06NmRVQnOlUhQ/yWi7QjdBsIkAQOAd4o966lDM8zxsC7FHD44/itvRgWerC80xexeQYlaCsYXXLN8eLjpTMlwyoULDzS/l041w8VrifHDjFH0tAHT1EOCZa4c1Ex6Z8RLQ2AjAi1zywPXO1larRmI0eVHzAO12rJQRod/heEomO3LT3U6b2gXwLDV0f06xIISLAeiYE2Bkw9PGseFZD4ZQnJtKEUIt6OV9eCjHR8fyzPvfT2XD/lhlUM2jh5cP79RSCfSie33KuOJ+Iac6uhD54Ic+TNVAGARkmR/tS7lUJBiC9GfVJFwTo7E0T9BJsSeddlv293elWinLGljszljBOhiMh9R+GMN3SKeo1X581pQ2WqCiK1y1wXLOze1r9MxOmmcUkIHULeZ/D8Q3l0+HgUAQdgYTzCsYEujKCGMD3BUYxngPxjvWJdYXAL1eqzHaQbEgCOPQ8IWxBe98REN4PLpgyP2tB3sM+UMd8sPPflD+2k/9pDx1547UNzZZr5708kHbasatH30UNvd+iFRZmAPnMvMUGX1ApziUI9n5AIb/516BqNCSHHoUcveEbkKPNyliuiqKnGTU+O/F1yx6JSjvYeYtB+iGvhELmPS2pydFRxafc+ag6jn1/Em4G43HspD7KkBPoAD4W62kV2xS4Y34lkjS/4eAH34nBMKkbmtXfchXBf3vlocO73z/4UM52D+QF174tnzrm9/kxlqvVQT1qjkIecDDGQ9Zszq9QM4JRRIpNma5ubku27WS3Nhel41ahflE63dunrVu7MiXwztD//MMS2yKUOOCeAXYwqK158jHIc/KHCf+7cK0lhMniYXtU1VoBkQggodrpgISEOs+IRtL7yUl2aKqYKl3QLs9XuYxR2CbjxPNheJckwluNotYrpdgsUeheU16xqdFLHGWPGP8eYH/D5nBAcF2zuO/DKCbIpwx0HElZLjzfBPmkQeDXgTmvgYA7s9SJ/7mg/cBsBaF6fXhUeLyJtKlvrtq9wPc2dikUFIvfTCgd22GHo7Nbm1QVRsP2ff7YjiSB/fuM030vg98QPrTkVMG1EgRyuDwO3j5eGEe4V6GCG+7unBItY4lJe/7wAfVA3Zh6eODh9z4ru3s8Bi4NiuvxDE6iAw0W4xYPLh/j9d/bXubAkvUiUcOPgsFuh69bvAJIERzcHRMxvtb9x9IrliRbL4oeXjW+YL0KRwzVL4JNCUuoIevXrU/LzkXAeguWmLMdXVKJu6ZafUBDF3kz0EShDGAe8C6YTtcXFcWjZggjzuS3d19uXf/oXS7fdna3JBPfepT8nM/+zOUdc6jTNapyy0CdZvjqq44A+hwz7w6oKtBFDMcPAMAdfchoPvjlRRyXwWMV923ba34v4vvJTNAt+/442IeOoi+UTn2Aqnmq1xbiHHw0OMeu47rMkCPrncZoKOueZn3DbBfBvjhTS0DcJ/lHn7PB/k5iysQtzEr8ioDetXv4vr8UMsy6ys0QBZ9Fwzd1779bYpivPzii/Lqa6/Kg3v3VLyjWqa0K/pQo9wFTSLQ/Q3l7QDkPJqtZDOyWSvLjY26PHptS6qFHFXDsNljM8EYmsQrNuFKtS7pXIFlOmhegdw5+iwDaEulCpXDJAtSDxjRM2JczGp2XZZgNEATXsv3FAjhfdCLdNKwSrrLSLqgSnW2uHTjiHvgIYEtFI6Zm1fm2S4AdKtpXvWcfUCf64++3LnWQ3shd46TK/ebHTc4yIJIA1ms3ChIXqDXxgXtpFDJ8gZRMermpYx6KpmNtDEJLgXfsbJCjZ7MuBCYDxbSBTAbixznBLip2NNEhoj+ZLNUf4MKG85TyIGRrmFrY42bd40cOgAdqm3rjYYgDHTvzTdJcnvk9m25yKWZDwdoWakaiHYANMwRGgcgpUFelnn8gpy2W+xq+Mz7PqD9C1imNpbueYulejAGMD7aThbGjEttTKdydHAoPbRG7XXk9PhIquWybG1uquRrt0sDEG1T4XVncO5sVo6OT+W825Wj01M5bna5PlDGhmtAvn2IsUYmBOeE6hty5gGByngktl4s3YVzGtEQBgirCMolkuJQfYDnAjlfrBvKQ+M5pNGuIMcx2987oDplq9WlaNUv/sJ/JJ/85A9LJn0R5c8XgbntjZRb9kpB3x0P/d0A9Dgp7i8C0KHj4JNT/70CdPYEWLIL4uaXheRXAXoYXo9C617doHk6ocUSWSRvE9Cv4sVfxSNP+u6i3/vvd8AgPjyQu2/clT/54hfk5OSYrF8AfblclNTFhIDeqNdkOEKO71xSaWzYCFsLBWcaxazc3FyTnfW6lCDtitwgZZu1MxfGGxsny2OyOSnX1qS2Bs3qjHTRg13SUsLm4rz1HIRoEG615ipeHbqpiJGbis0H5VSu5axKs+rcyWUK9DCwcTHkjv+nAWDlbAAaR+tygBguIjLvvc/CZ2chdwPVuWebYEUvnNZRjUrA07gsoFue25NBnp0rIMWFAhVWa++AnExzaAKwO2eGTULwDJHntnC7lbBhs6d3Oh7QyCb5kE1y9I+F2C3kbmOEf2NumHeOa+0PFdApUHMxphIdmONQurOwdq/b5zNBqNzACsdBSSX+Hk9HAsZwZpqSk6MjAvqtRx+VSVoIYMgfI1QOIhzq0xG2R8iZQIg8+XmHgjngdpyhC9p4LO955n3qnVOOeci+BDgfxgSGBQAdBEAw+nFt+UyaTY8gBYvugu3mGe9rY32dbH7k8RnxGKB8rYeeSvTE292eHB2fkPSGBiyoyS5VajJx0SM0Xjnv9eitD8ZoUASWvKadDDQxJsY5segYAByADqMFRjKNGrYxLri2xVjnF+yWx8ZFzitDig3RA/R8ODg4ZItltFCFWM+v/MqvyA8++2G5wHgXZgx39gfwdm9fZIghcJLtvBC6Xnm04ZOomtBtLQJ/Zzzbv63bJPHC052wzy/noWvE0V7xfXO1lsQqg92cCP97oYdOTAukl2PH5d6GCKO+G3Nw3BeX4UXSNc576JQR1aibpW8iD10bMoXVZREevvrKCwu3qpUe+gpA92921f8buPuDZL/xvXf7PLqBBKZ9uKFfBbwXTYrLgHJ4bUkT0/fs/WMe3LsnKFn79re+JV/76ldVyWo4dLm0CznDpoQ6880NSs+i1jebKzIHzWYUKZGNalFqhYyslQuyVipKkbXCmj/FebFpQ2CDEq7ZvNQ2t5jLRokO2O4gwylRTZuy0GNhyHxGkDEClt6rStZSs9qre9Y17djtqSw3PG5qObTS1J7z5sGodz4D9Mib9R6EKcFF9ewhAz3J6gwIalddZOE8uFRmyUm92rnMA367gI50CyIdiH4wFzsY0JPjOLhcrZHfdP0oiQ3CMjZWPnGORperVKCB5SoX/CoEhrtRP+08dJDs2s0m5yIjcq4THxTQcCzMJQAXfsfGJygfg3ZCLiMDqs6lyTjH++ubG5IvF6VYqfBeMB8BclCPw33hD6sxkPrpdpl/x1wEcW2azsjtO49Jf4Q6d5Sx1eRiNCTwIcwPgwAvGAj4N8LpubQS4PZ3dyWfzzB9AIZ+HR43ctedLkv2wNBHHvsMRgvuMpOV07MmvfaDZkdOW00po/KjWqdBASBHKRvkX1G2BuOYVSFObAdjEVWBuI1Y6+WVO2A9DfA9Iyri2sF+h3LcELXqRk8mjwXKk1lGAvb39uXNtx4wI/TDn/iE/MIv/KI8cuumDKH3zn4L+uKS8Hb2aE46Q5plfwkCNNH6Q/jchdB9Dz7aCwj4M+4LbVC2VdDFGK3V6HpSkguEY8KQOzwTH4zm16z2wIjucVUpahA1WbS3x99XInZsHP1/JZBmV+0ti5w8//3Yd1yUwAB9pl6nOXYaagFq2+9T32tAD60RA0Ef0G38LNT+7wOgz3mVnteIzfq1b39Ldnd35bmvf13efOMNik4w3zZB3fe5nB0fE5i3NzelXC0yDDeGYhDyeMOhFDJpqeYzUkxNZb1SIEFuvYaNS71n63TGbmdg0KIJSybHhiywxtfWNlzrU5Q05bXzFLqkOcKbLdKYvjf1w8f0kvBcfaKVeoVY9FmG2gkaeZxXPXPz0vl52GzFW2HMrTnH1pj1iTXly0JJV/HQF6z67wmgk0TrFisAFcx6FyYH+MDrMiU1Wxs+kYwL/0JbdoLxbtEtjBc9Nk/C1/LuOL55+7o2kdfVdAG15y8mcnp8TK+ZkSC0YZU0c+i4BlyP9WQHkAK4mSPOpthmFSF3kNJQCgYxo/rmOoltfKiudwEkYXGMSrmsYIT38VtoLWSyZKGnILyyc53/j3rwPELgULfL5XhOXDsA1doc499ZlveNScpDpzQYvujFDiIduhCqXCxaH0OWSeTg6JCMdZR+ATD3jg7lqN2T/eMjEkVBGgUhCh46uqnBCECFCIAU14+xwLiyLM41tsF1WBmaTS0YH1o6qu2EyXa/EKYDSsUSjScrdkbTFnZnzaIL3VAePtyV3Ye7bEv8kY98VD7+8U/Izs6O1DbWaYRHr6CltBkZZgyGgO5HwEiac+DsG/P2bPjeIkB3pNYkQM8ukXYlPq0AdO0z7lVRfVcA/XKwf5VvhYA+75HHNy+2A2dFlyrGKcnSEeVQo071zsAMMensZYAOcv6yCuAo5L4kHMmL91iDYT7c98Lt/21yzQBdb8YGJhwglEP4Q/KXyUPHtayy0JAze/Xb35KvfvWr8rU//3MSYdbXVQ6zy5DkPuU2i8WCPHb7NhWiWt22nLU6LKEoQPEL4e2LkdRyabm2XpObGxvsi27WpglXcPOFx5zJSmltgz2xIR4zRptTV46hHjo2KA2B2nPB/xPQUfoD8hUaWgyUcY33TeULIXjmQ6Eul86rtw+yE+ZgoMvO4JGz9CPvIOZda+1n7LOQgU4R81isLpztic/gKovyewHoDs10MeMZufA96rURfmdbzbSWCeraUOKaqlmpohVyyhZi98cEv6ecqhfCs3C8GdXR+pqgogIkLxhraIfaovY4QT2TpqGBsik8UBieeLYAR0i9sg2qAFxz9Da7bFHaYVMW1HNvX7/B6okM6rOZBoLBcEKjsEqVMxduRGTCCeCgcQoY5vgtFQshoJMrss6codxshqI3AEP8XK+jzzQUCILgFXQ6mr7ae/CAY3Tj+nWSSVG/DlEdyWRYZ95styWFuV+pyutvvSUnnb4cnp5K67xL7x3larh+lNH1R0OZovwzg/WSjTqk4VmYh25G1ay0MM11baCP7w4QYk+npV7VjoQw0HFt1AuAQZ5FcwXVoD/YP2KKolZryF/5wY/Ik08+JesbG/LoU0/OOZphZYddF8mogYceA2AYVFh176qHLnPCMv4+/f8D+uzx+YBuwmsxQFe149jL89AXl61ZWW8UvnF14bZ1KnnAD0+EeQ61+FVsfpZvoOfpcgQK9tjD4sy+mZcO6UPfKOD2MysrgIehW9qspGJFqOXthOAXhVWSrK8QKFYBOoQ87r/+unz2s5+Vb33jm9w4NzbW2LwBLOCHD+6RvYz8+VNPPCG1elXuPrgnD/cOucms1aqSS11IMXMh1xo1ubW9IQ0IygA/M9riEkQ4YxADqLd2dqTQWCOpDscAkQhiGiAssbc5Wr1aG07nqZNYBQ9urH2qUdYEfEYtO8hLzAXmDMBRI48SHhXiMOtelQRmIWHNR8XD+rHx4yS0+nSdeUY2UyvOwNw19HBlczH2R1QOYkfWcGL04jS+TJJ8uQmQ9JzjhkiwCufMbD0+apSNCAdvjdrlzMlm8aFrvjJ/LXb+KPrhwvLMmzu52GhTdx67gbpFyDgqYzThgfa7lr9ZiRy8c6RXEKYG+QzzwYw4AKh1TMMhUB5ZyGXk5GBP2s1TOTw8kkfuM48ObgAAIABJREFUPCY7N26xBI2CKyj36nfpJR8fHEi1VJRKqUjZVnjAhVKZqSC0eYUmwpNPP81/QwQHEaT+sM+1AoACsY4SxHnVlEebVzgjIBLiPk6Ojzh2LcjAdjuy1qhH3wXBDwYqQsbNVpt17mhYtHd0JA9PUcLWlea5NnsB0IM4h/apyLEPJxeSclEsnUYaRscfvDSCguiVVoKYHgCiCnzWIMEhKpDOcI2irh/zGw1yuKchfZJBP2OhEA3GEV0dqWL3kY/K7UcflY2tbbn26KPxZbNgOluUi2szmANRaB2pGYR2PUC39bsw5E7BHY0whV69XVgmUIqbA3QXGbDvz++t/+F56FcH9Fe/tXIn4zAySaL5BZaKcSudZ8EngaV52v6Dsg2E/cB56AWAbiFAL2zqhyxwPcgf+4C+CrBXfZ60bb/bgE5gciAy7JzL81/7mvz+Zz8rr736Ksf39u1HSPQBOe7Nu2+wfG1jvS63bt2inOvewYHs7R+yBrZaLlAtbqtakRuw1ne2pJJNST4NqUsNiVrYHZsGWlmWKhWSfCAiMp5M+WgBxlCbggePUOcFuqci4gcvJJWRCeqTx/CcXNicOt8gzaEGXRnxWWxIkhZEi7WPuRpf5jWaJ2ChP3g3BPVFFRVzZWxxHFatRSoizKI0QSiO4xxPvsUkHdVKWLkMlqN5gt6A7w2r+zxnVseP6dYYQMjy2wBzvNTDSzOkrt3U4i9Gghi1TKl4D3LkJMkpkQ2f+8Q4S2NZ+kPL1BgLkTHaf0oqUm7zQ8ZKvtMmLAZQODauE6CuHqkDtUxaWidHsvvgLea1n3j6vVJf3+K8QwiZx0JL14mGxVEDXC0X6bmDdJYrgqBZllb7nHP0yafey/tiqSaEYCBgk1PyHwVvEIJ3QIrzwdPRXvFDpg0A5GhO0+uek4QGCWREkVCqeXJ6ytw8CHJdpyyXzufkwUmLdfDwjpE3B9u9CkU36OiPJ9LpD6U7hPCL46ogvZTXaBTBHBoQILVRiCktlWqNXv7JyVkk8oToGwCdfdBRmSAptlvFM2GtenoqmZw2yDmkPO2R3Ll9R37kR35MtrZ2ZP3ajjQ2Nr+rgO7PZQI22x7PDHGrQ/cvwt9ncS+Zi6CaxfsyjaH51HD8nrhPLMutrVyi8+t+9U/mvjEXIU4olfV/lIR//ueGZ/aeeeiKiVi79gnSVBprD3vHR799dQWg6yJXQKfXEAN0pj2WvmLg632TgA6JPaeBy25lSTV9TugkPI4NEk4PNi2lC/xmAkuu6i8boJ8e7Mvn/uAP5A//8A+5YCG5efvOo4I+083TU3n9tddk0BvI1mZNbty4zk2redYWNNSYpqZSymdFJkPquD+6syO3trekcDGWHEpZXF0q8nbXr1+P9KLVc4Qzpv4zFii8DzwHbFRobYlQJh8wIygABA2jo8RN670vBDk+bK4AdObjsypaA6Ibpl4mi3ybstoZ6vMAWq/BLdJIx3h+Qs01XCA4zuaLytN6YfkAoAnVobrgJfJvV13r4UL3QZP3GvZDD68BkSinSEfPDeIj8NZcbhRDjoiIeX04pul+s92tt7GYFrt1fEPaA6BCVrs7roWFcQ7LqQNAkL/G3/AirTHLLMyvUTl9jDMjAWAOUMdzhneP32FdDjoteevu6wTvx558WrKFsmRg9KVUohUNZSBghZau580zevUUV5mMKcdKNbd+X+r1ddm5fkNGSD1AHyGTlf6oH2OWgxAX5aVRkw6de9fMptU8I+l0NOjL8dEhp/XG+ga5HBgb5PjPux32RkdZHEL4OzduSHc0pUIcNNohydzudKVUrvIa0MilP7mg9CuiBlTdw7xEYApGDoD+Ykq2vXaHK0itXmeI/uDgiIYzyHS4d1xnBS1Ts5rSQqQBiVKU58FeheECgZr9/QNG7d7//vfLJz/5SZIBN2/cYuQiBqbfBQ8dx58RU3W+2Z77HzKgr8KTOJN+Xul0DvfgXXFfVhlavHSreIeAHsXlnUdum4156FgU3KCXvHwgNiuPl2aAzm5fsxB8eCitdI93aLPfm7GBjYPXtADQVw34O9m4327IXTFGV91Xv/gF+dIXviDPPfecNM+a9Kofe/wOGelnpyfy6iuvSrfdkc2NKj10aFafnjS5eaAfehnd1sYjyU6nslOvS6NcknJ6Ko1aRUquhhzevjV/4EYMAspkREEMjC+8a24KmYzk81DfqkoWAgogPJME43KFlJuFB6I604W8lbVlWCvLhS0ZspNVEc6JvTgG+PzzVZEZnbQKyiE7PGxV4M8j/g7egp/8eRve9rsxR/y5oJ6qsvujP6GHHjLxjQwDIpVjRPv1zBhZeHu2yAFG1iucHrrrhEVBEuflR+Ppxt+Y1hhji9xE9j/LwQaSR212d8aNwDVYOF1/E+8kh3PBO8bLAB3d3ND6t9c+k72H92lYPvrYEzKWDD3USepCFe/GQwI6StQgbQzTDPl0ChoVS5F3vL6xJTdvPUIRGKSDGC5GYyLXzMSkY3GdVnPfabVd45oxS9TAVRn2uxSZgVFz/dq1iPwJ5wJyygzXdzsM4YNfUq025PS0xbHFue89eEgyHKJZ4Jx0JlMZumYd6JUOBjwjVTm0Pp1Qihd1/OC/aAqhKP3BWE5OzxgVw72MeppDR2oM38VeBg+deye4BNm05PI5RkD29/cJ6M8884z8xE/8hKytr8vOI3fmtrC0WzT0el1qyoww9bCvFnKPzWPONYB5HNBJvnZwoKf0CGwJSnH+RX8/e+iLoreLcCUJM2LvcR+wnuhXBPRXXvnmwlhjCOiw+tkD3YU3yUUKrvoyN2ebHcOKBuawRxI6Whmg+6eJEesQzmUb1tkrFupJAIirAnj4fZ91n/RwYrmhJQxr/BblO7//r/8Vmz+8efeu7O3uMxf95FOPybWda9I8O5PXXnlZ2s2WNOoVeuiw1A73j7l4CuWC1CtFKedzUkabVElLOZeWzUpRtjfWonA3GLhWG6viHVPJOkUiADnKgLKFPGvQ84WiajmPAdo5VecCYQ6eNjx0lCq57m0g5OF+4cHTu+cztFpNTBCEDNUzx/esPto2FYKxV9cZbTbeoIcTNAJ0d0zFb/XaF71CwL7MPF02TzS6ECfirTomwuWxl/u9gTJ3+FSaYXLMC4yZeef6Oyx0hNtn8rqhwZwUjTADGH8b0JuCHH5vjGvNtU/ISemcKzAa7wLeuhkXCPnDqLDSN+0vrkIxnNPDkbK1Bz1pHh/K2ckhGeC3bj8mE8lIFvMrLQyBTyfqoWMDOz87peAL7r1cheBRnRLHAL9afU3uPP4EQRXghuedL2kqyW9mYp0AcS298w5LwECCQ905wu1gE8FDh4AT6tHZFAaqdDAkUAYH1vlwQA8dXvdabZ2RqRGauEwvZP/wmBEDGLXj6YUcdbrS7PWZXgK5Dn4VIlUIASB8DyMM7PVqtUYjAAY0ykS7fYj/wEhGC9w+xxbeNjx0zANIv3JW4/mQBJgloB8cHFBe9+mnn5Yf/dEflWvXb8jWzUfmpirS7nzuBrLWwtgMTOdt+8RIA22y3KluNKspDwFdeS0ebyniuSTvw+TNLKFYXw7QNbW2+LU6HL/acPdbqSWdyY2Nvz/N7TvL0nfzJOl5Dx1iUspuZ2vViBd0CQ/95ZdnzVnCy0/y0DWY6nriXgLQkzY5H9ABAhPXQjXxuwmZ+lj43QG6T5ewhxb+/U6B3H4fq5/0Huaie130Pq4PocB/+Tu/I0cHB5THfOW1u8SJp5+6I7du3qKgx93XX5Pm6Qm97Z2dbYYpDw+0zWNjoy5rjYrUi0UpZbNSkpSUchmp5VKSQ2mb69wE8hK8dPyxJhbFHNS1RpR9hUcFkEbIHLgyGI6lkAbbt8LQJ94H+adQKbOBC+RijZE8Y1TQRVOP2Wkep9IKPr73HYXtSGiKA/ocKBtwJrDYZ+C1qhtbvA0iofFtePH+/EnaGFYdcw7QXVTBB3R4PQy1j8daUeCHNclIVLEgGyffuI3Wq1dZ4b9Hw8t57xYFYbTGebnUZs+hBrzHcDHV6FAXPRxG0rA4HnLS5vmrmIsTcnHsbYAq5GEHvXMZnLel1TwhoG9sX5NMviRphNKh6d7vMSQNQE+hlenZKXPdBEEQxKo1poSOT05o6Dz2+FPOM88Q3HJFraywWnyK77gmM7g+aMGjwQvWy7Dfk855mw1jwGU4PDjg9G001qSDrmyuLzo4KZValfwBeNjDLnTW61wT8MyRjsJei4gVSHL7zbYcof/6aEg+C54NogswCgbDAcmBYK4jRcC8O8pQ+0MaA8Vimc8D3elMqQ/iUcz9u/mOnvcgECKcj3tG62QA+s2bN+WjH/2ovPf9H5TtGzcvD+hGWoNj5gkP0XjwdNovNOQ5RzQOgT36t0t7RevXE5exi1ul+MjOf95rzgg3lvZisz0uI+2Mlsvv+zoPFzkGLtlE52WxXQEQjhvu8fvQxjdzIB5dpP5+1gteU4uhs7vIQZnrh+7f/Bygu1aNM0CnOGFsvFaGE9xm6pPiaIMs8GSTPHTbkHkuWLBB28k578mfJJd/uonf5EP1IglJ95s0htGk9u4T19luNeV/+6f/Cz1wbCKvvX6XpKf3PP0Ee0ijVeS9N9+Qg709ktF2djYYLjw8OOHGceORa7K90ZAShDQuLqSI/BvIcC7kjjAeNlNT4gJI4A9AnZtct8cOVpih1XqDdbbYfFCLrox3rVNn/jxfdF2m0McaufYRnz+Pl0MoXqWI0hmE27XntKm6+qHhmJJUOhtvvhLOgyRS3IIc+qJH+3bAd9U0SQLvVdZ/COhxw1T3CHbbGo242QJcZy9dZ4is6Be1xSO86mjtkAwx+0W0QXubtWmdYy4x0uFIMDivVaz0obSGsC8IZq6XNw0L13fd2sDi/AAZENKspJGdzlxJG9uwjodydnok9XpDipWalOtrNPrQMRDzmCI4MBJgGLSbcnp0yDEAqJaqNc69E3Rb6w/lsSeeUlEicDtQmTGFtLFKvs6EitRowXXguAB0eOdgzoN8hogApJKh5X52esb2wpjnCNV3oR6HkH0+p01UkEs/bXJdIoJF4xMGzgigDMAeSW9yIYMpKnGmMkTTGZdKhHeOMD6iXVhPNITY8njMkrfRaCIbm1u8rtPWGc+HNQpAB5HPKjkA6OhcBy8N4wqjH+kA8Gs+9KEPyad++q9LDRK7wWuhh/42AT0Ect/Q1M80BM+9WTfo4Iowc1enZxcBugbhtD5+8UvdzUXHWLWmGflaAehKBY8r2sWPOw/o4XkV0Bc5FQbo0PWe/fLSgP7ii88lxgc0Bz/7iCVqDjhNVpBWenC14UanufIA9DE9uSEx7U/yFEML7muxZ0ZLVd+xo6iDoux4Zd1rsb0NwKKNlUdZFg2JzQTdPpNe7G1svILw3hZ4fjYuvuGC63zt5Zfkn/2Tf0LgRt4UmwyO/573Pi137tyhutXD+/fkYH+XxJm1tYZApQuAjv7Xjz/5qNzY2ZI0Njc0dcCfi6lsVgpybXuL3wegq5egLFNKdVIRDF5ggUQjhNoba+v0xlGClsVmngWpDZuRsCY4l3WlOGN9VmBdqxLdDMBhEGDjw/dZNM3a6Kk2oXCtW+354FHAcEDp3KKXWsXJLz2O66O+YpnP6cO/Qw/9coDuXTklit08dXdk8zc6FohUEOlhXT+8YyUeqoXuRiKjkp40pFlCNlKyqvNGyIqHl+hao4beAevLQThzJYj4LiRFXZpVmeeuBwCY4BSJcap/YIPjWZIniY5mY82dY96qkQgvVKTb6UrvvM3KDIAqPHjkekEKA0gjXN3tdZgrh/eJyQRFtwH04k9PWJddaUCWGBrtKElrEXCfeAqkugLDyCSfIeVE+VftLGfRKIwXCXoA/f6AkQCE8qESV8hn2ZwF6UOkswDWYNIjjA/9drDZ0Qxma2tb+tTFH8rB4YFMxhdsT4q5iuhVs9WSdudcsoWK5EplRhLgfaPcC2F1iuEgxQR9dhJNUdM/cp48jLaJXLt+nV3TDk+OCOgAabSqhaBOBOjOsJvKlGOA/DlAHWv6Ax/4gHzmP/1t3Ru9+cy54IXc+cAs0sM55aKsLh3pR2vMGQo9dIvI+JE2209CQA+vR5fmPKCvIov5c/ftAvqqqFkIxqGW+xwYs0w23rd9FaDPO31eCbfXF0SP48LsXpfKpPFc6KG//MISQA+lXd2ksYOZ+IF/Q7FwNG0CrSG3ly8yg/fgGPgMd9+rMEgNiXfzRoPWelrhUuxmPbZUdB0BQoQkrCXYwI9Uz1rL92ILyQsLJ01WH9R5b6mUfPHzfyy/88//OZtf4DrAaoWJ8/R7npLbj95mnhGkov3dh1zk9XqN3znYP6G38sjta7K9uSaZ6YSkOKg5w1vfqZcJ6Ovra1KtVFXhC+FVbLpgFaPXdKFE8hskXuGlYGOD6hVIPZBpxXipZ6ZeOx4jmbsQ2EAenSVCmnOKyp9c3ThAht6js965qWCDY9c17fSkHdc05G7PbG6iunKW+Wfiwl7kdFzxleT1J/A3Ykd9hwYAj6WWq84ZesfaUUtzZJBiRV12j2FhVBNwXkZsfhCOONC6Pbr5B+AykireR96XG7YLp4YjozXuEz4HLAMtgVMiogEhqPS8NnduBX8FJa5PGONOqAZgiu8ZoGNooQzXYt235tMRPi8Uy1SI094AOQXYQY8lXvBkcd+TXk+GaJXa60u+XJV8tSY5sNnPu8xp3378MXbru8hlZOiMakQRjHxoLWAB7LhOkOBgHJlefavZ5HWT8Q/RmV5HDg/2KbOMhi0gGcJA2dvf1z7tjTrL51CnjtI5TU0AWoV5dOTB09mCSDZPHQfWi8AowznZ9lSfMYyAHsrhOqiv71MbHnN+Y2OT4jT7hwc0KKD4VszlKSxFvhLWayotxRIEmlLSbrfk9PSMoI7XRz76UfnM3/67CgPB/Aw9dJJaWS6of4ckYt8D1xIG58+EteqOD7PMQ/fnXLTncaeIr1RTOYyw4RIh9+UeOo4UtFq+0rqFh07x34UbCk3nKwL6PDdMo0jJxoblzUMqcPySFgL6Kx6ghydIChH6gMsgXHDv/jHwkVrSHqAH5WnoWmThB4YAA9Y8rc3gvXmLRzXF7bXIQ19krS36fuJTJX/HVc8j+rlgwlwW0P/Vv/wX8nu/+7ty3mprqQ+aMqRFnnjycQI6ul09vH9f9nYfMESpTPW0HOwdM6dXaxRlvVEls71eLMhasSQb1Ypcq1dkY60umxsbFKtgqNWBFsuUMjmprm1LqVplf2n0d85BGCafi/TWL0Z6rxh/bMIYPyxC0922Rh8ABzOKGFr0WknmCmUlxLn2qQQOPCwH6LgOa9VIoHLs29jYew+XBqGTRLXvzEWJdIeLz4ewGiP896qFv+rzy9gUDtD9kjubk7gclHFB1Yzha9cpzY8RodoAC46+Orxq56FjzmAjogANutotqYtFv3SE630inIE/njVAG8YcPE27NnjeVkJHkhy8eIiquNw6wFzlZmEETAWNhlrHhzQEkZ++fusRySISQ49/yggQvObxdEymOqIGI7RcBbO+34OAgWQKJUmjbWkuJ6PekGHmazevU/Z1ghp2gVc/0L4Eni491nIEFJQmVkDHnETu2ch9MHAh1tQ6PWaPd4S78QdjiHPBC0YZ2UU6I6dnZ9H8hkdPURhXC3+RKcpoqoTQdCbFtQRRHIwdiGxU1rsQ11+9xVI3cN8z2QLLRGGAnTZPOCbbOzuSdeVuqhSISEtayhUINkEN71yazTbr0GF4/NIv/7L89M/+/NsC9KQy32hvN0D3RGIMwPG36RlwvUaAP1N8DAHdDEMUFyeBvb2XRIr2z2HR3MVLbT7k/k499LkoQQKgx88xH3JfFYkI78cvV1s0NqETiuskfvqAPhenD1m5PnFCg53cVBa9FNCncx107AHjd7SHPBW58FiXAXSri10G6Fd7sMt352iccOGwSBJe/j0qvsxL1+Ih/B//6z+VP/6jP5LmaYt5ajRbKRbS8r5nnpI7t2+zTepbb94lGQabDTYwhEJPjk8Z1qvWS7K5XpfttYZU8znZKJXlJjzzYo6qW5DmxHm4WXvNITa3r0mptil5eDzoTAUwLyD8jby3duhKXWgDDzxpgDaeJcADgM4uVZDXRGMKt6laRzecj7l6evDO+2YRtZa5cMTgBXIzgEDFYg9dGbfxVzhPV3noXJSrADz8fG6VXTZXs2TuBIBu96GLccpcL7THKSLjGurQk/eJgWlnJMOogbdomu/O4ufvlgldsA5RWbT+mjBQpBeedc/dqxABeNNjhJc6RF56wFA33rOGMTgerqcLQD86IAkMPbLXNrcZAYJng05iYMAPxgMywScTENb6ZJ93mk1JTyf0SlGvDs8XXn5qovnj+vqaVOo1mVCeMKPRIsxd56VbP3Sb7wBHADqu3eYrZFNNdx0e+rDXoeeL6zaNdQA2NeHPz2UwnhDQMcfxOc4BwwDHgMBMvliVIfRjYOxeTJmDb52jQxtIb7hn7YluanO9/kh6o7Fk8yWy4ZGHR3SiVCrKJsRhnP4Au2lB7AlKj1VENjJyft6TZqsru3uH9NJ/+dO/Kj/7N34h0dODh07Dz7HcQw8dY+x75eZMzeaaaqvPAFuB3Iw/Azof0JNSlLbvcW58HwJ6zADhP5DHn3Vbs7199r1Z7bi9N+eAaqhuMW4m8Mnm9rxgjScCehgCSWLl+h56EqCHFo156Pa+hRrsJhF+inn1YdjlEh66kXTMmksKoS8D9FVgH7snf7BdnahG2uL5dnsAUchpAaD/n//7P5Pnvv6cvPXWA+l20JQhLY1qXp798DPyxBOPE8jfeOMNbiIATKsdbp21OS22r23Izta6lHMZyU6mstNoyKPXdyQz6BHQUf9qFrURl+B5bO5ck3ShwtAfwnBs7ODyayyTAantAqFYgK3mWXEv8BgYIkXIPpOh3rt12zJVM1wjdcfhlaPDEkPsaig4RRIVrGEtvC4Sf/z8yTsXPXG11stMrkQAXwXQ30NANzDFeNpcRegbHjqGhYpwBuI+oFsZksufmzE9RYtVq3l3PAkbN3+j5uaKULUj0vnej0VfECqmlgA9UL0OI97ZMQfoee5U4Si3iryvlcRNJjLodKRzckyCWLlRl1y5zBrs6chkTrMyxbSAp40e5t2OpCYgoJ0w3YCIEgD9Ip1jJALtW/u9vpRrVamtNWSaTUumiNLLFI0KWxMAbjM8cM15GKEuNUCZWUjMHh/zWqH1gLK6fvec6S7kp2FIoQrEyvCQT3/9rXv01jEWUHLDH+tdAIDPl6os6QT7HWH1VrtFdjs4KOgsCAPpvNMloKPPfKvTY3vWfKHCVBf04xHlQ068AQU6l/+njjsN46xUqnnJ5TLSPu/JyWlbHjzYk4PDQ7n92KPyP/5P//PcUuAz9wlHru4cz88EiCiZ67HaLW1hwk9hcxYjHS4CdLKpEtbQ9zugx7ApEdBVunwZoM9tPWwFtPgVOoNLv+w+jAD9pW997WJhqGMp/V7tMTRGWfQiT80Ro+w7MVYuexuHAxI/GidhcIJ5AFYBD3utyomHhsuq74f3548XyCdz3rjHhF8G6NjAv/rFP5KvfuWr8vzz35a9g1OZji5kvV6QH3j2ffLUk0+wqcWrr77KHCJeWkMOdvw5N93t65tShxc+HkohlZLr6GhVLpEUt96oRX2uoUiFjRILGhvw2uaWTLPQa08TkI3HUHBa7BxPp+GO8cEmZ2Ossp8ZyRehJqeheP9lTHp8H000+DsH6OY1mPUPwA/bMMYO5siH8ffi5wun4JwRcJkVEX5nhUe/ygjE4eauAxfq8s8+mOP/maYYD7WkkGFaVzbkXRfHDh66a95CAgpervrExnn+VtRgUm9+Igy7+y+v7SuMNVYrWG92B9RGgAJgQtkM6R/TNbBadSXoTWXQPpfO8ZFcZDNS2ViTLDQQUIPdH0lqOCawp2sFNRQRNer1WDPe67Rp+9FILJbpCQHMEXLH/CtVy7K+tcmQO9JDVuJn7YFxfwbqmKPIpqKem1EDkE7HYwI3XvjNqN9lXX+v16XHS4JcqRS1YgUJcP/4mOps+D1+A0C3RkQwegHmiDwgdA5hGWqgO8U4REtg1Bwen7C5C+6n2TyXZrcrxTIU4zJyctZkV7gq6u5LJT5LkvvAbsdaRRe6KngtaWm1unJ41JR793fl+ORY7jx+W/67//5/0OhHwh7pe9FRyNx52VNP4hPfs+drh7HaZwPwub+Zh/fK2sIGSe5As/1vPpjp742cxgnkeCNrzgzUZb6t6/vgr5m5VFnoGcf/DSPZjwnOg6sKOEV7TqxsXYmr4d4Q3wdcBzWNn3hXOsMvPec8DvrvJJ2DhtxVAH1uo4AVGTDBY94siRXxmr0Q0Kl0uWTDfTuAvmpDn0strPLOEhaLvYUJAAIYH4LjkfBROUYz3/XIc/4k7nXO5bXvfEO+/Gd/Jl//2jflzft7Mh6MZXujIj/w4ffJY4/dIZC/9tpr9NCx0PF79Ism6exiKtV6WfLwWKYTqRXyslmpyma9JusVtKNEmLBGbwTla2S3gziH8OHauki+orlatGAdjQRgDssdDGm15meqbdj0wGrGwgazGDk/hNDQpU3lM7OUq6QsZxa5QyfHauaYtwgQhlVCnEm/eiZbUL/KcYUH6r1CA+y7AugrjIDLAPrcenGAbmtg5p1r3SnY51ABRN6VKzqIRmDDm6BGFfPM8Tco/eq8OYJ2cFKz3KONCSmUoFWTvx7omcOz9YmsTnzGwtZoWwrPF8algSmOD0BHPhwd1toH+1JZa0hhrS4ZtBXNZGXSH0luIjLo9CS7WdX+7ZBN7XSldXKi6oVQViuBDd8gt8K8enjR6LJ27dZNGeE7lTINWzPObc1bHTruCd5/1nmipjVvwM40kUxZK4/0gbHH8UzQ68DC+GMT2CCdAAAgAElEQVSy7JvscGbiOTg2gJ818OhZMEHFyJAMeTDwAY7Y9BEdQ8784cEhAR0VHSdnbTk4OZFqfYNVJmgGg2eO1BgMbnbawxrPZKXAZjMQe4LyXFqaZx3ZPzyV3b0DOTo+kVuPXJd//N/+N3I9oQ7dNyjNE4+8a1xfoAo2B+guMrQQ0B1/isc23suS3BfmLMYpBKXIg2d6gCoBC18o51v2Uii2Rk76zXD+p4ODzAGjH91IIBsSsFftDYH+zaq9IsQrfP+qGBWl764C6HM3j9yq1+Q+CuGYdWYMZWd82IX6Vg9C7steWiIXf8WvI27prAJzHGnVAK94XtHHJNC7BWileXMbKDZm9x3/3LiG5vGRvPitr8tLL74oL7zwsty9+0DO2125vl2X97/vSXn8scfomSDkjlChhQIBnHl4PNS7TlNAppzPyla9JpuVmmw2alLJiVy/vkMxGgVhZU3jDyUmyxXJVtbIrp0MxwRyMGxNDZBhepKb4fWgblY7flFsBK0XWfYG1nWO4ULri81zuBarer8a2uP4uJycD+iQifVzb0mTOWyPq8bC7BW0SZ73jC/7QP1jrmLcriLJ0Y6LL32tL3bs/0Chjd9G/pylgDq+c4AOTz4CdNckyTGhMRe5qBOMU7wfGRGaBYyNiAZjnKvhDC8COlUcVUkOnjc78sGjHkIBDSVjOqe4nslohwDNSDrwdg8OZPPmDclUSpJm576sXAwnUpYMa7sN0FOjsZwfn7IVKkBtOBmSlFeq1CWbKfA8k4ES1drdc3nk9m1J5XMMuVPFUITXZOseoEvDAoQ4lM05AxH/hneOa2QTlxw4JgVGBYZDbexiXjrLx0ASRUe3sfaXh2GNP8ZFgZdObx0Ev8GQuXOIyQDIef2lMmvcj8+asn90It3BUAajiRwen8p5byClco3kOWjDZ9ApsYjudHmOOcYU5WvlYomAXiig4mQqR0dnBPST05YcnZzI+saa/Nf/+B/J0+99Zm6G+3uxjQ3Xpmn+B5HTOSP5CoDOOWBE1wVr7XKAntTua3ZArJ9laKFIEK8RD/djbUPq7R3BOg7PMY8VoWcdYBP+CcPUu9BVeJME6Kt+Ew6zff9KHnp4EjKyvSGOmm/4gM4Es74RB3R9b5XYQAjofByxh7DKXkqYYUkeuTum3qP2lk54VHzLfwAMY7p2sPyM26UnlOPpc9sY2N+7996Ul194Xk5PzuSNN96SF198VfZ2D6Vezcn73/uEvOc9T3Njunv3LiUfbaPCOQCuLFFKQys6LbViQW5tb0sD+UeZyq2dDdne3KA37degA5ARfs+XypKtrfGKEWXBs4RCGJ4nWjdCsAN16BgPhtidGI0x23kN+ZIUSlWWWJmnhsVN1rMjdY3GrrmPI8XNFr966BBZiAN6Qk1tGAWKEULmxSYuY9Stwvg543VFpcXc8VxLYBNI0HmsljfKkjQCkqYBhff4hx66E05x09qmof4T4iSO0ObIisaPUOMSBFSnMuZSJqhswDnMQCBOT5ULQS14lqZGC9StU/Cwtd5Ty9/V+1ajVYEb82MmT6rnRs02asvbp2fSOj6WW3duS65SlnSpwONk8Gcq0mufS6qELmlaJ945axJgkWpAS1SUYyKdk8tClEXz4GiHChC7cfMmw+34g7mMe8D12Mty5RTnIfdS783C7aZsh+uFlPJkhDr1Pu8FpWh7u7tK6MzlpN5oyGACvsiAIGsNaIxciuPCqEANOhqnIIQOISYoLgLUIS6zd3BEEhziKCenGi6/IHExz5I45N2RQ0euHGOA9QcCKoiDNYhClUqSzaZkOBrI/v6JHByeMZd+fHoi+WJe/v5//tvyiR/9kbnpZ4AeAjsBHRwN8ltmP0sCFc5RT00u9v+eh/6XC9Dj+8GcgxUYs3OY5mr0bWT+IgDdx4nF15G8g6Ve/uZXEhERb4YKbuFDR3Z7WdtSAnhgAYUDdFVLZNVGfJnPeR+e52+lZ4u4BAriyYZDSPKzhxFFIZYA+v3XX5XD/fsMZX/nhZflT//kK/Lw/p7Uqjl579OPyVNPPUnL/eHDh7K/t8eyM2wmEO7guCPUnk1LpZSXWrEo6+WSVPN5Wa+UpVHJs3/6+vq6lCtlV2uMDadEzwqNL6DNjlUNj3/Q66uOdzrLP9zos8iBo7FEkcZDv9cjMCDcTg8GpUUQkHFeEDZfa19pz2E6RSMYNGuBypZ671GLPqcRYEYajh1GeRzCxB9rDFy9jm3uW5eZU0kb2LK5Y3Mm+k7ARNVcXzwPxvlkng4JhwraCPFaFzyrN9Ycuvb5ttRIxHD3LwxpeK9sz+4jumfXXtHmoU9o4+bGCIF63RYJMC/b5jIr1M3ApXrdJPKCNTIDQHflS6bHAFCD2hsU187PZdgbyPVbNyRbLlIZDomCPHoCICcONv8FPN80CWlgq2M+4dVD61KGqytSLFU0/I+Oa13NcwNkMR8xjzH/reOXGUU4BvP86P4G9ryrkTcJW3j68MY19ZSXfCGr85r1xyk5OzmV09MTqVVq3Ppr66rCRg4Jm9Z02W4VKSr2ikceGWOJdVIqUYOejWIgXNNqsVPblHXLGXmwdyBvvHlPUpDXnaTo1SMkn8ukaVDQmHMAWkTuvFQmoKPBEc63u3ckD3YPCejQuE9lU/Kpn/hR+fv/4L9YCeg+wJPP4o0dnmkSj8j/jU+Gw/vI8VvpGz6zXuiLXOiVHjq71CHkvtgHZ7TcVEGTCHjG6o+Nhm4yVkmVlOP29wsYgL6TemVAd2nmd+Khhw8zwpJLgNtCQMdvsQj9gyUBujGUkzbiy1zIVQH+3fC+wsnLKbSgfauN4aJKINtI7D7snpcBun/P9155gZvJN77xbfn8H39Jdh/uSaWckTuP3pA7tx8lKJ+eHMvu3h5D3wjvoVkFvSRsJNkMLfk1gHgpL41iXrbXG1IuZKVeq1HxCoIxrCXP5RiChxdhng/AFkYXWOsA9tFwQplL1s+mIHCSJ5hT3pM1sRX1JLj49A+OZQQpf2z5rC4UOBgmB6j5noEDdLfaZmHmK3IayKRfISu5ci2EDzgUmllV9hacwJ8H+AjeKDLcrDWHLKkLVeMzjA91ArC5IxLitNXNwPEPbfXj9jsD4cgYdQ13/Pnob8wG6HjPoipMiViUAHXiaW144h8DhoF9D94o5gejA5ZScoAOURmcA+S/tc0NSRXy5Hrg2TM9N5lq2dsQoKpKczD2mMqBAAuaswxHbMwCKWIQ33AdVh+O/0cXQsx75Kt9GWG7Xgu7o5sb1OFwn8bExzxG6B2laoikVWsVPptep8vICULd6GgGYIchDBlYlKfh3nGtyMGDPBcBXC7Pvu2WUkK0CsAPWWR4/FCEm05S0mp35I179+W4eSaTdI591Ack6XXZsRChdbLawaFIaz90XAsZ/xB5upjKw91Dee3ufTk7PZfeaCj5QkY++SMfl//sv/yHWqXivUIP/aqAbvus/W41oGtKbdkLfAP/5TtD2gxGuQeLXiamFN6n/Zt473QaovfmHMr40ec89BVhffx6kXNHGOFinw+5L3MyVmEaHeNgP0pKkXC/WOShJwG63sxswJV/vrgPeRKgJ128f7OrjIBED27JLEo637xh8vYA3a7VJiYuIzZJ3WYX5tD9ewRj+Oxwj3Xlzz3/DXn+uedkODiXR29cl0dvXZdaqSCd85bsHRxKm0pTI2XNtlrOiUrRir+5vSlPPnJd6oWsFNIi1XJRtra2ZGNjnRslFrwSbxTMMfUA0BrGV8+4UqlKuVSlHKzqB2geF40rsCla6B73SG+8UOJ3rT7VHoMfqruYat6eQG5gblMoCdCT2OGrGOcBoK9aIGq/BXnkIC/PDhxXfM0d0xM54S1ACW7Qj4nwmKeL8ib07zbFtaTIj3/dNsY+oOP/0QzHrsN/DrYBaBm63nsUJXD3avMyB5Ebl4em9+XAHv8PYF8E6AC8frfL+Yh682qjIdkSpIXHcgEDwHQroPfeOZfz7jmjNuWqKhnC6ITA0rA/lEodNecAdCeYkUoRTDHvt7e3CeggyZlYEq7NlPdMSGYEdTZEADxpWtwjjgMvHOVlpTKapxTJc2menrJMDnyQw/0DAjLklVVithDl3+H9M0oATYgC6slL2nQFgjKOOUH+I+bZ5EL63aHsHx3LvYcPpd0dSG8yld5wLN3hkL0UKpY+wDOhoZSi3nwZ6o3Qh8hlZTSeyhtvPZSXXr0rrXONlFWLBfnhj35Efuu3/7bUNza+t4CO3mmeipz1gV+2ZEK+1LsP6Cpitsw7vqAVOHt9rwB92biswkTDlUWGjG+8ENAXWQ8UJQg2vxDQreRo0SaatMktuzkfHJO+Z5vUomMkGQRzHnmYD/VCo8nHBeDFJ8Eij9ysqei+UQZh6nLO0vJ/i6OCHNc+PZX79+/L5//fz8v9t96QW9e25anHb0slj0YS53J4cirN8650B2N2n0L4Ebk7EJbh0d3Y2pBn3/ek3N7ZlMmgJ+VCTm7dvOG8vixDlQB0Y7CrcZZmuB9GGTYnSFEC0OlVsPwmJc22lssxxI7yNip9geWO/CVkPDVE7L8iax4AMFIWfArfcXXukTO9ANCDnWmO5OY3xyHIJQD6MlAP50hoJCZ5xqvmcdIxKYoTGQZQuIO62iCq28dvzBgC6CAHzdAr+sq7uWKesY2JrQ/zsOGNxsdrRtrxvazZd1RpxM6N9+0cNg5jhL1dxCoivXkRLAilqFIaxIdwXxcUh0FtOkVxAL7nHak26mSjoxMZyqTAzWBZEMLRx8fSPm9JFY2FqlU9nqSkc9aSYa8v1ca6lKid7gxClwdHtQc8+nq9LrmiRo/s2VgKwQSOoGiH9Ea73Y6qOzC25qU3W+hJPuaxEDmAlwzPnM9ENCR+1mryHCCPYo1g3puADcmlhbKMKZqiMq8AcYA7jB6sLcg0t9sd2d0/lN2DQ3rmXRD3pmnpoGHMYCAV12cBAAnNnCwAHe2QHaDDeOkNRvLGmw/kxdfuSq+nDWZq5ZK8/z1Py6f/1mfk1mNeT3SvRaqlJDSY4fQeLhFyT/LQtQGLHieTyvA5R4YlqjSWO+hzwjJzzg8aBr0jDx1g7tdnzBvu85ydeeLqitu4nIduC27VwRIcmGgv8S5tNbdeT5h66RtfJqAnbmJBydmcZ4sHfEUl7VXe02UA/TLHCAFmmXWj+TM3IAsmlB9msfGyjSScmLHP4eQaE955OiGg48z7996Ss5MT+fzn/1i+9Y3nZb1ekfc9/YTUygXquaPj1Fm7K/3RVM6aLTk+PmLXJ9oikwvZblTlmSdvy8ef/aBMBz3JpyFWUZROt8MwO8KUqO9FuBybGhdlNu9Cv/DOtYXqeATALmrzltFApqkL1uWap2QepIbRVbY1mrtBPSuf04UrgUOI2dVXmwXNv41d7Q5ixsAyoy9kLE6m85KStnmxpMab3zZ3Fhqxvn65dxFJ3/fn4aLj6SFc6mqCaAgao2jTE7ysXIjlViizyiig81cJoTY7j22kPuDrPcdjhnPryZEQcRwCsvOAzROnDvoE80qFhPzUADcMp3zGOmVHxBu7NqW8HzxnMMpb51Jdq0u5XpMBjgfARlQWm9RkIntvvglGgWzevC7pYp6eNj4btjvSa51LqVqX8toawdvSDLgegDFC3iiPrDXqGt70xgnXx3p45va1ixtC7Oal233imfQHUINr8z6Yu0bdOlQYT07oqaOhzGnzjE1YTB3RnAOkvMhFKZTZJ91y6EgvoLkLBGPIi4A33u3J8cmZHCA/f96RFjocZnJy7tqo5p1BDMMczUEgIoMGMsijIxwPQO8D0N96KC+//qYMR1OWrqIz2O2bN+Q3/tan5dmPfSyarQaK0RrwAF6bJyHvH1eKs/uy3+iOOI9GNu+QPmHEhcQ5rf/2Cp5iy9dMTKjn+a+5fZBla/45Z/XYyVcT3yU0OhKPrMXX5TyBNmRGQVdkmZZ7EmE6XPvzZbQrtCyDYSZ+xCKEzhDzvhc3W2aR89SLz/9ZJCwzF5f/SwLo84bEcrNnVb5hziBwKlu2YSWBySJA98HbNpbYRHXysPaZv8H6EwHvP3zjdfnKl78sX/rC5yWXvpBnnn5CttZqlIYkiJ+1pDeaSrfXl6OjQ4br2MVoPJVGqSQffuZx+eDTj0tOLqSUFW4G5+02c+aQlazVqtyEwMyF1wxSG34PkpuCCAhySnRDFyhYu/W1Bj/D5uSHg+khMtyu4GMbgYGEzaV0FuFMZVpjswOD2XJtCujz28Yqgy0sW5texMvYQtD2vedlx448mKXWxOU/nD1f1zGNfcR1rCICmitRYyi7rzrupnzmg7oP5P5G7c8h/P9kOoo9j/mrnXno/nPDb429XUQo27Hv/e/4gI4IDl4QhkGLUtgRiC6wi+JYO5mhrWdlrU4uDlsOjcYEzWGnKwdvvcW5Vd5aFymqsJGg13inL4NWRzLoI7625qorID40A26WnvX7lCuGGpsfIeIYuGuH9CvIZDAArMWqH3EAAPX6HZaE4voBqHk0IRKR3QcPleRWq/Bc+B1SCjAozBBjHX4O60mVEdncZThwRkCHwKnSsyMZoOXxyZnsHZ1IuzeQHtTvUAY4QfpKOSlsmDMdSz6XkWqlwjp0hOARch+OJvLmg325e+8hhonrpttuy81rO/Kf/NZn5CM/8sOzR22k36R+5s6Im0kvz7xs/1kvBXSPFGdhdzMQFq0OkuLcnFm8gpZrva9eedrYZNk1mBTuou8wgrSkcCppj1huzDuex+qLnxlkCdKvPjZHhHUPBm1fS33nuT+NPHSEY2Mvrv2ZMMwcsCIwtcgsW3ADqzbr0KN4O5vsVQGdZAvnmUfX5z9UbsKzNwwguAl5oUgf0KOHTGEU9XZ8Ap2fymB6FWU//Z68/uKL8qdf+oLcv/u63Hnkulzf3mDDjmbrXPZZw4rSoJEcnxzJ6VlLyTmSklImLY/f2panHr0pa1CKq5cl69YHQu1o6gJPG5sfN49cXi7Y6Qx16TV6jfBCUMR2ft5lyL1Sq7DjFFi9JncZWej0nNAIRMVqjE1tJT+2cYIQZHlihiSdtjTBilNrXmdg1dyfq0NHfZ334uZvZVzB4vCB0f/NzEMxgneQY+f8mK0gPU58ksTndpzIQqAZQaY0F40Vzm/npWgLygY9zQAf0HV8rWWtRj3ohbq/bU6OnNEQpT3mIk76ACIP3G3+CE0bWa+YyypJzzp+uU5dNnYIJ5NjgShOf8D8M7xJbO7cuIdDaZ6cSaVelUqjzmc+oqDNlLrsR/v7kkZeu5CTytY6ld8Ysh5PZdobiAyQc89KxtWCY876oA1vnuM1Qs5auQD2x4RmVHAH0asJc+YIk3Peu3JKll9OkTqATnyXoXZcH4hxCK1jue/t71FvHdLIOFGf7PwZUVjXQk4KxRIjXzBYYWw3z1sMt2fQFW44VGb/ZCL7xydycHwqvfFUWmgxOxpDxUcyOVW9o6zyGDX1FyTDlgo6plhTYMM/2DuU/eMmPXS0WQYP4c6N6/Lrv/lp+cSPfzKazib0Muehu2etEp9x7tOVPHTHBOf9m9FAcRnPpggWMQMzK7Qdwr6JK4FybqP4iwH0VfvVVT9Pum9/b1kK6C9+7U8X2iPWqCN6UKHlEIRILgO+qwD96g9xliex34aRBqhFLX25kLt//eEAKgtTj+KH2H1vKwnQ+d54orXq7A2vG6H+sauaWYVH+3vy9T/7E/nON5+TWikvN3Y2sStRgAIqU81OTzrdPsOCKIkhWEImUi5kp1GSGxvrcm2jIZu1AnNsAGSE3EF4Q+tVlEUhDJiCZ52BDjfIPShlK9LLaLcgvjGWSrUixXKRoTmrwyUT2THaSZCiMez6K3tjbIIjvN8A0LE5WkiQqmSBMhyOGAKjjlLMHPXh27VMnBmeMWNqZvdG4275xNkOqHwCJ+mXKDwUNjzhOZaKy2gP88iwgSraFOHUmQFkNeQ2H1AShXmiURQ1UmxOmcFk5WY272yu2z0TpNiOVcfL/5wGgCv9UT15Z0iizhqSs66NLbwc/N6MOB/EcEzm+4cD3h++R3VB05DH54OhtE9O2MGvurGmnhnAHvXY/aEcHx5KtV7jPICcK8htMBpp2I7GDOWyR3s6w6oKhJyjtp8M+bt1lNL6cuvuRyB29825x1axWkdujWTI/SC5TwVoGKJFO2FH6EPEASH6WqXKOvLBaEBDl/+PSg9nEMBIYK5+onMHw0pSnlwQ1CEAZK2K8TzQGRE59OZ5R/oTkWany/arkI5NZbQpEhsgIS0zHkm9WqGXDg8dFQWdXl/uPdgnoCPFhGuEBv6d69fk1z7za/KJH//x2brxtNttPfngbq2MMeD2fgjoWsEy/4q+7wxxrF/O8QDQk/bbcG+fx4LvTw/9u4Fpy/BqKaC/tADQbYKqPKcePnwgkOrzN9rvBqBfBuDD71wV0LUcYtbVKtzwtTdOskCOH8Lzgd7/f27GBHMF9XCDxNhmvMTL5/7dZ+XP/+QLUi3m5NaNHSpJIbwO77x5jvB7mzl0EHbYRxvCLyjnqRZlo1KSnc012ayW5Nr2pjQaNSkXC9Ko16XRWGNpyADKcPkCWeeFPMC+wrA7rgubFDwOCl3kZyVrthEaoKtniNKnAjcieCL4vTVlYQgZOWGU9bicPT7nJude2Kj8EHzyJPaBE94lypgspwSvwMmk+j+OeaU6/f0GPv5XOc8TTpy4+cSZkfPrISFHiOY2AEjqcztPF6fD+BgI2nygFsBkkgjoftTJfjdv/OAdJgFjL3++UQwK0W2EygFIrmLBNy7wnoIeNPvjhgWOBWDz78eiNnZacAHaxyf0Amvra4hl6xxNpeXg4a6UUR1RKfGpWI4cTWFopExw7pQgL48yPjDOwTSnR+kkRrmOnNGBG8U8s1C4lafhWJZLx7mtbzvby7LDo2pkIMIAAIXsbLcLkOySvIjfgmGOvu0sI8vnSWBDeaeyH9ToQDoM0Q0dS6K6ZnFh5HDea895NGQ5OD6hV37a7khnMJQWavb7I4ro4LpQNgrjHV33atWKrNXrJL9hjkLz/fW79+XB/pFcCHgWWbkYjeTG9pb86qd/VT7+yR+bma5JoXb/PZdH9+dJZJC574V7e7hEDMgZYXNSzjQAvLnnryGNb8Un5ipAXwZqSXik62FxvDwJCMNzIIK0zFBPwrgQb8JjzuHmCpXJlQaCacQkbFypZYDO2RiT2Y4f4XsF6JcBdX8QrwroaSdWsMggoVPjRVx9TzwMedrmaR6VfdcvL0oCdJAx7AVP7d/97r+Q5umh1Mt5yTsveTi6YOna0ckp835gD49Ry9vvSS6dkkohJ1tra7JZb8jORkO21uvSKBdka60hWxtrDJGjfSNY4aVKjZ4RSoxq9RqV4lA6pUplqlqFv5E3xGZl3o+FLRkZSCvLnTAynUZhTxK8HDGpVK4okFnujkQ5r4GBNXVIyAfpePjNDhTQyYdm+BBqV3q8xS8jyswGOGk+rVpEqz5POqa9Z3PAmpiE37W5gXCvecU+kNp8sXEOve+YLZOgVR0DdHjlYzW28AxDISDf2PDZ7/48ZhjZPW+b/76RQS/3rMmyMJDi0JYX3++j1nswkhpY7YhUuAv3DR18j8A+ngjqyDEHK7Vq1KmP53PhYrtvK1NDWN03OK0CANduTVuMo6BpIugCYK4OSIaD6M95q8m8OqIEeF8mY64NrH+ALgw0eMuIKNCYGPRpBIAJjzA7jGWAes71NADjvdvvkt0OVvtgPGUevTueUBYWxNZCEWI0IMCh8RKutcd1ubWxzjr0IcL1h8fy+t17sndwTNGd6zvXBN0w85mU/M3/+G/KRz21OEQ+wmhj3ENXYpyPr6GHjlTAMm0HHs/r2MZluAKBfcEWBd8QkVY1Qp4/wbzh/Q4BfUUOPem6vxuAHo6Nf5/LDJPVgB7QC/0TkZEY5NBX3dxVN8ZVrPdVA4yBsJD7onMrRHhlHUE0QsFcF4ANbEhu8zfNEMR9A2CRh07L0L3o3Q768tyXPicH9+9KLgVPosda1P5wImetczk4OJLRdMzcIzSukZ9dr1VlvVaTaqEo1zfXpVEpUtf95s6mrFWr7L2M39fqG6wRhnes3vkMlK00jWpXoxEBHddv4XZrl8lcpEDFSy/aNmXLpxvwu5LnqLwFv4/C0CDJIVTrhevmjap5QEfL12WAHl/k84BOM2FFPu+q83TRXuaDsbG1DbTsN+Z9UwaWJCkV6km6ThN8wfX5IDo7P/UdY5fjz022WnXn8NeqXROOadED/1z2XC1HjWPi9wbosX0BfBDXUxxCK7puhKpwWxub9K6nrm7cDAMcy19TKImC9wzgLFXKJMAxbE9FMQ3zhsa0b2iYYWLfwVw2L56NWdJasonjax/6KUvGAKhtlLPBsEB/81aLBD+w6mnEOuPUiHfwzjsd1LqPmSJAqJqEMqQsoG8/HpIohxx4D2S+0VSOzpoEeITd0W8deXgYC9pJUcWHwHLf2tyQcqko54Ox3N8/kldfe11Oj09lfW1Nbt244dTqhvIbn/41+aF3COj2/KL1R37NEvKx9wz4PXBEuBnPpp7/ezjOyxp56a+uDujz6+5qpLhwH6CW+wrLJByXd2uviBnmYWm1t18tz6H/+Z8kXr6GT+Ieut28PfS3A+grjLi5SZQUrkh6z7dAw8+tXjK6bk9ilO+5kLtdWwgqSSF3f6MOwTwJ0O07iYBuAjSuK5tdf/N4X57/4v8j3eapDLodNneAd90fjmX34b50+h0yiM/aZzLodaUCuchiUa6tb8hmoypr1RJ7o1/bWhdsNeMxiG5rsr6xTUEMGCrID5qSFvOODqHNOzMwNwDxN1J46PD6QzEUn5CFTc6iFTgG65Tdpmh8Ar9+1Y4/mychoENJazmg++FpPQ5ATp+i/4yT5qI9p/A6kubcZY7Fs7sQNj3PBMGa6NgXcAi1rsCdmBoAACAASURBVHwRoPu/T/LCsK3aHLONBsfHMwCoYbMCk9uMKjuXv7bt+ySOudQAwNI3InzwTfImILsK/YRyqUyGN3LOlXKZqmsgtfFJON6FzRf/uunNwat3DU9YOunakpJA53K3ZmAoQGuEw4hvvtqdqcfhHJivAE946AB0iP0ghz4eDaUIYaZsluF3/IHxCBU5cgYmY4bY1ZhV7MK9KUkPKTVw3FT2FV48QJ7plgv8eyBtKM0Nx9Lu9dkXHUx3tI+eTFXFER46Qu4TqMDlc7K5sc4xOx+M5N7ekbzy6mvSPGvK+lpD1uoNyuxOJxfy65/+NfnJv/bT0XROKlvT7dyrQ3dGtOKGKzdBEbKF42mcBCHyCLBdBCAi1unS8k3JecM8nla064nW0NsE9PjcW02Ko1Ho2Q3WXMuuw3pELsOpVQAe/naV87AKE/F5oofu/ZCliHi+3/nql6JdLmZlB2FmO2gMOGnPxh/6Kg991cUnbQ6rBgg3+70GdH/zSQJ02xRD4LcN2ffaqU8c9FXH5wDxb3zxD+Ro7z57UAOQM7miDCcXsr9/KCdnJzIYj+Tg+FA67aFsrxWkXCjI9tq6rFWLcm1jXZ688wg99fGgT1W3jc1r7GSVRqeqTJqhdOvvjJCl7zHZxmfPxHLh9jzgWUCHIPLGPcUx82bQNnPRs0EOkw1aPMnIcPLrwveWPbu3KaDj76TuYrbJR5sK5VDtj053u6dw4zEQ8w0Y/xn6c9E/RrjoDMjxHSv5W2YU2F6JvDGeQbL3PR9ZmD0L81jB0tJ3jSxm3iSfE6oiHAfBrsd/rnavBoAWtsZ9+FwIO2a4MXMc5II19ednTZZegRvAZidrDXpx0BE3dcLYnuO8EBp+rnpjOB7JwCm9IZeu4i3KRcH3zPDE8cNrsqiCGVL2eWSYwAigoTNkzn407BPEi/kspVfP0YltMJV+v0dNJO0DPxC5GNMwIlhDY4KtQaFlD0EZgDQq7GG84TonlIE9JwdGy9VOWm3m0Ufsnge7JUWyKvL/6FUPYhxSXvDQIXrT6g3kzd19efnl16TdasvmekMK2RxLWZGX/vXf+HX5+V/6xRmgBz0RcL/RHmlcBGcU2/y3zyNjm61s4y9/HfO5+d44ySjx98J9m7/xDuo/e9xHGms7Ouh8dCA0yldhSeLnCd3W7JKCYPTSwycZLIt+kLSnJe0jIVaE+4v9hh76XJ9kfRypF77yxRig20HMrQ8JNnFAR8XKKqLD1YY9HKhwM02yjv4yAbpt7ObthqH5REB3eZskr/+Nr39RXn/5O3IODWhIYmcLMpqKNJtt2T88kFanLaetUzlvdeXaRk2ub28LAncg1MFLv3PrBj31DAhrxZLU1zalXG1QtpUNM/JKWjMAMhA3cpttBlbu5nvfCKLBzbdnYiBgbVbpBTkmtD1XM/iiSEVgMScD5tUA3cZYr4sMCHroCuozQJ8BvtYL2xjYc8Dndr1JVrafd7Tf+tdv8/LygK7XYQZJEqgvMgp848WuxZ4HrtOeMdxIhhXdJo/vmlod/t+iKZaXxt/+7/3ITVK0gee+QBOhoQy6PTk7PJLNxgZ10dEhDb3MgY7wLP21Ho65SVbhaY2myE+PyXSHYhtSRb5BjP8PKwbseH6KwADejFaQ1uzYYMSDHDfso/nKQOqVKr3y/uBCWs2mTEcDNpWRixH5KuOBpqIgZwqN8hHqygdDAnoK4kDQdE+hQgSRio70hiNB7AWg/mD/QFrdPju5QQEOHjqbJuVzjAJMCOhZ2dnclPWNdWn3R/LavQfy8suvSue8K5voMZ/JyNlZk9P7M7/1m/Jzv/gL7z6gB5g6B+jeZCdOXgbQ/d/ESKYpyUCEamHY3VJnqzL1y/FmVfvUy6JVDAdXkNzeLqCbsZyEeYuUqVPf/vIXohHyw4wEdOp5z27Rvwm+yz7X7z6gh5tioqUXmStqIXPzdXWW0abtrhG5MVX40T8zA8CFoYKm9qFRsYzlPrsMHUbbSN4tQD985Tl59cUX5OTggBtGOluQVDYvnfOePNzfldPWmfSGPWk3m+yJfmvnGquyy7mMPHpjR65trkkZ/ZkLOalW68yfNza2KCrT7ffooVv+0nqa+x6beYuW+/bLplQXeab1jfuPPHOX4/Rz6OYZRWDiDHY/5G7Pzuaipuc8G/oSHrp9X58Fyp/4ZOYA3Z6X/9xsEYUAcxlAN/AIjZLLAjr7j0+UEY/zmRG1bD2Ypzpbm6hUGDK8jvVJsHbrgt9x3f/sGfieGc5jXr3dv903jmPAacDvA7o/Pvh/gOL5WUtOj47kqTuP81764xGlYIcT9ClXDYvIgfAMLV6zY0Xjc5S9wZMGE55RHYituPIx/zp9w8Tep/KdJ0pjXjp5CqjsSGtrUuTXAaYINB8fHfD4kF4dT3ME+m67JWdHB9LrtKSOck7wV8YjQZPW/hjXB6Miq+qJ0HrIImIwZY07Wr/2+kNJ5bJy3DyX+3v7lHHujyYyQC16NifFQoka7ogAIOQOcN/Z3qLCY2c4lpfv3iOgI2e/htr+yUTOW+cksf7Wb/8d+dTP/NT3OaDDPaD23FJMXZbWvwwYo8vfsvW0yqG0337fAHoEUC7zmERyCG962UBOA4srydq4zIMIgdP+bf3SQ2vfwEW9rPgZwmtgCNL7SuxYVgsclK3FIwdqJLB/tJN5DT0I8w59D92+Q+vW+50PMGf3XpZXv/28HO3tUlwGgJ4rlqXb7cv+0YGcnJ3KaDqiyMR00Jf1ekMquTzD7De2N2StWmY9+0ajIWtr68yhN9a25IJs3Q7fszwpvHIAPDY729gBrAB6A1if/MbyMUmzvAhhRWzQJvCB1phIx2BYQss+8vJd3a4P6Na7274T10NXA4JAwP9QtjbjefiGHJ+GeeTKUZqx693DBnia4pmVMmEi+F55ZARaiMtFFXUOwUBUY9EVNs5NZYtEGMM9aa5HcymaQwgDA4iE7GdKa3IsVR7V8n4shQfbPKcEOjwDPAsaMa6cyBd+Um7nLKISGjL+GvOB0jzaJEA3g8BA3kh1IJNBKAfnBIkLXA2EzrWLH6hf6AcPPoRbnK4Uja12XXkfmdj62AjkAHRwDFDZgTe1/t2lGpyQEEEdREsYcywti0de7B65Dl33P5SVAbQx91C+BnZ766xFnfd8oca1ORr0ZARwPjuWUb8jMhlq3DNXpIFtfCKkmDLZHBkbEIBifTu6voHgN5nI4VmLpLjjszabs4AXg2oNNHjhuXGe4UAgB7u9vSVbW5vSGYzllTfvy2uvvyH9Xl/W1+pSKZapn9/vD+QjP/Qx+bv/6B/MTa3wWUf/Zv7cMd2D9FMUcvdExeJOUJxBHwHcO/XQWbq7XEpc7dLlgL8KS1Ryeeblh4Z6yJ3xI6z+sb8vAN0fLG6IC5IKlwd0aOfG0fSdPpC5B+D6mr+bgM4t2k0cC9gqSVAfaei9qOC/vswz97+j/69NJEJA52dWKhG0cMVnveNdefm5P5Xd+/epB30BOxb9ywdjKlIdnRzLcDxQb6Hfk/TkQjYbayTCVfIZAvr2Wo0lMPXGmlSra1Jf3+SGipwhPACUq2HTRB6vSBITwFnYfAFhc/PibfOOPGwQesYz4hSARWuLdVNlL+vJTFpSjau4hjQ9TB3waFznFk5iGG425qmceo9cfI6A5h/PNgLfU4uMKQdw5sn5C9W/DuzdBMmgJCj6jqLl3H5ix00Kn/teMuc1ZSuVBGheukVEdOKJpF3Iw9YBxtMkW81b98eY7UWDqwrXYLimbO7aXMXfvkGHz41rYCBvn+N9iB5BIAbaB3gflRLIBUfzn7yJWSmjzSuLBikxyxlrlnZ1OWs7NwlwI7T0BZ/COsiBea/tR/FSWeKZZKxFj2x8OVfzyvGgUQqDA3KtU42SMO3AGvMhG88MR2DDA/zR9KXHkHxKVKUOxDiw5tlMhv3fXd96tn9NsYQPYjCHx6dyf/9A9o5Opd1FcxZEUjI0mpmiGiOf36egzObGBrsltnsjef3Bruzu7tI4gOjNRmNNOucdjvVf+aGPyd/7r/6hGjJuf7JnPAfqJE/BqIoru8UMdqfoCEPb1mxkLC+a/06mI4zoLgPYcB7CQ/dL22bG8iqYvsrnV++ieJWjJ303vM8kDLTxDf+OYbJX7utjTmy/9EPu/gfKQo2THMKHuvJGuZMm62yv/O2CL3yvAD0cC9+4ifK/Tu3NvDUD9AhcXBhRv6+AvugPSHFhT3Z8d3B2KK9/88/l3t032AcdnZ3AokXerQPJyrMzZePCiwDjdjSS7Y1NqRTzlIDdXq/LRq0ka/WKrK+vy/rmtqxtbKuXNBrKxvo6PSftQV2Nym4YkoSghmMEY8HbtdtmzgYNztJnTSo3at3QKBqDzTU103r3N5sIGM14MkD3moKkrKWpV9LH5xKGXEjgcXrpjizlj7NvSNiz8S3vyEAJvJXYHJjGwXxuUSYAugEHvuvXWttxQ0CnDrXTojbgMsDkPVj7Ue86DXjwPT8KcHmje36hJc1RBciZ5KwP6HZ/YMJjPmIe12o1GoLwesFwR9kX/m0GjoAs6Z4jz+eMYVOdQ1g9NJB84Ofzm2gtOCItGiFC2k3nKbz5DBsHzQxFix7he/w9phLasLp/+/dkcxV16OQiuD72gyHkX1HH3yOgDgcjyaDbH+RtXfQA8xa5ftTQp+G9pzJcm83mqRzsH8q9h7vy5u6BtHoj6fRHkk1npAoBHebQtYzOAB1rttkfyCtvPSCgY303anUCOlrNYrw/9omPy2/+vb9DmVq7bhur7y9A1znur4/47FzgYV4JTL73gB4SxS9rUMeA+v9j7816JLmyNLHj+77EkpGRCzO5VnX39HTPdAPzMoCeBvMgSNCDoPljetCroAcBgtTq6UZjhIF6X6qKrL3IKhbJZnHNNVbfd3fh+849ZteumbtHksma6mkFEUhGuIe52bVr5zvLd77jlY30HmdnKhI1dB8smUHhQxUf1icbZXkZqXWlsf+nAOhpFSO7FkvOWKtDGL3omsUbzdYwCfqIHrUu6n/774GwTAhCBITJSB6//658/NEHctW7lOVmSdW4lRRoKHtX1+yVRZQPgzkZ6nQ1RObVQk667EVvyJ3bx3Lv3j25dXIq1XqLUTgigYODLhm6+KwaiECLlVRqmmIvMuUL8Zhkm1Pk/a+1c5RpVCwY/Tf0lavoBAC9mNced39d1Fd0whTMccfcBk6+8/Wh2b4UEGECQNcxv8k0mu9UZQG6vR4aPN9pTexnkv+S2YXE6xmAbpEePsNqvlkPaXTfvXQg/sYnGbIE4QA9Wh/3Hi69yw6ENfXQAfbvxTbDmQXoOK4NjTHgMwIdzs2moAH0AeY4hh+1QywJ08tIbkMECGcPmRxOw9PMloKw6/V2TmH0HHoT84zcxr3nHE2eCwmYmlDV0o1G7pED6gST7Lw4wxsurBvRag6Yvy4YaUuiGiJzS80T0Gesj88mSL3jPDCbXfvaKUIDHXa2ZxZIkkOE//zpE0bUXz5+Kh9/8YSAPgfDvViSWq0iJQzFQc86O1IKZLkfHhxKb7aQ93/1mXz2+Wdkwd86OpAjKPCBoT9fyO/9qz+Q/+5/+g98bungeIyp32hAp8GIn4iQEhdjjL3pZQC65lx/nV8MdrwP3IedZpu+EqC/9/bfbTJTABkp930nkgXoofDMTdIP/nGyDJL/+k1q6I4TtPUekvWbQcZI3HYXBfogHB9Qa8X+l59614dMR1KaQQ0Bfzugj+Xs4w/kHz/8pZxfPpPFasHRjLOFyrRi7vRoMKTB6Ha7VK2CMTs9PJTiZimVvMi90yN56/VX5f79e9Jod2S1gQFGT/JKGo06639It7PFDPruVUxhE6kUVeDEwMgHEoKk1f4BKBCacGCudW2tchdz5QQj2cDHjsUBLR5ZkWCfAGw9jr9vQsfTMklGjjRAsrUOQTp0nOzY9r6sPcfYwQP09F5Pt+wYQJhD5EfkWZtxE9T38B7jMgBMWS+HxrY/m9wBpF1r5GylCKBqUtJZgSTbPAQE/GzAbffJT+2j1RHzxukQ1moxyRJASdKs7lOkm/E6+tIRTRdKZTp/4b23Gi4eR1U8i8sxZNg73gK5GQBSK43x+fM1C2IOReig+J9p5YQkNyQmuCKNjrqrRvToN0c2a6pSx+u1LGYLmWGgDE4IbXCblc5o53higDyyBXgf6vJXcnVxKZ8/fuIAfSnzNcAfgF51NXQF9HKxwD508A/Qu/7zjz6Rjz/+mJ/ZacNBvyXdDhQeRV5741vy7/+H/1Gq9XjMsUXots9sX/DZYmdJuhRqji/JzrB33rMZPrfhcZXlHkNlFlZkC7a4fWkJ4egx0v+JjqMp47jumfEA3QSm3dimrVhwk2Ns/eMtL7BH3OGL8ViSbzUujv7W2h3999hzG2PIlgj93e/9LQE9vAFZNfQXB/SvlnLfZryz1usmgG6tS1l/j2Wh/7TjTlq6nR59xmg7NabxAvvRYRyZxjOmfeCw420F9Plcvnj3R/LlF5/K2dkTMnIHw5EMxjMajcV0RuEL1Nag+oY0OCKH405buo2aVAsid44P5MH9O3Lr5FgazY5IviRjjJ8sYFxqmfV0RPdIg1ardU6AoiJcqUiddp897KddOXobvbaO0ARAx1xoK9cg/VlYqwhHJoCxJxm95HF2Ih0xq7NlUVW4/pZJ2pKBcg9Isl3NP0bm3s+4x/sBPV1DN0C3roHwoUytiauh+78HiJGxLsLyhwG6ATg+w+rz1lLmv+Y7YdsA3S+nZN4nj4Fux0AkiqgbWSL8PaJyn5VvYIDzw3mhjg7nBE4ne8kBKCYH7D6UOvMeyU0TX842uePQNpAXAJH0pDgpXvOziL72gFLkdCcCoMFA1xJH3JmRZd8WC4C4tpKR9AqVuzUGu8xVbGaxJlEN6XZcDz4HU9ewPvreDZnp7C9fzuXq8loePz+Xzx8/k/P+RK6HE8mX8lJv1MhYByEPZDcQ5KDlDh4CmPAffvyZfPDhr5jBuHXU0mlstaq0W025+/BV+Xf/7X8vnePThMMWAkK011E/zximEr+eBvTQmfedZL7mVnfXc+jLW4f7zAe60CmN36sRevj82utGTNxmyvnXwTMW1ulVHCecNp5+KnQbasbOz4hkYozHO6DTRDJxEi/Cv/MxxJ5n/z3bAt3cz777NxGgJ4D0pUTo+wE9PLG0Qd/tMxGQgwWzBY5BIKkSFi4eU5l7AJ03eguYh4CuRiMemao/pwHdN7zbAB3H+fSn78jTJ4/k+dNHMh4OGAGcXQ8oYIHmdETpMBqMkBD5YNmXS2nXKnLv5FAO23VpN2ty6/hYbp3ekVKlIZeY1CYrkpWQwj88PCSQG+MWEWENPb8uBWrkLN9gcirWQmuMSJ9C7QrMYXqkMG7rTQToYZRsRDj0wtNAOynJrM1r4jUGiImN7UpDuwyJv87h/2cZ8a8Wob84oKf2vuuZjwyU22+mjV/GoBtHMvWfE8to+LwA26s3BXQ/o5Ry7h2YWr3eUti+DHAijc1oFUz2eOob/ta01hGlr102h2vggSpIadGjGBCwEoacpRhLwbqI2ovftBKmQ3n07ywTpF0CdEIh/erElPDshAxn3IfFClkGTA1EyUwjdcycB5ijx3y9xHEgKjNXGMB1IyuxXPB64Qxsltritl7N5fz8XJ48v5DnlwO56I/laoi+97nUamXqtiO7hnp9saiiTyif4evRF4/lgw8/owbFK3cPOAoZgjfHt27Jb/3uv5R/++/+vTQPbiUUAFOgac7RfyFAL+wpX/v7Lty3ei03AXRMc8yCVT75BHQog4bOjr5qihXpAUdZR4z2/LamcPdH0bW4EgOpf0EA+HUBPbKvP/nOXycB3VsMq4vah2VFM9uWTtf/qwM6n8c9DfvRR7g0nG0IfXjdFiCZILmTsoy4D+iavdOqbBRNOzOzzTNKp9yTJDgfSMww+Wl3TFszryw06M8+/UCefPaJPP7iU+lfXhI4n15hiMSU2QUocSHljrazeqUqRQhwIOW5WjA6h8BMB9PXTk/k5PQeU+4wLPVqmZEVIv7bt2+DIUTN6e7BISMBROj4AphblGmAzqh9I9TbZp91paztU44UR3uLFPG6xDShf830Ui06Y+uQqs0x0nRTsKJ95TahH6GHjie4HvsAPeEoWKaFrU43S7KpNx7X0FP7fgcpbluEngnoCc1md25YZ5Cy5gupliFYEq+fpYxxPj6g27Map16DFjvPObUow3q0wxUBWOEL0TNY5Tb33K89W4qLbXJugIqOj0XquRjtAQwVaraaUkRZx2VmcN5YIz/7w2c7oWamK45jamod9iGZgvX5A7pP4S4m5UATzz6A3Tmk/sjf6PmDw7pBZ7pKIsMpX660pg7AZu86EHbtScCC7Y7JcWhBA5luNpH1YsoOFMxjeH6GVtOh9MYzuehP5Gqg092QCcsXVFgIpRfU0DFRDesNKdr+9bU8e3rGQTV3792jvv3zszOqJf7LP/hD+YN/+99IqdFUBciML9sHmuH4LxOh/7MHdJfJ0ADSi9Ad3vi37UUj9CjQ+tF3/yoG9DA5Gng6oQebBYwpT+NrstxDGkQmGAfh9U3Oa6cjYq1p9OSz3crQGIc/hzVyiy4N2MJ/dwF67/nn8uyLz+RXH7wvw6trRr9Xkylr6YiSAejXV1dMeTZrdanXa3LYbsl80JNyfiOnx125c3Ist05uSatzQC14MHSbdfX+682WdDodsnERpbfaHQIsaugEZZCJqH2tIy6tpm4RDoxruVKmIedcbRhwR0wqrPOMWDau55vjMtlapCDONGWkCa0bjsbHPGb252talGvoarOx0bU51I4HEQ1fSwO1D3LmZFgZhQDCg7oiXvTn7n8i/Xj3vqx+2OB54UO5WpGfoPc/+YYEHwPXyB6D+Cu5RxAlQoFtQccN64H7YZrv9ldhsJB+FpQ4lnpOre2PUaYqsfHbr7ubBjvBFvdD75WCrDrREFfhM0NZYHufOqsALYAg0vS1Zo0Aht/bXvADBg46wShSEN3gFPDzYv4ANkXeFzDQnRNdlho4rXtr6t3fMXqfuQzYX+666FD46w9Ax2dwcAzU6pBmnyOp7tLuS1nNEVFrixtr5Ri9yvS7XttiOpbFZEhgn08U0FET741m8uSiJ/3hlEJQ6DvH7l66fvhyCRmvAq+73ahJp1GXu3fvSffwiG2r4B/okKYzaR+fyJu//wdSgHSsA/TwviecYGbEtNTlf0Xr79XQ9b4mW0+zjs3yG/b41uhYZB+g27lkR+f2hMY2ws7Nf9Jz+VLiHJJ22Y3J9mx6GBxown13hG5/Y+e5L+WO87QsGp1x/LcjQt+GEbswKxvQ9zTt/9cC6Nui7OiRD9joWQuZBeD++8KbYkDl/53/nl2AvpwO5NnnH8vPf/xDGV9hEtRGxpsN6+CoYQ8HA7k4P1dArzek08KEtWMy5K/Pn7GF7Y3XXpVX7t/nWEYwclFnR6QBw3x4fEwiHGxgtdGQSkX13U3kwyatGYCYahhTimA/o7aL+jm3qmZEKGGK9CQDAu2WwGZmOxzEN9iS5vTYPcvip/TV3qpB3/6Qm3HWBz2qBwc3LQQXP2tA2Arwn59rKMUDK9HPNzq7HjC731gzY4cn4TrZ1YBMgQF6ElRUPMb2CgAFx0Tfchx9x2eyrZ3Fe0cmoEf70wG6zxdJGD3HDI9q214WKzZcSLfHhDe770xXY6IcwHGz4AAS+zLbEt1ntJwB0D1hIjtH/g0BPV1D95+pHDT8PYXArOc++f6MCXZO2piiNojM3Qx5k8aF5KuOYJ1TnEZr6xhko6VAjIBdTmcywwjV0ZBCUHDEL/tDeXp+LfOVSCVf1MwaxyRP2OuO9DvkX5Ftu3V8KN9+/YHcOb0rre6BFEoVZjjggA9GYxktVrKut1jGWBc0q/YyAd3uq3+Pwr3PqPNrArrdH/9ZD69j1/7GEwulPt+pCAFdR2VnZ+VumnJPknbTViAE+PB6WEN/yYAerV0iQv9nAug38aiyADkEbP/n8Jjh34cReug8kDHu2ndSjsVqLmePPpOfff97Mu1dkwC3yuVkOpuRSIOI5/LiQoF0vWG7y6t378hiMpHe1QXb0x6+8or8zre/LSdHx9SkPjt/zhrgweGhtNptsttL5YqUKlXW4kG4K4HxXqnw2yfG2fnB6MNo8UF3Ksz4P0tjYk0W+Q3Z7/b39FAtOmfK24l8ur1nr0fr5WrsZqSyQMzXk8+qg/ogbGUUXzPdjwxjFmk80ctY+y8imkFnxAGYAXqoyRCBqHMgIRrjGgATVsKP5FHewLdxGtLGJcleToNYOkK3NdUMCHPrmlUJSKC2TnDU4O2EKXL7LGRhVryvsTCJKcgpOOQIXKPxkLVgZnfoU/lDlhBB6jGiElhIzgsi9PAZCwE94RB4oGfX6e8Df8/499IY/7gHAG60fELVzyRb8e9iOWe5EPrwYMCTuDoey3W/L4PRQPqDoVz3ruUCPfs51MrrUq/WpVot89nERDfIzraaDU5bgwTsaw/uydHRLY49LlfrUihXpVCpsc10OF/K+WzOctniG4jQbwLofP73AHrogIVQ6D/bWQ687oPtKQBmk4IIPfkZmGPw9QE9DeH7f+Nfz4sCerhvsz4tAvSfvP03HgcluVh+aiHrIKH3lOUZMo3rfWX9TRZQRguQ0aiQPEZ2CjHrmAnDnsFYt0XRNOKOuboZr/vGJDTUWTckNLQbzKn2HEf/8wHUvbPn8u4Pviv9syckxqEdBuQ41NlgXHq9ngyHQ543iDQH9Rpno6O3Fem+Rq0qd2+fSrNek8lwSIOKWuatkxOmMss1jLbUKWyI/lAHrJQU3AHo+LLJW9bKZtKdlrpk1LQR1npVQERkQZVJrY+HbGr9WeUefaD3QYpG3rXYhNF7dI9dFLUtirf94gOUEbvMWPn33t4fpYLZOiYJAQAAIABJREFUwpNMJ95kHxvRzObN5yh0En+lAAiKbH4N3e1RH9CtBII2MKxp5Cy4w6rUa5JBm0o7ZpQGbP3VeUkCuj9xTUFfSSphbz2fmw0G/lRkgTFiHqDbOuNfrv1iytNcLhYs0SDLYwx3gAMic0Zc7vP8tL5xGcJo7SaAnmWLbF9k2S+f+OTr3PsROlrbAORQjwMYg+8AARiMNAbHZDFFR8BE+qOhTPD6YkFBmP5wyDUol6vsUGk1GlS/G/R7Uq+U2Gt+2O1Q8On49K6cnNxmOaxWa0iuWJJitc6s2iJXkIuxluAGCAr2qQPeNOXuLVZWWcRfS1UnTuqWhJixj+XuO5aavUtmGtQZ35HT5w0spuaPxOfxAoAegUVwFc7xzMJDH1+yXjf79FUAfdfn+fiS2wfouwzXzQA9aWBuYgh9Q5BFjAuPEU7QCS9+X6rN3r8vKvffl5VWCR0B31DsO6ddgA7TNhv05ec//r58+fEHMupfE8zZ/uNkOREtnJ2d8edWsymVnMitgwNp1WvSqFelXq0QLBYQyljMpQUwv3UkmDgFg9pqd+n5V+t1VbgqgBRXkVqtrtKWFOpQNbJoVrfrMOC10QLrGFgYM0qwFvKydP2svmG0taORyJXoUPhRe+L+El9U2tWPpBKG2VWed0Xntum3OW0GWgY8kZ64i1o3KBIGbVbpfZgEUl/QBJ9bKKrITuYXlg8lkAxRkBDQzeEx4RkrieheiOvfviPjGzVfCpe3zon58LhOZ51RuCthhHudfdYQIQ4yL7bGvJ8YIuTUrXCetofMyUGHBZxR/IyWNqSyjasRDV5hqUHPXMsuSsqjIiG3XDIbYeui99iJOVGMeMeyB50r4T21feCL6djRtKVQxWQA4nMA+FwJqiDATcaqEbGaYY76TEYzyMfO6fQA0IfjEevtUIqDE43nNp/D2OSxNBs1Obl1JJ0WMhhVaR3ekpPbp9Jqdai6h8EyAPV8TmVmp6ul9McTeTpdCQRpra5iIJIKILwlsXJU4pmy9sCg08Dug71Xj+8IFF5Jatc+z3oNh7AJDe6OuzKbv3PJP9z9BdW+HV9a1oojp/B+s6PB502RUuOcWAfme32KHZlurhdUJ4Osf+r+7GiRDi/PnjM+J79pgM6T8tvQggg9C5xfFNANeHctYtbn2EJui+BDAPdBKEyNpiN0SsVF9yqVIZjP5Ffvvyu//NkPpXd5znQ7gA5RuTGE8Tf9fp/HaJaLcnJwKCVqQnek22pJA20w5QrmozmSxpqTodAbXCzXCOYwFDjXar0mxXyJx8bPFhn6QGcPAwHHtdCBKIdvrbOvJVfFcBHV5rZ18++vH6Fvi7D92nW2MVDqpP39tufZX/Pw/0073UDMJ5sRPHKaKbAsw77PMnAzMOPPuwYVsacfLTXpjgzbRwaGFk3j93be9juwnv39mT5PBbvkPYh/5rWSDLYd0DmF0Ru76qfe9VyRGVWeRJiV0Ra8OWWFdQqii9hXUF9zU+I8ygJIduiewP1I8C+gkkfjHTtR1o+vR1WCGShO5sBkOdgpg+45VHg/BX28jJw5UeZIo599DqY8aueI0CdjmQK4J1OZjocc8jIdYeDKQqYAc9nw2UVGbYa6+wrjqzbMUKB8hm/0l3daDQrLVCplRvDdYwX0er3JLpdipcpsGrI+cK7mq6WMZjN5Pp3L9TKWzd0G6FmgEAJ6wg57JTFmzFwrkWK58ktAbv06X5iHvkv6FUC6D9BzOwE95qnYeYb337QLouswgSbjsdAWZKSNvQvfF7TeBNDNfmwLCs1+hff3awH6vsEPNB1BCnDvxXpgbqIxiU2SJfqxq4k8IO3gWH7EowuDO5TWWd8FDFkeb7T4iFRNL9oNLeB1e15ZxLw1UjWGnXtf8OJ9gN8sF/L804/k/Z/+gBKSg8GQtUewhvEN4KX062TCenoDZJqDA6nXKtJtt6TdbEi70ZB2s8l5zqif4++bLTDcu7xPVUq/LhktcERlvkSDZoIhfh08uj63etzjuL6V1g6jjVbWIS32fmPKR0CzUXJcSIqKHyjn/e+wFIaB2xyCXZkSe3AsA2GA7oPDTQE9y0HEca1tLbjFyStCAgAli4zowXcMbe/iWq0u7U/G4wS8SD0tll+1D9Nz9OR1g5nvyvLNpwA9cW1ON8CcCD8zYoC+XOv52TrivK3+DzJmhaRIdQTJNXBOIQAfexj94dC1J5AD6Nz+xn7keuYLsswjkxQ7DknbAkGbJRnpyWtPLvs+e2QEUN/BtmE4akswKlantaH+PR4NeP4YgYoofTQYyWQwluFoxDIWnusByHGXlzJfLtgBUS7mpeCceUzXgwAUuk6g2Y7YELPkW90jOT09ZbodmaIilB2L5QjQkTWZrhZyNZvL40lcpsp6JvY9D7iuEMxtnXxn0uz/NwXo4SMflr2yTMI+QEcT4m63I93mGNty18pMFcPtBmnfnnoZgO6XH/3Py/3ge3+1sQfSbnSss71bai9U2bGNED1AjqWMi7cRkOHF6saJVXd8w2HeH9+jTreCnGMgA0BUjXm33xZGLb6BxP/7BtB/zTcEuyJ263jl9bvzZMrZQI7kr2AOLwyZkXwynI7w85bzmVx9+al8+uF78uVnn0mv36OnDuOCqJzzm+uoqa2ld30lucVcbh0cygHAvNWQWqXMFjeBXrYIJV/Rl350fCz1eoPTr1CXhyQnIjCAcK2iE6AsAxDW0QguLu1OchzTxmT2uZaqgqxLOlXLoktb78hgCKZd7ervTkuqph50d/vtmFnZEN8gp71yN6nN3Q8//W/bDhG6Pie4q+oE+sex4TD+uZHRDZZ7paJNUuCTeIbAwJl/s8F0O8yEjr/CfanOhyqd2Tpa9EhQRG0aER809Isx2zlxnmzhigEd1xSDlj5NK7DL3dhRRtho7XKGkPeb4kFqGygEk1q3nMznKzf5TDMzSNUOkX5er6RWrUgB6ynor58TAHGOeJ9psiPixaAS+x1+j3MxkibYzEtH5KxWK87xRPkmXj/OT4iEZVwLXrB5su1RspshzHjgZ3OiVitI24KoOCegT6HvPptG/48Rssvpkm2lUEWEitzl1RVT7hiyBKZ/EWuxXqqme6MhzXabZMFu90gqFWTJ1PE+Pj5myh3OT46OjgG67kgAen82k8/HFJdPgXIiYAg4QqG9uQmg+yD/TUTo/vkyFrKRrjuc+68C6Mlrd+xk9xm2DlEQ6Hh5vwmAHtpSLtH3v/uXCUDHL6NoaY92bgjgWYCODWzDN6KoLMNo+U6Ff7+ijeUiXTccWXtcbwjo7PDNGF2qBlIBPQT5xGbaoRCH90USFnBcXBSOvmsf0AGk4QPlb6Ss6C48h8Hjz+TJpx/JB+//XEbjMetkMIgQ64BRBqDD4PX7PdlMp1ItFhmZ12tlilOU0TKWy7Omfnr7thwcdjlSlQSnUoX1dDBlcSyk35v1Jo0MDDi+0G7mR9Km124lNPb0QlLTEfbQcrN2eVU/skwaC/TfxsYnFT24aNDWIsv7VcBRrLT0PnMuro/a0oNJO+CnSxLJEL4t9TlR5siyjWm55PB+LSEZulhGfeicv+0BTnjPQZZJVoXj81CHCHs1qeVujpKds7VV4fyzMiqhZ4/1gsPmfAqu2YSa6e6LmQMVeVKW8UZJVwUcX7kWBnCRgXeSwGhrxPtxfJYeSiU6dpg8BqcCs8xxjjhna8fD3+gYU+w31UFgSxh0DFytH//CSSrVaxz3i58bjSZT1di3zBR56V+ti8Z99bpWWhuNggXPqfbvvV8yyLIVIMRhUiHS+wboRoqDJjs0IpbzpQx6PZlDaGa1pPZ9f6BKj1CEgwBUfrPkNYCYimcR2hAHh0fS6R4wi4HhLVB17B4cKTmVQjRwYOAk6Gx41NF706k8ma1JlPMd3NDJDbOUvlPmP5/+c7fr90i3hyC3L1LN2v9+O1fSYXbx3D5O3I6UOysDVIsLCtgJw5AEdHuuzJaoa/viEbp/rSEpznAoC3OyAszw/T6u5t75zl+kpF9/IwHdol2GKJo2uSmgwxn1gSIEl11gbot3kwidmQi3H8II/WUA+mpwIWdffCI/+v7bMpuhZQZiFwt5+vQpgQw95jAK/d6VLMdjKeVyZLUX88II/aDTocQr/h9MZETnMCAwjuhDH08mNI5I3SNqr9eajA4YkUkIENzq0R5klO3qoRq52+QrGGII0mgWxh4QP0JPKVwkPTpGdz7IhoYC0Zt9WcTp37d9hkXRbH/9z4+YQwIeXvONpgKRsv01RQwRnd3CGwqcSbfDPnMboJu6G/7Kd4qNxGVpb3NaswA9IpO53MMC58mhIivqHDD74hjnOA4iRMvO+OdnTjPeW3ZTFtFSCZ6Hfb7dn0JxE9XM8R4rTWBfYr/gy5/yZ6UlfAbPF7erWODetQwDnNlavU7gw++RqaADxEqQU3sjQ9+100E3wWOEmx3wOQFZzr5vSzAbHV0dOH84JYjO8S8cEzDel4slM1YgyCFDAVIcnjOsCcAdKfXcai4lWZPB3nICT/VGW26f3uEwJdiSahlzFqosjzkFnwSgo1wzRrZuPpPni43Mcjrn3fblLkDHWpuz5P9N8jFMlsXMuYkA7xsA9OSToI9oCLfpZzvZVZV0SLSsta0PXd+bBvQE0Dq5ohuYi6Sb4DkR4ArsI8X59ssPRsM18a+P92I3oGcvTnijt/1sD9JLidBfEqBbCs8HlhDQw02SihqDVY1FJnUeEMGfPcWO/c1zj8sCWV7XTSJ0Wc6l//yR/P3f/rXMRyONpkZQi3pOkZjDwy7b00BKE0RBq5U06jUyZfEv+lqbjYZ2JuULcufuKzoD3U3EgiFCip0tNK2WlEs6RtU2F17LqnX76WxzljRtjfYjaNirgQ4JZWosQbBJpjgTy+vCf/8ehOpoBui+Mcq6h+HmTz5x+wE93Of+Z/hesq2X1YwN0GmQvI8JzxHgmUUHwftuEqHbvfJByDgLBlJZmZLQYC3L2jbG+4Z97DIHNukM52htW5b9QIpe2d5ztqJhxkCxqBwMI1YClC0Ch4Sqzy8wvfosfXi7fvxLzfT1WjUYKmW2gSFzxK4PEanWqhEvBNE7HFLwQShyhFKFuwe8X3BSMoK1FwF08EVAeFPGOwh/+g1gn2BoC86XIktL6V1eyXg8kulkRB12OAPcK5iFsFlLo9kkoCOdfnh0S155+CpbCOGUgPoGZb12qy0F9JqTn1DSFkPwVlBDX8xluFzI9TonQ3aPbAd026P27Jr9CR1T/5nxn/1fF6D7dhE1dKbdvQ2bfs7TU+RiW//rAfSs4C8Zoe8GdD9wMLvn29htoM7rRMo9hfJuIxTYN7uHQuBS1qFBM18HtUdTlfIfTHt/eEPCyMcuyCLy8F962yRdJoenJOqTwcjJLPDcFYFnRfD+eSMeXZL1GUdYapxVgYyb38gYnkZ8YrMGaaCs88ExpsO+/M1f/oWMzp/Scx/2rpnCm4yHcnx0ILcODzlBrX9xQYei2YAwxRHJcFCiQpqzXq0xMm+2u0yDGlOaqfaqqsRxcluhmmCmZwG6v87+RtT7C7u+SAB6GAnkXA192ya12pkZoCyDY8f0oxB/f4UebtZe3Reh27X517jrwaIv54hgBujMW3iPUxg15cA/2DI4Yhug2zNlDpMZL0vF+4bXHJ/QKYv2muv5XhTjEgan6SHV7eRdOXN8vSFQGbgauNtxAFTov+Z4UZelwGtwxCxzAfY2XiM/o6jzwo09TUXCcpm/Vz2DXDSaFVE49wDS8U61Dj9bRgJOAyN1KiIWmYLHXsYUQKSmyfqwsaBEhySi41gvCuiIwu1em8Nia4KhSdAMgMPdu7qS4XBANjy+sU5IlSttOs92tGqjLu1OR07v3ZXu0SFJf3hGV9CNXy2khbIaRx2XKAYFljvKEbgfM0y1k40835RkaVLFzpEO9xr19mkztTVQbVQsBBTaH3vu7Nnh68Z/gnV7SRF6IPMW8TP4/CNTF7SEhfixDsSGfCeX15Ax0TDCP3Wvdj7WNottd9I++WoYEO6L0P013gbomZ+Pe7gL0PNBPSJcPN/IvixAT7aeeGM1jS0e/Gu59xB0k4uYrDvui4bDO7oP0NGVC2MRATqJxDrVR1tidcpPIhK6AYBnnWduvZR3vvsP8vij99nvPehd0+iNhn1qs986OmJUNO33KR/54N5dKlDhfPA84HcYvdjuHFA6EobRIiUYPhhDGCcYxEK+EmltW9tQCJRZnr16k+pgAdCNhIWHK2S5F/LQOY+96pQj4zxyf3/5+zBy+GySlMeLMHAL1z1zr27hVfrv9c8t6xjheZmRJ0iApBYYvdDIQouAHARPEc1/D9cToO997dvLu17HeekxVaOfxFU4YQhb4SQDzNFzDno+6/c5ppc5EWw210ePHRNQQpvwXxwL4GxOlt+rbmlpjcJ1GEtEcnMtgfgd9vMEQ3/cpWrEO6MDwJnqDqSRXkexHcAI9URwFlDTxpqBv1EsoeUMUXuNkS8iejpUtqcC+2331C9d2Bpl2Rc6bUi5O0C36zMnhtH6fC7j0UhGowHr6ZBchqgTovTJcMQxqY066v/oN69IuValFPPh0ZEUQGQtFVlKW0ynspyOpVYqSB1tfCxpFGSdK8oKE982axnlcjIuluVZTp0e/ztRDmLicPuIUHUvUHbRhyI8Fn8GH8Sbqe4YFon373N4U8+63Rz7Q+NtuJ/1PEIlxPBTkgGo74jz70PAVmJIdBALGBPPmPe61tB3gz604O09mYEZhBZ3H8J9vMMP4EvQImPlh9TV7wL0XIJzGwvMbzOQKW+JpckXi9BvCuhxqgxRT5KlHD58xnLf5u1kOSrhNfrHDIEiAvSI5a7kMAK6mw61b3Jc1o0Pf0cVrkJOfvGzn8h773yHfcu9q0ueKjx+9JcD0OHBC6KkyUROT07k5OSIwjLoceWQC9lIpVqXWr1JIhyML+qOMJQ0Um76ValYiwexOAEbvxXJj2T8iFDP2wE6CD8kUMWta2YkCSI5ELL0IWSU4AGzWof9bWv7DIdvoH2wTNzjDED3Ddm+z7DzD/cNCUxOVW0foCNCN912O07SSbBpY/GnvCig2/Ess4K/99N5llVhBEfWPKZ/bWQ6HlPSV6NNiBqBzIaa8ZxRJ4b9VKoVRsNUDMzlCcD4PD/tPhj0mYputxv8e3w2Xrf3AOxZo0eauVzVkbwYY+pA3Uh8fJ/rICAZtKwRPz7PHClVmxOm3dHLDgY5ppRBewE2A9sUNXT/KwSvrPVNrB1Go668ljzHL0Ckjm+UH+Zcox6dIkjAEtxnYwfoIt3uoTSbSKUXmZloNBtuemFJGq0WNSQWWPfpSPKLqeSXc0H71XKGdSpKodqQdbUu02pVzqttmQQ6+uqsxUDIsTUA9B3J1yKymlsAnZG544RYAjd0rPfZ1KznJfK2DM5S5DXrMrnJ06jvSQE6rzm+8PD+Uj8qAbYGqjxjtWs7uqqUMOcg3WWNw7XYVloLbYf9HD6jRsrLun+5d4KUu6Vd1OgmvaEQbCNxgdAI2w1xgB4baR3ckTSUyV2VBejWpsZb4UXo+jE2gCGZck8ugjelyQFW+BBv2yLqwGXrWtstBtAC1GNmMCIbFYphihL1L7c5s4Dbv3Fbb6rjbYHi86v335N33/4Oo4PB9ZVGWdSPXjECB/ntzvExjTA++/7dO3L75BaHPYB5y1RnuSrVWkP7YMtltskY6Jpil2yU1W71Qb8nnVEne4mT5Q4zdvovWqgiSe7o0mwN8C8idDxgYfTrAxqjgRf4SqX1vb7smwL6PsOedTopB8y1kimgY5JdcsxrGKHTkHC6nFqUNJik2fhfBdAN9IxQxyjcjSRF7zfkR5eYijYack7AeDiS1Xwho9GY6m6dbldmUCY8P2c5BWUalmqKJabhC0VtVcQXIms4AfiGgJHtIYhBWTukXQN+1k6NqkihKDNIqi6X/Bu0poH3gffg/uK4qNNjD6J2j+MDnGtgvmOGuJtuh6UslpHWBwSKVEAcbcGRdYpiXwHQEwEDuzoU0PFc+al/S7/jOR2OBnSIsF7DQV+Jq/OZZsy6B2Tr40t5B/iu8LzbnbZ06jVZ9q5k3ruWRe9MJhdnspkjBb+mnnvrzquyunVfFt1DeVppR0C2LULnNgvKP+F+9gE9TFsroKsc8jcJ6OlnQHMHN7XdxAtfECcDp/YDevgcpsNr/xjfBKDjOnzi705A/+53tIbue3Gu6ztRr+BSOmnIyNhicT2PR//XMZIdEGLukrWHaPZZWbNc6IwF3ubZGVhadGcPlbN8kUHyjaG9x8hYYZTtg0YIpP5xXJYuUaf3z5MJZs+b9D+H4ILkGDxiZ6wtEt2HUemNos7lr979qfzqvZ/K9eUFlaloSOC1w0gWCnJyciK//cYbHMl4fvacqlwY8ABSHJYd7UBQn0INDlEB0p4G4khpWq0zn9Oxn/alqcygdc27CDMgcbSuIyz9/FLyASJ33vVWa6o5jNBhOFAWeJEviziVmBeT+vw9k8omBRG6X2fGfvUfqG37JhlNa+RrNeAo5e5diLUD8rFhAlVzwQnASJVmkg6wyVTaM7sN4CNHxtlDRmgr17vuJojhXNFmB5nhxWxGJja+AVglCLiwZW4t49mUrHG7L0Z6Q+SNLESr2dKrtJRpDr9rElBn85lr44eziz5xMyFqE5BFojOAvVmuahqaxDpI2opGvcsFbQpS7SYTuwL4Q3I4SofmOGwIwFhvNCiiBBDDOaNOzVq8RZkZe9j2YZYD7t8fdtp4ojmWbrf+ehDm8PoYI1QxdW0GrfZrmYwHfCzq9aq0ux2eK8Ae0rZwjJBSR0kBJNZqISfTs2f83vQvRQZXkl/ONPtRb0j1lTdldPctmRzdkV6xlgnoPrC9KKCHzq1rWUkE1KGj/DIi9CxA97XcQ1uRZSP2AXr4GekIPQR0aCok8+V+hutGgO7aOnfZtHDf3RzQv/tXKUDfZrBCwpp2zcYGJpVacLVjf0PYiYbHii7OayPZdoOygDn8nf/zNw3oGljFNzkL0EnGcBF7lpHwvUm77m2Afv7oC/n03R/Lxx99JIup1i4RxALQUSu/ffu2PLxzRx7cv6/tMv2eYL4yJjextojaZRVDV+pMucMgW3RkWu16bxVIDRjxr9/bnHV/kueMaFPZx+rAaco4CXyIzrE0Cug+CEd7K0gN0kli6cA9bEE9yh/kAeOD9G9CqC94vxFd4j3ohI7UNBpNI3G5vgHz97R/7/wHXQ+l87Z1lrjTwCaiuc9gGjgZnYfr6e8zHDJk+IPxHBO9uEJcc6wvr6WwkQ2mZGzWspxhgAhEUGbUD59OptK/upY8avkYsrNU1baD7gFPH4CD9+BYzDjk8jKdzwjScFhQq9YxvBBeWfF3ACWwy1G/Ho1HClKtFjknEDJC3R51Uai64fwirgag2QnlqIgLOiVyApIZ1g+Rdqns9i7UDB0JbLFUpj2i13weY32L2rMOpwAiLiDbkYhXYB144+a66550bpFH9gqz0pkBheMaGMPdJrFh7aDhDlEpFZtBtmIo11eXMp0MWZLDIKXOUZfrgs/CdcApx+7GBLZ6vcaOlvHzx7K6vJTadCTV5USKqzmj5Eq7LZvTh3L94F/IefcOSxVZIGa/s6AMDtmLzC63gM8CsbBjI8t+hfZhm92Ln5mAwp4yMC8eoYfZuqR9SbYzR471jtGmmtvYzodSZwlrm8QD/1KYZXYk022gnoVn0TrRKDuCoNuglhnNfe97fx19cop1G6Sj9gF6eFOxYUEG8wHd3rPNA76JZ2de1bao2H/dQGJX1BN+ph/JMWp0bkvCM/fWJgR0NX4KUBahZwG6f/5Z3uY2QF9OJ/LFuz+Wn/zoh9K7OKcxxOmUIFIhIg8fPJDToyO5c/uEbWxIs4NApyQ9vR4YX9QUOegBEQGj9ZJqSpcrjBSwbX0Qj6Int7PMuNl6ZwO8bX6XuYkyOkr0yLru0AGMwNNVsbCmtldJ6ArScKHhCB/i8HzpVecds3vLYIU8BipkXKC/BuHLIaCDy8Fn0QF6TEazTELMPdjmtCaoTGgfA9ApTUVLF27fWZnI1kpLJ0u2TyE0hDTpoN+XyXAsUDMbXF/z3gMIYWyQaseXkdDwM44FwMU+4ACS+YJ65LlCgZP7EP0CULHDsJ8IUshuyJq18EqtyhbLcrUq5XKNQBtlg5wKnA1sASscw2qwRnb/7Fnmmhsj30XpOE+cXyxSs6Z0MdacqfpKiYx3ROaooTM7AuAsqd68AVa4dyDElDDGgQgVRWvQDofa+XLFmjnT71DAQ70cPfabNYe3gEiIjNp4OKSjvcakuUJe2l10nKALpSgVPH8Q7NkI/4XzPe73ZD3qS3E8lvp0IiXU0sFNKRel0unI+vSBPHv4u3JVaSeep1Rk7WVZ96XcC0HGKmHD3eTBryskkwb8Xw+gJwOKpHePu402Tf8ruScgUpQUCUu89yUDeiooMApfQLA1e5F7e8f41BCgXxjQGePpgoVeo/0uy2vbB+pZUYwPwiHgZwFP+P705oqjpSxATxnv4Bd2/Cj9C8cmqI/u81gTG8/VvQxVzj76pXzvr/9G+ufPZNC7EkHvMMRlKnV55fZdeeX0UI4OuxzwgIEsNCaOfQwjgX7dMohyrE8izQ550rwjKCEdiTuXnKi1zeG76VrSmfDKLD7jPfI+A4a33Ttbi2jjOsOqDpPdIT1KFqBnOW3RZxJld2vLbAP00KnMcmrsd1mAbs+BPlu658wZzLqW8NpIWtMUR6TkFh3DpqihZLFRIRe0PgkkQns9OT87J2GriFIKQWRDGWF8vikPttptAhMyAySiLZd8D6Jv/DudzuT07h1pdVoc3wlAxX4CRwOvgYQG0GO07hxIm9i1XMAwajsbvuxaWNphmUXXwoiYls7m66Ui9y6uFWAJ5wLRbFzLRlcHxrJWCN7IWIVrAAAgAElEQVRwfADkcGSRLUANHedUKOvwoa8F6BsH6AuMUdUBM6iX47ywJuO5TpODtju4CADy2XjEnxFodVsdarerbj1S7kXlCm3E9bEvpFbISWk6k+pkLJtBX1bzuRThoBweyPr2Pfnk9C2Z5WMxGdtX0fNmWSB3rZR/2LFZQ0B3RlxJhN8QoGu5Kcttjp6gF66hR8GAx/oPL9u3DVoe3Q7oiM4hKRw6eb4t4XteUoS+DdC3OWS5d9752133NQLjRMrFnX2YcjcDZJsIN98APTZqu25Yeoftip59EMiKaLbt1xBsd4E5H4wgQs96f0iS9j+DiSIaXa2j2zp9HUCfXF7IX/3Jn5Agc3X1XEarqUyWC+m2juRWsyvfeu2u3Lt7W7qdttRrdRoAMJHxxdQ7Wl8qZUYsjUZLpzhRShKMWK2Tqwa/Ro9ZTpb9fhegZzlfBtIG6P56Zj2AviOB1/F3/tCPMHcYrutNsh/rXBz7kvMRTI4KAT3mCaiTEjo7WXtvW4Qe72MlEvpOS2rdnbaBmWOkto2AyGicDo3WxtUYaNodtVwA+ma1YE8ztMR71z2COdjpqNuSkb/ZyPnFBXXDAX6IPknwBHt8tdIhI8uVTGdzktFun96W45NbJMmxCwOtYSIyHIyoj1CqVOT45ETqrQbvGdcNZ7QCkKvwjK2dlnN0Sh8Hq3C4Suzg2F5EvRyKaxCTQdcGskyI0ClqAx5A5OSAf6GT2ljmQMmorI4AMgZIuSOr8DIBHRE6QJ2R+mIp4+lYxvMpMxfoOplD230+EwxbWi8XJEHWKlXptNskyJkzw1Y49OMXivx9uVAEukt5PpbF5XNZjIZSanakcngiozsP5Yv2SewsE3SV38S9r/+jBdIoVbt7RkJWStjkcp1uboZI0m7bnrJ3mfwQ/xghNCUd96xZIqFuim9PfCdnGyCrrY5fpZvsn4ZrxfX/PmGf1A1VvQMP5Y3bwatzUspb8cknGrt5GeF748a45CsJQN8WGWelbhTo0sNb/CgMfweFo22Lt+2Cdv0+CwR9MN8Hkj6YhhPNvPVP0IlvAujsQ/e+0oAe19BfBqDnl0v58z/6v6T/+Evp9S/kejaUyWIuncaBdGsNefXeLbl/5zbJcO1WiwQo1EtZP69UeFeKlRINIWaeIwVawrAHMrLdRCtIvnqebbi2Pst9n1NkD5PVtPz18Y/rR+L4G9+ZsPdZGjZ6b+BN+XUzP+UcA6dX33KNKGR577BHBYY02xno2QCePCCVvbyv0PvWoSvxxfiOCK8Vn2/dE+5crPcZrysgowSxITucz6I+qKx9UyN9A3GiEdPtlKUtl0gaW6whI6xzu2FxWq125BggMsffc4oYFMlmSyrJ3QJQNxsEc0TBiHxh7PE5YKojus+jVg32eaMRqbWhxl5BSxrKPK6d0UB4OBryHCplpJu19Y3g7q6X5E0nRoNoFgNOkDXguFdmgDDApazHpaCUW3DU6gHeKEvhNYvK3UQ4O4/wPirrIf4yZzTav9SJjyN0SsEC1CHNvFjIGHPRFzNmCADoJLFOpwT0JcR5ZlNq4re7XYJ6pYSuD82mgPsBYahWoyWFDfrNl1JYTWV6+aXM+2dSbnWlePSKXBy/JtelWgzorrVE6RnJfnT/5912Vjsf7IvPYciXCp6XsM05tBf7fo5Dp/jM0vZcJaXtOtKv7yfQJiLygJiNLFnCpQjbOrGmgXhN6rq8PvRMu5CRRUzYBdcap/MHYuEfe0/EJPB9Bpehy73ztovQXTQW3zSPL7olXXETQP+6EXqUStyy+xh/ZLSVJcA1+Nt973c2MPkge5+TBV42P9oHjShyBdkLhtpNrTImswE7/8340LBqy95Z9wHFnMg//NmfyeXnn8h171ye9S5kSS35khw0mnLvqC13To7llVfuS7fdllJee9DxjfPCZimUQI5DPRPqcBWp1xBFYRylpu6QlrTRnwaSIcjytN3+8CN1fkYw0cn+1l8/fw65HctflywnMyS6BJo9CV3q0EPP2kZaQ0/wO1PnrjyyuH0xK+oPjx2eOzIfiX2ZcgJVkCd6cMN2O7zfDb+xqBzAjTXEfSUorsAAdyNJXaRK4ZfJhIdFRI42NEToADVKjRZyBEZG2aulNKr1yKFlWxjEUdACCeGSMSajFeXg6Jg90lREW69YF2ekXy4LauXmHUHOFCQ0PB9LpCqZLi9JrYT3KPFONdCVAY4+9majSc4HtBX8bEVEyGT2JEe2vfbEa4qefdyFAp0Uto+B3OcG9yCiQUTOb5c2Nn6IEfH8/RcB2Zb85TZAJ5gjOidYz2S2xBx0vTZE5rPRmJH5mtPkNAovVarSaLdVnRFjYUEQROReq1IfooGRqYucLJHVyK1kfvVIxtdPpFhtSP7gvjw6eEVm3jAW6xX1Ad0c45vsW7VHyb24j1+l5isJpvsAPA3G2QFi/Mwox+SbBHQdLex9YsZgrvxqV4nP+tS3k+K2QFn0a42+Nco3GxquVd5EFoKD5X74zt8nSHF2Mbp0auTCqCnh9flN+u7gEe+JZLx0D/GLJN2zomizg3YcX7TFv3ADLgp6eBfORQpUiHYtsjkNoTH2ATtLbN9/XWB4tjDhI0AP0rypcwoW7v2//zv58oNfyHB4JR8/+VxWEG9al6SaK8hRvSQP79+Vu3dO5aDblVq5qkM28lonB/ko7wC7WoU8JvTeWy79qeNOEV0ZAx7XEqq8GfBmpZwN0MONGIKcXy/2gTz8/9hp0JRyInMQROi+Y+FHVD5Q+ufBvRHU0FOENoq+xIC+rQzh37O0M7K7h1aj8zSCROl91MTd1DGAlWUfAOhgi9M5WukkMzzH1hdtk8x4D5crZmpGkwl5FNVmg4CMyV+D8ZCAX1ggdZ/T1q5cjrO7sWfweahVdw6PpdnuMOWN5xOp+XoTWZ4K2bdIc0OSFCl1gLxKtCqbHyQ0gBbkLwFaBHoQNjmmVW8kwA/1Z0ToJOGVSlHtlg6EY70jK4bzw7khKsf1qbiMzhFwPYD0LVh8YNrdsYPzOTpBSGn7maYUcG1hI0dBAQwvS2lrWS80W0ANfwfo0FefYKzqDFPXZjIZgN2+lg1bTRc8B7SelcBjwcx3l3ZHLzoAvoHXCkVZzGDeixzSshqdy/j6qWzyJVkf3JVPK9qFEIF1RoRuGYgsBznT9tGgpZ3L0NlM7Pd/CoAedFGlHRwte+36gnMfYkH65ySg77OD/t/fBNBhB3xTYfc195MffCcG9IC5HbYm4KTCFM4+b2Of4Ut7acFiWVRrv3YjU6ONlVL20VdiD5pyUIl0KmqC++T7wuvK8jYTEfgWUOHfMbICGzlO56iQh6oQ8T3Mo7yIqyNy/ehL+eGf/2dZLsfys398X5b5nBQ3JcnPVnLUKMqr9+/KndNT9rIiQkf0gvo5Bq9AtALGDREVauhQqqpV664tTSN0ALqtpYFHZDhgNDwCW1JTQAWECNYZUXoCsrZI4JoDgZfV4Lq/cv/4+zC0ufhMy5hwo/NvksYpBHRWdneU73LexD7/Odi1/28O6LYPTPY1aQysjo32J8jDctiHi74BugBWAgqAeY6RpdoFwJryakniG/vVNzp/HPVvPAEYzEOHvYD2sznv9xiAM18y9QswxWQw1IRNKAZReb3ZoSwrUtdgsiMKV4U31WBHPb7g/h73Ae9DJI4oHjVyRKa8HZgr7iJpjlfFvHAMFgIxCdwNZJxIfkQkD5LZPFknLuTdVDV1QC3bg5Q8PhOyqow1sRetFcD0L5CCR0zpslZ0/DzybnRfA8nNyAxF41hd0+MOQEcmAa19aDEd9fq0BaVCnul3OB6NVkcKGF9cLHIttQxWpUPF0bawEVjwEpymsuQWI5n2zmS2ycmycSxfFKpJQEcQBQcpKFklnODguUs6MtGs6q3bO8sx8CP0bXbdfp/9epRMjuxOgAZfO0IPzzsJ6FZSywZ0Pvd7WfBGytVnOHL8vPXelyW5CaDLUoPSCActi/6zH343M6nE523LdCh/Y3xdQM9Ky4bezr7UTRYjcyegW2vPvpP3Xt8F6HgtPAf/RnIjsL0o22vje42w8gLnNBsM5O0/+4+ymA/lF599JMPZTPLrgmzGc7nVLMtvvfk6RWYqxZI0YCSqVYp+QI0LoxuxbfH/zWaLetIAdX/kpKlpMcHkxmZq9sUngVk/ZNIZ0etXQE9sMANYN1iDYzkNSV2fumVPNHrX7mAFLN3qeaQXEQm6Taw6+mr4uZ+crKc71Qg8kptfe9NRz9Ue5yRzlUMzFHM0BRc8JcxAGLuc99XJYQZjTP1sQRj94WeLvpXQppO19AvXGhPeUEcmYHk1ZSWQKUscKXUA4hz1WfZ35yPGtzlHJIyhtWu1pJOEvwPg43Wde1+Qq6tLaUB0CDV5aLbjbzi7vEDORbPVEVTp4URhiAjq5GBlYwWMrIgUcqGo7HK9FDWEaIUE4QjHg/QpMgMReLs+ckunAtgR5VLFLuICaDROkR7JyZQZE95lAiPehzVBK5g6yWDX42ft2LAe/iiaoQ8d15j1ZAOn2tkKvcP6HOhnOifMCSfxPi5c25ojxiHlDvLeBCx8MNsnY+lfXclqPpN2s8G+dLgR9XqHMrdYfzyPrVaTWQ/cT44uds6YVFtSrNaluJ7LbHgl09Vazktd6bm2zawI3Q+obg7oyGZkwsJu6xQoi2a92beLIbgqw31XUKNZg6+Tcs90RKJANhvQE1k+PG9bWlvtes0O2bXeOCviDqB8Hh0k5B+DNscCpAxA5+5990ffi+6cD1pZgG4G6WUD+jZvzvdwQpCPjDMeygyH6jcN0DEPPU78K0JYdK7XDwUiLyUbIcn2Zwh/9/0//SO5PH8ij6/P5KLXk0qhKrVcUWoyl4NOS+7cvi13b59IHapZpZKTeAXDtyg5pERRv2s0pN5AZIBxk0VCLKIavCdiyjrDx/q1i2rIpI2+9EFUQ+oeSm7AuGcTZl33UByRKtVGwVlB2Uynbl5mU9xAEnN87CPtbygQQvapsrvDL5ML9veMsthtLOlScpskoKvjoAx/A97E8+E9XHbOdv989r//rITn5hsKBS0lcqn3oIBuUqLL5ZzpXHMM7VqxRkjVYjgJVfwkx4jaztXKJIhuqaQGJ8ZzLK3kgUgQTgGuuRyx0bWSCgcAr3cOuuz/ni/WUm00Wd9FFGn33aRc0d+dKyrbncjvHAYKxSyWdCIoHeqcPhoiJxREUSAKMKmSnZVXAMpIQ+N1pt2R7mcPjUbZXHMKH8XqgOscWtU0be8bRlt3qoIFIJ6K4Lx2uqzojul2JxrFzgKntoesiE2kG09BilvKcNCT62tIvk6l224xg4CMS6Vck2qtGYkOAdTxraWLnBTzaymV8iL1jhRqLf68nAxksljL41xDRs7+vQigp56RAKT+OQF6vBZqh0PvPQ3oe/waBhZJMN6GX5lOzw0APUy5R7btRQA9ZILuSx3gQ/a18+yqoUYA4V21H/HQEEDEwq/jB2QsGpUw5R6kgcNjZi7yltRwBC6osQbkvORx0S+daF5QYPN6018s4a7g+ckP35b3fvSOjBcTubi4FAhhVDCJabWQg3ZTXrt7Rw5adUrPgu3eaLalCFGPakOKFYh7lKVebzgNbRX6MADDrOWIQ+G02wk8LkJnG5ZfpgnWCGsTgli4HyzNadGPHY/eqFMKs0lfyTS5tpNYKw3T7DT0Lp0buBqZa8tWLE1VQ/4kfOgMzG8C6Hodya6AaG84Ry1Vl/dIb9zLG5QWXDoAAx7WAHRVSeMgEwChy1TEQK9tWqZxXi6WIkC3yBzPLUlZIM9xMImmsMmKd06Yb7QwXhfRJeVdOSVOmJ6nCAxKIOUqszpIryuzXBXeTAIW+LIqaosaQRPpbRg5pK9dCptT41ya28oyGvjqM8JaPqVmY2VBP0JhdsVTMcTak/CJQ7isEIZkIMJFi2YUjMBiOFEaHfqeVC7Miqb859hejwOGGNCxX5lRgAytaxPE3PbpDO1pK+n3r+Xy/ExWy5l02k0pgdm62UilWJZGpSYriPWMJ1TbqzVbkkemAy1rpbzU6iXJNbpSaHSkUMjJej5mhP7ZssrUu60Tz88boGBsfu4vqiZmS26nAP43LkKPgXZ3hJ4m1vnXls4K+JmIOAMQ/o1v20s0JtsyGJq98vk2pgRpx9yFN3rUDfvYud+9en5iH3I8t+eKWPnzvR+//UIRur8gLwPQQ4MfRutZ0bv/O6bygn4j33BmZRqyPiPrc3bdgPD9eQ/QzUj6m0BX34teg/pKHC1s9/6yzntw8Vz+/I//SNbzufSvL2W5mNIYg0lbr5Tl1bu35ajdlMMWUupN6XaOpAZQB5hX62S5IxpA3Q4G2bSxdd28XlYvNRml8Zzy2S5/ddu6ch/BsBZC/fI4Rc+efWr/6yfY3mPU7jY7l9Xp5RuoJz6TS56UnnEZU5dyd6n8gAizzxH1wYWf50Y7htkrn6WaxRROGBi2xll+HzwAHfahwKxjS9HuZGQ3/B5gjcEkGEgCJnq1FOvv2/twX+3/Ec3jI0ymFOuKc7QecfwMngXGl8KZIIkN4kMYp4u0O5TMKiBwqfNHf9kRLRUoNbewdMkbgr3rhUZ0zowBBFMWUICDxClmBLpUp90r13HD6yYPI5YENglYfCbud6RH4HgD+oi5cbVOW8AAQOvq2kZnz2bo6CVsSxC1WrukbxdcVz0dAwN0OC3oI4cTxalr4CysV1SIe/b4S1nMJ9Ks16TZrEupgIBEpIgug15P5r2e1NAF0GhJsdGUUrMllWaTpMNiuyO5ZkdyTvd9tNrIJ/OkmEz0LEbPq83bSLawKejvfHJ3vZgSc3K+2M6/8dct640Z8UAiBY+WMk25ez30KVzdPchJS1rxhYfgyra1jHXRfnT9fH7CtvmndK70rZaB5ds9F0A/Mya1ZbkGOg0w5lmxUukFjInpncbDwtr8/CfvvBCgh57LvvrAPsP4VQA9cQ4ZpDj/oTQDs6vHeJfHZOAcRlchUBWdl+wb8OgGuDQONkUiyvRuEN6y27d09WHv4mnw5jP5z//H/06952H/irVJMIShSFUtFeX+ybE8vHtb2vWaHB8dcw466nVlTFqrQM+9QjAwAk7EhmW0Q1ZSdM4WmUcRfADooYMXGU33hESG1OqRSO0yBaw5w6he6sDengpEpeoMaZQXi6Y4kuZyzXQ069DoNXaRshHz8OyRWe3SugZiSNsyM4B6M3vAnX8MshaiWa9H2TJJCSctsEpYLx/QCTrePd72LETrtgFIKYuf8/s2WkOnZCu+kc6FKIk7T6TIAdbmXDCljmidWRatrzNK9uaeY33wLNhzZ2tp+9bAmSNMWQZSmVXUy7UejTRwibPGraURyxA5glg7ZBZE7wXAmLLDrs3GnLS4JdNp/Htz4HFTOKWQwK6Nr3TccTz2fTuxD5cZsHXWWjr6zHXmQDgz2jIuYVCyDWhsne39mV0enM6i31zLBToNUCpaEcwn0ynb61AvX8xn8vzxlzIeDqRcyMvRQYes9QLa2MZDGV9dyWY8kir056s1Kbc6UuseSr3blTqIrK225FodkVpDNoWKXC9EHs01yxLaYfs5q/xD5xNlqhdNCSb2e7Iv3eyk/5ZdQVLW+1Mgz63hnSRjgG2RsfvrvXX85AjWLNsfA7p9lg2YMqGm3RK1BuZZa+HbRJNpzgT0DLW62JaoPeTPLhtl9zv3i59+PzpeOPiB/fP+eoZ1li1jU/0L+SYAPRnV7Be65yAC76Sy0i67WO9KyIqHXvipQUYoLt0aq3xZ6jAWIvEJcTwVRwqLvNLQPbUwMrErsocC/O0f/5/Sv7iQQe9CZrMJIzVIXqLs1igV5NuvP5Q3Hz6Q46MjyRcQoRWlUm8ytefPorY2JatHhhE6NpBvIDBsJLzXPijaQ+sbF7/EAqMC+QpEM+bCxiQet2EdEczWjwph+J2jtmNLzqczzrwGR8AiWnM+cF/LBWjV67kqQMbgbee4DCJ0XId/3j44+wBgqW84BTiHMEL31yNVbrA0mUVTG508Z4DOMQ9kb0MfXCN01NAR+eFz8BpA3DeOiILJ3HYKaL4jyutGOtyp0dl6GOAzskX9G8aeG1uJfihjQHwGyoJoRUOtHz31Poj7oGLa5jAd5EGg9o/rcqDNFDskaM04M3xJGBqtqYMQFmWyaMJig4QUe7Gi1+nuLSVTLVPCSWqIQp2ThTSPGQGfCBeA2rZ7lAIb9wt1RtWwGqBD0x3OFyN09KBjyM1QpV5752cyhFTzciHHR12pYKzreCjLfk9W45GUNiupsJe+KrV2V5qHx1Jpd6UAJcd2WwqdruTqbVkVqvJktpJrNw8hPL//GgA9FSx+BUBPOxVpQM9euzjFH0+MVPu7W57WvR6gtG8HzLaE5eakA5DMNPiBgbbVxbNC/Gcv9967P8iM0HnwYLNv8wK3bXZKDQRiGmZ8tkU6qRsQ9ENu/ayMeoJdgjrRHknBO8hNUvIEbK8uYkbC95BUSCxOkfi1D/pFQVfUvog/tQ609GnCF9735KNfyvf/6i9lNoXK1liePXtG5bdqqSCF9UJ++41X5a3XXpVbx7ekXEFqXSN09g9zApv24iJSNyDQzEac2jIAiaMcGMwY0C2lZFvGzj+8ThsnapKbWCcog+HvNLpS3XHWeMHonk9lOhpxtruNpITDYjVbApAjWFXKlYj1jWOZgwKAYz+9jeZ07YJGuIcjq0Nu9csH86woI/KGfRU9gldSq96P8MLsBT4njPjY9sNMjzHctYZOh9JNrUO8iuvH31Iz3OvY4HmBk+GG1xgZzNLUdGbwfq+E4aeRLbqFc0OCn4vsobAG3X9jmGOKmZ6nIy6aZrxjgCOjQl45ZWO1pkwpU5IcIX6zkrxAAMeU7Gzt42lnfodN3FeOHneQ3uB0FCVXQdudOi+4dnMwIqeKAB/zGuz+RveCKYCkkUuByHbjxldW7r5EgA5n02WMkEHBNLrFeiFj7OHRUEbXV9I/P5fceilH3TbIDLLsX4uMBxy4Ui8WpFyEmiM0AlrSaB9JuXUgArW4dluK3QNG6ctCVT4dLwW6flnn7DuWvsPG9/4TidBfBqCH9gfhV9xJkn1z9XO3A3pGJ27yQBls/V8foL+3A9CD631RQCd7+dcF6D5IB9EuWsqyUis03i448AOE0IiDH+I7BeYRRWlY2FGvxmGgEBkQArqRuNSAvAxAt2ua9q7kT/+3/1Vya6huTeWLLz4XtPO26jUpyVJef+We/Nabb8i9O3elWmswZVpzLGUAOgy1zUM34wiQw3hLGlaPCLcN0B0SJhynsPyA1V4ggnRGGcddzlVVy4wO26Sox+00uUEGg1GEmth0KoMhnJapas07AlSpViO44VoQxRHoVmvyAmh00ePsHBb03VtLGq5ZR35WyRfA9DcloTnv0Nl6CvJEkZ4pjVlNUn/WUn5Sp8HWzbIF4fNj+8eiSrTjaakOV4FoWtv+ECEjQgdYF3O4vjnP1WaLs0/dyZ6i3MCfwX53zpGqqWnrn7b4qROEzzWnAutEtjjIbE5MCnALB4BrBgEWksuQRbBuBDwXqB1rT6zqyINotpQcsgqLuSyWyCoI27ZUFAZp6YWs1hP2y3Nt0E3gZBhU98UGgGg7GjovNN0uqgaH2n2xLOtKA4l97gU4a8geaNuaasIT9DO4HxGgO6dlVy15H8CHgA7nBQ4LddwnY5lAx32zkimGsYyGMr6+lsunT2Uzn8phuyV53KvBQHLTseTXC6kUcyyVVStVabYOpN5CdN6WdaOtgH54JLl2Vxb5svxquiaV0z9H/3p98534vXNk9pUh/b8PnVNGezu4S3v8IL4cru0u51nfv6N2HXnjycg2HQWnAT0b1xTQ9Zy0BVJpmKTs7PzapqDq44KPR1nXvQlKB8kA2NXgPSW5CGve+yYBnQ9rUu7SLuqlR+g7ljisbyc26lcA9DBlwlagANATDxP2oWu9ss3zVQAdkp7+l6WOcT5//L/8z7LkVKepPHnyRMaThbQaNSmsl3J62JHf/e3fktdffY3taflChVrdrXaLoIdI1iJeOz9CGgUqkpGrpcQxjY1PmCf0Y+lRi64ZjSH2xcEcoOBckYrEFwx+bgMGtIKwjb5EbVvT6ivOAsiRPazghiEXqE0SCAoFggSyDr3eNc+HzkkBf6UDSQDY5XJRgdEpqiGSt7YvkgEpV9rg3xMMohY6JWTBIcBTDOBXYliRUrGx+phGjfD+4/p+koTEKDMXq5KF3BGsh/ZSm7iMgqOVCPj+DSLbZbxOSGX74zx5kIIUcgWZL6ZkVjMKJv3A8QNIQou7EyJwMxY0eA3srVbDp+NHtbVQwRcgv9LBPfiday/j8VdaL9+sFzKbjeS6dy2D8UTWm7xcDwZke09mc7nq9WU4H8tstpD1fCPFTUGa5bK0KyXp1KrSrGKELwA6L9VyQRq1ktSrFY4/RR92vlyVFZzChirSwZWoVZsMHgr5MnUKiminK4Gh785bzzZKyTO1jrXLOxJUpCAWROxbxZ6cY86smXarxCz3tY5PnUxkMp/IUjBHfiSL8Vgm19dy9eypzIcD6dRrbCfNY2b6BONUJ1LIr6VSLkm1XJN2syP1RkeK9bZsoBGBiWyHhyKtjgzzZflinl079+9pZOgTZQbNTHwtQA+i0KyAaZ8zFJrsmwB6KDyazmTuSlXTEAVEu5gj5K9VHKE78FT2rXvLbuIdU/I7Sv3hWqXXjvnKlK2PfxEDeuTH2GjsbxbQYcTSYvk+mIc3JHWD6Bm92Fe4kb4JQDfHhB6gB+jbztSyBOEN8H/O+ltbK6UzJI29GXOcw3f+5P+Wx59/LJPxUHq9HgG9hAhtPpFuoyq//7u/I99681tSb7akVm9K9+BQ2e3UctdhFhad4zMRyYEMBcPn/z6qcUMUxbG72SvsVL8QPW9QE8fPC0TVY013l8uMfmHkEHwwjD8AACAASURBVL2wfUo2nMcNEKCQCKNjjdoAvqPhQGaYy+0mhwFnjYmP1zGeE44IxE7wL4AeX+YswVHhiEyI0HgRKcDRyIA6bnPFqJWTvwp5yuCSYOc0wsHsXqMP3LWMQWUP+uQcPOK0wdkznCsmUuBWj42iIzRYeq1qYb0WhB8/omAGw5H9dEDJWgo5dUy0do9sRlyGwZOyXK0pEoMIH5kPRstkfmuGCOCngK67zUDOCJtgga8cuFlmwlrTyPsga0+HwJDZzfu+kelkJqPRWIbjsVz2RvL44kqePD+TL548lbPLK7nqD2Q01QlpkyWyP67tDIQ6EWkXCnK705K7tw7ktQd35P5xVxrlvJQ2S8ktppLbLKRWqUit3pKD4xNpHx3JuiRSqdVF8iUplWqSLyLTVCPIY8rbplaSjd0fOCeYab8xbQFdg00e5YWAAe5Hj1mUZ+9BJUPflTlIUKLAjKrzYa/DsVoJJh0OZTWby+DqSkYXFzLtX0urWpFusyWl1UaWGD07G9IZqpSKgtbBZgM67h0pwtlstaXY6Ur+8EBWzbZcSUmer9JTEH9tEfqOtHISGLfb7r22P5V90BjD/3pxQIfTHDttMWcnPmoy5f6bAejJAPCGgP5isJlcgCyvUM1FfAeyovLsdENMJvsqAgchoH/dlDtbyoIavX8tFNEPxGTD6zKnwn5/k81sKWVzHmCK7f8tS2AA9t5f/4V89IufybB/SZb7VX9MwyIQsWjUGKG/9eYb0my1pXt4KIdHt9h/XgZbuYx2NZ0LHTkY7n9SfaxuUpWND0B2mtO9ZnOZjifKaCaYL5lmBIkLNnEyUbDFeRN8Z1MZDIZUNuOACoAQ08auO4SpcqRtF1IuFbUe7oRDAGYYEqKiI2CS56K2O7RwYU63sbURgQP4sCZGANT0rYInMxRs+ZpG8qGdTlfa7VZUs0c9E04BgB3HIKkMTgJY3651Cw6BTVOzexsCej6n10ggjXr5feOidXU/yqdzFUm9Yi3jNjuAqU5H06BDU+hal8Y6rhbavqi91jYzHaWKQBBIUytcS6wN8gD5HJTDFf6RKcEBUYLRiW3ImCxlOJ7INQa9DMby9OJaPv3ykXz+6Kk8OuvLs/5EppBrRYYjn+PAlWuAFpXqVKoW+wbuPtu24EQ4IujJQUP+zbcfyL9+46HcPexIs5iT/HwiMp+RS4E1gRDL8ekdaXa67NYoQbYYEwMxWAYkSETo9TLaG1xUrqI90bfTe88Vk2US2/+RoX9RQEfLGnXcdeDMdDaW1WbGfTzpD6V3cSEzzEjvX0ujXJajgwMpYyAL1mY8EFlMpVzMS71al2a9JfVaSwqVuuTQwnZwILmDA1nUm/JUSjLYKHfAB1C990690Z5h73fRay85QtePSoalSTscELJuUHa05yS+vq8P6FouirHLSog+9iVZ7g6LopS7hla7vr6JCD2JF24Ut7feUeDnR+jfBKD7eZ2stMxeQA9lvr7CSYZg6h/iJjX0/YCOclKSJx9eF9XsMib3RACa0YSZBH8Y16R4jR+hX3z+mXzv//1/ZN6/kOVsIr35VPqDoch0Ls1SWd587TV5/bWHcnRyJLdu35bOwZHUG+2IHa5zqb1sSmDIzIEAgLF+TQOvoiezyYQRCNjMYPjSoE3ViFXyeU72AqGt0+lE6WIYO/weQih11+MMJwApdY2Oc0ydU08+r4xuXC+AAf/ifdpbrXQ2yyRQztQxjHv9PnvyOx0ompV5DjgOonxkJ3Ac/M7UzlAnnjlHo9Goy7179zyDCbb3SolXnNqlUqiaaVBmq88X8SMlTVVDsawStYtZ/7S/F/3xqeYMkEgWyd7aqM6YsANOgt4qzUKwdDGbMz24xuzzJVrGXNsfa/MRFS0BBHZ/uQc2RQJ6YbNAEUF74EVkvhIZTWcyHE3lsj+Qzx49lQ8++Uw+/OQLeXLZkzEC93xO2q22dA5OZI5IFZ9fLsrtu3fl8fPn8ujxE+kP+mQIsDSJdXNaA0oGVGvbyom82mnI73/rofzhv/iWvHZyLM3CRqp5kaJrWyvkS1KolKh4WGo0pYgxwCgpISuDVHZVZ56TBEUAh/KhpVw1+wR5VT8YwTqYkbe0/C6Tk4rQV2s6qXC0mEWCxO0KcrxruT6/kHG/T033/uUFJXbv3LlNAhxAfjnoSW4ykjIcTcx4b7SkVGswQi+02lLuHkq+05VFtS5fSEUWLlyNgNP0FjK6j6JSmQN7TJr3p3klAc0CsZAV7UNZBqjlkqTdENDD2rJv37JwILXuibS3q6nHu1hdinU65c7fR4TlNCAny05px8RPv5vzHJ6bf/50GiMidtbusQhbn1ud6xG8L2y/C5c7bo9y9seND/5GAZ0XlTyTG0WmHvAxstjtEKVWLLm4giabrWAaAbqurW6KYHVDQDdgZlXF2s8MAF0tPXVSzDE6QHYes39Z2za07wSxhu73rquPwD7u2eWl/P1/+lOZXZ/JfDKQEZSpBkOZDYZSWK7kzsmJvPn6a/LwtYdy5/5dabYPCOgwJn7kGp93+r5h4/uscjCvx+OR9K+uGZVjoAdTjeORLKaIDpcyQX/8cMiBMGDRn5+fE0TxmZz5vMmxNKCzfzUatfQ4hUAgirJWAhgIVYi2cRykxSEFCvIQ2oFsvCde06h8RYcBafj1ehn12VtaHoBuYiqM2DGvej7neeI8rq97JO+dnp5SEpcEQZOuRfoe0Tmm1dERAmBoDd2MQ+j5kzBHrfa4ZudH6/r7pJGyLIKBDEsRa023+6UJfZ+CPACcpKzVXMd0QjmPpDVrdQkHNKieuX/f87kyyVqb9VRkNZP5aiGjxUqe98by6ZMz+fDz5/Lzf/xEPvrskVyPp1TBx8SwZrfLIS+jXk/uHHTkW2+9SVs4no55f+/evyt//w//IOfXA5lhNjzY8HCwNjkpOCGNBTIFpYLUcjkprdZSlhyj9N9/6zX5vTdfkzfu3pZurSytWkWKspQNRG0wrrVcEkHpqF6VDXgExaJU0NbG9jVOoHG6CuhPx1ojG6Hz2K2zw579mPi5X1UtBHRkm2bjCQEd92W2mMhiOWW2anDVYwlpOhjI1fmZ1MtlefXhA2m1O/w9AX00kvxiLuVCUapoFQSgtwHmB1LuHEqhdSirSl0+XMfp9jDNnpUtTbwH+wjlHb/zJ2xJzqg1742lgvJomCkNx6smgTap0ZEd6Dh2sr9bw8AjY1Z5DOZ4RtL1aZr+iGOAn3aVedPnkAreyAuKxYtS4O8z6DPVdDKc7uAgupb4DJ1bz2sEX+m99364pXxvv85+mTcLJx2Bk6feE92NrJ695PGyrieVXkho3IUeVBrtw57yyGdzspKK2v4KuR/sdxGw6xvNp0gAsPtzLqTV0L1DphwXT+JVj+rEMdzfWGucv5H9jWgRlLYwxWnbyAGZz+Sd//Qf5erx5zId9+R6ApCbynwyBsVYjg8O5LWHD+TNN1+Xe/fvS/vgWNrdQwK61aWTNd30utqmN+BFz/vg+oqs8wKMBKZ7uXQj67e6OaIWK3wOgBcGFIAO4hBHQ2JwBUdmzqNIG9elPdFF/A9FTRDxoC5pRhjngWOWMbGq0YiGkQDsAOz4Fyl4RN1Wf7dIxQdJOBDoYWd9f7mUw8NDPiBnZ2c8zsHBAYVU0MNPeVNmDfKSg064m+wF8ph+OxIWXo+06Z0EMqVd42jB0u4GIEqIS2sNRPUzx7UxQ0yeggN3sODpDOE9SHUj3Y4OAcwgtxQ3VLAYPcT3NtyHXPdcWdaLmch6KtPpSC6GQ/no0TP5wS8/lZ989Jl88vxahnMM91GaJgGyUKIYCoByMRnJw5Ou/OG/+j2plcuUOT17+lQGvWv5xc9/IdfDuYzwOVClQzq+kOM9XCzXMkbJoFggQ19r01ogqObzcrtZl9fv3pIHt4/l2689kLtHTTk+PpLZci6lelVqEF9pANB1hGtZilTHR1TOLgayuwug8+u9xECUoqojWsbEnrNoryeMvZON9SWeXY2IBFA3CnY+0ewU56Kj82Qx5rXPRhNZTqcy6vekd34urXpDHj64Lw0C+kQ2w4Hkp2PUp3SsarUmpXpTyt2OVA4Ppdw5IqBPilX5eJnUScgC9RBIIqDHvoSOgUfADN+rea9kOv//B3S3AoHjkgoAqUOzO5DdJZCTJUyTKKMwxtVMUwzoWvjNvffuj7YDetADbiceG8V060L6pocpkBSaptMN0UEstRg6ATsohFm7bhexjg5XUheXh3APKq+ZKcHtaQLGPsFSZGUidmUn6DQEc0CjtjjP60lE7B7DubBayj++/Xfy+S/fk9m4L1fjEVnFSO8tJlMa1tOTW/Ltt96U119/TQ5vIe1+y7Uk6dxzk/LUJdTr9Q2c/T+ud3h9LYPrC9ZmkXLHuzFnm4pYszmNWxk61PU6U6/D4YCgOxyNpNVoMrrF+1QdDr3oc7b5oJbO88hpG9V6g2EgKzKrdY57iTOi8YXfIaWOEgOHipRLEahbDZ3642sdvaks93hYh70H5474zSaaARhNGx33AAI8UNcrILWLKBBtVBhi42roWoYA4S0GdDyAVvs256RU1DGX4T2MI8IgQtc3R3+D2j3V7azdysnfsh3Mhp6wIwA9/DNZLeeyAdEQpRAH9ryrwePD+xp5khB6BydiSqb6k2eP5YPPH8nb738sP/rkTC6mCxmjK8HnArDtzM0XzxdltoCuwFpqpYIcdztyenggl8/OZDocSdklGZelgrSQim9U5BCjfCGQs8nJbLmW0XzByBuPw4JOYYFz2IuylnatKpvlXLrlgtzvNOTNt16Vh6+9Krdvn0qpXpZKo0a52lKxTLY/jslZeiTAFSSP8aMuJQ/pYzDmkQmyHnbLfBj4gQjpg6U5vZGz7VTtbA46FBoh7mNdFfMl6ugDlqTmo4lMh0N+Xz5/Jt1WS165D0DvanfAeCT5yUgBHfwCB+gVAvqBVAjoR9IrVOTzRfK81GQlJ8dF99TZLj81D/sWSe5m2Ew8d/42CaPtveAeENrs/MK/84OW8DNCe5lp2jNKg/77wqDo60fouLBsga/oc0E5iWSM9S74pLYwE5e1JmFrXJq8pzLRLJxEgcBmF6BvP/FIWpM00X23NslyvwnQxUfMBvSsBfB/l9oYweCN8HXUt7PgOjK8LwnQd503tXlda1u4If3N4IOBDw4YvtL/+H35yXf+RqajvgymU5KWFGBnCErk9PiY/eivPngg7cNbcnii6WS2Yrn+3qgPnWNFlVXvRy/4HdtxhgPpX50RLIaDPvvJScIDYalSlVq9xhTn1JsihzQ3/rZeq8vMTf+CIeSYyZnO7q5Vay6FbW1SaCNDK5UTk9tsBAMvbHIcu4qWC0bi6M8G6FfKZc7xxrkoc931YHPYydq16BXdYBbt18YwENRTLVOAtcU0MaT6UVtH6QjZAuiaI0Kv1KqSL2nKFlE60re+iAk1w11N23q9UfO199i6IjtA8ij/SWa51IHCr9Upxtovl25asmvtg6OucrgK2gBz+1YwR9ZEyXF2+IRxMSBww1OYkFwu5Pn5hXz++Kn89IOP5HyylP46Lx9+8UQeXfZkitIIfQ2k8pXMBtMSCTABLKBRns9LvViSWj4n3XJR2pWy3D44FMj3Hx+3pVMvy2GpKK18Tur5Iomno8lcRrOFDCZD9nBvimXJl6psf7s4fy6nJ4dSgJoanIqLK6lXKnJ860ju3L0jrU5LWu0m7w3KLoVKleAt4DmAjwGlO7Qeok0Tmal6UzYlJVtalB5G6HSgPKC0rIvZMXaDQI4WDpVznPgcu1bM2Xwi4+mATu9spONTIdM8HvSl22jKya1jaaG3fJOT9WgoMhpKfj7lfIoc1A+bLSl3kXJvS6V7LMXWoTzOleXCReh+1iwEdLMjlgny7cqepDKzL/tMexrkk1Y0DdD7O5YiAA4ymPG5Jz8j7BSJJFGtjcsLevQYeNaSmJQ8TxZSE6Y65Vjs6bzSbopswZ/4nmxfXZZRg+AufZ0298F4J4qVOyL0tCtvgaLVODPT/yl8/+YBPezpTl48akVJska4ODAk0Uxur4b+MgE9y+1JbBTcQDeJyn8QfQ/TB3BuBy96w/uKz7+UH/zdX0r/8rn0XAvRaDwicQ2CF0edtvzOW2/Km6++Jt3j29I9OeXAFr9tzdZG67Sa1rNas9VuURNHDfDq+SPWazG6ExsYBDekqHE8styRdq9AxKbBiAntXrMZ0uoFCswACEEuw//rdQJsS+65y1EsROvbbjqYY3vjDXhNHY61lPN5stgxaW46RbZgQ8BHaxUY70gvoo3J1s96yRmVMW21lgL2gMd+J/Me1wFRGirMQQZViW8gWsHgVap1KQM03BqVCtopYBPr7N7ZZDN7n0Xv+Ncvd6yZGk64ppG4hUoPa3CgUsRLWW9UgEdnumvL3woqZWCls48ffd5w6FSfAH3pRsKh/+CMDrNPaJ2iytlCRldP5YNPH8l7n53JR8+u5fiVN6R7fEs++OCX8qtffUxi3GqDeenOE3YtjDSD7E8Ha70g7WpNbh205LdffyCL0bUc1MvSqlfk9YcPpLTKcd4AygO4MJDA0KqFtYPT1QNxbrlidgfHxTp9+eUX7D4A0/3NVx/I/OI5nYBiqUDNAWSA8Dq6NrinoUlQqRLEMdCkUKtKsd6QQrUqpWpV8mDEG6CzrBO3FRo4qmBPrGDnZ81wf/mzc3xph/itYjtUNpyNZDIZkGuyGE9JipsMBjIfj6TT0JJB9/iEipqL3jVV4/LzuTqY5apUWi0pdZpSBKB3FNA/Wxelj9JEGJFn/Ow7KPtCL3sdtoUz7/f8wTcK6FvBJeB7pHQCsonD9uz/OgAdvKAw5Z52Gna7SyH3LLXWJM1hLSwazQD0bSkOW9vwoHs6Otx2SI8cyfoc+13ytZtF6Hs36haPyh4I1NlCeVj/PJLVpPSn0afbM6J17zlmALoP4Akwz0jB43zr18/ko5/9UB5//omcX17LdLGQ6XwqAHVECOh7/dbDV+VffOvbcvv+A+mc3KbADEDYJwLFToRrr2L5QWQyncj11aVcAMzPzyhV2W23pd8fsCSBqAjHQVSLqLJaq0oOwMrpV6oDvkCEzL70CtnIAEa0MVGJDWx2p00NcOX9cUpk1hcegSDAVxDQDGU5nTDKRw85VefYrw3w1f0zRysRCFhuHCyOBVDn/G4qn8Fj0L5zMvi9EbwmVVso6qxt1swBOuscr4H67ZwPX9RI3zkhFhUZQ92EZExq1UaNRuxjgKKrbWbtFQWLDXupI0AHQc4BuanDoW2NSntIubs6OgAdM7hVaEbNAM+P+17Bx9TNeleXcvb0kfzsw0/l2Wgp/VVJXnnrt+TOvXty9uyxvPfTH8ujL5/ptDTWzpXfAIepWkcvOCioOTlqH8j9O6dydNCmDkIlv5HbxwdSLUKGV+v4OAOsqWWIovPiRDSdCMds0HSq2ujkZShv4v7piRTmI5kjExMNc1FhIbtG1vZx37DXGJHXpQRAJ8jXREpljdw9Ylzo7GelmhNpXE6PU3DF71UNT8V/kO2ZTEecrjafTGXcG8ik35fZeES9iFa9Lqd3TuXw5A73z/TyQmZXF1JAq2ahSIZ7pdWUYqsuJUTpnWPJN7vy+SoN6GEWIXHeTi8i4SruwBO8tGRKfvdXem3Soi3xEQC0aenq8BPCACb5erR7o1+HwZtpnNtx6LCbqBLt5jcfob8MQA+FZbYDupH0MgA9jHTDRPRXAXT1NLbXn8MU1lcB9G2OSHTX9wK6Sk+Goh5RpLzzCrTq8LUBHUbBtbbt2uR+yj1hWADo/Qu5fvSJfPbxh0yZIk0JHWmoqA0GPbb7PDg5lT/8vd+Th29+SzpHt9iXTg13144WebKoz7CQA3FNtLOjb7wnlxdncn15wciWwjUiJLoZmMOYqWhLjexiCH8ATElSgtY60l15gH2NsqD4BDOoZpRgFBHdcPCI4zdY5GtRLl6zOjccMqaVnXY4SgwbAJ2TTEVETf1qB9YRSLsBJtyhnpKf7XNGrDTSEMKJAR3pdXLW4RAUMZAFrxVZ/6eT4NbFMhv2XOG4Nkwl5CxQmhXORYaXjL+jY7BEJsH9P4E8CehwTBZzHeYSAbqL0DFWF+Q4SqwyRe6izpVKySKy7Pf68uzpUzm/uJIfvPtLKbYOZFWqy+n9B0xro//84w9/KZ98+qUs5ysCEsooAPJGqyXNdks63a40Gw1p1BrSbNSlUilJKY+aNvaLziwvFQuywGhW/D9EeljSgCCOyrfyOURjG0RxnEod+BVUEpzNmFXC+NEGpGhNuQ5OiRNeorofMhdgAIMIyG4JROxVjdrLVUbuaHdbszRiYjO7FcCiCNafoMdMR6zoZ4qH5hROJiOZTUckwxHQe33VdB8NpN6oy517d+TwNgC9ILPLc5lfnktxvmTZqFxrShmCMq2GFLstptyl1pYvVkUZIDALIvIEOz8Bxxn2NwvQPW4wCISu2XErqqcBfXcq++sDuksB8Yz0mrRk5X8lI/TEKxGgJ+9z+jq+Xsr9JoC+axiYOra71tLJm3INrAvsRoC+2+PaO8rO9ef62ZO0U5Ck938VQE87IsE9ziAx+A8D5Sa8AS7hDv51ROipXndFVp5KCOJ2vWH6rzHuy7p/Lp99/I9MNX/+5RcyWUzlunclA6TyVgt5ePu2/Jt//Yfy4NU3pNU9IqBX2AeuhhVgSwcFKXdXd0XOezwcydXVuVxfnPMhAo9iMhqzNawLI95sRgQ6GyMKQ19vtVU/HAAI8Rqm1BVgGYU7KVUjIxkYWmTLMZreBgLQ+3uEkrU4781G5iByTSYuBQqpVK0EQm+b291FUPav3WcYU4p7OFU27A0cF5+lfe0LyecR4at3D9lbsqMR+VFoB6xsgDlIe66NzY0UTZJhFIwtWjcSIqNlZBxIdqPaQGILwlAjiiaxba3H0NGqPqBryn0+Q8sahtqgbU2Z7pQEnk1ls1pIYa17nVEl+3bRNz3j99XVlTx79lx+/O4Hcj2aSKN7JOtiWZrtjnQ6LSkXkSafchZ6u30g3cMDaaLGWwGvQNerVClLo9nUcbVwEos4943Uaw1ZrBbUFqAuPPrJMTzIOT+8P46AhkzHag29eu16gI+jLYsa4SGqB/hXMQYYREjH3eD0PvTlM9OzksVqqiUA6zhg2yEyM2V2LQDQN+xNT3Ym+Ivv26vQgcbPhAYnK6wcB43OzQkbj4cyGQ8I6NPBSObDETtDxuMBn5vj0xP5/9h7zyZJritL8IZWGakzK6tQhYIiwUaP2ZjNfhnbv71f5vPutG42u8nmNEkQaIgCUDozQ+tYO+e+6/7ecw/3yEIVhTUDlqjMCA8XT9xz5bnHJ+ccr/nNa1lcv5Taai7dVlPaIJPpHUkN3daOjlmHvm335dt1TUY5LncDdPUyFdWEZzE6NooQUgmS4hx42D4ibW5M28a6hd2vWFeNr2nJXb68i8c/Tlos86CwyKHEoMz3NIRKgv8XK0e8yqv4Oaz3h30nbS6k73AMo/Qz/x6ZxxJRv/r3aL9noxJRDD0LjGWAbre3exJjZp53Aeh5vNjhHeVnvRmoq+tRS8k4OYo/fLmUpWxqcHIBPRClMn78M1/JiFo4huqjIwBJ30wnLmXO893BsYDpzMdSHQ/ky88/l1a1Ir/7/D/kh+dP5frmlSznE4Fd+d7Fufz3v/pM7j98LKfnV3Jydi7tLhq2aEvMBNAR20RCXFWbmyDx7dtvvpLB7bUcHx2xvns5X8n5+YUMR0MH2LDCm+6nxUxwuj0BeLC+mi1mjAPEkUXLRh9O2aJwdJaSKTHcvCyjQsMRBcKkW5tjtcP3VqBuRQoCaq436EeNrG8Q1KylhoQ4QTxzntRv+3Nj841oeizI0/EFtS3ARZ8F1KL4FxY6wAH/gjSmVlMwtx9LMPSVxxjgA0HhCHtSQRBZH4jNLo2LwPVL3yrQrZD8xsY2Ggs3Cx0Z4QB1uH3X4M5fgzDGWXcuEY4UvdOZvHzxUv7lF/8mv/39Ezm5uJCT8wtBXP/o5EQu713I8VGfse4aOq/1tFsfcxxY5q2d8lLiITRSgdLTVC8Gx6ul5EVbkTa+E9dBO6VaOxXCO5OCEte9c23Dysf1oFhYeRu+Q/crvErO/b1cLzj3mqynORoQnAyNsBwS61N57alUeevP5iB2wZuiaco0SHugPFhfBVu7uF8oOKPRQCaTgaymM2a5b6YzefX8mUxnE7m6uidnF+fSxNqBl2k8kuXwRuqbpbTbTRLLICmudnQitaMzafRPZNPuyZNVRUYuNGVrC9dN157mhcTruQhsY1DKy3K3Y7gvmGHp2uwmJy4D9HA9x8ZbHqCHIlLlYBxeiJ/Ll4t5gB+PS3iMwmkBoslm47X+zTkwNs78OQoA3RuOALBxBxFBjn1u59rlla786pf/utUPYx9Mys4V31AqcLJPE14o7cq0S0jFoJSdgKxvKKvZFScYxJ4EX8sjaCfleXoe1nn7CycS9lq7G10zcP1kXVzbqLl85jkBaDmb0B8fH+h8wWHHNBdTOdgs5Le//j9y2m3Lk2++kt98/hsZDK4FeeKNylYO2215/N578ujDT+TywSM5OTuTBmKKEI71ZgLoAEV9xg1JMZ4/fUpQbzZrjm4UyXINGY0nelylQte9ZcsjoYw/7bagGQpirKhVthg0m2q489vaM1D3F6/Gg7UJCX587V0tojXC30z6WwK8VitmUeP+wXCGH0yNxZrNOg/GFYlVBYBOS3+rPcj5w05ecLc7FztAvd7iGKbdvlIOfF8A6XpLn8X2BUe6IIauCxPPGQI6AAsAvljMXMtZTYpjDTrK1lzp2no5k6WLRbO7mcXQXROb0WAov/73X8uvfvUbOTm/J5f37svpxTnzDxA/Pz45ofUNaxxUrkhlU+9KQ8sTkfUPlzqscuY/aHtd5i2Q2KXq9RoQBQAAIABJREFUFCF19lfR090lNfpAoeuaFDmZbGMq18xXwLm0H7qxGzLHIjIB6Zmxkh4khgL0UQ7mwJvKayXbka0ICG39GLBDgTDFxN+TAHgovdh78/lEtoslLfTtfCHPvvtOxpOhvPfwPTk7PxMQrFUxoFi/6H1Q3Uq325HWwQGT4uqHR6w/r/eOZN3syJOVvHNAz2MUDGTOHwDQd8n5PzVAj2V5bKHbnvf3ut8eOP4cf9dKAD1zTsvqTwE9C86xeyM+Ype7I9aqCtQdflSkUeVpIncDdMdj7d2EaXnJW4izeRhs56cbxNo5Rg8R30OZJqiAnr4yngqU/eRkdt4F0BurhRxulvLlF59LdQzX3mv54ovPKVAOQbgB9+t0IidHR/LRp58xNnp4cioHaMvYgIXZCAAdMWgwqKFJyg/ffce810ajRosdYDaezClQYRkghg5Q0li3ZhlD0KtFXqUVi7atGs+Gha685Q2gr2MJM0BPFr6Ln9M1HLAHpq5rtuNEhbKrtyZvO4hk0KfaWWWIxQLQ2YLUc70nVhY2UEQE4SfHaccyra1W6lBYo3An11URgoXegFLUSdp7GvuYL3zM9ZuEvmIAwhUiXTBYZzC6XEkUCSVgnTvmuOVyrlS4SxdiAGMcQiZwza/gUp8wHMFa/FqVVQBQtACCN6+v5fPf/k6++uorOTk5lQ8+/FQOen1pdTsyGI2k2z+SHtaIiztrnL/C+UUFQ6vdUtAm0Gqym5IfaYyPY5B05XOcDvCkGLGJza3nHvXDDr5V5ntA2L3OeWpUVkUJuJbgiHDFdsnx4lxyT3O1aivZKBZdtE+t0gP3hGsqX1f6wvuqYKE5y0SGI9APT6SyWst0OJbKYikvnz6Vm5tXLLW7uHdBr0sVRh82xQpNlarS6Xelc3gg7X5fmv2+VHtHUu30ZVVvy5PlRsY5Frp5GfR58o2cXXIqI1NdWCyW5dyHzoUJl3t4lbdroft7Pp4TX+mPP/tDW+ixwZsH6ME4mst9h4W+D6DH10xk2R8a0POAsAzQywA8D/S9LZZZ3LGlp92W/E2ZZgJz4WSDP5k4Z7pR8hNQYqzOArqSm+RuIA/MTJDEihDeb2xW0pyP5dXz5/L6P7+Q0fVr+eG7J9Ju1eX0qC/z8VAmowGbkXzwyafy3uMP5fj0TPpHR2TN8gGdrkvEnFcLefrDDzK4uZaT40MmNMF9PRyNZVtpkIJVQR0lWNq1jYLF9TwHyxsEfRK3RFcyuNw3SgxTQeKTJXbQAvcVPOcuBY4h6cnLJjZLSQHdBIny3YOkAyx0uHfgDDjN8UMudycIdc257nUo+bO6WxcV4fzwZjS7vCbgM1cXsNWkM45Ot3uLiVaNJsqu9D3EiQng2uDbJc6hdtRCO44JL1lbmoSE1C68/DWarG91mCiDmut4BiVFPRWIOa9lvXBlawBMgPcWcfUp47hIFlxt19JsN0nug7jtZDSRr7/+Vr788j/lwXvvycPHj9mKlLHuRl0ms5l0Dw7pLof7nUllaFPKUj0oNPBUOL59c4szTwdzYo1iHHGNS7IECC8FAKtudPPwxMCqeybdT0xeIyc7flRJMJc44+9ecyHNZkYzHOfVqWiZn4Z4fI9kCOhlijnuKMnvYCKrhoXshTlgUxbwuSPLfToSMCpuFwuZjSakYUaDltvBtVzeuySgY31Vt2C1q8l6CQKllrS6LWl0W9Lu96QFmuLOgUirJ/NqU75frmWyA9DTMQxlyT7PFYKO0o/6wOHLWR3FMM4e9/AuuyY+NyDS+nEjSUkT2yI7KvPnrqoEw5S8e4jf8xVG3Xehy92Ue5MZKOrzY+jxTWGJUbXcUQaWxNBzoMJWfM2xStq5962+8Fzu2aF7FxZ6HFsOByvL55tOeKgFx8C3e+KzFroNtJ07sZzcSazKI13MeSN/tw0Ta5v+RuHvjq1sH0C3jWX3nyze7Vb625m8fvFCXnz+Wxm/fi2vXzyXfrctzRqY3CYUMMj8vf/oA/ngw5/I5dUVW6q2Wl0mClkMnclkaC4BK+P2lm7sZqNGxjeys6030u4dSpOKgGrq1plNy5CU8Q0tRfkZMsp5HKSwghzuG5n3EMyJgHBaP2KiiE3S0nZtVRlDdX3YUbuOewC4QcnQUi5YYvge6rP1+0weW83pgt+s4BYwUFT4tIpbwOkayVdoRgKbH88AjwR4xtGiBF3C4MpmeznttMaSKHojWlSImg2AOn5HSZ5mwkPZ0QYhmnyV90qTtvLDS6nCS9nPODESc9gFjZzrmtnOLP/FmiEKej0QhpjPZLmYCSx4tmCtbqRJLvSeVNZVef70hXz+xX/K4empPP7kE2kf9DW3wZFGmTWWzieZbJQ9kTkFjlM80Vhd05MqFD9thkPGP3bdSwHCIlQW6dWYrI4OnCVQB5S21b3v2t9atQI8C8it4PGWUOfuxfa3qncuxyVRlzQrOPEAoHzOv69AKVDl0l4GQAboJAzi+k2PUUCfsdwOaxRjDw/ZEuV36Kuw3sjo+kZG44FcXJzL5f17Um3Upd1G58OebDdIFHQNgBoVKl9N8Na3O7JudGS6qcnT5VqmJYDuk6PE1lwZSOqY/nhA3+s6ibGi2qpv3BUbanr2GOjK8ISAmcMul64B9cD5r1C5VplRDOhYeWnPBvu+nbMM0HFc/Y6AbmNV+eW//aI4AO09WTx4eRMWT0IM4GWTlGeN24bd9d28CfLgPxuLy0xo+CTJ4FisrUDb8jd7vAhCcM5Wddp906KFx3JPl7st+hjQcb3OasIs2tdffSHryUTmo6FU0IZ0MZXZdCTXt69kMp/Jo0cfyac//UwePHwkvf6hdNAEwgG6LXqUgkE4ofkJ+NqXC5SDASTJGiyVOlzqWsOOfwFsYFtDDFXjtKg3BjhYe9ktua35F8IcIKNB80wyI22YDY8mKInVxjAErHi1QpU8iQ09yfsNkCWwbEBxukz7hMNqd3kh+AqBDDFWqfMHuVZ4jkoF3gGUcukdEtCrqbMXLtDqeiNgEgSA6z2oQkJrEaGEpibGwfXeRPtOjAFITAjoqsQglgy2O3LA57wSQM+ZfwrXpC5ehazVoeNBYIX7gA6uVCaJbkEys2S5IWhgmZmLga4LXeS9dlfm07k8/e6pzBcrefThR+xW1u51SE4DRjpL9GLZHkv8nDXrUNTUE65jt6fUGa/yzkhv0izftC891jrZ/1wyqVa3qkeDFrgTqwkYMb9Awd6UiLxMYP/4pHfbDkuI+9zdt81BxqqK5sRvb6v70JUAYryZjAnK3SUrREByBMZCkCnNJyOZj8ZSXa1ldHvDBkZIiLt3/x4bynSOjqV3cCKyhQcE7HV43g3y9pi7AM8IyG9H64o8X25kHlHS2p7V53csfm6tUb5EikoZ2PqA7oOkfa/cQk8TefU7+ZOQAjhCJrqwfFAvu893AehxyZjtwf0t9D8TQC9zodiDh0CWdSMXTVIuoEcdxuLvv31A14UVlxvsBuxUG8sHeN/Fp0eYm8c24tsCdPSNXk6Hsnj9QoYvn8kacVNwRCPWulrIi+sXMpqM5d7Fffnog5/Ie48eyfHpOVnPAEJW90tXNZnHVqxjR3wWvdNZH87mHwtaoShRIjscEqNAuuILDjImgbgljfWyNtj9DWuXicxk1kKGunZaI9GPDhL7f4PCFNclaxg8tMh6Z2MSNO9YS32F9pTWhSwcawI6/qObukoLSD38SI4CAQ2SqTbq6kYDD1iTDlQqcL0pxylDA7D+DbxQ1YAEMJRNsR6dJWsAdNQ4I/Sgmd36o607mT9wB0BPLE1b//wunkEtdAzeBhzgnoW+XWEsFdDh8kVmO8YPf2Nq0PIVZYqY3+HNQEbDMePlyKOwZisYCnCnI5yhnEKwxjVXQnOAw05fBGCEWuzZcL+cKI2jU12KAIhNV6wTmiuV5NqDNwMJb7iOUxQShcGBf+IVcDqyb2EHCoCz9vOwhFIpB9Az0xOVjloMPfEcUhPB8+pewZwgfk1leDpl74LxZCqz4YAJb62ayOvnL/n+6dm5XF7dk/phT7rn53J0fCHVKioH2lQAZYsSPBAxaZOi6VpksNzIizVSKQqY4uzZDEY9+mDD1iy8hrTDOrS7Xe7wqNhOM5mdVjSpzA9lual62Q2gRl/qSU3PFysFWes6lv3+nsnba3kY5rvcVbHLspumocD9LHSmfnoMg/5YmIVeUE0nRS53jmSOl4EzdhcLvUxbygP0+DtvZKG/c0APF1tsocf3nOfC2rWwLIM7TlLxr6ETv39SXJGFzs9m6No0lO++/L1U5jOpLeck4ahsAc63MhqOpNNqyuXFpTx4/JGcXF5Js32gXOUAKnacdPzh260Mh2guMZTpVF2JTGZrteSg35dOt+sIQposaTJtXue9QmYzgA/KyJRvHMC7ZD9zUHuiPEaffS317VoajI0iDo56amSwoyQLHauWBHDl3qlQoAFwWPNLEhJVwvBKS4tg7cONt9A8CnKpgx0OtesVZv3Xq7Cj1WNAIeXqklGHa6xSuMMaAdQ1xHA9tGmdA9BZb42sft9CB4e8lrcRpABRGRIMN0rO5RvvFVtnvsud3cLo+leXewroGkNHzTeZ39i4xtG9Mktfe8zD0oPFh/kYD0ec505L5w30qUjogisbvxOEnYKWhKVo1KaleZxvD0D8Z/D3RCLgHHe90go7RQChGI49JRVPATd9mkToPCIIrXgWus+dgjGyBiuJAkCLPqcLpA82BQlxuoLDmHm6ttQ9DG8GFBFyFLAMcEkrHaEqtA4Gyx1Y9RaTEQG9Wd3I9YsXcntzK2cXl3J2cU/qBz05urqS/smF1Jo9qdU7Og5QcCtWelmV8WpLQH8FciGvWsL39Kks0T20wzGhOzMChGStuQk074avLPlzq96SsGMbEn996zoLOvkKbWr5ZpOTfdm7j9zdB6PyQD1WCoNn9bvrMSmwmPFOFd8wKSvjBo8mJxcXvS+pbmtKglLL5tXX/0hAz1rf6Y3pHRdbz9nhv6uFvkvjSs+ssZldgkZlUTi6eg/Wn9rF6aJYWiCsvK+n+8Q13EjGID+yYeexWtk8BUjvJ3RF+RvHfjeFioJmPJQnv/8PqcxG0pOV9GoVxqJXcxXk0/GtHB4fycd/9d/k7OqR1Ns9WmE+oOPecGXW0w6HJJEBgML92u32pO1YwjT5CwQi6o63F60016cbSVRkbkP8HeU5mxXjTAsQZMAdvplLZTWn+3u5WMl8CcrWrczxHddlbDKdyXA8ZULezXAot7cDCszhfEPWudubGwpCxC5BEwoLD4xi3cZK6tWNVGpNNBJj3B+Naq7OjuW412WOQa/bSrjN0VIWL4YAXKy4Bm8AY/iInyMZrK4Z7cxwr5OFrN7qkNsd1rq254TrXWv7gVaxhZ6nKMbrFHOQ5pG42l/yhwPQUdKnFrqW6GH8XQUA3b6qQMFqBI4iL0CrDWocH/CLQ/C30XN+OmODEYYflkoRq7wMjpjF0I2GtytDg4vcBI1ZJJYECK3Q1oLjuk+fTVu50NJm1YP2LOdesEx559lIWNygFJF8x4t5e/sW3w28Q8YMyITXLLQlY++53G3/BHMQKIiap4HvpnOiY8BxY7tXVFMsZDIayWQ05DjDO7RCv/PZiOGh2xcv5ebmVk7Pz+Xi3gPWmgPQD47PpN464FpilzcouWS6q8tqLTJarOV2s5Ubp2zHYBuAUhQqiNeajVU+6KfVFu8a0FM5Zla6J7mjZ/hjAbqtCwsflwF65j6TCo/d6kaZoWtYaufOY6PjMf+GGHpB7K7gFqJs0Tzw3u1mSYR+SdzYLL40rhreUbyRbbOFR4VgmlUyyjiG1dGY/9JzwwL0F7/vxtlnIea1cCWgJtqhLngfyP0Yug/mdsztsycyevqNdCHQ5xOpbzZS31RkhpK24Svp9jry4c/+m5zdfyTNzqFyatPaAKGM1ufaNZgUxiS5qfYxR1ka6s4bjaTfefycnH3XBx7nBZivAeigGt2uaYWtlhtZTBESAKvZTKbIDF5tZbTYyvVkIc9vb+Xpy5fyw/OX8uzFK7m+GcpotpTpQvtN475A37nabBmrRIMOPMftcCjdTkd++slHcv+wKbXNgm05v/z2qby+HpCOtFUReXjal0/ev5L337uUR/fvy+nhIQEOFny9roDDMAEC7AAQBzgEclroWm+vHby6DF3Ae4FwBNzsRYC+e2/pJzaePqBbDN0AHcl+6nLXBDTmIDCEAaDfai06Qxna0AbKDDwV6CEOFjO4hpG2uJrMZINyv/Vaakz28vy1oTosqAkACFvXRSvtTNd/Nc0XcKVozPb3X66EkdzvsPItwc7R8YojOcKNq0s/H9B3WVa8fdLppqQxvuKbyJ/I0o1zfiAb/e9hzQXCl4xqaTWEWuege9VOh6jkQL4HXe7zsWzmU7l58YJer/7Rsdy7/1D6Z+dyeHkp3cNTaXQO2NKV97FG2aGW4y3WVRmtNjKQioyc16QI0GOAiJ/LZGCQB+HNj3lm3iWgh0ZJFtDj/bGPHC3bU7avdp171zWCey2x0MuNzOxdvjVA/9df/HzvpLgsSBbT95fxuO8a/Dy3Td5m9IWeryCUDU444OVNA/KeIz3H2wL0fJXBH4s4C7QM0GGdvf7qNwTzymSiZB4AwflMJqPXtIoe//QzuXr/I+kdnmhmehXMbFpSxfinU7iM0hLjzAQpNkfRbG9/7INEPQAMGNsAEuAZh/txOpUNy8cQM9/IFlSli4ls13PSYb6ejOXJ9Uh+8+QFf568upYbxiFnMpnNaYkzLu4y48nPTitLlRBQ0MJkgsDE6+z4SN47OeC1b0FvOprKHF6GrchRsyGfPnogj6/OpL4cy2I8lON2W3724fvy0aMHcnrSl95hh/H11abprF/8DmsfPORNNqChYgPLvNXR3uktremHlV4E6FnFMqt4+koV/TSOY5+AzoRB7faVArpzEbMyQNupgj0PLmHwgyMsAEBHOGM2n7CcDR3ZZDaX7WwuAjY5KlwpkDlfWzrPFVj5ISGLvxc1oStNcMsTklIFXayWvLFiwGLnDF/AEtcfWvH2A9e8Z6FbLD8PdDiSzo1vSv+bALp1UrPv+lU3+p4mKZJqFZY4WPfmEzYJ4s9qyaTDye21bJczmY9uZXJ7K5PJlN6ci6sHcvnwkRxeXEjr4Eia3UOpNlr0DIE3AgqZ9oWvyWxbketKXeZOOdqlzFC5Z2KcN4dFmd3OPayHpJ5Ji9XmApQlKVqpLRNbQ74I38jQxZNNCjX5ov9q2Zq98q4bv3fXZL/43IliY0mdOeEv37DiM5UAeh6ulWFS2ecx1rEFUuRZ5jG/+Jd/dkxx5QkHZYAe35RiQXHDg13ajC1G+3wXoMca174Dkz7LPoAeuuVDAfV2AF2zelMrxl/o6bOHZR1lgI5nhEAffv072U4mUplORJCpjh7Ng5eMsX7w6Wfy6ONP5eDojGQw2JW1iktY8u6H1h9bqmoc2YDKuqLhHo0LnfdOt+SalgrZ2zZbWU4ntNAB6Gs0U0GS2widwKby7PkP8uL2Wn4YjuTnX3wvv3zyUn4YTmWI8jRXZKR1schyh+zUcIB6ARBHR9wVAKBCyXqQw83ccS0917WazDUxXmrbrVz2+/LZh4/lvdO+VKY3Mru9FpmM5bjdkIujnvzspx/Ixx9/IL1+T6qdU1nDUkKDECgkKC1pNKSNzPBOhy064XKnm70JMEeSXOpyZ6JNZKXGwihe41xnjrlQx9QJTQMQR5Si1KOurhvkNMhShwseSVosa4M3BO1e0R0O8dmabCpoyjKXyXgkK1jm4MifzxFfke10onSmcNuvtXNdwIjNPAPHN2CJaw5AKfwQ/nUc6rSukeTmuuOpQIRLF0qh1bErN4HSucKr0ZANaFm9xim0GH2Lm3F8TcTbBehJVrxzx78JoPuKje1Ji6PzfOyY6soIXT96jBuAHd4PrBUootPbW6msZjIf38p0MGSOAqoh4HI/ubqSzskJXe6t3hGrR5D7Afre5WxK5XVVbchCavKqWhc0TgkUqBiscwHdgbUTfLh3f9ziv00WJXkMEUpZYleCKS4UExogsVIR0/D4J03r0PMAcdd71gvgLt/JPGtUAVCESTrwxYZsjEmm2MT3WKRwxUmk8XcB6HGVRwbQ/S/latXBWbOx6eyGgYVXlJqRbsZgaj0iFRuMfYD6LpPqA7pZvru+H1vo8diouz0ULPGiiSc5XjR5Lnf/2VMNNnQB4v0kthMnb7i/IbCn330tVbTQnI9lPRnJcvRKhjc3cvnwA/ngp5/JydklO6Rp9nc+oBtgU0C72LBlHJuQo9VNQadx3fliIktYfqBoRW929E6H5cKSuoFMfvheXg9H8mK+lm8mS/n5l9/Jv379vbyYLGSJeHAFiXBa0qKassZKLWELNfAVlJYhQx0EMkrlzXtgOV29IQeVpRyg25erV8dmaNVrcnF0KOdHfamtV9KtbWQDQFut5LjTJQkIlI7/+3/+D/nrv/5MWg/ukb8ciVtgX0XGPVqVIp6OmDvK9mCZA8RhuYNGF/Sw+BxWKCxaigFvO8TCaOvIc+J9mGZUu37odPEqlWnaPhVlaUroYtziVmLFJEYoH21tJmN+AOPGR7IiwijgF4D3pr4YyXq+kM1iSQ2igtayKN1ziVbaVt0Ic7zUHFNA4DWBhweg7rw5WkXg+AeQhwBPAax415wHihpCGJhPkBFVwGFgFrzVuvvX5O/OWHBu/YyC5MY7s9c8AEz6nefE2Tmg0Z7CWxraUJ4DtUo1wx2KK7Pc4dFZzlnqOZvPZDady2RwK9X1QhajWwXp1ZoKzcHRqfTPL6RzfMw2qr2jU9lWG6ziALsfjt1Uq7KuNWWxrclLUCYXWJM2t1SqvBBdnmwLFCGX8W/vgTkxVpYS48rST10USscJ/9PWwz4OhH9nW2n7cjih6b2DIP+vCuiIoeeWbf7Lz/8p8fMVLfzsGKtG5XPAZ0E3C+jxMXkuE/+YWEnYB9jzLJ9YYYgBPU97St8LY+hvAuhlY4uYpU9QYdcON0RooRvglwE6zgHLePH8WwJ6ZTGW1fVzefXDUzm+vC+ffPbf5fj0QjqdLi05JPjEmjnA3G+MAkHMdHgrwXNEF7TM11oDzYYhLKMbExxW47FsIcxGYxm8eimvnv4g89G1jCsN+XYu8rdfPpNffPNUno0mdDPi7PUKOOhdtjETtBQRkc0NuQYLvLHdSK/VctQhiBXXHO/DVo77fXlwfCiXx4d0vx8gKx/1+o26HPQ6FMKwVA96bXShYTJTE+AC5WG5kK+//FI++OhD+ex//l9ydnUp3d4BvQMzMH+x8xvaardYtmescfp7U6Si9LAG6HHG9V0BnaSqTHrTLHf8C0A3ZY8KDzy/jmTHr5m2pjlK7pPWttv6srafqJ+uL2e03NvoXz9VZQxKk+CHrUk1+ZGKkxPmKvy1Rpwgjl7j7m8of1q/nxwklSboYjV0w/FxvPAsXYPFxM5/IChyMfZEF8LnRjgTNkTax/0aWKWZ0qosUYmNj+0xf2ypaLmNymZA6IYHBZTtaxcyX8ADMpT5ZCqLyZR8EPPxQFYG6FA2D4+lf3YhvdNTOTq/ZIc7Jm+iSmEyJjHQplaTRbVOUpmbGio1Qgvd9mBiANBC19i+zXWiR7pf8gwOMzoYogBgJBUAWtngyzCz0H0FFcrkLkBXRagYqf8C6On4BBY6k1TCsctLiqPMfpuA7i8su/wmJqeO5jQGuhiwy/7OWyJ3B3TNIt8N+ljMu3vo7mOhvwtAt83KGJ4OfoZpyd9gaH25fP4VAV1uXsrt06d08X3w8c/k5N596R32pVGtk72Np3NWcSIo/Ax2xieVHpXCQVlfVOAD/OGWRmx2MmbJDqzdJdy706lMbgfy/bdPKPA2hz15MpjI//fr38svvnkmz8YzZrf3mnU5ajelB1Bfr1jjfnJyIlf37rE8Ce1h8R6SwmD1nJ4cM0bMzPO6xtIP+33+NCsN6TRb0u2gUQw6ornSPLhwGRHbyKqCFp8duqcBZBDKKKFDQ5rXL1/KqrqUn3z6qZxfXio/fbVOK92ymK0mvVFHv23tMMbEOFCoOgudmWk/wkLX8IJ20iKob12c3DU5YaXTKlwDBr4AdFjpjCtbV0GvCoVWp2sfC7rY+WQizXpD27Ai6x3eA5bDOfcyW9K6zoQs5UkfjV4j118e8XAbGyiAZAwEG2CSY+Di5I6QiOdxme+sR7f2qm7tcR/xx9WuBBUmxd5A29++Qh4nEO0KgxigW9jJ9sTSxgTkRa75C/gesP5ByjQc3sh8PJEK5mu2kMV4QrIfkh2JsP7/5N6VHF3ek/7puTS7fanWW9x7AH7Q9i4rFZlX6jLe1mQMfoMcb4LFeU3JiHnW9zGE8Exk/yN4KxOgUe1ywOGJ9BjQss5XJw/cQPuyxxXquPzr/DzshIo5R6j7z5yn0MRfsWvvkru7zhEcbwmdQXIyLa8MXvjXz5ufPGy0OcmdGzIQukqpPO+RJokkl+VvmLt3DeiuhXF64V2uLW8RFOlx+yzMtw3ousB35wIkMsaraY01YAqRjDLjvZH4ylLVgqLX5zYPqBH1uxTODtA5NgGohzEsHLt6/VQqg1fSmN3I4PvvpL6ty9XDx3L2/kPpnZxKA7FfV9NdDOjOCjAwt1IeWOeIeyNOPpuKjIayRDY1moOAS348Zg3udLoQabXk8+FM/vcvfy2//OJbeTWZs+NYt1mX005DTttN6cJ1DlKbZlNOT07YQ5rAXavKT3/6KeviAcS9XpeA1WJCmtKO4nfMWw2UrHCFN9AJDBaquqpR0g03ryARi01W6kziazcbSbkXAK3X7sh3333Jibn/4AH569lLm7F6xKuVChLeAmS2q9WpPbfZxAUcAGy5GgJ67AXZ1+We8F5DFYGVTtevutyt46iFYiyXAOPH/ute7TAtMa+5ia7AEt18AAAgAElEQVQfIqpWNwDIcfwSrUxVjqkXCZ4JtdItiYkBOEe3i5UOJYoih21Vq7JgUxiUzSnjHKr/wRVPHnhXYobxWQMUmSBHahll2mNypuPyN0BBB72oHLVIbvgCNQH0HFlUBugW/rB/kSBJqx2MfVvkG0CpQi8B8LhPZDi8peu8IRV2WwPta7OGtUN3E8M04IE4u7ovfew/UPI2Wpr4CSV4PpHJZiNzqcmw0pS5S0aMn/WugL5LjtqaoJFirH0W8kgKH7JEWrsAK7DYQexUwCmSd0+xHN3lWfDHw79G1puavfd4zmNAZv6HF9p8kxh6nlEU37P/N0JchTjo8DxWSCs//+d/3MYPvetEWc3Dj5fYqUPYgsD7Ma99ANzOHwtI3xW9x/AEh2Q1u3ToDGTDuLlyRNs9xAuPLpKim6DlBKIGjx3JWT4JUDsXoa998ncP0ANQ945PFtRkKO3hSzmqLeXlV1/I+NWtnF9eyeVHH8rBxQUBvb7R9ppwke7SIhP9wykROD+AnG1Ll8rsBkBfj28J5Ov5hPSXeB81tShN+/K7p/K//vHX8h/ffC8LBKZrFca2j5p1Oes05azXln6zKb1uV66uruT+/fsEb2MlQ4hgW61K8/CEWeUAZGTq48X2oI70pNpqOlB1DbYcrSYJbAkmoIRV1642DTNynQpDB+Cwry7nMoJwXqzk8OhYWp0uxRvK5TBnrPN2rmBa5excB2AHixySviDEVSLuTDRK2NXShUJAdXkJCqgGbppZzQwDl6/ANacs0q5hi7rjlVtfm8W4wGiSY2BAkApkkJZoBYMaIg7k3S0xFXFrvcp1Fdhe4X1iv5Oj35G3Eo+Rc6E15FripiVvCU+7zxTB6JarTXfPohdJyY70b6oQgceDlLd7vHzrbBe/fhFAWIIoQxrUob1qDlIsLpmPAEAfjYekJUZS6PDVjQyur+UA63a70aYrzaZ0j07l/P572vWw1XF92tE/QMmBxigX3VZkUG0xMfNtWOgmG+PhMiwgNUAE6GWWcZ439S+Ano6wjUXeEo3HrlYAm4ns9XMYbH/+OEAPLUB/c9tN77vJdu3DNwF0X1tNBdUeO907JN00JrRil7zl+DiNr+LAISp7MOENjWsXoJsDB9SbwaR7gG4KQqx9+pqj/5kPxAEoL2ZyMh/IcX0pL/7zc3n+9XdkfHv0s0/l6Oq+1Gtt0g4yOcmLt/nzYNeh8uGBDZqB8H5ADTtf0LpYzAeymo5EGEufcNDmq4r8/Je/lf/9T7+S3337nEQsJ8dHUq2BCKYtx+2W3Dvsy4PzM2l3O3JwdCRX9x+4Fq0KMAAIWOTocrbuHjouecSt1e0XZN8jrkl6V6VEpSUJTnlnzrIEZI2KLe2dDkseWWCweqE0IC7a3G5lMkL53IRxdDS0AXCz4yVJQDYs+WNtNpK62EQGJVlaiw6lwVzu7wLQzWJmBgRr0bUqAUBuHfC4F1xyGuYpvg9d8wB0BVT7m/OdtDkBliprnkWpDAQsvgylA3X+zIxnWEN7vVu9OuYIY25ArdDs9hcVLFVuEw0oycEzL5nuGO3Sl+5L5HgUvTKGS06Jkl85gufGGvP3mMkWXItJhUyOU2Y+9gtQujhytaOR0Xwx1eKG1Upunr+S6WgsJ4eHslqu2EMeFRGIm1++9z5DOdgLyB+AorrabmW+WJIdbob6c6/Va/ycwX5nuCzNlciTgXlyOQFzXQZKmOPCHv5a2WUA/gXQQ0U8b4524dmfHKCrGzBb+vbnCOjEscQdlw/osbZaQRNcZ63QMozKQqq0vnaLGzIEe+51OzLJcHadhd4E0G1D23cvZ6/luL6RV1//Xp789nckePngr/9Kzt9/LPVGTxrVjiafuU1tAi0Bci+7xdzE7HftSE5goSNrermcyWIxFFmMpbqYyGI0kvFoKv/x+Tfyt//4K/n2+Q2F2v0HV9LqttkY5OzsjC7us6MjuTw7l1bnQFr9Q4IoxhyuY7hh2d6TiXkV2TTBm67Cni1Z/TgfrCe26dQubAIrDvfPTmUAJnQR2WicuAJKWe2djvNCSKPTFcq2kCQHOtrheCSdzoEcwz3aapP/fIV46HpFVi+Cp3MXAxjV5axZ7gD3H2Oh00sbWehQUxhm4b/q9tb2qlqW5Pdl5zziWCzwCNCtvEyJeI0JzjVEIX++J6yiDmNWu6zrzLV3BbVrigpacuZVgrjtkpyU6bXe55rNFe6X0DLF84Zdr/y9krfTMpZtBOjxOsffWG9FgK5EPgroCH9A0YFFjjg5LPT5Yqa9CxZzef30BePp9y4uZDadaYVEryPHl1dycfVI1zYUP3hzalX02SGB0nC1lTFc9uzel2+hBwq3S4pTh0+WD537JGJ1zHgkIwvdv67vhfTHuQystGZfJ9UfUzvHru8XeQbi+847R55Hw2Q1PitzufteLL3XAuusUKXMejx3PbNVGeQqBe5NK8v0x+9HutzDBWNCxL8J64hV8pw7P971wPEXUu1SJY+/kPc9h53TXwCK66F0yYC5X0Hj1bz6mmzVJQnF10gAmozkWTIIP2xgCyt+tmAz58SofCUAv18shtLfTmXw3X/Kd7/5DckrHv7kY7n38U+k3T+TWgXNIVzPaVcCZhZfoFA4gWFscGzrSZe7Y3FD56nFQAQtWydDGb16JZ//5vfyL//2W5ltWlLr9KXWq8rHP/1Erse3cnxxIfce3Jdury/Hx6fS7x1KrdmVRrdPVzo3XwUACn5rrYNmmVAN11twntSicoa6WapaTaQlWGBBA6Aj5rlaKsCTOAbtWNfscAVPwWK1pEG9XC+pPLBlTKUq09lcuv0DOT2/kHavxwuxJzuONz5xxIipvzlmOZKsVJn5rVipQjkTwo3cbIHVZa7vJE8CNq22izUhA6UKXgYNz6qb27LVdKwcF777hgkzvRc337g310OcogvA7zjUdWNltoNa4t7D6Dp1lSFWlQDQc+50KhrOPW6KAteV4wfXBkH5xBnpvt+QfyAElBw/paeIZOTAW7DQqYQ7QGfCIEonXR06wHy2QGKb1pNfP3spjUpV7t+7x3WENYZEwfMHD+UeLPR6S6pos4v1U6/KAl6hxZId1m5QZOBkyy6ASgR7DqDHz16m/MDz4bvc9wH0Mhkfc73H91Qmp/M8A28C6IZTdr4yQM9ijYZXi15lzxLL5Pg56lHGYSz7rWLGP4zP9c//9A+JHnz3ByvPKo1jNfHfd51UHxBtQvIArWxx+Z8XanAULmnyD76Xd7y26Q57K/vXiGMidg6bWJKleC53W3QBgLpsS38MYw3cP97X3Pz3+8uJ9KevZPz91/Ls95/Lej6W80cP5P5PfyaH5w+lXjtggw4Am9V0x4Cugt1Zh3Q5o3OaEpyAHQuZvrKYSHX4Uha3A5ndDuTpkx/kh6cv5Xo4l/rBqRxd3JNVuy5X7z+SyWJGchYAOuLTnYMey8EqVcSgW9rhyzT71SopS4NltN7OHQ+7CxGzvMvUWIR8tWZb4/tg79IOZHSTmsXuiHCYfYxj6QTG99RNXa33ZANgrtekd9SXo9NTafW6qJtTEpDFWipLBVLrTMY59Eus4FHwWL4yNbSuIYzNW+LCtixbdi0L3crJvDrGOCWRQXa4eizidaYMbmktuh2TNE9xhC3+2s2Ug7EbVbr34zWorva0V3niavdOmujJPuDyZvSgOOMkKyDZn7VArjo6Vs/M55LwqaYZx8dPqrDrs6TloSAr4gqA18ONJ+eba13T8pTDXV3u8AIFgD4by2Q6ltl4ItfPX8j50YlcXd5jt7UlSg8rFTm5/0Aurx5KE/krVeSAoO68InMRmayWcruqksM9sSZ3ZLn7c4a16u/5u8phqqO00tMmOUXybZdcDBSuqHlLLKPLsOBPBtBd+ocvX8ueJe/zWLb7x8SArkvXy1ljPCQs2/wLoLsRjBeKLSzdQISRwP+XB+hwuf8pAjrFEL2x6WJoreZyMn4u8+ffyfPf/1Zmg9dyeHlOQD+9+kjanRO1StHQxJQIliK55iuuBgWxVAAkXY2APwI5OqstZDmb0CqXlz/I+PpWpqO5vHo1kHWlIQenl9I9PZcNONOPTgiM7J4mGzas0P7PKPmyTGeXMQ3F2LmTEbzmPNGlvtDuUk5xxjF0LZv7GSxqxuLl3OPasUypUVlyx/7fsNK1yxhORjc9gb0qtfYhG5u0e13pHR5K96jPNqkEdAg/DAFZVkEYUk2S8zRxUilL0ZaVGd27OnxFgB5vYparWRq7t/t9ZavuavMVhCOSD76j0sj3Zsfrlp3hvFc+oIdVHxlhHLHixXumzMrMU8jja9DTErx8A0Nj2Zqeb8pdlAfjcgVUg7BzKXMkxxmeDi/PTqcHOQZai4+MfHggNdSk5ya5DCo91msZj0eymE1lOr6Wwa0mxD24d0+OD49lCE4GhHLaLTm5ek+Ozy6kBeUVFjrIgWoVmVa2TIh7tqzQ/c55YsKghsPsaXhbbACUDgbn2YEAPmCrYgIC3/U+07/TzxKY0v4UrnSNHiZXzqMy0eSiHW+yMm/m9L3ybmxxnlIYLngXgJ4Xwihbm2bo+IBepozcFdBjl3ts0bNEzTodJsv7v6iFXuaJsMEzQE/d7jpyuRMeJcXFx8RlCNwcntb1riz0zEIQkSYAfX4ty9fP5fkXv5Phi6fS6XXlwUefyOXjn0jr6JwlWBAt/iZK425qxcDlSWt8CSFmQK587RBkm+lYlq+ey+BmgGpytmg9ODmX1uGJtI+PZTRfyOHpKSkwEZuG8EAHOMaaXY140tnLEpvNM+Aywhk9XqOMSklPGE+GCzyxWNVzoJYT6raNDlXjnrjvLdzvS/0OhDQtYwg556UABSnuGRnJuL9WtyONTju9Tyh+EKAbZMVrfXEak3bCFmVWESFIBih3AHqaqKWKhv/C/Nq84HwN3IsLR/g85FyPBCN1oycvV04ZKBnMUE9f+wB6cE8uHu6/904APc5J8Z+L2fiO+GonoOMDtcDTcdXqAR/Qk69by9ACQOcaXG/oZh/DCp9NZDG9lcHrV7KYTuTosM8Ezsl8KZVGU47OTuUYHBAHx9Ks1KWGsUfZYL0qk8pWbldLebZIvS0G6PFSCeaIIROflS0tf1VLnb4GLyyZl9yTNWL8NWLrO5jjKDEi4yYO5ieULZyu5CdVOErBNaJtzVMn4nOY9zNRRWKinmiPxec0B0nZvcX7NE8B8LEmGEukh3hvmCKWeMMYust6yP/8Xe5R7kzW/Zed4mx2b3hMUibkLHRlTAqPyU6moye1NpB+a0fn6XNpc04p0BtPAJd/YpNpGYxTHQJtWi3h9FXmXvcVBl+DxO9nk9eyuH4hr77+QoZPn0irXpWrR4/l3kc/lYOLK1KXgmDGB/Qk7ubckuu1WucKiCuSxizGIJKZKmXlYkYqUfCltnt9OTy7kPbxKXm6N40WGbDaDS2pgvDDCmbtOKhd3Q63Sq5k+NmFSl2iWnMPC0kblaBEkhneUDAscctoaOk9QHzZHe9qt2ldITsfJXduDuAGhXUOYhgoG7DMW2dnZII7OALxR53v0X1uVguBUSlpabUh4zmJlas2rYyp6UKKM4c1yBxameyc5mqdeamIDsFcvwRztEZ1c8a595jMbB6pAHiC1Z/f5JiIDKoU0KPNoeMYgsQ7AfTI4e439kiy4IP7iBNTDfjeHqAz9LRaM+kNnQlnk5HMx9cyHtyKrJZyeABvlMhksZJquyfn966Yj9Hp9uhyr261OmLdUED/draSmZsP30K/G6CncqYoXOdJlrxEiYwH0tZFAvQlgJ4FxlCoOocbD9sFdPE5MmszOmAf0LVjkr1QwtWet5aLrpOHSXmyOwb0OCk0PI/mOGTG1I+hl226fXhzy1wP8edlMfV9JiR+qPga8efhc0DwhK47fzGRmMQlY0Vo6i1wOrWSMg9qv9FsrBE/yt6ogkhC6OHHvXzhr66nnfFTn8GtgEvZ15iP50PZ3LyU62+/lNGzJ1LfrOT4/EKuPvxETh68L81Wl7aLL/D9BQXhuWAiGri+15pkNkftOSz0maxmM7rokVnW7h1I66Avje6BVNodNt1Ay9MqCGLQIhJMbbSekSXuYuUAsZhH21R4lp2BzMPc5nCTazycgO7i4oRYgLPzIjA+zv7gmiENgAfoMcsdzwDABAc7SGNAO9puM56PTmr1/oH2PgdBC4liQpIY69ut86TrCf+ql0eT4oyD29anWQoJ8Cs3qq+yJa5SvIkNzFaubr7tWvZ9FW5leS3ZrOfMHsuz0D3QhvVHoqXUVMlqzdFt2FiYp4DjXvCy45JD8rK1o2uEBiCcziE1tZEu2TlZ4keLmLPl3k7r+2m4M+vNaeSOHZExdOfNCVzuLuyDpNA5OgMuFzIdj2Q2fC3T0UC2C1AMa535eLaUeveA/O1HJ8fSabWlWW9LneWNDVnXa3KzXctX01VI9epc7v4U+XtU0TC20N8OoOPUgSfHq+rRNZ5V4nzgKpXlOQ1eyr7zF0APDbzEQs8sihzXctngmWbl79MygH8XgF4oKZw7NNRGs4DuL14CesYa8GPmfPJgsQcWsZWkRTcWammpMM7TTpXuc0dC1BsAem85k/rgpdx8+6WMnz2R2mohvf6BXLz/gZw9/EA63T7bkfpz7m8ubN0lWjvCugVIIlGNnN/4Xa12pjY1O1KHe7rdki3ra7WzFspzmM3MmLV2BAMYc5yNdY4WZsp+x7i5ATlZycyFviLQoWTLqGcJGMjQhnLlaoYJ6LhP16bR4v80tJEoBpACoDdb0ukfSr3dU0Bvt0XIcOZ6c+eUDikHuSlt6tLUlwKCFpaF8fOMAp0B9LTMxc6F5/RLjizbP7Guc84RLjuMSxkNVexy10Yr9noTQLf9kAB15H7N3bOxW8xf5zlu/fAcWwGFrR9Y1mQ3PUpnCpn0vstd4+eJCx6AjtwKx6/gWIeSGDpr0LXdWhJDh4W+XoBYBtSvcxnevpbVbCTbxUzm6OR32JPxbCGbakO6R8fSOTiW1kGPHfs6jY600bQGXO7VqjxdLuWFK6cMgJTJUCG/d7CWdgC6yeddnr3MOsmaIDp2XnVAsCcKAD1RogLFMDJx/gLoyRQwJycenkCpzVroVJrNQjdLwp/UMos93oR5lvEfA9DLtLrw83wL3d9AaNIY2z1mXelxTki4BCizhBMBSECPbfa4RA3WQkgsEwAoAOtHutx9C725Xkr79qVcf/OFjH74WmqruXQ6LTl78FAu3/+QrRyrVVCsankYntcHd4wayryokEHRcOVgIFjBD4AVIFlv9dAthTFBuLJJKYKyJVp5sItcvJtg7LLlXRySSW0VV2ON95jYo6Vx25UrkdtoRr0qBcpURssdx6BhDCYB31uDCMQpAIz/q4JEJzfoYEELi3r2Bsg+OtI9Qcy8LfV2l+Vm9YaqdLYO+K+fb4WHUZdGIPT88qAETLxjTEAqyGQtbKoGruSMgljW9GbYfMBrkAhL3lJRi0ocwPq9YOtm9m1soTs+9R8D6MkFLamrrFNHLsJHkB1HKMKn0nXoScUU0F3wC2two8mDlumuSrP72wG61fXzW1jHLm9hifXP9a5Z8HxhDa40hg6a4+l4KIsprPMZ3e4Pri7kZjiSevtAjs4vpNHpywwWP3jdDw6lf3AkjWZbVlKVr6ZzmXvcHpQ1ZqFHzx4DuluMyYjEcxzXoYefZxtvxdOReJ78JM8oMbgMH7LrDjIxdsPnxffTM++DUWV44Csb3Jouhr6PAevv311LNvRsph4y//l92YzzVNf5nrb0XNocyX8RkwzQc5MccsojivZZGXhTBkaa+du20PM8DcWyIQvoNkl2LorZnHUVX0v/VqDKWugqRP3TFFno2c2grsB4Av3FYuObt4B8N6193h3eyPjr38n02TdSmY2k0ajJ4fmFnD96LCcX96XR7ErNCFyiG+KoeUxxavWx8M5rqoVuWi3W1GJ9QqkBQ1gd2cOICwKjay5JyzW5sCYgjJPTAnLWO6wrZ6Ez8WwFlzk+AxHMQj9zAhZBSibAwfXOJl9pO1d8B/fK+wQGo3lIqyG1HhLdegTwSqvDJhlbMLyhGQbCA0YcpOyxKZhzQhXZU2rTsC47Hfu0eYXOga4JlEap8EgtY5cWlLq23fHMvHeKHeYmFjqsfQ/Uz9CFr1zsHqA7splwer0UatxVDOj0e/jUrVnhEzfuSISqAXqplyCHiCmTyFIUYcgmxanXxuL7FTa6wY8BOEMY62VQxgYLnVS6rqwRdeP8nbkI6nr3LfQMoKOPwXQgS5SvDW7l/YcP5PXtUHrgWTg9l1b3UKabjUzRwnYtcnJ+Lp3eocw3It+OUbgWlcO+JUCP69DzAD3MSYhWiFcTnxg/dwT0GA/8GHqxzN4f0PcFc3+creIhLwN+3/vKym9HQOSFy/xjcJ/+nNSoaGZfPqDHJjwB3Zqz5AFh2WDEn8eLJO/7+4D+XQbNmOjsWnnPEVwzEw83N1t61XgiVdSGQiv7bKE7NQZ0zZtOXz6Y67GhdZbRXp2bOA/Q8xJd8gA8BnyQrFS/+HdZv/pB1uPXBMdm70BOrh7IvYcfSLt3zEQrAEfgdbCyJyuDYd22SylzbF9MJKRrWjPW1VbS0jJgo5X+kkwEz08LHNZNamlDAK9Wc9coxbnbHdAbZzzc5nVY+QBzlMzByodHBFY6gVtHVulencuV3OIN9i1vtFsi3Q5/UIaG2nc0VWk0AOSuzIz914tqnrVRjSXIcQ1mFjERP1TIXPKcWV44B8eZZUZp/N2+hHHy17tZSYX7JaPGu3hwuJDC+4puPl7r9AIUdB/kc+Qk7ASXLPlc10dJPkBJ8pL6171dZ4DOk8M9pOsuqWJJxlfDNXyRH9863MGS9jxtjuQIoR9a6K5fPF3u6LY2m8lwcCPbxUTW86kMr1/Lg/uXcjscyTnqzg/60jk4kW2jyY5qk+VKKm14iFoyWokMlyGd9N0s9CJ5ElFMu+cM5ZNyN+x6JSD+Iyz0PEC3Ln123bti0D4We9kzvStAp8LoPFN5OJiANait/T4GniG8N6CbhuI/bJnLIbPRd9AMxiBU9PddwBzH+mDmL7Kia4T3nbXQY6WgHNCVJV83HCk6MhY6RUEQhwzbXMaAHi92sl1HG8wm900BnXM+HUvr85/LYvCSMT6p1eTw5EwefviJHJ1dEviUspRd0gnuLCnjsMHajRNhosSZgi51nCPLWHcCkV2rXKtOPNdqOUvq3M0KhxBWRroVE9saTHBbMwkJgId161cqJJ26yLOODHUAd1Oa7Q77mG9bLVm51quqwGifbk5XEk+J6kh48zqhTpVJ+c9zAR0HRlp3kqnvxtC1riwCdAN6269lAi/rl3sLgE5imfBZ/PtIAL0Ajy1BcKdwzSnhC4/N96wFx2Tols3qd/4PJkeqtyadSBfaceVdxkRg5/Xbp2Kd4ZvoJW888qZ0YT2OJ2MZDwdS36xlPhrI9PZaTo8OyBJ39egDeoIQ2gK98WixkCevXkmt25VWry/DLdRU3UtBtYS1LaYjJr/rmd4rWALT+vJQr4M1WCRpU3Kd/KNUIVI5qftAZZ/LI/L2TegfCmVFHqgB0O0ofcTCuEqmhPjPHdBNltfATOmZBRwrP0nYSZ0Y54L2qfHklWW1v4kF/rYtdDufD8J5isbu5etp6O6g+Pv7Abq6II18IXZh0UL3/PZlFvq7AnRTgvz7a776TuTrf5fx9Ssm87Q7Xbn//ody7+H7LDeD5YokNoS5AehwLWN9VZOa1nR0beyoDO4TsrGEImel053uYuH4F8xzqsi4RjBejJxxcpSHITa+XsvSJb9pS1ndAGzFWYdFjiYpqpzACkc7Vc1Yb9K1vmaiXsqKRd5XnQT9pySBXPnPUy+NR3mWgkWcWIkYf9Jr2Tq/aaXDLgudbrUoBl8kmv9LA7o2R9g5PAxh7QB0eosA1lh/IFhxY24lhL6lxYx3r9Mb5ggAzxj6ZCLVzVomN9eyHA3koNXimoTLHVwM+BcNgOarrXz1/IW8HI3k4PRctr1DVlpkAJ3VEk6X9NZbLFeRq+LLmKxM1JP48jMGh0xWVjCS2VLe0pLwkj7iJpuK1nOZkRmXfuZhVBnox5/77VMxXjGxTN79pvvaKpSyGlQ8P8HfEblTwilhGOX+TS12faMQ0MtiCGXWQXwxe/CsOzkdkqLPiiZ6l3We950YbFXPzn+ZlmhEMLnnc5HjVKlwcTnvYDbRiF6qdOm143AFJycAxKyFHneXipWEeFEpPkXsYe7vzje/ksm3X8h4MKCr/PLqgTz6+FM5PD4h3an280ZDFA/Q6WKMLXTrPlfiLrUF6bq1UfAyDq6xc/tRrnKNDFuGOy1zB+bqXp/zuzw2Cb2qqxQ85LUmflrsUc41jVaiZMJTfnb8jcx7szRc/WHCdEGFoiTXjBYrLFeXfewIg5MZ52hEywzKC2haydzm1oGtHMb/XUVGYP3iOPMAuGS5XWvXB//gmHi5R6C3M/5tc7avy/2PbaGvHF+BCcG4Xn4PQF87J3vsKrX6fypfnmfS5gou9+l0Ksv5XFazqQL6EIDeILHMwemZNA+PpN0/lE6rIdtKTa5HM3ny6lo2rZ6sj0+TbPKQz8DLcP8RgF4W4ttHDmeBMZRxGXx4C4BeBsZZLocsEVjZOTIGndEYu3nepzr0xwJ6JjyX4/3mNVx5r+3vANDLHrRUO8qRLHe1yHcpATsB13M7+VZ6EfhnAD0HmPzvl51XYU3rWa3xxj7P7T9r+XNnY/1vE9Ary7m0/8/fyevnz2Qxn0r/6Eje/8lncv+9hwR0ZN5utujelQJ6jdhi7sscy7HMQvcTslwtPpO2ElpXR7/q3E2Mk1vNeAKAsGbDGg+2MGUvZ7jOq+xchUx267Nt7U21llq7o7E/946XthyNEhINoF1lA0IVFbqi9WVUu94bTM4rfHkJM0az66ctNswAACAASURBVAvzvTweqrUFzYmCfV3SV4J3WBJD37B22xrMpPHYZJ8khDu7n/bHu9xxn5GSbAqOKSguRm6KLB8tWZMuKTHHQkceR9Lhp65KsAG4ncN/D4DujzF+R8kaAB05HrPhQMbXr2U5uJVeqyn9w0M5Oj2Xer/PWvRmA73iazKYr+TVaCrTakOWB0cZIheOb1KylrajNfAIZFaJha5rNZ3osuTkvJnMGnThHskSEkU5DTknje+jeMMoI2OorGZd9GW4Vva5zXlyXFnuhltnvvGU91xFFjpocv1XnoJl8x6EnS0pLlzseqpdmkrZIBfdyD6a313O79/nLuAtBlfUq2YtzWBzFMaq1H4EoMOyMQH8JoAeP3eseMRZ7m8C6LhGWEqVCv/6dCjbX/2N3Lx6Ie1WW87f/1A++vgnUm3Upd1BZzH0SYfwgVtYhICOBC4vtr/P5rDnZBTUs0yTrcgPNIHNMoq13lfd7thPqcWLXuchUKYtQxXYuTdczBGgzup0B+YAFnhfNFSye+XRw5J8rklSwUaHgAyEi/Fmp0/Lkr6ixc2xSOvwzV2crOsyBSkC81x3ag6g67N4dxYlrMVC808W0MlnrsmVfNG54/EYZMY+P4a+WSDMs2WYBt332KrHndOPldP9Hnk3GFffbmUGgiXE1lGudv1abp8/k9V4JN16Tc7Pz8maWD1QoiUwJYJeabLaymixkWGtJZt2J1hfiQdynyx3roPdCqouk7LPvT3lvELlcvnNAd3Wavxvnkz0ZUzWixxy2u8jj8qOMU9XIttjwqIdA+M/y10BPSeambkK7juTiP6nBuhZra98Gdl38jwIeZbvu7LQfwyg5y3cMkC3uF3eZvDfi8fA1wwDLRFltj98JYNf/S2l4cHFA/nok0/l8ORY6g24rJEw1qB7Gtud2equE50t+vg5iuaTuO1whHhrYKNIr7Fkl4xsGcvMko94AVDf7r9gmSddzgiQTtBQGOq9q0dFQdh1AC9YaFvZRKQZPljyGflTJCQBNKvdSoN7Zhsvzosjx9FSyGKFI1EbXAjDn3N/DjSUEYVJqJnYGSrqzfBe7DjmDXEC6EyGckmBPk3wH8tCfxuAbpUW7JQH7gTtuGdKK9eki5kru+FGW+N6+Rc4BhY6kjTR02D86rm8fvqDyGwq7VpFLi8vpQ9A7/RkC+bEWo1latN1RWabqkw6ByJ115Aoauaj69qLo7t5yuyzUsC+A6DnGHf5myUE9CxQ5ruHCi3VnByIRLnJ4XPI43IoA+z4WTIKrFPmUm9ZsZvL1oh/Xv8Zk73qedLM2rbjlMUwDZHmjXeu1Y46dBsgE8q7LN0ysM37PH4vL1YcCuPihUbZk2OpBEIrjgkWJMZQtJdY6HmDGVyPvnYwjZUrH/5k5oG4as9Zek46cXfUoedlufvniYX7LkDHd6qbrax/+f/K5PuvmJjz/uOP5eHj96UFgpVag13ENOtdt05SGrSjwqEM0LV2WwcubXmaut1p09rG1Si3wrmXCstzBK+0raB1YaPtq/0gmaFNVjjHG6BgVcyeBksteLlYveVY5CVlx8+udKe+5RPdtt6k5gu4nAFz/fJdJGdFXvvYic/wg82Fv+55IKoDtHyPuQ8uZIJwQ0B7BPpRr/45toLQmpNqVVJmZx5qlz/BBMJiBeSduNz3AnTnBbEs4a1Xjmilk0njHyicKH8M9yP2D8AcFngeoEPRxmeIoy+mYxm9ei43T3+Q2nIuh5229Ho96Z2eSbXbE2l1ZVGtymwjMt/WZVXvyLzXD+leI1CnlynyLL97QOeKKBFw7x7QA4zSRRqsVYQS4qLRuwL6rodM94HvrcsevcuILDKsYkBX+t5iQM/FpbcJ6HlgmwfoRavibSgNseaSp8mk9/CHAfTie9C7ia3qGEF+DKDb+eOFE2uOAPTtbCLDv/l/yFZ1dnEpn/zsZ5och6Q4NG0BqJvwJGik2cT+cyoI7Z5thiqSVow+eY9PKqLgm57GAbo7LQSbJrTlv/Tu9D/d/C4711MK1TtQJqyKnsMV1icuBj02XMvYoMVxsbzq9XjdsNWr98qs9YpLnkya02i/7sT1TIY8gFjqAYBBzs5zjs1wW21ynFC6Zxm+ab90sPFAMbIYLJQnjakzDZEKGm5QhZ4xm6EcMTEUsHb2YoormZOMHqdvJJ4NjpWX6Z5hazSXu2lQXmmQeYi0716mWQhA2yx0mw5ezVnwq/WKVvpiMpbZ9SsZvHxONkZkuaM08uDkRKTdkU2zI4t6Q5aVuiwrTVkhIQ49DzJAlZbFaqPyMMfy7oBePLaqC6ZrLV7L+buhGNCpkOZc9i4WulV/cC3pLnP0D0bq5cJp3g3eFdAze84MDkf5DBLnogqAPFl/Vws9bjWbC955hu0fGtD3Aba7An7GEvoTtNDjGMouxSVv4q3S+S516AbgvlZo2m2ZhU6X4Xdfyuy3P5duryuf/PVfy9H5pdRbLalXm9JA32YD9NJEr92Cg+KCMe3wmHCdxiQmHuzZgZGLOAA8uvUjF3O0EYjDJflqRWsyVRhCzT07x2r5JgAQrdO8NRHsF9cPfvc50PKVEV8lTHGJhpwi577Xsist19IkQ20ni7AErwVa3nqHXwGYW+lq4OYkF4HW8Wm5nssfSLwejo2t4uiCXTZuVskpGtWQbbFM0XcaVALoeBYtqwxZ8cIrOjY5zwLnGHiWEVztMeDgHABrLl9nD1qvdIwfZgAllEiKm9wOZHF9Kzevn0t1s5Q2EkxbDekeHsm2gR4BDdm0u7Ks1mVVaciy05cK2Ap3ATqADImekQekbHwyIBXxCOQ5Mf339Hb8fRq6CFS2xJsoLG3Te4gTGZ3OpTMXjD2Vo+DGND+CV3aGgCqaKfeFKZr++MWrjJ66gpeVydoh8VxkSbzzTpZVvO9ioXO7Jj3s9Vz7KCakfk1cZ14crMytvWs8shcthOfMh/sAfu41kvGLk5F2K1PqfFMtPqcXWsGNxzWYzuVe8A0/cSxfsGXLyfR09jzO2vCuYQtkl8ud344ynvPeSxYaWdzS+5j96m9l8uJ7+fDTn8p7jx9Ls9OVRr0tTTRtoct1DxQssHwV0DWm7W+ecH6zrGSxmm+Uq7uGv6wMi8Z7ZPkW7vjsqhWXOhXIvOw6TXnXbR78U70LQLfwhIK7tWJ1zHrgt4fbmLX+a2VOQwiq3qHYNUD3G8AweZCdtTTEZIAO741ajiroGaLwBK09m+3vfQAo8PbkJKZmZIXLcrf1jOYswb6OUYtjooqMncv+9cvUYkD3S9ZyAR2dCNcA9JmMrm9lfn0rg8E1mwK10aio05Fa/0hWja5UUT2yXrlufFXZHhyxd8A7B/SSBEt6k6LtXeZxygInJZ1728hqSkJbUYfFeI5R00+x4fFcWNgrKTd1YbrEIxTcGI5Weu78lwtterIts49B+lIwflwvpAVKX3eRw6pUIuEtL/QaysrMmP/TP/59AugGND7AFwm2vCS08EGhoYdnyAL2bnfprmv718AmUX7qcPC8x85kfDJGaQsHgJldu+ESKFn82NRqsaZfi7Nfk0zr3IfavdjzrAM7xdsAdIxlktcQAfpmPpXXf/e/5PjsTD797DPpHRxKq9WWBmq4cWxJ9j/v846AniWkgTWSrpHEUnAbkkNe5i0vs2a88qai9b5TBHADO8sYA+PWQXivcEeHgM7h8dZumZDIUzzC/YS1rFYQLSZY6S7Z0M/2tkY2ABIw7aG0in3imVCHH5f0WAUzIPrVIxlSXZm8R2vYA8ubAK/d8wjoLk8B5yFroq0RhEWcl4D3VuBVwbhksncdY1owBzlKWOIeR+c+uHiDnIUIofjMxYBuc+SDvp/pnkRZSBapVwPRzHKjFvr45lZmt0O5ub6WyXQsjU5bTi4vpXl8KstaS9borIbe6Eyqq0j16ERZCt+1hf4HAXR/Y+bLuBgPfHmXZ9z5gI4xChRE7nPrMRBScYf44MJ2uXLDeREKAD2v1j1COfWS7QB0rv+EUCpUJlPj6g0B/R//4e/2BvRY4OwD6OVW3I8HdFiVdwH0YJMS0NMkqjyhXWZNYF3USoCLSkOhVpgljomFSXwfbwLoviViC2sXoONzut6ffCE/+6u/ksuLS2m1ke0OCx2lXlUt9yp6FcSNMWtV9B73vm8x10RpYQJb5OqLLhn3Ji8D5cx8cg/Hwj5jnkR7NqTuxTrHj9/RKwEzJ2gI6N695wmsSJNUwe4luaGT1+6XEuVnXO5eDF3n2pH10EBdkV6XBBX4fbWU5cIpBHC/OwY9xH1BlwtgZ4km28WimkCtdbXQnTfFuZ3t+TPr1vQ8z4L3AXPX82UtpaQEIv1Kwu4KMI96UHoxdFPqfQvdF7R5Xi+7RwB6ci9OaSI5kDMM1pt1aqEPBrIcT+T1q1fy9bffynA6kY8//ZkcXlwxhi5oXoQSUIwzWAxPTpPSV+qqeTwbUIbKlNRoEOO1VibT3o6FXgzoeXMeA3oGczwL3YwRG6ek0kR98AHLXogPhQLLpdqk+z8rd0ssQNcs+U0APfEMbVJ+h0Bp8WVlXgz9H/7+b/cG9BjAjebUv/HYQo9jJtmFVAzo8TVji4QV4H8CgF7NcFyki5mOzD8hQPdB3bfQNZYcAhWOHf3mF3LebsonH38kna4COruUVRTY7wLowSKHwHLlOcn7kUsHGdVMurIXc67CZLuyjOk4YvZGgJ4jIAPvies0Rye0t9H4u1kOtbsBevLdBNCV+74I0OMYOhPi/KS4pMuby5iHy9n1pF8tl7JczmU+nid117gH7EHUSjdJlQtWvbpa6a6vPcoElbTHATrc7myPm88aSP3JUenyGJePUarg+MIMvRNY7eA1UokHJmoVmz2/xtBjYPH/jgEG2etwuWM8CCSugsn2OOYaXdim87nM5jOZTcaymE7l+nog3z9/Lk++fyZHZ2dydHYh3aNDaXZ60mx1eb4a+gt4gO4rRKZscE1wrEMDoQyg46EpOz4P0MNzqOs6Bq1CZdMqC9xBd7XO8bVaxHlhAJisIypW6drzFSK7t7SsPg0HhBiWLUvzx0tvwZPveQkIUVWMGU2xQeX/jbOma089vkVVYXlzWPn7v/ubvQE95nbPG6zwItlswDcB9GAwoxKS6hu43P2BKwfb/DK5YAG4DmK7FJt9rmHNV/IWed4m8QVNEcuTf1zw3N4itEWzC9A385msfvev8rOf/EROTo+k3kSDk5rUKw3G0u8E6LFWCXDwXxGgg0FLs6g9TI/OUQboYfpOzt3uYaEXCR91ZyNeG8aNue0LAL144NKSnNRCL4/1az8wjYfD5c61EQG6JVkqGAEQtUUtqGhROz0fKykK/jYWNCjvAB30X683G1JtNEifq9wEDuSd8pUw8AXc9unT0i1NEgOf+750NMLwhOMjsGfTfJjoRaGaKkAZQKcsCV3uoVANc1DosXLJcBgLGhteiRuUdozXCmVrm5Umxo1HMh6PZDieyny9lVc3Y7kdTXgMjsdYnl3cl/OLC2n2+9LsH2aasWANvW1ALx/tQgvEjXYxoGeMr5ycm137ahdjnA/oNle2z6AYMsgS1+7H8gKYYcdEjbQ4Ljn3eSdApw4fevh8QMczxwCfmQ+vbC1ek8nzxs8FVz4s9F0HxACVB+iZPRRcJHUj54G/flct9N2fh1eIPQBk3yqsM4es3b3w9gPb4uVvLUHj8bK/NfmryK1vVrHFMHUxZF09+Ytk1+KPrQt/YfgbqQzQcezyh2/kg05NLq8upNFusPSmXn0DQPcGie1Ua81QEmcA3WVU7wB0nb+C8jgK/uiVSY4qd7lbD/IkQM4LuyYwFntGVrfLQqbVqZOYgjos9HCRFC8s96k/V5nkvWBJGEClWe5Gl2sxdC+ornXozCxWxZsd7OByB8vZHO0/p7JcLBKgJKjXatJgi88mwRzNbRA2wY9R6yKmXgP3PzOQnXvYu08Cuqt6S+LyuSORfkmHO2W0Q5kh++FhLneVwBHQ/XN45ZD8ajaGronWLq7p/W57CYDOZMGE0Fs9HSZHDNBX6AC42chkMpKbwa2MpwupNLuy2FRkNJ7LaDSSm+uXMri9lcv33peHjx7J0f0HUm+3/yCAXuYNySNoiRZvqYX+xwB06/zgezcCOUo5Eral3ceIKgL0zNJ9A0DPKpsuudSTVYEc2BHq3BvQCb1RvW+uye9dSDdgRJEZSrSE//qNAT23hWeoq/85Anre2MaTbkD8hwB0XKP/4mv58OF96Xbbaqkx272ohaPLgiawUZ1giVRlsxbQayL2Ks0Dx9amoJzUpXMdWc2zI9Kw05TF7aMdlrHc4hCNl5xmt6n73hHcAOwqK4UGJFuxxlutZfRlhxucjHaOMx7hiJT8w6xQPEPkjdgLziMxaqVoOWDP0XYlaYnlSJDWrnR0UZMTRhNBwyxmA/SVrOZz2SyXdBfPpxNNmltvpc58uBpd79q5riY1dOJrtjV0ApADmAP0600P0LWVp9KRKqP9pk6flOPcz2tll1frSxVQdRL8Z2xouQq9ZrCndehRno3rcb7drPTWXMmUDgsUNQN27bqmFQIglFkm7nZ6L9y9ENA1HVEQQ1+BTW6zkdFkJLeDAZngau0DWWxqslitZTGby2w8kPlkKtt2W+49eiyHFxf5/O1eghynPehk6HwTJZGveKnFVTfx51S0Cr1v5S73NwX0IjczKheCl5t766FBEiCTSTkeIM11cVEw90vMnBgnNKte7rnYI5d7/Lkm2d/NQs/IcMccFHuni0QGMRRJcXZQWVwljmfHxydZvTxhanXquOUJfsTnQlaqMhkXW+gCgRrFVTKW7Z+Bha5uVc9CzwGtXYDO7OScgcuz0M19a4s2idk4oMiLoZuLqPrqO/nk/EhOT06kXq9JHdnNhTF03TlOjtO9u4UrdzaV6+9/kOOjY2mcvIfMON0w5sWwHQfBVXOZ1N7zla3TjHCK38gB9FQ4u54fLrSjFvFWtjW3zlw3OPZxdz9atF1lTTFAjhnclmiZCJW3COje8wRrgtYqSGOcm91x37PRC1q1EgwwH/mVtBAqKGNbL+ayXa0I5ovZRGaTiWzmCyovsOjryH6n+70ljU5H6ijDajWl0mgQ2CEnwFXApElS61r/dPVaID67rguDA5hLo031p4nVK4XsfdD+ovybjOdlpQaFK9kLbQntVOW3PXU3F5SwrTeaAGd7wIS3vefjCwG9At1H2fiW67UMh2O5uRnLEtUCRwcy31Zkjm6Bi5WsJ1NZrpZSaTbl6pOf7ATzWHaq1yP1O3FeA3nhasKDds0qk/UZjeSoQAuwXJUdAtlvSGWH7Gfp8maT241BX2VgfkdIXb6RYmbh7uR+7fOoPp03qUYDlTCHSfRRResG6zJYi7Esdu5wHzd9mWS2SHIOryOfPRsrTbzwcXYdOlVxn0oidyGuE5StlYGof+Phg4bfzLqInQNkR5s/3cwAdD+WVnw7mWuAGCMq/QkGF+s36FwT1qnrJizJcvf2glsW4YTnhF0CzcoJ0uBLPhkaBZteJFnQym7hmVG6+VJrwhZ9enOmu9pCSYSOjY/F+5KSPec2dgJPv5cuNFvoyQYb3siD+koeXN6TdqspdStj2rmAIkBHowv0iX59LV//9nfy0YcfSefifc2QdhSwifvccVbnhSreNqDbuHNuPVd60vmN8wOQ1PunRW6WLyQ6So4A5mjRyqQxbdBhZCMqkP8AgO48IEmiGObb2tE6rwKUq13VFvpMAJsZAX0xn8kSgD4ey3IKN/xM0LoWgYMmAB0ljJ2OVNstEayHdkdqzQbn08iHEF+vVpzCpu4BLe2qaVOfFNDpQE9fZa02mRSXqYlNv8817zyEtr7907vGQErHm75865AgDmpYV9oJoWv3uwvQMbYE9O1WFsulDIYTGQxmsqpXpH7Yl9F6LZPJVBaTmWxWej783Pv4E6k3tf58108qh/dhQ4uBL/67xKRPmNjyN7ffkMqO2AfQjdpYnzEQ3a7cMh/QEws2SjaLZQEKLv0nyxiSkeVr85g8Q2kCM4V5pkafssMHX08hyshRrit4hlLFJQl7OuVhs1bPS54hnPce7wrK8y5At4XrT1boFthKrRa7th3FpvuSZSPHC3Sn/M+JG2eVhFh7Ktam8ljA/IVH4cKGHbsXOErSfNFhR5qbziaz6LkyTAYRDaVaMvDoqptQe3s7gcQgnZYL0fWXI6AI6y4px9f8/N/91qR5i6wM0GUykMPZUN6/f18Oez1psF62cDadG13dhABFCNDZzUBePX0mV/ffk/rBqbrezf1l3O40ctXVHqt4bx3QXVJb8iSO09saxCBPY4sNCHf2YiVorwnwW6CGW7YEsQa6ZrXaBHYqIZxfP/Hr3QB6qCQ6Ugxn5VD7Q1a8danjwXkeDwtFK3McQHy7WspiNqOFjgYjq+lcFtOJLBdzqS3XBPUqXO/tllRbLal22tLo9sgmCOu9WUOJG7j/65o05zxxuo6x5xT0EkB3/eiT5ykDdLrco8WXcb2nLvdMjDLIKE5HEaDt7w1LkEKpGn4sGS4P0HEWWujcv1tyud8MhjIaLWSGDmzVqoyncybExTLx+Oq+dI+P3yKgh/syC7aF0iqTvxMf/caA7gFfDKZ+YnAsw5JyroiwJfYa5wF6eO9psp/NQYwHsRGRXTt7ALqvPDohGXhMsUpyAD19z3WtiCx0f93495W8XwTogZUZZZeTUaqUNEaf6m0CerywGKuI9rV/3xbr9L8XTmBF1q7ZxK4lXnWAnodddq4ykNn3c1roJAaxhEJkTrs4GQg/vEUQzE8OoMeuqzxApxByHbqoSHiuoDzQb7/4Rh7fu5LTwyNp1JUMI7mPrMrtymvUnU6tCJonLNzlSuq1pmzrbQf2yuvuU2imHdOiLZmT3VmiVmT2tDpAzAuCrHB1zSKeliwpdibT+PN6ORdZr6S6XBPQIdxny4Wsa1Vp9rvS7vWl3mgrrzyzbdXSSDO5/wCAzoeCoHDXtuexXAACnstNMKXbGqy4zFsoL8s5Sq0mslrMZTIayHw6FVmu+PcSWd6zmVTgqYCHBm52lLO129Ls9qTZaUur25FqrSlNWPDwXKAHAAHdc7lHlhaUAFXs0uS3EobOrKshDqVYDD0i8DGZFO8PWuTOYk/2NWnn1YUOgFYFRV39emzYWwCAbor1dDaT59cDeX47kcHS1a578XBfLoKF8ez99xNZaUCVdvgK7M68nP5E1u5jYOQpOP4mKZNXfy6AnpUL5YCu1LrpN33lQt8tBvRYUfEVh+Rc7LmgpoqtL/ydKJTwQEXldzavtjbiOeR1ilzuxdZxHndvvlb4YwA9XpzxPb0NQN9Y960dqPAuAD3PbaKTvT+g+9opPcWRhR6XRviAjkf1F5T+Xg7o9ZffycOTE7k8OpFm07FbkVwkL5ruml1g/bs+6pW1q9111HnbxN2utKFc4sy3USUgr2FJmdcmo/TFlptTPGxzVSD4aYEb/7mWfCnZiipWm+VcKsulyGxJZQRlXcvKRirdtrSO+qwnriFj35XhKXNcmuX+rlzu0Y4Tlq253vEuPkNFRZ/HUsq8+KsTXApmeH4oLxO1xuczmY6HdLlvlysmyiELfgvXO6z29VrButGUerMlrU5HGi0Ae1ek1ZImfpptTZJrtBzzOcakxjh+RhF3nhpl2cqSp+TOq49zkSvHeNjztnViYZdRjVYrTHLDC8xvPqCrCx7kSul4an19hWMzmU7l2fVAvroeJ2DrK7++XMQBFx9+lLjd7wro2Ovh+ULzI7tniilY8/YY1kgit9iMB0XD2cY1u5TrPCUivI6RM2W5MHwL3QfYrIXuKjd2avg5oRrvWCwh5MEU9WqKqQ/yZLmPW8nnlnxJSZu10JnDgv4KVBTTJtH4vt+et0jZulMM3dNZ3K/ZRRFrJ/GD7aM95h1jD5H9NxvAvouFrpW4GtuzV5Ay5PXfjq9dpOXmDXrhRCRUgAbozn3K2ubUQvfXqR8CyQP02AJhe9KchJOwRrIgho6GF4NXclmrycOLC2m1EB9FYrNLfsokj7hM5WpFNg7Q4XKtgnTEmEXMKueJ1B2LzWTWuUstCLbnXQE9NynKc7kiM7yydbkYtGo3Lk6OxDdnoS8msp0vZDOZy3q2oMCWdl2aJ31po188GmqIsqUF3d38/BGPwjYrb/ZLUwbgFr0QsuH6tdpzbg+fXCabvazLQp+b519P6WbHDwB9MhzKZqFNXPj5aiGr+Uzms5msYHlKVZqNtrQA7Chl63Zle9hleVu71aHrvdload/wCmhis81FCBb43Fm/ltuye89kCaV4rCkoFiPPzYBXr2HgAs14IHWUgdVmNc1mswDQec9WmmcS0RmAyHAfTyby/HYkX70eJUCITAGqvl4SqOkhcLt3jo6SMAROua+FngF0Fyu2tRKMY+IF2Z2v9McCdKMt9kE78JxEQJghO9PAZMErC+j+s1LSRhZ6ZiwiLqNdxlmssPk3VQTouhd1Ids5/MTRXQoEj0dzFvySdSsUjkpSpOEfZQ9uABH3US4C6gRMowYxvlZom9B/IM0o3B1Hz6sRD4FYMz63VgLDG/FJ8V22pFeelSdk8twfeWOza1RTAfOHAXR/zm3D6BooAfTZWI7nU3l0cSndDtypoAdNAT0YG1ffjB22qdZl4yhCAeYAdWbbQstwVg02UgJX5sp3SkjRWJa5D9WdHo58UmtM4EOjWGehu/g5ksNYPeA6ki0nI9kAwEZTWS8WjJM2+j3pXpxJ8+RYao2OVBhZdsmLvGBKQUkvHRONdglRc4UXAXtaM548Db0NLlsy+SftWqVlW267mss9h46XY0jLfiPVzVRr0elyH8locCvr+ULVXtzediWb1YIx9ul4IsvpXFDv0Gm2pN1qS73XlXWvq+535Baw5W6L1jxY5VDDHes2uDwUQ7qzK1VNVC0ZLW+1cKzx/USOX8ePIwAAIABJREFUMLqzu7lFst/MwtzVnKeSukHNQrc4uq672OWu/gUofDj++WAkX19PEuFcg0WftJlN6WIB8PBsnDx4j0Lcb4gTC3ArlvNXtAF6wt5JeZaupVBmUV3yEm5zpFKUFJd4sxJeBYw+FPA7WOi2Fr3LxfcVyx+bpzwL3bDBv3uXaXQnQI89nXEMPavchIk9+wB6RkY5l7uvVJrrnfjpSuN8QPcNyl2KbgLoJuADLWKHdqvH2KKIBOWOGK8dVVb65msl8QO8S0DX2qril5Xl5Q1mmdW429LQa75LQLc+12ah7wbziDnLzb+/6KqLmXTnI7k6OZPjXksaaCjBxhLuJxEiLj7tAtLbWl0Z3+Bid1Y6kRwlylZCYnzYZmlBeLhyup0z42pQAtd8YJG6PugWL+eydfXlBmKu5SiT3lyJF7K8YbmjBnu1XMgSMeXpWFYo4VotGELonp1L9+JSamD3qrelWom7qXlMcZSvZX1aC1LQOQCWKOmUAivvM4IbHLIOgxQqGMIytcy2dgl8FJAo01pOWLoGyxSAPri5JdEM8yU4fCtZbxZ0wa/mC1lOAOpTqW230mo02JWv0kc8vSetTldqjZa02l3W4ZMOplKRVgPrxVkgPCc8UWhypPzw2l/dNSkxz49/4zmuG7+xDxPvgiqRdAXp6LEjvAOksEmOHUndxZWgQcgaoGtegFYy6JlMiauwVS8S4kgqA0C/Hco3N9PU0kJc1JRVy19wfeOh0J4+eKg1/q73NsbKN4xUN7MekU52qAAJtkglLunLZK2H3cBijVcTmoNAspNT+sQ6PzGg77b4tTwsu4tDuai5CkkOiCcXdwF6fMZ9AB1eIv+VF7r0P8/I9h15KP53YkM0rjOvoHQ08pYWAXpoxO7m/ggA3b9x382RL0yzgB7fYJ7lVAbo1sGL95JH4WeJRpYRv4eFHjP5+fdFmykmWvcXP91T2s4uBfRwRPI0tMwEFqeDO0B37FUuoSrty2sMWaHSEV+D8SzXblWf0S0asz6sdCmIG7oyEdayu5j3jjpQm9/29FpODo/koteWDmqSndCh5UUQNuXfdf/Ce6Rw1c5cOoWuoUfCqKZjuo14qnNYGLPLkWaj56gxQDfL3Hq329/8PKVEhU3F9qcgGQGoszQNVuiKcWQkgq1mE9nMFLiQHFZrt+UQmcnnl1I96EsFgM5661QIJhYEn3sPQI/qW+MHVVa3SBBDSXK5F5o+7mIW3pdTOCdE7fRWkGBju5bqakIlBmVVAPThYCALADrJRrTn+maD1quIqy9ks1CFB2OD8Ws0mtLsHkiz05FW74DZ/812l4lyNZT2kcPApUm4NRMIQ5JYaTKdyQGujbjELCcZ1mSY6m2udDBPgLkGMn4Aw69asa+ARMjimpPJRBkSHe2rzq+hlHpYtC4FMfSNTGdzeXpzI98NZmnsmfkm6nZP5AbWL/gL6jXpH59Kq9ML4uEZQHeFzj4+Zg2GyEK3AmzdZUmDHnvOPA9jfM7wb31e1ZNVzrC00193GQRnckyoeET187HLPZZxcVtS/3PzxoZpn3mTH5KdZQE7Mu48PNCQoAsNulPngW0e9vle8BQHdRa5xpxiHnse7Py+gUt5F2WN8ns//+d/TNZFDOgxQGeHxmq6Q9eWfs86NoXf8m8W10PlGyeASVUqcJK/Iw5j//6SQUwIPPLVDh7H1NlYZOjfyWfe51nsjd2gcT/0/Gvf5V1scXX9+2PpaXE7PCL+NSBkw8fU71uZW9C1K6dkgls9ShLKe689H0q/05J7B13pNuoEdLgSywDd+hVvqBxpc4/E92pDzPhqmsC8D6DrMytQcSs6QLeMdb6ZWOgunpzwm4PRC5zlymeuzG/4AcHKghneKOMCmG8WKN2aymwxl3a/L2cPH0sHgN4FoLcyddEBoFOWlVjoJV5QfYZ8QDfOgg24VHa69XW1ZC0lt05cUlxlPSWgYyxAUQoLfbVYkvZVBZGyoSFBDmNF5r/VkmOFuPsWZW2VujTbHen0DqTd69KjUWm1klp1qD5YLzifuZf9tVara9kb969T+vYB9ASgDNB1k+te9zc2EkgtEpFsoshF75oVWQgxz+WeB+go5FiuNjKbL+TZ7a18P1RAp1XvrHMYLki25a0hj6RZl2qrIe1OT7oHR8n95lno1iL0ToAeAWdqLNiaCM3nPCMl64UsBvSs/Hv3gA6PXk7hU3QrxYAO2eS/Alx0vCWOpik5zAfdrHKVjrHJ19iwtTwNU1Dic+SSL/E+IwPiX37+T9vEdZRTDlRmqfsAkFYt+XGVcKHEyRt1J3zieLv9HbsuYoVA4x27ubzzFma80NAprTBymZPyuGvS7gLiwaKh+wrsVbsAvUzaw+ikNE/FUwzODtTCJLh8ViZfsYhBvrWcSK8icv/4QHqt5h8f0B1CKZg7l7rvdse6T6x2FwpwFjqebb1Zymaz1AQ4ABSs8/VSVrO5zCcTmU/HIpMRAQxkK/P1Snonp3Lx+CNpn96TavtAhOCzY/btfVgwuzQU2yZFXkvnWeAhZhWZ6zdRWDROrw6afEa4rGDWDHdVwgHQc1KcwgKfjMcyuB0ws78Bqld4WNCYFK5oeDLwHfRVX6M+fyWz6Vjm44lUJivyFHS7Xen2D1mrv201pNppSRXNXSp6Lssaj0G9CqY5VzEQWyg2ygFfVDT0iYUeAXosnIvLk3QMTcgiKY4MeU6x2WWhrzYglVnLfLGU57cD+X40S9nwmG9SkTrAHMgPxRK5I82aVDtNejI6EaDHzw8vFqsmvGcutdDfMqCbk8tXwmILPXtP7x7Q2ZTIUfLuksVc45H31z/W2EvtvTcB9Dx8CLEyFBaxTM7zjmSp10NPAtcjAN0mJW+j3w3QUxq91EIvBnTrnmMDHJdr5AG6adu834RhTId/HwCPJxrEMcWAnrVq3jqg0xuRTU4MvSRF0n4/QGeiV06pjil1+1jojfVS+puFXPS7cthpJdY5LS64ZZPb3DLpja6hhDxGFRdttQnry/Gbu1i4OVOMUCa/cC1nq7o68sTd7wM6U9i0dIsgB7IVavKqzKxhja+XzOIGSDHpjTXXMyaDzccjkfGAYLWA0tRoyuHFPbl4/LG0Ty5Fmj1tJ5qhpfTnC09dppQlsYp8WcS8tZQh0PZGonxtt/R4xZUMsbURuupS6xwcBFrqtSBj3AzeiflCqV/BYU9j0mKnFoqC+x3WOr6D9qsLlrhVJ0uZD8d0yR8dH0mn35NNoya1bpNZ8LVai7XpbHTiANK3RtcAu4ryxuN9PKPFrZM16kItuwQvj/Occ7FVpO7TYhUcBEL2QmMWnKPM5b5kzfpK5ouVvBgMA0BHnLxRrUkDMmeB9baWNaImrbpUui1pHx4x98B/Jj+ezrGwhjc5XOX2vTDJV9/V9WK/h2vR9n983d2jU3HUDb4BEnqPTEamsjIL6OH5NYzrGxO7XO6+vErOwf4KrjFR4bSmFnq8JvA1eIbiPZOM654Wet55Q1kePXkkk98ZoKtff3epTJ7Woe+Zy70I0EWqUf3k2wD0zMbNy8bwxtP1hdq5BNR6ST/+sWBuAiq8oO40fzGnfPh6/UxVWPRcpRa6A3PTBv3r7bLI846pb9b/P3tvwiQ5mlwHOgJA3HnV0V3dc3CGoky2JtP//werXXHIGVJDSSYTtWZrFDk93V1VmXHjirX33B348AERUdXdQ3JtN9uyszIzMgB8+ODPj+fP5aE+ysM8k8f1SrW9EzN0VkOnuJ1yZ8zpMjU4pk87UHBvWF+rY1JpajxNyhO4ZlY06OUeNa6Ay7e2UXmikaSyuM0AcbCK9Zgj5Y4IE3UskOBOJzK48RWCMsV2K+luI8/P76WQRqb3D5yM9cUv/0JmD1+K5EtGWSC6dHrZVuoIrA373a+mw6+3pPF2A+gs8qZRc0NgewfDK/p7qJ9qHhrZbs8hjY7ntj4XCuRkuhdMt1NIigUqnXuO8hBtA2VOazpEBHY4POhPP1VSbXdyetlQlGZ9t5TF41omq5kUich8/mjsdwX1HrGSWQe8v6ap/fcdWOmGiCP0QfSNFwWAPvbcshwVJPjiuiTWBH+HZwZiQvi3n4+Cig/7wDnr3kWEXlaI0CvW0P+wA6GwI45O4ahgg58KKQ5H9FeILGeSYo1ev5Zstmh3jYN5COo/BND7gK3AGX6M7ZkxUAqsoD7HPSDqZwhD50DXvl/Xj50IV4qLzyv83iVTY6C3Wy1IgoH3cAmQ+bqRLFk/C9Kfp947nz8RoDsmxPdhuIaXcYi6CGGEHi/w5xK74mhSPcJu9mtslnGLmcC7ol885qn0jJIP/7iaQrnRmWjqYJdgw7OZl2Fl+JvrD8PlSLz/Tv10eGxsBqQ4CmB0m3kQiVMopWtLizfRWJR+CfRfnTayzifydL+WGdSzkD71SMtKxdoKi8K21sx1UEsf0Nt6FV5jhKEQ0MOWrLH15yEC1rqm26iwY3VzpLkhHIMauf6MkXmlIg5aN69YrgCog7VdE9BROz+w3/q4eZFst5GXzUepslQWr17L089+IW8B6Pdv5Zwt9RpZu7GKvjsZHQpRPvZy2xoh6voWw0bEpQSAHmdcmAJ30hNOJRqyoQxrfR6UsdL1oIOZjXRkWRdSgC+Avnu27blSgxK5zpJpyxLPQwEdkb1G+BDGqKQ+QlGukGR3kHK7leK0lyUU9Z7WkqBMk99LmkF4Bi1tQ1BH5oY+GtroLCqOnZFbKXeVE77BKHDCqDmQFInxKNamp30uoMPnQsodNfR/+vBBvt2XLaCDb5LD+cW6o9d/s2Uvf7paSv7qUWbvvqakrn84kIdtbP9aAR1lq9FntJUvVacnBKn+67tx291jEwWEgQb6GJ6MAfrgdTcAnfyeC9kPukIkVA5TO+HfXIvQL+PM5RbA0cxzREJkOfsSoI95Cp8amXYRYD+F4inC9oYaoKvX1LVnxAA/5m35awgalna/dBNunfeEQviXP/5UgB4eUdtjNGXVizR6JLkbLPcbgI50clir8eP0HDFTM+rSuA4gFtna7+8PG1mntbx6uGf/MdLtOdi/ZEJb1ExGtKYW0H8MrgONEZX5tM9YwSWRJDXW7wQ9yH0jfH3evdUiCXYWMREbHdDxsyJST9OsE2q+SC2TTIiRl9aGBRZ7jWEk+y0/jy8fpTnuZF+cmC6ePj7Jw7ufy9tf/rnM7l/LOYVoCgA92EemNNeJ2lj0zrLpeGqdRCXaiT7p0uvh6oyAje9OsmZtkEFyVbTuqz97DWe041Mr6tpx0H6QNOmZCtXaL04nKTERjOlmdUFUKsCmyNn0NO2psO4IJA84NhQtbegQKKU5HCQ/lVIjUt896+jRRS6rp3vJ5o8yyWaST2dkxWsaO+XAHxpD7pdJu1+xV8EwD5/xdsagpa4GEZ/PBbCLHfze58EHD2L37FlrmO3Lz4nQHdB3+wNJcd/tNUKH00thGU4FPoscd1J++Cg11gktfl+8lexX/9bKN12ZwbMUOE2WHX5Ayv2nj9B5Nhahq42o6+IGoPuUN32ZNjK5TdNnQsl64faMbDM7LDrZ1B420LkfRujDcsLQ3vfBWLsrxkD0EqA7toU4Fp6bl4vGMgt4XRx8xcceP5d+iYPn8FMDehf1+aIPU4AxoH9uhO6gh4iOt8aFSa7UlK4B9r8EoMfn02q3h45fL53lF6p/yY0VlUIYbQZjZnCDw5IJACuM6Gg4iXu4R157HdZgNRIz79EGTyxOe1mdT/L64UHWGMyRTEiCwkhVT0M6bNFIOhgwQjdj6T93QDfBDd5TX4fI6KqHHzyQ6Glv0MzuIG5RMtLbBHWEeTr6lAx2zgXXfnuXMgUAVXXFumdZlNKcSjkf9tJsn6Xevcju5b0c6kKaNJPl4yuy2teoof/iVzIFgQmEOPbjO3IYCY/H0/VVC6YPLgBYuzkiYozJxXYPr8bQ/rAjE+GArtG0AbtpjeNeqyCLO1+amXCJFhUctPU3ILcYXSNsYzqddqWKspjDpd0ISEOa6AvnmBu4dJ4BHQB8Yi3JSYA4z+koKTTv0R3w/CzFYSd366UsXq3Iep/kS5nka5lmS5lCUQ7dEoj6s4k0mCvPfa6sejglM/zNZML09wS9b8GH2p7OAfUSjjZAaCawxwpuBaT0PiiNI4zQ4WhCm//TU+4wsbjbSLdvtjv5p+cX+XgoNU3PawNQnGUC2WAA+seP0uwOrJvPv3wr6b/99wZ2Cug457DkoAqKNj71SlaSAg/BR7/MBpnY60GM29hrdlMNb9fpBIfNP0IQ7e/n7h2HIHUb0HHpod3rgbV1JfA50QtoS1L9fRJeuz5jIQa13RXRYJTW7kYDjtrgx14fE7zxd7iHfN2FUde8pmDMavwefeeHT0U7yKt3bSHLPVwcPcm+t9SPdMdTDrzoNqpU4sVYtO8PkGGxCdHj2Rn2n8cPrT54mqJta63tkJBh0/3AMw+NgKdsr+zcHxehWwr2Rh+6rnXknYZr6e3DwVeKcYQPLSMqjcKc36znrkppSKN62pmmsO1PtzdxVnTgSIT3kwCS6P1My5Msyx0j9MflSmaTiUyRGrW2JrUngVCKExjdCWtr5Vavct32aFsNWlDMOPOMSWbEQ5u1wKnSqNbeZSIVtF3eksYHB2UHRJH4ChAq5FQUcjyVUh4Lpoub/V7kuJHT8/eyff4op+Qsy4dHWT68kjPasR5fy5uf/1Jmd/cCPXoY2jTsh/cI3aMJ1leDNkQz1uH9U7cpGJ+pT0/3/ODcMemNaW29p+q0adQC4EN9mkCA0aT4RA0YaWt+rzKwYKQTdO1vajg/zmGQRMoKSm4gq2FyHJGbdXOfw42sizowCqj+fHm/Ns4Fa4oMyLlQDfzmsJd6v2P5AiWO+V0us7s7mS4fJcmXkmZzTmjDPgKxD0QxyAVDChbPur5nTcOIaJ72w/C8I3rpaur5dINx9MXmPgU9xdRkHKm3tkCDDAGYA9ZJ4EDi9XDLgag+krUQ4ZEqICpzOslmf5DvXrbyfLAaugE6dsJEaklOe2leXuR8PEk+W8r063eS/frf2eleB3QllvZHrfZNWB/QW+fPnu1JmE26Yvsu/cqxIMzyeetVaO/7wdonHOgqsXT494OIl50D10tXYxngXoRudth/FrPLndvq2IN9oA6wlbio799ff2bXwoAzus4Byz2+1DHngrMv+mn65Ld//RuehxqELppWD27ci+tayoa0+e483CHo3qPvEOgr45/F38cMT6Y0fGFANIlPMaoZtt2mFzxSjGCksEwQLXVZBl2ssXRHzxDzIemnP8IaimYR+tXTMRGLse0eD5hoH5YQ2OwPw9GPPrrWH2RsKJCbaOx8CElIIgsMc5j+CQFdhTrUCE6qQpbHF3lYr+X13Z0s81xypBKdYcQWSTDebWiLOWrOOm6/Ghj21zjYMyOt252DpvctabIWxPAwU3yCgKefeo+7CB0CMtqmptPUyvIkYDDjkySlw1Gaw07q/UY277+T03En2Wold69eUzBFpnOZ3j/K25/9XGbre+2xJsM/iLmNdEfSmkXkHlVrMqQ/sNd/RneM+7sfYbh3j6xCqF7me9WFKY5WQweQg3Ca1g0V3BAtVyC5YRzq6UAHBvKkzFckIvkMam5zSWczOQNgWdueGphbREhCHABOtfZ1j9vaerbAAgFkPRTQC0kQoaNjAF0C+50cNhtJkkrmi6XM1w+SLdaSTueUh0VaHWOZJwBtc/46wNZ9gUjX5weEz4y3xLY/sz8MDanvHa4bCwb9j77RxWtsel7QvhaS4mrTTKAGw3nCabXHupLN6Sib41E+vOxlBy4BVfAg+wonF3uylEl5lGS3k8mplAlKDz//haQ//9VNQFeluB8H6LDvN2KMm+gb2+oYlNy+d2s6HMhz6yDXgrHQNvn7OJ/m2vuGzkgM7vw+amuL6+GJ1QRDQPfCE8m9LKsMHar+sfrAFa7dLSeK122YEg/HaVPuIaDrG16epvZjAP0WgI8B+nBjqGdKT3lkj/Tf47Jj4gungN59/MkAPTjMrY0abtZh5sSi/gHLfZy56ukcABgITmzF4SAOvWb/GnrWY/8OAR2/Xzx/I+vFQr54fJQ1JmtRYMZU0Zi5hPmyje3thd5KZHXyxMVDDPBdIKW9G/H97Tkyak0pc8lUhMlGMiq1qWNn1JBTdVbtuhGhq9KZtquhZo66MYVRDgedJHbYyf75g2w+fqDhW79+I6v7BzlnuQgmi63v5c1XX8v87l4Sgo9xQDSvrp8G6jw2IszAYW73Xm/nwWEKnAL7N4EHDjcyCmDje4rdGPvqyDX822Ndas0bUTl+XpRS7Q9y3GzksNtKfdrLmW16NUXlJvlU5ivItC5lvlxRAU8wOY51bQd0bzPUlkMAuovC4PT76Vw9V04oAz+hLCjS04BkuN9RnAe9/eV2QzjFcVcPT+QmZAD16ZRROXXZ6dho9wTmBeie7IIP1N7jjx54B06q25DwKy1DnBEylKMRJ+hby6WpeRGYvQ9dXUe+BzOLDRTiznKqa9lVhTzv9/Lx5SD7ouwBuhYKK8nKk2THgyQo8aSZTH7xS0nf/bwX5ITH47kzMOhIWT0HpLcYf9oIPVzHzo72M1BDu/3TA/qAuM3WtevlBMeHMK3dA9sbfeoIEBgkRORJ30+aNxzpEe9lVIbn2AZf17wR+53GoNgHUYSOlPuYZ/VTAHpcp/mhETqdkUgi0gGdJOpoAf6/CuhjwN8aW+YHLTVbKij8WECf7z/KXZbI67t7uZvPZYbhGgA0a1XTeERnXBsDRo2yJ0QI/phQdkE/wFLKl0hxvF6m3RXQKduKmKvWyWkAOY4NxZhHpNkRPnG+uRLhAOgYQAIgJ7u9OEp1RBS5ld3zM4eSAEBny5Wsnl5T9azCaEyUFxYreXr7VtaPD4xu0YeudWYFdO95Bwi7EwUxFo+042fWPe4wbPLWT4IY2eaIupEh0ZQ7iVqQX/W0fiJS1MYRwPzy00mOW5D6XqSgBn0pWXKGyihFW5IsJ4Av7h4ozwpAlSyT83wmSZpJnk05SpLCwwnu04SpRYB5hja9YGKZG29PjYNUp/cC8+MLAjpG0JJwWJ6k3mCd93Qs7tinfieTOURnpjwvEORapz1o+fL0J2roTdMnjoXZPA1JugygR+892+Aqk5Ez32aLCOgaoePdaqxtknR96FTa1f1MOZ8atX5NuW/Lk3yEKM/uJPtTB+gYYqO+bSV5XUh2PLLFDzyM85/9SpJXb9XJDlQyGf27rLLp3Kuz0X0MWdWXa+gd+ew68H0CrgxeEmb32nUMsk7XZtz7NYdveivwCQMP4sStcQnBnrgM6LjPlzVNOC3SMlu6zzTT0zmICvjxdVyL0P3aL5HmeJwggFM1zZGU+zig642+RJz41Ai9JQnZld2Kzse8Pt+o3TH93Dwi6qu8tWSI8CG9sW/jTfP5EXq/3SLcyG5Y4gk+n7NRPzVCH3udb3iuC8hF7LW+DuifknLHa6Z1Ia+llLvFQu4xKhORC2+ils8VzhWw23GR1vfr3zdti8iw/MJbGIwB1VvqbnHXj01AB8AhGncJ15ARjoiGEbpOE/OUOwAdkTn7zfGJdPT+RQ7bj/Ly8QPHg05nc1kjglxg5vmSPcMNjGuWyfr+Qe6eHiltiu8ROXG/Wv2cKX0IhxgYa992pzw2sIaMSruftgRAEPhN9IZp7DZC7zojVCvhLE2F2e2lHA97Oex2FMlhlNzUkkGhLEXEO2EEjjRvgnnl85Wkszl11sEuTzKQwSY2JEQBXfPs6rRQ6jcQdWn3WFvrRr3bsiVgu1cnOktwKKryxK/JXvv7i+OevtDy7k5mq6VMZnAqpswcpIhaIzD3+rk6MZNWZx3PXMyCDwE9TLW3K8x9Ouwc8aiY0XCCck7X3oe/DUlqyL4i7a49dkpYK84iz8e9PO92sj2Wsjt0KXdKJDO7WMu0LiUvCkkxmjbLpfw3/05krj3oIaAPyo7mPIZmbRgsxT3fRnzluw/LoWP26JaNugT44VqH5+Xk/PjvQqCLAS0+h1vn9EMAvQ+0SJdH5bAoE/pDAH2Qtv9MrkC8ZsZO62WY6LSihu5GJq6hhzWWGKSYUHWVLzuatrn4h0VIgacTbzp/WC9tjBDgY0D3v4nPKwZ0pwK0pOleG1h3ruE5xIsfe4EDwLZU76Vzcs/tlipVeA5hGjP8eZwKj3839lqNZDUF7KlbH06C31GYJViXTwV0HOtttZOH2VTuFwtZoPXIMdcAPUM6PFb0C6ar1RbVOtFxsBd6UrgB6Pv50qrBXXVhGZ1fTnKcgXx9tvYni9DRb44IvcJQkeLI+eYgwhX7jZx272X3/L3sICaTZ7K6f5Tl3ZNItpBsNpMSEb4RxbLZVNZo21uvrOYLJrP2wCMyZ1dB3bA1zsWZ+Kw54dQfsLb8YGsVPEO8Nz68Ae+Dz2ACGG4rpETxvjWch53J1ZIAWbfAi1MGmCN1TaA0QJd8JmeMNp3OJTFVtix10ltGYGebP8lhEIBJdf5CZOS4jwzQNXsAJwpKaIVG5FCQa5Dqh4NRE8Qwua48bOS4e5b5bEqJ2OlqLQkciwyRema1chD0XPNduQo69wDHsLo62h2NDNVLQ18jjuF3wchVQl3ALA8B3Z2xNjNo9w5gzigdXAXW9nMpzmf5sN/Jy/4g21Mpu/2pTbmDPAdnKE3PMm0qAnpWNZLkuZx++Ws5m6hMDOhuC7U9EpwNKHgE1ja6H7GIS/+5ug3osc27ZqPHADq03a1d1CrG4CO8XzFg3wL4+M3+f0A3QHdQ1xvp0ngBOWnAshsCen/xbwO6Pxw/CtCjXtPeRrL0S8iUblnfvYP2Q/jY8RjzCsPX6O/79euYFBcPdLv1gPzUgK6DSpSgpYCnoMP7jbp6aBDCdrmAac/XGilOnQSRRXWQLzKRV+u1LPJMSYoWoSNebwE9AHX9vZJ6OKjF2eHC6/gYAAAgAElEQVS9OrqukLPy2/XyunIA6LQRLaB7Wl0JcTjPiuCiKXl8QqYUoA6QgXgKNNtraLbvPsph8162H99TwvTu6Yn1XUSw58lcsnwqFY6DFhSA6CSR6Wwm88VCcqSLUedlVK7OAt4XX1GXRxYgNTY5ct6oE8/XaNnK+D4gqMFp8N5e5jqszcUdLgrfNOipV16IG122cZUq1VptdpqJIGikrEkTtNgVogNxwF7HtSC1LUi9oxZN8FQiGlLyXdrZRmQi3wIwZ/vV8L5oNGw98SQkJuQMICInoFdwbuDYqIDPBCn5UyFSbGX78Ts57nYkya0fnySbLWWyWDD97uQ3nLe2WbpehToXCuhKOONTTGenY697lO5yrXHKPQZ0tx8Ucgki9BjQHfxrzEvnXUskQ4AzSeVYVfLxsJddUci+qOTj864dQOPcA1wLbgurU5Rzn0jy7mdaumlT1MNeaBdf0syCo2Mnud3ZletiWreGs1zNJF0xXnGaPXzpp0To8Vv3g8TrVpNBwSek3P1dxgjXxKTPjtCtg6XlZAxT7rci9GGGJXLBokD0ZoQeRmXqpd5iQQ4BvQ98nwboty7Ef38pQlcVsiGprfUK0ZbcdIrgQ8+TLIpb+Hrj92pgw49RQP+Mo5DdHpI72kyzy332ayo0MNE59O6pM9sNJNm+xDqkAXrY6uGAHrTAdRrindKct029q/fy9uFBVhi+AQY8sRq64ki520QgN0Bh/TxJ0Lxj4GH1Z4Xx1li12YVo7dq9huMBKC0DwV5OEuLMMQXBG2lygCHSv3Wpzgz7znV6GtjX1X4rxW4vO9Sbj0fJ5wuZ399LvlqRCDeZQA0OKWCqgmjbOyPrM9XO5hg6kk6Y4sZ7Fhgnuj9wtCi+B7v8fNxpmwkAHc7PNCOrfLacS46U9+xOMJSk3a08iEkv23XVZ5VhDT9wrcfDUQ6HvUww6Qya6QDpNJMUYix0QJyhPhVMMgOLHD8HQGDgiErX6ie/7zwo/itMfYclKQc2ByEHgrbGX2DIi2q8s9+BZZ9KmmIrCbIIqK3v97L98J735un1Ex2dZD5n1kAV0rSNDg4HupJoC3AvWALonA8dHNO1rUEPvjbRHbwwx2RAeiu219yBDOqqDkifAuicOEcjrg4Fom8kawHkAPQCErAicigaKfGsgdNBBjQ+bTqhLhyH12Svv+hWfSSz0IKlYTmHUjE71Qd3fcvrdcY4C+c2NHyutEvEWicD96G1rZHdBUGL73NBD0Szp+NGMOZI+as8SPTzco3D0dKqv33EvVNHT9ejq3N7tq9zmrx7ivYrOM02wLUOHtbHlThh76mW11fcE/b+PZ/nwdyB/jq07dojy6N7uo8H5tL3szRhyj18MMci9PD3esxAQrK9+vhuqUBeP0UdvMZTr+P3WI9iLAq/4MFLvT5ru2WQcjdAjw2gCyL4BOMrp2Dn0Z136LjogzB8eAZta70HbLirddN1Z9E6Huxv7CIyzY/7S10NTdXHtNY5/iArO9h+ZxteiUXa3wvCVZvJCNPc1tfcng9TviZcYsZzURzl5/cruV/OJcNoZ1CJAOjcI6ih60Ouu99E6e1nDX7P8o29pnf6nWhFuzJRu572W1dtrT3MNLkxgNklqxvtUzVSwAD2mgQtzDpvDlum24/bvRy2BwLF6v5e0sWc4icQlEkmK21NA/AZIYxKZaaHkGZKdoIaH6JxDHYBmJ+hPldgnjqY8xsKopDtzuhP7yMAFMS66WIt09mCDkLrwLYtpS6SE2sVNFIW6pzgGvNswugbn6yHE9AVvPE9ZpIjLezg3X5FHt3q1e3AHFv0EOR8X4d7IEx1409UYEZFjJA5gJODr5oqV0BPz4UkmNZ2PMoZojMbkBA/yiRN5O7hTuYPD3SqsDbe/w4HRVn2yBaoslyYrkVaviccw5R8IyX2NxxWAGkG/oNmSKhqGLUXeY3eWe61qRo64IHgqIp+XaYA66a/1yl0u8NBnvc7kifLcyLHEtruFbM7dFVx/nkmGZw6/LvRvZMbIU7t3rDH/NMAXQl8twDd7bnfxxDQ8TOXfwrt0LXAife91QUYV1m7ZmMvBWxxdtQnY/bKKsEba7ZuaAP9Ovj0wCHvwZCrVKorTbsVvKefQ7v+XsK014RrSGeXgUo/vBqSFvuroe/t9930HUY0XNoAZywTgUDca+jji90tzDBVrfXYkA0YnzQitAF09Zh6Ni0tvCGDaDueTYuHJwQ+cy+8JBDdKN+4PbBslbQ0ioPoxg/5uFb7Gd7AYRQf3dLIGBmMe6sTUdy5lHzkLe3aKWP1NNCjCxpLobkQSAvomKhl9XT/8zhzQ/WvCNDT4iRfz1J5RV13ROVQ+9ZhHpNEZRR7N82/t7agUEwlvg/DjEqXmVATCka5s9o70ll4vZWJyGDGNwHd5njr4JGjlNsXOW1eZL87cGToYrVqW9TOTIkD0BctoKvQijJM2S9tHjSdcJYwIFqDISUY+GLpd0SjpQ07gUNhJD3W1ukXaAofzkKWIyWeCWr0AB4KoOBagSNVB1k4PrIsBfQF5ExSGEaTIs2eMZ2esh1Ka9EK6swAMJJUYKFzYhr6Du5x34gb2x4ZLJDfDI1uSwCknG4jdYHoHGS4ilEsaOBMozaFJND+htNzPIoUJ9lsPsh+t5HFYiEPr1/LbL0moGMNWIrwyNxqyHHKdCAAYi2TFP0w4Q+UjFSCGP4L5g/0J2u5ZroDegX+hbUNOtC20+EYscGpwHqql4yofXvYycvmheBeVIkUZSIV1gIOH8AECndpJtk0J09jgowJ2PPzFZ2vfw5AD7MsWJs464IsFostQfntFqA3HPXXd0Zu2dU28janKAbw+PuUy9x3dvzc/dhhscH/PgR0d6bDc+s5htH0zRDQ7WEfAL6vYQ/QAyz6FEBvzz8QbIrtX+dgoTV1mKm7AeghcHZRmf5UxVTChRgA+kDcsn97fY55m5oYUcOJJQzjDeKb7JLH1gJ68Ich+Q8g2aeX9AlivsjxzY837sCTjNizcc1qeB1xdKGr0tXSh8p9fm1qrKx14kJKawzQPS0aRug6MKz/IIcP9Rig4/dvmqO8e7xnHZ1gzghdU+6tZ9uSwAzgSaIKFL3GGDOxN6wXHSwfAF1lE/0exIpVFfqgEZED0EnS0vGgRXHkEJZmg3T7To7oCYa86/2D5Euk2FOmx9FSNJkgpa41aO//ZKoU7HbLmmgzizPpkfVQjXiS8DgvHG1yaI8D6/ws57LTA8DdhxgLswnsKUcm1QAXM7TZQZBKWmnKmRKrvAatqUMSdblaiaDsgRIBz4tMOIIHf0bWOGYLWgSAveJDcaxmHOYke+nnYNYC9wMJh919cKPKDITVy0FKxPcAdLD9sT7chyTPQiugYgbjXJ7kzJbBA/v+UZG8f3oli/s7yadgu6uuO8AT10Hgtsi6H6FH6lw+3cvTwJYVQfSk5z7sFw6fa9zfEtvTBw9Zfdvr8c60ZwqfqXeVqN0fdrLZaTZmh7a1Xan67Dk0DHI5ZxmBPcW9wiCWHKUFtAnCGZtzbw9rrlZa5LVoJm485T4eoV8C49g5b8HrBwA6HZUr9f/Y5oU26VMjdJ+MOZbB4LG5pUcyoIGsKuWRw3R5pOIWj9MeODtR5eBihP4nBfSzJNEMEjoV1yP064COB+8aoMeiL/Gmug3ofTH/MXCOb2x8jPhvfBN1ns6ZvbnhR0xIawHJXjTmRNwCdB28crmu5RN+/Dz8/cJziY8xCujxU2PfqzhJf7yhr4VOHdOebfZtR61VIaDTAAfg6ee3kFr+/HEpS4iA6Cwupq4A771MhkWGHrHzmkayK+1lBOQ3T2INHlefcx60hbmzogCC0oKm2AHoAHaQ4QDsnHn+8iL7j89SNLVMVyuZre8knc80uoVjhlp0BiUzTVVrNKYRtabcVUKnc8m8V1xJeKzp21Q3qPWhbRCAjmhDxW40m3EWO08TZkGquCKRzoSUkA40Uhg4DXBU0B4GgJnPZpLPphS9Aeixjc4AHf+GgA+cAswgx5l6up9BpjkOvCb20OsKu5HF+4fPFV4TqhK6EW/3E0iH5ZH993xdpY4LI3YQ9pC2JiHMsk5wANCjzrbBHVsIsf5oB6R6HY6PcgHXX9PUDuh+jl7jD7e/K0C2mQcSM7XmzRw3689D49/u1wlSpzoMhfVVK0n4c6flQB00ZNMJWE7Y7ney2+2oQPjyjFkAe/b5o+f/DM2CbCY1HJPZTNL2nuG+JDKzWehjEZ2fl08x/FxAH7ONob3pRYPMXN6uw4e2MQb0W1HpWJBxwXy1NsTB9scCuktYDwMrPGPq6oXOidtePh+eH/W6vH319cX9ccEhf/8YQ8aOGz5z/vsYizrcwhBJzSyHuJD87rd/xba1/oNgBIILP+8CLX3dpcW9peLWEhT4QKjnOQD9sypExUAXL9S1BYuvr2NOKnghooyvv3cDR0h3Iaj7GoTvMbyO4WSc/k0NSWFDwlsH3sMMAn8XET6GD4b1BUdptNa7RI2dSmQK7r6RQu+Ur70A6Pjdf3i10JQ7sh4QIGE9CuSlPnFRU6j2EYsVxCduEXq7kQfSvsOMQph5oNEAYLCeCzBXUC+g116VlHotPnyU03ZDpvcUtfPVQhqmrFWTmZEtoyglkYVteM7CZssSyUneCeBjRR3QVWSFvIUK0anyHzjO1gDd50Fz7a3FMMyWsDYKZ8lERdgW1gDQc066o7OB/m2k3vNczohisdaM0DXlDuKWGyvyehB5MwIOsM3S+mGqPdzjzrsYey5xPVjfc33iXiLxkvtK9xTBnL12pgZHJ6yUCXgQBfgMB6kxthUDTKa5zOfoLkCGREsHAHSS5KL6Oc5vmHI3F8vAWJ2zjrsQRuhhhBhmlADoKnc7JN9yqwbtY3BQsMe2243s0TVxOnAOAPYYSI+T2ULqHGA+lwZp9vmSIM9IndkT1Phn5sAMWeo/BtDHbNTwUQuysJ8J6Dg3T7nHpZChLdKfDIKrgJwY/027F0lfuKxhfy1C5/HwiWE7kcJaeLw0OkZ8LuwWisqOob0HzKL7IUSVEJ8uOVbxdYWBVGf/nQelEXqMUwR0v9nhL8fapvz3urj4q36EHl84BRQu0Rqt0cuNyvhF8vb0TjoG52s395ITELfXAYDGPuIeSH/NWMR+zfvVv7s+FjCWnx1/CDSC6nnS9sLbgK4pe467HEmpM2sMcKG+eX9EYe/1VwD9Z6tcvlwgQldSXHYGuGtvdrg+PcMbsT8H1x0D+sjC6Eu6dfHoUTMPqDMjxd0oCc6ETaAMV1aFHHd7Kb//KM2pkHy1lOxhLc0sl5rgbX3Xk4xa47zvFJXRtDsHsnDspzKcJ8Z81fIHPhXMqewGQKPIDOrqShalcbH59OrSKsirdoJ2H2j07mlEvGPQh26pbxwPUfQUbXVIzEMPnSx3JcKdLbrVtL0dyQJTXhPY+TZxj99bV0jL+g16tWm4SXpTIZ/4wwG9LvZ6bVTKs5nqfl0GhOQipFq6E4jNFJihfiRZjmNq8pQpdwI6W+pwTzpA9wjQnU4ntHXndBvQPUK/BOgQPnLS29gzjrIIDSgAEINtTkfZbTdyOh4otbvbPFP6djZbSDJbyElSKdOZNHAQZwuWdiDqA0U+XgeAfaZ7bQAk9hxdj9A9srweXY+9N/ecR3z/DIBOqzgihzxm+/5VArqibKtd4OeNp4IEyJDPZffzWuAZYln7XkH3URid07mPAJ04/i8J6K5He33r2di5qA8vBtfPidD7TgGIYP1x9f4wjQFneNxLAD8OxrcAfZScGbyV8i+vAvp4BtHeA0DO6uFFQGf0ZKnR9kGzFHx7XES7Iyl3/Ow+n8iv73NowxnbPZG0UQgJ028hoI+VzXvr13NgHLT7K2w40Z5XDOjUEq9r1ssRNYEZr61UJzlstlJ+2DB9Nb1fS7peSTXVGqcKeGQ6xzqftYAOhrKnccl652AWvU71X9Uw+mAdX3MQ5ZSvYNmSgIDI/esCRRa9exQPo6EEQ4CtprGpQY9SAu8nkgsTgh+EegCAOPcUWQYDJPSeKyjaYI+WVBlk2cz5hgIbjYPPS2B0qtkHOrmsn3fys+5Qceobrw+jU48mLKNODSWB21SlnQOzB9j3SMnXMkFrW1HIBI4MvBoMaTEhHDLvjRSnEbqCNf7tAcYwxWva80yx25z1IELX89Z8RWw/nBTXkBBpEwFHNmtbj6XMcEOd+sN2y0zQfruV/fZZJkktq9VasvlStkUtp2YiMl1Iks1kcf8oCQFd9QJwN+rF0q4vcE2CTJaWS7wOrK0S4yTcoNg7MLJ9h8EdSpWXsJbjGyn3cIIYyzVGivvUCF3xcBjtXgR0lpx+mghdS5BDMGYIGR3jYpDROj/WuWMvxFJTgCoEdO7VjsUeB6ZqOoLugKC7qN/9ZBku67bubLE9xyGghwusBj0GIe9A+vQIvd8AEC2N1bKuASee+Esg5kZnzLMJjzRYvD5iDFju/nDw725t6hFj8M8F6H1qmJJyLidENBIaB3QjmgFoUNP1GrpJibaEM/4c/bRdqif0sPE8/2+vljIHF0uQdgcT0+qPAdOdD7wBSqss5+9pwjHtGobZBE+TeVudPSAtoFO3XZXZfIY2BXUazDnXejnT75AghdRrVdDo7rYHyp6uHh5IUkIJuaEIi+qda3uUiqqw5QngwPSvtqi06djI4MeOo2c+tLsAn34H7Sv7532OexCpW5SOtD4asak+h7YwsPfbe9FYO1TOFjgyuHNIuVoNGJFfiruiuSI6rda7D7tDBroGmoKolD3FMKA2vhTXjOuB+h0qyyrggpQ6MhB6/ujzx/eup8/95qWDIJ3KkScTqNgpyOJ90acOqV1s4TwzNTqWug2wQz1ztq6hpj5jSYSXgjUK5WjtNYx6W2Oqk+KcP6D7Rp0wJVKR2tYaVuVJeIvfeMqdzHVk5fFsFAUnyZWHPeV3ubd2LzKdTuT+/kEm+YyT1yA2k+ULyr0uVvciy3v+jryHiUg1Q0q+Y9/HzoaCeV/LfRDRX5mWiXvl8qW9ACWoCRPUo2PEdk27nII+bh+dHJRPQ7dBn5Nx6+jPSth37j/zY8Bq5LjvavhbpzN8x/6qdL/pZfDMOR0z7b4LHFvCr+qq60c3LVOdd+6c1hkKy6LaeqvXoH+rGSX/N3/S6xYLF0kxyK8jJCurI+fdZ8bx7CL0EMz94pOB4Iovop6EP0BhRBsuQMw27CKYdhvpjYl6i8MbpAMquguKEYve+jXF/5H9M0jb24px0c1L8ihLb7ASIT4lYsdrxrIFnhYMN+z41u5vwu47F5DQnxB0YMxtk9gIkqtvOZZq75HuMNTEIjBeh9XVnSiHn9U9EOmnzPD7f//mQVbQKWlKSfHAW1enR3vh+tCfQ2QDYLTIcxBpRB6818fdmITOl19f11+vWQlMXiOgo3WMBCwF9BMmqm13cqwaySFdu7qjwAejrhDQ2bNsPcMWnaPdiB/GEh+zVGP7rEfW65U2OIHlKqBzr2MgCZ0B3CsFVqa10QKGZzLLSSQDOOSQEUXbG9bXCH4a/KMLwZrgAYRWGsOzBiEWcAmwt3A8BXTDfrLWS86Tx6eTKT1Nq46UtlYm4VQ4jq41h4MgnrBmTqU0A3Sw9TG+NktTqu+Rk9Da7Y6kh15zOlgT8DCMtEhHBIDetbTSyOKaA9sQgx6FgUxFRJ9ZdS56AYLpKFzKALJWaspiYOljqA9IfZhbT0A/bGWxmsvj4yOdhx04G0UlOciLk1Ty+VLq1Stq6iPzAwesyjIpZsv2Wf4UQB88+BGgx9ee2oCR1hIbIbLFgU8A9AHgRnyY+Ji477dMdWyjHE9oP0JAtxMflia8+NhfkR6gf44G90hdvyVzh85JKJ9tw5nCY14rofjv4sC0g70gA9Cy9fGUmSyzCQBxrUJSXD8SxgPSX5ThDeq/IPbY4k02vCitkV/+GDKz4/dQYYgLbt+FN74UsY9H+iB3uTpb3Lp3+czH2k5w3EuAPnZO/Z8NAb1lKlvLTNxPH7/nNUCnIfMZ4lbX+iGA/hdPa3mcTiRrSvZJMhIIvPgfA+h+/iHD+hKg0/mwsaJotUPtGrrtiKIajBRFun27kcP+wD7zfLGU6Xyh7V4OgD6RzPq3GZkPAF0JUzSE0XYYA/T4HoQOigOlD6Rpa+nIMpB/hcS1DSQBL8D66VEqmSBlDUBKJozQAehkVee59j4DOCmdCkdN0/dtnZ7ZbXOq4EBlaihw3zxCJxEO4ijM4Ni0OogRmQqWX4e2Y4MvoLwFHRmLVLzrw2vGBrwVLJvfPzhh+EQvPYV1Ag0LjZv1fLIsJQkQkXkN58YNe9vq1dkCgn4QEo4BOgC57SIw5yIGdA0aLkToWNLJmet/gjjO+/d8jjAbfb/by/50kNXDWu4fHqQsSjns9ryYKQCd92ohh9kD6+sgMlI7f5LIHnLDhn6fAugD+xEBemyPfgpA9+3uKfZb9v5TAL11KIIsYC9Cj7RNfgigV58pOzI4ho+CjmCnB+BVv7T5gwA9agv1oJA4wiBYByeFXK+2bW1gfEakX4dg2r+ifw2AfunB843C6DaUOQ124b80oIf3YAjwfUDXPuXOoCFKiAE9vs4xMOltQqquUVJOI5UfEKF/uVrI1+ucgJ4B0EGwCgC9v0csQmd0oLPaY4nEsZ74kIGP9w7T/h2Qd4COqFz70DFZ7UgCHFLv++1GSuiJZ1PJ5jp8BWnpGNABpBkU1gzQtR/duhL84Q4iBn/wYueNUjRBxsGjU+0pRypb9efbCXNeS7cIlODlBg0z31k+QC93xdnnGc4dkS2IepA5nc+pctdgBKqBOrMilsJXXX/X+O+kJStGnWhh7yRgAeSMwJnj8xG0jUbbCRwAd1bV+a3LI7+qA2CloCDQyCiXquULd/LwFcQ2kttY29YsoAKqvg316Y3RjzkAbIMbGa+skV1f2yG2XyhAhYAe/r4FKQoj9Z3SELiYKUsaigbtP77nZ85MX8ahLMibrB7uydZHBgJ6++01JInM5gs5T9fKgs+nnORXTxI5pFPZZ9qT7tfn/9ZUeD+5PLS94CF0ZzqI0BHvBpGqO00toFoC5xq/yd8zJBSGa/NDIvQQtAYZAK5qv4j7QwC9jPq3r0SU/NUQ0NWJjwP99tnGc+tzMux5H3Ic9Kgx5oT4FWIAfu7PigI6C1dDQMf4VD+R/gGGWu5jXkZvc0c1lVsem8kAXFnPz4/QL3mL7cNgkdvYQf8lAf1aV4HdetNs1u+YKrwB6OFgA98c4XEG2QL2ogc1dBhLki86ICJzO8g0xCIud7Op/PnTSvJzKRl6pAPSkRuLbp/BCdF95tmLcI+1Gzpi5Yfv43/n1xWCO8ljptiGCB0tRZjJjelqxwNGi57UiTBAd2Y46uRMuSPCsx7odJITSJCS5x6zWnpYj40zEX0Gb79sg/P2h7wFdCfFGaj7zHpPj+uAGU2R6zQ5dknTQYEiHfvhAUBg3aN9bTaTmteAtDsY5QqMlMt1x5b32Nj2NHQqU4r3glgNrgGgTLIkWdA4BzDtO1Ep/A0B30iVcErqAhK6iZxAcsMkNEtlO3+CRL48V3U7nK8NX6HTxNQgBt1ozh0teaov7+lwNai4Cq/f69pHT7WK7bcfPWPJSr8COl4SglJ4H30OfP9n3YHYonSupDhsZf/hOyl2G8mRNsfsGejqzxecxofzP0DjvyiYgXBi6HwOctySY3qhHAcwrzB3PpnIH/N1z+iHgA7HLgTbAaBH5dIxQNeihtmTuEWZWb8uM+JAew2wb9r7kTLAJaDzZzy8rrGU+9COf1rK3e3GLTC/COggV0Z/3OIo9rox0ENsvXSseG+F98r/3beLbQNry6Hx4yR/9Zv/1OtD9wcj4DD1Hoj4hsbOwOgC2B8NHYJ+/XsYlSLKgo/bfQxT2ZpyvxSZxz/3CO7ajewfQ0HHJ3cNz3H4TjjmsCe2/7qwlvopN11FMIIH8EKEHkaA4UMRPrghuPfOCmBubVTevsaM5BVAj6NjvPd/+OqVoIEqrxqZXlUL9KxC92iMeej9XuzOAPm1uoRtm/Y1vgN+zqEgrFVrhI7Z4NXhJMf9VglycDrmC8kh6MF+bAxfcUDPCIZkjAeADsCE8aXHzIlxqu0d7+/evaDB7Efo4f2h4ULky3qYRune3sZJXIjISFrUzAnhLDmTQAa5WkjaEiSh047/SODLVeKHA2W8hx5MRVtvE35BOx2zMg7IcA6ShMCD8zqdAMp6fRxIUheM0v16+TMjxymLH1kDjG/VoSQaUSCaTwng+BQAGDTnre3Pn9MW3FPsHAUtPEue+g+Nn+nfXH6UTcvJ70Ps7HsNPW4v6jn2LOl1GhGD94BTUFdy2H6U3YfvpCmOFJwtK9AzM1ms15zEhw8AOtYH0TrV76DwN8U6LGQG4Zk8l8oGFtVJIh8nUzklqVTkAnROBLIwKnDUfXwuoKMUdq2lmLv1pwZ0Rgf9Z/1zgkQC+k+Qcq85ercrf94C9d7aM0nWD6b8973sWwDo/pyHx4lxxPdViFfjAabZPzqz/Qide+A3f/l/9hyN7k1uR+ix8b0FYrcAfXjhnx6h4709JRE7HX3vRlOxn/PR1dA/rfji53LtGGNAeP2cfjyghxtu1DFhH7pqcHdjVvuAHpPi4vfE93/x9kHWmPdc1zKLdJH713gb0EMyop9zfMywDh3+W9u7MAhEjS7HpkL29QhA38uZA0TOks0WBPUQ0BsazQDQ0ykJW5ySBoBBSpt93uqpc48ZsQjnR/MbfM9zt3GuPrmOLHEXWqGImXWWmJQtbJ8Sw3RKGXvSQalm90kjaZrQsSChkGnwRuazhc68h0OASA+gjWt0lbuJqrRxXXH8ElrzmEAHjEbZo5Icf4/6eAId8kLKUkHZn8+6OjFCZ+RN0C5Z/8a78t9lIVOorKHUgYljVcm1w6SzxWJJrfxkdT06pKoAACAASURBVMeOAgdqXS59hhX4Uf6A7ryp5AUqbb7WMaAPjKRF6G30EjldlwAd59IZ2E5m1s8xtHv4WVUVsnt+L/vn9yKNTvMDaKTTBXkZyETgHJByxwcAndfAWvpUppm9LssEQE75AWQgziJl3cju3MgJuyOfSQFpWDL++4LVnw3owQRKfyZj4IoBfcxhvWazhvZ+OFHkFqDzWQqUEsdS7v33+NNG6Fr2MsVBu3g/vx8D6CF4+/WM/czXmxJTtwC9/wbDhYkX/08B6LHBj+VK4w3kpLg/HaCDeuACAp8G6P7g33IabgJs7w1+PKDHTkS7cdRUq7CMMZW9Hz2M0FkbBeFppHc0vJYv75by5SqTOXq7jdA1vhY/HNAHDpETsCiJqgQririYEiDBHSl3gHpRyumwl8QcO/Qao22Ng1ZQNwYxib1MiHJV0ARTykDIogobI/kza8wUBGmnbTkzzkiU1iPukbkSwDVtzvoyolrU2kBvoQKdtnyxs8JsX9uJ6CQhn2ePLEGO1rTM+mk1Jb5crPj3ELbAvULKG1KznNfNFjt2k6taHUC6qqU8lVRwwyfb0hoddwqwR4rYCWsEDb43JsZpaca12hGJn5D9gEogmOpW655C2hRGGeebZbLC4Ju7exGAuq0lAzeCeQfoOuJV17qLirv2HvaeRCn2mDNCQmbIPo7qoWOAHoIbM3UWoYdg3rN7yGAc9vLx+z9yYl+Klj48qtBmny9lvliRY+CdF3hPrIMDFQB9OV+rRj3FZdBa2GkFYMscmpOcMO63RCYIBM57KWcLOVKaVjnB2hrVnv2NFlYkaVC26Z5KtQVhFkDb+bqWv76WBP4yXu+hbY5rIGMjwqK/uibFSzKln6URRcNnz+zYkJ7adSjBdnmETht3y0iPstz7isEh9rTOI8pXbie9X90dgOj7cM85Bsf7zZ3YPqBrMKHtrzYs7Td/+X+Y0xETP8LJXvo2PzWguxZyfEHtSbPXNdIfjybMuAZ66yUZ+NoZmxhIsFGv1NDHz0PZ322E9Ymc+luep57mMAV7aX9x+/pmt2dv0It6QTSmPQ5JVwYoZO536mT6cxsiYuIySP9S3MQ+Od3LlPvCqCe8Dky2erNeyLvVVBbQRjdVtLHrYtrYUtHh2vv76fN5eVBMe1xLTxNkWAMGcKPWr9dLEhf2UmmzuU/oeT60k+VYQ7XZ4YjAEZ2Tv82fAeBzaQx8WEcnWQw1cJUvJRjb48J9iKid6nCIcrsNwyDWxtjqTHaUOIzUhcgsKYnkFJHB8a0HNdi9bV83jpHnU5mCxW7tb/i6nC95TpDhRDblBBJgWcqkqiWlM4CI/MTpZxDTAUGuKTDitOT3hfXnA9h5fuez6t7D8UBED8cpPUuB9zlBQvco+8Ne9sVJDhDwySYyW61kMV/Jq9evZLZYsA1tuVzSYUoxqx3rylnnJldrGQ2SD0mKw2sgtGIjUtHfZkQwn2WuBq5vNFtilymeueKdbiNtf1XQs64EL1sFuBNGhPoM6/z0MduA18Lp2W9e5Pn9t3KujjLNyPEXyWcEdAj6xMDpJT04PhADmi1wz3DNOYmCrkHP85ZETueCQ3uKopb9EXtqJqv1oyyWD3JOp/LSFHKSSk4K72rk2XbWf+rCDAYFgM2Rip9NBTn0FPa7BOJyZ5wRiUe2huAUrl9n34ddQ8xAtS/W9twWdFE5MqVDZVDoncRx3Y7oSFzt8/Ze8VCElXw1l2XlGw8h3QGyd87hWqq8qZbZguyc91dzn/X0M9z50Z50/K9fMInw1fkgRgYNwbzLBmiHsZ99a49/85f/kT/r5/D1oCbJEGis93eIpmQ6g9u74eom9L0+O3p3o4d1x4HTYD12PSMf7EA3mJcEbHSAgeUYAxC9BJw860C0gJvDHhOPrEImcmsArnXfjRzsFpiH6+BLaYlcu/tDB2ssFd1bN7Bxgx5Jb4tyfW0VKtGUu6qZ6bAW7kJ8TwKQDie5BOjwgL94WMmr+VTW51qm1lHgO0fnz7eKCMOmRTPG/nDgVsTEOz22kbRqaLVjcytoQzsBKV51BPAzAKep21WqpY4UM4ALt4ySrCCXIRIEAY69wGCLm4iMEeQqRPEYeUlAB4nLh84YSLMu51wO3CKthat8qj54pTtKnmY3Z4drA0NzLgzQVeiEO9efGaTfEcWCUd6gHj1RQEfKHcACZwY4QnU4+CApo+zihNGkpUzKEoVdKU4HOR33BGMOiWFkXkt5AL+gktMBY151D7hdQLsV70NVy/F0kn1VyqmpqId/PB3lUBayOR7keK5ldr+Ut+/eydsvv5C7+ztZLFcsC+QcEwpA12lpiMBVFKNT6yL7G6Nj7ffUNzcJXpQ2YMKZkTNDh4l+7T4wkmHvGWi6qJL7ICDt8nVUo+sLVzkpz6Nw3beq564T36zybCUUlG6e338vp/1GsqSRPJ9woA7kXLPZkkYX9zAsLeAdnc0PQJ8sUF6YSDaZEtBZsw/QuDqfpElQnklkf6jkcGwkzVby8PBGVqtHRvfFuWYU/1Ie+e/DpKIefvgRAjCdxkGErq/uAD3rtf3dBvR+BvMWoPNYERkvbbo5D1iCENDxvSsOekeP8/31e3WyESiG5N/wGHiPKoiNxnDgVuZBNd36rYxjAZzvOVqDSOI2VicdnAeCBOOtKKDrjfGAQQOD/l/RXv/mL//3cz/VbkaJLUzuiAxJZ3Q0EJhckGRV99DbRswjtpsXA2Z4WuHCqEHTfNL4IiOVdzlpookIpfeHLRzxJooX089BU24G6H6dbOuy1i5LdXC9bwD62DFD43PNwWgBPaLxXtpE/r7xJsJA7QGgGxlKXwsNbRvOEoAOnTuqsN0GdLzm66c7Wee53CUiOchTJszDTYxz8H53eqodNSd8AHw9cAs8XRk/GLxOncTZAjqu0VPtLaAj84DIklPOtJ+aIIX0McCLJDDTaGdLGvqBNfXO9LuxjltAZwRphsckmpoETgAmZukgL8q4orXMnBfO4Z4of0NJaOrUUAnNZGKrGjVWl3lVs0GX2FoIaUYsq0KGuDPuzQjj96zJo9SRp6pTv98RyDF3HGz44+6FDH+065VHqOXh+mupTmiBa/g1b1KVcLVUOclcRnwr6kpOjTKxj2VBwl22nMtkMZW7N6/k6cu3cvfqUWZztPnBN0rJgCdwoYccgA4tfNSETUzIHRRv56LTZONe/etPAehh9E1NQRNmCqOcMLCBs6BdGImgLNMkIBlq7Rp99GjNe/72DyTDpZNEUF7A+/J6F0vJ0DZYY66BM/fVsOMYSLWjiwDdCOcF5t5PJIc8rw3P0UE/lMCTsxTqaMtE0GW52ZykrFJ5evpSHh5eS5rP8QrlMJSI5EtmUL7N9lIZ2z22PzGgt/antTG8eT8a0GPbfitzeQvQ3dxfAnQa4pi7EpwEbdgNQI9t8dB26xs4uHpWYOzvHLf8Pfx7ahVE2YHwOEq8G+ofhE4SWtdihy35q9/8RwI6PnrAbj3JMdj7Gyheew5/OMatA/Rha8TnADrG5Y0ZevclmeaJSzV2kvqgKqCH1/5jAV3rm5q6JiuZ2ZfLjoUDUby5rwF6z6vUy7D5x927DLIZ0Ub+VEBnlMp6MztzRyN0ADrb1ahO1E+VhdcBo/3zx3uZTyayhpGTSgGdBC82GvUBPbgxY/e5A2V1RuLaOe1YjV50Y4gnGnHrOVmEjoQl53QD0DFVTv+N1yBSR4RKQKe2uAK6EuQ445OAjogdrUeMrPC7IPeE+1Cz9qmylDoLHmRCjX4p58phIzh/q5uDrQ5g4JQ2BMpIZxcaRTLRa9rt9po2m8Lfe615wr+jo2HnxGwGIv+mkf2HZ6kOe+oBoEUPuvX7548U1MGMckTkWAd9lNEmBmenkfSYyPFwZD0cxhG1cZQvwEqHaM10/SjT9b2c80yy5Ywa+MliKouHO5muoFIHJ0ijegB4hXNO0fmRseaPdYYT4aUCj9RiQAeY++dPBehu5/AVA2kc1EM750+Y3h8lQUEOt5aM9Vdyos6NHLbP8uGbf5By+0JwRusZCIhV3bCvHNkIvBZZFI0aUb9tGFHj91MQ/+DkYHALBv2QLxByBiwqQ/mGz+aZJLnN5ijHYy1392/l1dM7SfMFHayUMtnY342ccH+bs7yf7OVDsuMl9SJ0Po9dhtRtSZuFtvnzlDY2fAgjdH/mQ5s2GQmuxgC8F7RFQcotQGfGkIGeYk4Yobdjja9E6FwHlnBi+L38/QAvaLM6zOxaLfvvEdozz/h0gG76DI5VkU2lTO5VQPeiQ3dMOqy//WtluYfeKzf3TUDXKU1h+rUXRbcR+niv49gDFD5shmGc//xDAZ3X9ScAdK9vOluZKHED0GNmvTPyxx4Mvx9xqkjLB9cBPfzbEGj1PinAeW22zTRY2hl8BdZ+gwEtBHIAHh4kMm+R8uzOIb4u9Ax/9XAnsySRVSoyYzV6HNCZIo8aDsI9hHNF22L4MAwBXaeD6c9rScDiboHfQAMgbwBCR6wyvfe65phLkOM47MNJUIzO0bqmaS+tl2lUzk8bDKL7VXcqHB3yYMAoR2aCgySQQYATgRQ2jDJay7SDAIETzsX3Ehnv5DB089Fxf/gakySmwhrKAia4gutECpwZFKiOETgSps2rw0FOLxspd3s6F0i97zYvUu2PoE6rcQfA4Pzwe+iQHw6SoIZ51FIEgHj9cC/3T48yW8xluV6xL79Mp9JMZyKzXLL1QlZPAPil1KQSYKo7hsac1ImGk2nADj6CR8BYQ4r9mEKc7yhOjeOENaShrd5OBTU4UXof1NDprbmWcoc/1Uk5dyQu308O6J7a9HPzPYj1zmj8wanA/dXKJ/ZzfTrKh+++kZfv/yh5g2lqGm0D0LWtTMsLiznGoWqWooYTl05kvliShAmxImSAcjLXHdBRzokEcbzExHJSLZvNnqn39fqNvHnztaTpQhqk6zEIiV2JIOHVUmB9QdqbNPIHeS/HpGgfXA4guTKEhFlNi9DDqDC0KcOA4jpp2O3ZpSARJ5edOzGjOOWONWI+jxlDd9qRSUYmhawBHTDsKeoLJVa2cX6CHb0I8QGg+2uuOSmxTabFsCylr8kggvfJju1Al06WnBwdstyxNRVf23LSX/+Vk+KiKJ2GvxPfj/svyQvAQ+kTmAYkL7pCAwrZteh8DNDzRGtccepCF9JGLwYXHZ4nHj7Ljv+gCF1TKh19oa0Dewra+7N1nH3v/sde3YCBawpZ/oC4kbkI8DhCXydjZMJSfwv6e/mxmbYLaujsdbYZ1YyWTNIT4ONDNW4Benxd94uFvJrP2bYEQJ8mnw7oseOmKVkFdN+0MaCj1ggQIukNdWSmGHW/6CCZRpW8jGCm3BB0F+mc7t1uRzlYHgNRquaJKSzj4j1ugDh1LWyfwu42L1pFTjRy4Cx4gDGM+PEo1RHEtEKkxjx2ZcZl2NcV5Fq1JU2vy0l86gChRIDXaARtbXE+l9vWhGS1BCNia1kstEWqKWupDkfZf/ggx91OCoyNBVEQJMUmk0mJKaXQFC+Uce/SteezRo21ZiPy2VRef/mFPL55LSUjRE1XHqE+B3nZ5VymdyuCOYeKWHoa96CoDqx/ItU+X9h4UCe34ZiYFAeNfRAVzdnCPcLzC3AEyHn9nGl3jqxV1rmvuU51HU7r6vZ9UHe09QoByYljPI4pDnoU6gFOjqyNkSTRJsQyXl3K/uWDfPz2D3LcPss8nVi6fSJFVbHdDuCe53OZL2Y87QIkxCSV6Xwui+WSEX/KGe/oVogBvasj4wr1MnUkb1lXBPTdvpT1+rW8efMzAvo5mRLIocyIIAiZhwotg/hMGjnWhXyQF3mZ7Pks3QR0OiXgY/TLrZeDK7zrp7UDfw6g4xl08SBcPwcUBYCuz7OCuvZvWJ9IgNmxLY4BPQbuscxn/zXDnP2tvwn3HXGOWhOdPGwM+s6X0cc+nMJm7dnmuDig4xni6zxCj4F2LELvpVy4K3RQfAi23YlbkX1Eq/1adN7zdDh+QaUhLwK6kazwd2H9Sx915XNRJs9u8CXAHPPYkIbUqNST9/oq1jRNtYvvNwLo8SaJN1Wb4gpSLfFND9+D1xIB+qduokuA3gmJ6PxzDPhwUtwooCO17E3MF9zXdw+PskBlvK5kmYkspx2THjPS+yl3pKS7VGB8b7RPWyPI0DnpInCtwU/OcPo6QPeojRkHPOCI2skiUZYplLw4FaxpqOVe7FVfm+pjAAxG6KiJY99YeQFpY45JjfgkvjcYPaDzrBZBuhOkMwA5WONQcisKYQGUtXOkxLW/n/U3Eve0l5x+OF/ScKAMxrziENzbADUMW/GIDQYuTeXu7o6cACD/an2vEfluL9/90z9JcTjIdr9l7pgRz65mBE499zyVOYbSLJeyWq9kOp/JfDpn2p3R+f29JNNMkmkux0rr5UhXFtNcZLUkmes8TRkR4dzh7GQTROGJFOeSGQ/0XM+XC6aa1TlWAh8jKmsvDNviOkAHECrBia2CptgXR+ietAqfnfbfI8oz4XN4DdB9e6tNwXmr6BDH8B628vz9N7L58K1IVciCvICMQ1ewbsguTNmyhjGoWBtccyNQhVuu73g9qj6qMr1TDNEJIvQ4eNI9AqBqpKxrednsZLcrZLV+LW9fI0LHcWbMVKUgAiKHACcxSQSdbiDJFedKynPJ+/IheeFXTaBYSj3K/sELgWPCr3T4Oh7UJTsFDs6tjxjMYxsWR+jksJj9V0A3I2htk55yd0CHS8GzuJJSj495yTb7tYQZCkOAft9aQKQO/6Znv6NW308BdFxru17MTumF8fxhq6xEQ1fKWnCT3/32PynnKq6j34rQbeKXzpXtauifA+jxxg3Pw+9JnHLvL77mjUIvxlsJWkDH5g4A3cEhXOw4yvS1IKCbElivZtrqXxvL1pnbwZvGmybe6HHKPTZIA4dgBNB71wIGKBmy3cetCD1UCGNtl+l2TQ8r2Cv5j+kcXLOpWF18WM6J/Js37+SMPu/tVtbzidyvpwIgpygKx0zahDBTQwOwxfvHr8ABPXToYl6AAzpnj3MGsQI79j5LDOwJNofAiGiIuiihKhqpHjfbdhoYInSmzxlvKG8AAKztMmYALTKnE2TKaJx8Bh5CUVK4ZoLe70oj9PJwlPOpUG177CfU8EE+AwDCgSCHoZbColUsF2riDN7xmeLh1Ro/XRjLEuD4JJiRRZ2RST5bgogF1vpRPvzxj4zEsB5wXF42L5IUqbxev+WoWJDZ7l8/yf3jI2vbOCDee/fxI481Wy3kAOcEanS4+DzjzOt6nku6XhDcDxCPgaHlyFPlA9CgTDPJpkpug/FB5oABAVv6IA0L2V3VC8AnuAy8HvSwM+U+tXn0EzLika5XgIeYjzPNtefbjd7wGWLTfesM+vPir/8UQNc+bI3SsRUw4EdV4f4oh+cPMk0TmeW5nIqS5Q/wL8Dsh0Y76uSopyNzgda9u7sHZj2QksceQ4QOpwqRv3YC2BpFfCaleisrH3tks93L6XSWu7u38vTqnaQTaL5PKTrEkcWWq4ZITXlupDg3JMfB6eIznpzlKEf5NnkOjIVazBDg0RMfBkpjTtNlOzrkFOl7h+3RcadOQqlo/2AWOMUQHlUapNqgGx9rUVW3SIteWCN/bv3oY3aYPwtOT4Oy7gfx3wxx6k8foQPMnePQ3hPru2wB3QSGCOggW2K9/uZ3fzkO6MaLbyOSqIGfkY9VLXyuc1jP0n678ZQ7T9CMYtwKEUfoE96ny1PKCOjkOFhfYOSZacefeze6VXpOgXnP4Q3WBcRmU8lNRBf+N9rv2KmnacqPeYp2Iw49OnforLnO3tvThUynsY7dd4zaKN6zDfG1eYrTjjwhg8euz/anPoQmoGD1W4A1N7+3J5kyHCL0uoF6msmAst6s4Mio0UAudjb8e4DKr5++lBrSqgD0RSIPd6gValpZ+0XHAX3M6/e0+Viar7sfinq69/Q+IAJU/1RPmhOsWgKjDgXxmIOCKIcdW9nIjiex2N4Lc7o5NEUjWtYnodONFjAjp+33yhgnixys8VMhaSXUsQegywk630fKzp5OeylPaAurZVKfZZpMZJ5NKXSD9SnRClYU1C7HNC5YqtndSlavHuWMSBlp8Gwqh81OxWisjQ5OycPDgwJijnqt9ojvXzaSo72ubmT7smG6//XDl/LlV7+UdLmQanKWxdODLO/XdGwocgPw33xUMtp8KvuyknQB0pWwxzyd5dJMoQ+fSIWUeY3Z3johze0Ade6Xc5vLrqIqLnWq9w0GGpkHlYzFeuK6QdCDEz2FDj0AHRGIXWMnMKM1bXx43VAfb9v7fB59R1o/cqByh+Pz+TRuBHaMtjppJi4c+ayG0WRWMQgGe+W4l8Pmg+zefyOn7UeZst0sI5gjOp/Nl4zCEZ0DuAs8PxTUWVNkhsRLcxoHgA4ZXOue6EWySPWz57iRY1HIdneQqprIw8OXcv/wVibJTCY9QFctfGQGkKMqsY8TyAzBKVCrjWgfAI80/EY0Dc/LbaNCZKO6ACHMKMY8F//dhZlXgbnoD2pSZyE0alBC7NfhPTvqb9K14ulN5v0MDZLxNsIfxRE4gsTBRysCo5mN8E3jYDfEkNCZxM8d/M9RdmjgbFrvfGumrKvMGuitzGb3pHd91vtiUXqINVyL3/2uq6G3KWsDwNCTGQWpaGHCfmE9hz65w0ysnqwV88P3jY+B13mEHkeb/l7kSAT3p/8e/RsT32R/T4hr9ErgvqltgzPF2Q6nsDx+b0f0Ad0fDH+JOz9czzBlG6Tb1Zj2ayq9840i9HCT+esQoMfAGH7P6AnOg6WbVSykE5uJAZ3ROV4bADoB70I6a57P5Rd3b8msRsp3MTvL/R3ETzA9y+pcEaAj93jJ89efKxu074TZ7jIjHCrX8fqMAevnDe45p3LpxmOLEA04s0sAFe3XRq2ZbH9jpgPcKiqloa3rRAnUOaQ681xePnyU7XbLaBgOUrk/yrmoJCkbSaC8diik3Ozl8HEjx72ObWXilgxpEXBD5vlMVosFwZx67VOtD88x9Y3lnonky7kk8ymjdESpiOghDMN6fpbJEn/PXn0tH7hBAKjDYZui/myM+eViKa/fvpP5/aMgrkYUvbi/4zo8f/jAvaD1esiYoDXtLHBn5vd3UmCtkBaez+TUlFJYCj6bTiVHixr69WlkqNIjAiIbInM4IdBuN+NLMOAUtpNGXRygo6COzAV+x2vL8Z4ms2s17jDC09akK3nVTnOvfYxaJ7A12EpmROQPYPF92NmQROoU3QYik6q0vnuM3X2R7Yc/SLn7KDmDCbSToVwlVMG7f3jk+SM6ByueA1pWKzpjKJlcA/SQ2eznAf46AAL39ABy4/5IcZnHp3eyWj7JZDKX1ADda+gEdBAUAeZYb95TjfIB6hrOKaifzqX8of6eXJPQkcCgn3BN/B76OvaeSabE+hnCIWpGnVSD+QcQOuoDengMLTs2F+2PHy+OsAcR98i0tdYG+Rz4ka01hoGfCui9/d9W+30ug5Jpu/ZUJV4Gnmm7lLFzEd4vAvrf/I2y3NVbut4s31sYHq9/1Z8C6OGx/N8xqLc3BrbBIvTLgJ6EM0u6lNHYbrKfxQCCaKnvBOl1hTfL/8ZvTP/tPw3QQzDHe4fvyfamYAhK7FXSWAaZotHNNbmuqhYDOsVjbgA6e7cDQGfK9IIdfb18lDfzO6acq+NJ8rSS9SqT2RTMVUiN6thN1zRXFbphfby9dhIgIqJNIEShpEdNloXdFr17g3R0o3VMtoIAzJmq0tocNdBB0ILBpoJaQVAnYaVBWxcMOdKsG9lvt4wEAb4v7z9ourisZPO8ke0zGOUnOW0Ocvy4k/RYyd0kk9kkl4UksswyWa/X8vr1GwW35izvvnrHVCwIU7iCOaZyIdIlSews2XzGbCtU2EBdgILaab/jOdEhoU67AiLY+oyEazCz4UCdSUj74ssvWMfG+y1WS1k/PjIteSpOfP/pYi7H40H22x33AghpZyjBVTWV3yYgqK1WTLvr4JBGTlVBcElnU5lBAW6WMxWPQTass2NCmo1eRfQOByUslQDIy+pEVj/VMYwU6I4m9xsyC8EEttBYO7Br0eTyh+pPDDerOtYafaM2HjKFw+cef1uDaZ/UMjntWZrZH0rZHfayef5Gzqf3MkeLXpPJ8VgwqwEwX9/dMysIs5Kino6edDgodFTQy441sha1DP3t8H80+8JzCWun6GxIcj4nyBbh2AD0PF/J0+uvZTZ7kDSZSSozrZ+fkXbX/BP2fAnBInYe1DpZjippOqAHATg5DeeaYjgfmo1sZd/aPQd0v3chYbBnu+wWuAz3tXsSAlAMtNRgiJ73W4A+fI84jd+djQeoDOCij2uA3nMEQ95BhBF4y0sRemjvPVAhJ98nC3tHi5+aE2RHFjNewx5+/u3fdjX0ENDHFio2lLcAfewGhycTA/rYMQG2IQD30j36Bp8F6KFj4DfqFqA7iI96plyUnwLQLVIOJQNDFSXv0wkM1GC9jM0dX2ObiTCyFYBAAcvq5NZTP0i5uxiLCZuQR4BWRXrjagxwDvkkk7vZUt4tX0kOnttR06dIsU9nmSwWaMVBSnsnZ04Fs1Q4C8T9rEJ4r53NGjtbvf3g5YhrioVGHse5s+Zs3Qscn0m+QKUDNaCXjUjd5E+VhVpLsd/J/lkZ47guptxhKE+FfPftt7J52cjxUEl5qOV8LCU9lvKYzuSr9ZOs06mkVSN36zuyxWHwS4AwJHK/esdxrEh3Q3J2dqeEKaTxYdgxpUvZymirU5GRw35LshxnhovIdrvh39OnbxqZVlp7g80C4Q3yqwAvpGqXKxC15kwbn45HAj/eF3+P7AMcBtRyC6nkCKZ8cpbZ+k6aPCOYI6qnRjzlzxI6A9PVQmSWMdp3QMcBUzCuTVBl4Bgj4duUUtlwHPgCmCJH6FeTfQAAIABJREFUlr9ly7zlLXZcO/sBML4B6NE89D5YG6BbnRi/a4lFAVHsTL7FSWoI8gDQj5UcilL2m+9kUnyQ6eQspwJPwkSWyzUjdA5jgXY+mO6YpkbGvjL1kQ3A40epYU6aAy+iYomFfeuUW9WUubbTucDMmVmi3XYnx1Mts+WDPL39haTTO5lMZjJFZ0KjHAasvfJAzlIw7Y4OBJVCBqDTbrBy4UGCRuqos5/qQt6fP0qZoPzRtZDFNtC/D5/NM7TzAy5WjEXXwFxtq7ajjUWmPN5IhD52vNguxsERHJ7YzbsF6Ix+I0cr3E8tllhQHKfcY85U23F0BdBdrTFex7CmPwD3//yfuxp6nAa/tTDxSfsD0Xk0V2roMQlvbCNgET8F0L0gOsI2HAODuPUpjdon403i38eA7ptQoa1fQ+9tdIN8jxbG1rWVWA1Sk72NaEIDQ98yONIVQOfm80jIAF1B3fSwSTwB6OoEshbwkZa3nmXWs4IIHUC+ni3lZ3dvZIXWG8zOPkLf+0R2NozTbJ7LbIGoES1Se2kaHatJUhonh30eoLshocdrawVwdFILzjXmZfhcbaTaWaO03ujWFaPIjKd/S0bAqHWXiIyZgi+l3u9kt9kwEkaKHbVWji2tKtZHE0mlOJRMsZ+3R7mfTOVpupQlxGaqsyyQdn245zhNtCpBpnP96kkm05z94YjipmCVTyZM5QPgqTxmgs08Hgd0ALy1HUxBSFXv8Oxlk5S1+/1mS8cFtwu1axhy/J690hDT2e+sZW7C/mhE6/Ctpss5nQ2AdoW/nU8ZnR9B2ENaH5+AGqT+Z0i1zySHbCnq6pCaZYuggtX0nCqD3zJ//WcOLHrdB6yD+1Q5vaFWXukEo8LnIDRgIJPF9zp87tjdEj4esc3h+FuVysUxxgAd6fHjYSOH5++lgCwue8dz2b98J4f3/yBZg+4CCA7lMpstOV2NwJ3CkV0S0BmNGx8A5QicF/UMwBVgOaHRaXjgHqD32+RfNS2ufA84llD22212UpRnWd+/kce3P5cmW0k6mcqsSiUzQEeUDjEkpNtRKiGgI9tEbkknSkRAtw/qByAtTz2EWvbnvbyfbHpYEpOHY6BsMMEt6gIJbWn872HUipT75da3ayl3v64Y/Bx0w4xCbO9jW32trBjjSXy9/vvYGYrXjkJBrsZqpPxQsEzb8a5a+9Z54jUaJy35/e9/06bcL92MMW9MaSjaUtaLqoIrDocMhN5M+O9rHh1edytC/9zFpxEPa9Wo2UU55BhwxzIH3TX7VI7Li98RCLvFGRzDNdP9ATNj16YMfehHb337x6TKW3Q/wo2M0IDXbr3nPomKRpTpfjz0Bug2F5163/573hCti66mC/n64QuZo+eWrVYQSUZLz1FOe5B2EPEBzKcCflee4UE9yrk5MqVN/XROw+pKD4O9ZP2mPSMd1NjUp9cszbU2FchvsuXMUu3ajmZcACQJKlOXY9lDh6qAxIZonXVd/IwDSqABX7CGDXEaktAmqayoV466dyrNqZTTx40k+0JWkskU26Oo2G4D4RcMKYHhBpkMbWI5Ut6HA9XDlk9P/Lo97MmGBtGM9fyyVg26FI4AAASDWXLtTUZatSz5HkhtS3WSw37HsgAHroCHAoAwhv0ZbXBlKZmNPoWYTAEjigh7mskR6XymujNJZjlkzuSIfQOQykGGSyVfLSVbKHAB3MF2B9jr9DJNeU4TzDPvpz9xf9Ww4by1m0Jr/toF4elHTQB1egLhHu4idlWAdEBvCXLBZunGdwzNvEansF+o/Xe/pwMU7DFkIzbP38lh88zMxPLxjTy8eivHl+/lm//5d3LafC9ZNiUZDl8Bxvl0JvPlkm1qcG6oLueMZCPE4dmAUwZio2bZ0cWgrWIc20t1Qo/QFdDxbKG8UzcTef3Fz+T+9ddSg+F+zmVeZ+OAnqCO3gd0rKGq0nUZDtWI9F5uUubk1Jxkez60pLnPBfQwuzL2758C0LvgcehM9IA6kO6+Zu/VabjME7oE6PEOuwXoqsoZ7nmUS7rgKh5adclRGZzPNUAfe5MAkn4woBPMjOkepzJ6x4STbpriY07DD138GNBRp48X5tr3/js9J0+3Xwd0MuWDNx2w+yNAD42YgpaVF0KDFRNIPhXQLUJn4inYROTEUvd8GKHDCUiTVFazpXx990aWM4iFZBrJ8/10aheGVaDmjBQqCFPTOYAJAISoFlH6Ser6qHPKbQhFL4Xuk+3Ui9QU3IVr/mRABx/OyHCwnuG+4b+RBeJ1KKDjKzIVGLdK5jv10SECo/3rSLWjds7Uu4m+ICJDrXqZzyTF+x1OMjlCQ70ipwA96LOqkgUIb2DKNxVfT2lVDIpJU1k+PHGk6PZ4INEMgAAnCSIxMEKT6UwKRFiot0IDHI5G01AcB5kCOFp1vacyHXvuOQoVffdpOzWPJYOqJOBj3aHHjj7leppJlQmj7HwyVUAhyIOQB3CfynS5YETeoBSAGjnZYgqMPX4CFNYgShKwyzvjrcRPytxShF81HTTJpnK31LanuJGliQMnlR1HrP0g0lSyHdYA0XXcXvQpgA6li5hUq1tPA5XjcS/b5/dyRs0fZZD1kzy++pIR+zf/4/dSbr9X8Rw8D3Bu6cQuZbla8+dUJrYHmOl0ZgUgJgPhmRnvGXCVg30A6Kyjq6IeRY64GuiCqegoA9Ch1vju618R0MsE+wCjin8coNOKGZnUiXNaX6/k2BTyx+YDuzBikOw/m914W29Pu0Z+1j2hU/Dclv6YCD10GtrzstJgaGNiQOe+sT/4oZgSZyuQsbu2Vu6wdk5sH9A/N0L3Y12M0OMTJKb0CCafEqH3a1xxvt8XOf55eDNg0C5mAH6gN9V7P0vrXwVwcz7a13RqFsoaZ0638wpiaMf3rNUGB2mHe/jPIkBnVBy83kG95UyMDKyJI3RNZ3cqaT7j3GvobNGxh0lTnTCwHfOdjk+t0eE8ncoXiwdZZwv23SJ9zalFlDdtmMIFEY6AfgKjO2EfLtKys1nKADAhoAPM91LXeE1/XrW2qXWte8r6vMF6baP0vlPWMzQAQzy0RohrXTB7ihHBkyDYArpJtVqPuU6eUyIb/g3ZRkTFqGVTdAQEtmlK9jsmlaGXdoXxmahlA9DR1rbby3SzFwi3ohaO61xOZ0qAA5kNke98xRT8vjyytj6bzvh+aAMEV30yX0hhM9qx/jgHOCpk5/OCwUovTDkL490qjkflMYEqYOMDGOCIABAznQwGaEULW5moGtlsMpMGqWGonK0Wkj/cS4p0fZbTSUN6vWolcbUFDOur4KQtgqwNWwYBX2nY7Xt2PLB9Sh1BOvXMsNtX7m1kSkDnsgwg94a6cN4eR+ETA3RvjetMFHgEJtvrxtpbTr1Gzna1PqD7voGDwMzHbiPlcUdyOoRTk9WT3D99IZtv/yh//Pvfy+QEHXfcKwxYydl/jugcX/E9HHl8cr059Ee1BHQugA5l0dIE0vSahlfWPUiBIG7qnALskd3Li7w8v8hsvpavfvZrWT58KU26lKaeyLzpAzqUDgG/J6TqoS9vqomuYeAOVi9yZokCbVva2gb9fdg21NdxDd9V7+X5vNOM3djj1v7Qo+VOl14B3jmKCvyd46R2hNMJo+e9B4pOfrWknGNSmwlCWdLbF1tnsrOBqsSojmMcXOn5dG3F15PdmqkMW6WHgN7v8Ip/PwboKsltw7+cU3DZrEV4rGuY/P73fxWk3Lt+7rGb1gK6e5wkbGjfZy+12z5AfepBnHbxG4qvMcPerwOtQCEAh07FD/Wm/LjeQqO6unoLnejVrSMbeVqVHu95DWu23gMdOwV+E2nYAsAfOkeOSv3t65w4XUWNYjo2t51tm0rys3cDqHVlrl1bJ/ce8K4NrLe2SE1bzRbXBKGQVb6Qh3whU4hfoNMJKUUqqSVSpZpKBDsZRLgSbPDdnqlepHQxcSrHPOxpxjnRCSp654PU9UGa86mNGv0cekxouyc6BqX7GDhLXNvoIzDcNPg2zAQGso3QndeANfWUuzGuVXVO0/CIwpFqn1AFS1PGwEbUCwlQqE/WmPt+lhlUzSgcUyuHgKnxqczQV16fZfK8k4rjSUsBbWpSN1xTRCW4RwBMEM0QMcO4U7nuVBGYp6jDTmdSotbKwTHojDsySxKmCIuJ9uAz64SWw0pnnuPfOC+McAW5TaNBEKdUdAQsaPRRAyynUB1bLkSe7iV5XEt6fyeomyBZQvEYpNjNUezVZIP6Kcsao8bIx6W6TH7XUcL1pBNlIj0cCWuaAObswXlUp897yc3RstGo4XOrpLlOYauFoQDQUf/28MyfMxwDvILD4Ui+gTSFZHkiRxDd7t/IF1/9mZyen+V//bffSr35Fno77J2HQhz6z1FHh+ODEgzWF4DogI4UPKf50aFSUlxGx8RS7hDRAYGO91jJjRQdKk6y/fgs282Os9B/9os/l8XDF9JA9rXOZFaP1NBR7QGgG7GS1D0rPcXBFAWaLBtAu+GMeGPFw36BMLcv9vJenuWU6Ejins2j+I0CI1XwyORXpT21/cOmg36whvJn9J5RlwLvfU9BbdgKx2c+iPxbu4K95MTe3okH70E2jF9DC2T9nUyBpGGLXs+WRoNqfK0cA4cOQEDUw0lSqMo0QKzLqEVTy1CRoBwr0P3d73/LFRwQiaKFHZwAF7V/Uf0ay4V2kZGH3C8yTpnRqbBBEmHk1oK9IqMNgdCfXsosxPwAv8naKtEJidDLCTaRbi99uJhWtHaz9jI8pROmv4NyAhec26gPO2N1+R5wReuvpkk9OFUvs3Yt65Fv1+RCDZ3rwuErl7WvfWBInkzkbrqUp+lCUCGHNjg2FyI9Eq84lWzCHl1OkaLyGUZzHjiyE3V3iKPkSwN0zO3OELPDCBylaXZSNwdVVota9ej82LAYXCPJ3XpjhxkLB+5oT3k91fXPySoOInS2VnlaFf+ykaOhU+rZAkRpqKdLdVA5DkYxSJmCTKXuBgHoVEoK2U9L3wE8qRcP0MZAjiSVDHsZIjJIj9dnDlBZIBozmVeAJWRYtU/ZnuKqkaRqBPcEqdgSrU+YgT5JZH88sKYtmToqcK5qtFhZF0ICx6KAQ4BzgWMCJjPahZENUBIWNNrRzoRxm6pDDr3xtaTrleSvn2TyuJKSrVUp+Q7og8cdYcZphPnr5bSQeDiG63we7flFDzijJvan64CaBFwBz5g4eZOjbzWDxL9l0H9Ju8EdcZNudd0BU5bT81NteGwjSl2bLQDJ8HQ8sBSCe5+cKxLPT9Bif/pCXn35C9l996384b//raSnFwG1AHwHTFuDeAzZ6iS7Ib1uzz+ul8Q4TPLLFOyMBAf9fKpZMtMBhb0Za+tM12OfVMqR2Dw/S3Es5PHprXz9i1/LbPVGqslczudM5hEpDoQ41M6RdYErqiW/zra5/XG7yK4EkFTZeKLDplpQN4CvJ2p7ULbZVnv5x+abnr1lhMnr1VLBGKD3BT86m60R+nkQocdp9LE916bMzW7Thoyol9Lmj2R14wyx65K4szrYv6YRMRZctDbExtaGdlm3eze9rudThN1LDuhGGHUkpf6+mQXVfOjzj/j+/+XvftdG6OEBOsDTn8YApCfWb2uISRNjf3Px4Y41st2I3wD0Vt986D+0hxpL6X8OoKMFxCMCB/QxxyEG5A4gVCXt0g0cW5P4/fURGRIQw83rDk0I2j0AvwXoZ5G383t5nK9khXarGmM3S6YeYVyRGuSISwd0CI0ARFBPhjLZZss6H9LvSD+DIY1oBSShKaIRjlY7SlW9SFFu5dyUmlKnk6GRFrwzZdlr50DFOdBO2lODFEI770z0ZMUPvd4/bbnT8NXG/hqvQfvhh44O9ggBvThKXYGhz/FUZDDDCOMraURIxYNsBkDE/AGsE9buCAKdqsqx3wOqYfg3gB9Oy+lEtTh8jzXE31EiVaeO8OmFjCcMjM5BVyEUzmnPUsFscgjOgJR2hsPEjBnajVSZjyNKi0rHpJoqYI3IHOCzxIQuoXQr6uZoUcP7zZZQpnsj6XopGcairpAxgA+i8rdsiTIm9DVAjwdghK8N66rEZavney0cvIXEPp0nwA3C8a5WEjKHh0WCWHiID8IVQDdtcgA6iXWuXInMTFFIidZFDNUpCymbguNwNb+Uyf2Xv5THN+/km//7f8g3f/83shA4r1MSQNF6huErHCRj/eQaTZKCbMNmwD3Av9G2NuWzlGYAdE3jwsHAiFoAOq4LgI5uC7Qybl62dChfv/lKvvjqF5IvnqQG30GmMiuxj1IbugIRGlWJgwNHwqLZ08Ao9uYSJOhfx4bgU2fAHPat431AmeE5KbEWEft39ffy0igb/hag67GH3UDt/fsEQA9BMbbroW0es4sO6C7562sxwAc40bYvPaPRs+1MNXRDu/x3PbsbDarxICMOLMNzaI/hDqY7rh6hO6DbC5kFiyP0//pf/mY0M+YiMfFF97+/DugD4teIyEN8g3rg9gkR+tjNiQHyFqDDyLa1Zqa2O+8AiwOWapjmiQ3IWLTtG0qBWXXM/zUCujsBiLzeLO7k9fyOadU5gKSo2ZONHmUaZEQQAHSQ4QCKAHRr36pOpWyfX+R0QOTdMAU5Xa1IEAL4occ5TQGaJymqFzkVW5Hz0aRgHVDN8gDjAZJIAzugjxhtnNMYoMd7Cm1D/DAgjwHdJ0+5E+X3zuuoVYX2NZD5NFWdZzOdm47ozh8qnC0Eaaqa9W6k0kGI8+iY3QKQfMWkNWi1I4IoSpnACXBxn4lqMnOiG0FG15dpblJQtd5KkRxogHNAAwbKQO8d9VZE84gmjZvA+rzOgif5DOY0T0lwy2Yz5Etkg0lsyEGh/SzPZfX4JOnjg6SzOfvL8b64z7i/7N8lAa1hmYHrz9pwWCu1LFY0otIBPazhhvfJMyJY80uAznR7AOgKPT8U0IH52D2qEkdtVZQkjgdG5XBQqYnfoEykqc99mcjq7c/l8fVb+e4f/l6e/9d/l+UELWdzAjo6D9DHr/KuWo5Skp9mULwlzdnsTK3j55mOilX1u7OBvNpWrEV1PMhuu5WXQynnfClPX/5CXn3xNQfAsAUOo3PLJSrzylvgWFzl7LQZE0Y+Tv7yMoc5gdbrXltU2RUfu9ZBZmUQoTvnAc8SjtPU8lJu5B/Pf9CMCu2c7VYbrqMpd3yqLYyDlRCUUENXx6CzwWE2YQzQw5/1MpcBKbM9hkuWjwSALU6gPBa094WZY70C3zudRQ9tB+8BeVUdtPrvw2z0NTzwQEfJojbq1kfeOqAH5M32/f/bf/1by2j2Dz4WoYfANRahD6LKCMUupZkvpSEYqUWkuPAYmsi2eC24QfF5+g33rx0g2+ZyedELKfu2FjeSqXBADL20/r91C1zwZdrMR7x24Tnz3wSv8Qg93kzhA+KGEl8tkRv7O7LO5vJu8ci0LhjRmHCXo3xZWJsWAAHDXwJdbfLp4MHDuIMgdipk97KhYAkVx6YzRnuUvES/LQ0XHFv0ue7kdIK2OEBdnQUlg6gD7zV/JRQFxKgI1C8B+sCBw4Fd/gfHsQjY+w5iQPe9j69Id+IT2QTeB8y5Ro834lWS7FScRUe0onZeCfpccxhQtKvVZ8q8lpjqtt0xWiboA7gxPhW9wUwp1yLzVAqAvAG59rsjas/YeoZ0PqJkTp9i6tzT7EiPJpQFhXNAkAA4NA010rV0YT34M5DaJpR0hehIgdfO5jJdr2S2XkkCIF+tCfiSqaQsLQoiZrw3NM3JUld7oe+rjoYukH2Jer4d0D2NGdsCX3OOUkXKHYzqWuVgletC9psCOiLEbpLEOMdGJ3souDC9jntktsLHxfIcda1YNoJzczjQAYJyII4HiVuEvRD3OdSpTB++ZG/59tt/ENn8k6wgDZvBYdWJa8yuWCaIDjB5FRqxt4DO8k/O2jnXLkNErop13NNBnRvnAicDnQz78izZ8kmevvy5PL59R8EaZGGAovPmjo6DZzk8W8pngQ6egqzBg2GNkvGwBphICC4FnulLHw70/nvPWOH52Jy28jx5lmd5sRkY6vDqszgEdLdRHlW35xsJy4wFY2M/C885tqVh5rjFjAAvYrBlR0kkIhPu13bmenDQgf2ONEFiR2Ts+966u2MTAnqYjTTHKnYKEgd0B6YQDOIb2wdK3wwX7/9V0YfBiQS1hfYcKD5yRc50xNsKvblLkbMe27ans7sDf4psyPZD2fxho3P8vp2D0JED+68ZptxDA4fX3ixXIMqP6uPxwxDeO//3NUBnD3U6lzfTtQ4KSTKS3qAHjTQ0WNxMOSOKNBYzjRbT3qi0qYFlCxdS7pi9jSEfBujzlQI651nD8IMYR0Dfy6nYSFWBcKS9yHBYOhlaTcNTEIUCDN0eGKwTvda+EQoJlrwPmG9u86RVHEdrhd6uxDaWC9wDXDta2HiezFBgApUykpW4BkBHBKbuM+VLa6TVzyS0gXcAJwnEtqQs5XQ4EtwxTvV8PEoK0CbrO5HJMtM69/EoM7RA2b5gpMXMQM7DwMhTrc2Mku+lE7oLcmUT42ca7VokDWcAPdEz1OGh055Ig7Gfq7XM7h84gCVFmxza4WYLZmFg6wGuSDk3mKeOa+M9UUE3rDMFUui4G9vdgT2qr8f7fQzQHYxYI4ceghESHdDhUJBfAX4CnlFKHXcROq5VhVqUeMF53lZu0Qy8ZTN6fAykN1DygJ6/EhYB5nC8sMsB6IjgIb/bzNZy/9WfSd0k8vKP/5dkmz/KAljNDBT6x7V9j/vLugDwrHCGN54rqNJh/6B2jpQ7I3TU0k1gxrQB3OmhQ4nzOhxluz9Iec5k+fSFPL79mdw9vGHNnl0X50Sm5xW/+j138+XvhRHDNr+rA3Ujr6F+j+i8xJjhANAvBWD+3j6DG/cWLPoirWTb7OQP5Teklo0Ben+Al5XQgpr3JaW4GMTD72MEugXol/rM/T1vAXo7c/0y9FEnP8bS+JyvXYNmMqzxMki1q/iMpwmGzlcL6DEYjJ3r/xsBPb65IfhqRNFXeRu9R5ycM0wB+WvHIuTPBfSxCL3n9PzEgA4j/MXiUWaTjHKtswnGO0yVfAVrjRYnRN4wcDbWEkbe2+3YztKKsJQE9CNYwSGg360EoA7DRYPP0m4hRbmTqsaAiRPZ47x2mxMupqBEjW86bIiSLUobyaD4QINwrWJAR26Cx3ASiUXonwboqsKGfcLUrBlmssvxbyc/kUuvAIioiQ8dmOsAamueZo87VOmQ8TgVUkJ//XBgnzl+t17OZIpxkYdCx636+F7sUURyiOBQm8c94TFMSRGRfpJwtGYytcEzHNgC4NOHXtO8qVTTlD3nGZjYULjDVLDZQpL5XBIoAKW55LO1UQ1sOh6GeFTBJD6TJnUnz/d6m043GVo3WCG4xD8LwaEH6IjOoQMAcPUuFCcvUtUQ/PE+mRXv5YCutztr5WHViCug84n3bA+dhEqn7ZWFZkv+H/be/EmS87gS9IiMiLzq6qq+G924IRLiIbO1WZv9YfY/XrPZ3dkZ04zWaJRGGlGkSOIgKQ0pXqBAgEAfdeQVkRkx9p67R3zxZWZVg4BkY2tbtGKjqjIj4/g+f348fw4+BOdLa3lhuVrKVbWSZnIk9998l5H2+W9/IemLj2UI3zCHtoBlbChFbSW6KOWO6WoJnDI6g5lkA21bSwaq4b4rUECGBa2gs/lKJJvI8e2Hcnh6X0aTY+oYkGMBwmVd0ENlRE/Z5U5ohc+Fzaeu3Kn2jJwMTipEnV0B3fq6dM24c7YHuLD/WxuIen1a8zirupSL9aW8qK/0POjsaQaHmajg/ntQ4i1l7uDHtvWrAHSHv5bf4dkk64Twc6VQVnj/wmDTsDSe77Ll/HxBQI/3hZaSvM3OQbwTooHDGhHptSzqEbqnvMJUSPwce4Duc4L3eSluyPZ6MdpOwqUVaCfzobebTduo+s5G9/cufdJ5KnqO3QOJAXwnoF9HWGu9oSBmj/rxvwpAv8nLJAP3y0TolBJEK1oiozyXE0QVaEXDNm8SmQzQN50zogRoAFA9Osf1Acy9z9g9csxO10lZSFeWjD59rjVT7kcTGU2mNIBkh9MTx1SqUpoEeuhoXStVRAQpXYAmAd1kEU1ExAF969lZKSLOEsaAXqEdz8hwym4OBt2glHBjhI6Sgx0D9WKErqx5qja3AhnkbVOdHkZ2tvf/W1cCjDy6Apwch1Y3SThmFmle1B/HSO3OF5KACLqCKIzed2QCkC6mAwXmPGvitaQImDmDHSI9IEJtpEbEaHVvgpbxBpgKRv84arzjkWTjCVvRGgD75EBSgPpQiX55AvUxskcw4sNY7QB0K71AEc16kFrFMSeW4V+v9bWGEFfd18LuObAk3anTphmFmiz3Bk4Ef6/3k90W1oIJQEdU2HFfuoyBggSsgPZ806b4bHlr/fQJinRUMLqVJDz0xWvLHJ4H+/rLjVzOL+X5YibZyR158NafCnQLFh//SoZXn8mQBEUFZN53X1vWFdOm3KnOVpCngJ0Ih9ABPR0MeX5uX1s720AnvpSrq5ksVhsZQ9Tm9isynNySQTYmGW8IMh5Y8zUG8qgTh3uJL98HdLxSZMlQelL72Fa5ONYBJZyGpLcublGiql6OOij9zKUrbvLual3ZMyDW1TNr5vLZ5hlbIlteEu2A9uZ7BNqKc/Gk+pYwzMiF9ycG+NABCO1xzzFwFjy9lbAn3vCixaJwZruXDLrz0vjD+QD6+60uMZXhtNZhvUd0bFqs8y3kv+s7dNpyrEGNR+SdVCz2GIp+/S8C+s9+2tXQQ+BUoO2/YRvQ+0wvHlBdu/6/O0HdiWZK1KCHakvDW5k0DWopV7KedZHxqduz92qaOwL68d4aoBcQZWR7pAw7autY6B3sX/i2DF8njKDH7+Yux2kWP9wu77u/KPfXrvQiVNAk/go/z7Wo/TWadmhfAAAgAElEQVTY2O3feY8TOR6nFD4ZVsJ/4bcDyKdDCJVmVBZjThUTsZDypGHTyIfgYmlgDNbgdwUt8VLZ8CtLWzYN23iGh9q2hghddf/RloN/MGwEhgcKZytLu7O5RgGEUXvLTW/TiDGvQ0UiNF0ffvXvq82kDgC9jRbsTXzaPnbVD2Vz0TXlbudjDHeMMQVQMKWIyIz8gCB7wVQpABD1bG3zomFCet3qqmyBNODTEa6VDDZzktrKxUKWV3Om6TWu0rQwRrmW5YJRDpw7OniWIqaADOfnFhqJgv2O1Dqq/UVOVns2Hso8z2RT5AQWjPVUVjYGhyBy1BSwLzONWAJxIjPcSPWS+BW2chpo8j12XeFwFtu1ur34/1YXNyMO4FZtd117lNtF5IwIHaDOMata1+aaph6Agj9/xhrl8BMzjHyOKLWYVfHIvJ3Qpz3vValZJRw3I+8AwA4yIT53I6tlJVfLuczqtTz42rtyeP81efH0uaz++ddysHwueZZKQ7nW/YAOy0Z1uD2AjgjdSbc4axXn0X57tM5h/nmd5HJ0677cuv1I8uGRNA0aSpVXAac8A1gHgO7ZEne4BgR0i9AtNUXZBQN0RNZ1hvPsc6nCvRQ6Ydt2DpkC1URgqQyE1mRNbsmL+lzOyYRXzgKfMzIsJgOsMqjuAPdtb5y53BWph3v/ZTLNxKmwq8rWOUGZa9rWdvQa/xzaG2vb9LUXA7rSKLe/us8FyTg6j/A9hil+BHXADOAN5AeWkm/PC+f705+8r9lIpiPV6yIr2zyQ9sUR0HlkHd9MApffiJ2XFP5SiRphhN6fCY6NqoDunlpvUQVEpzB66y/Cfrp8V5QXP+D+Itquf+94TAbq+3Xtt1IygeOht+yLA3q8eOP6stdPAXrFQGSMzDeAsm5kVELYRGSYj2QCME+RvkPbC+rnTB4TlEJv3wEdxy2rlVTrkoNBOJ2sVHAHyx3nwb7cwxHHa+b5SJJENaoHZP9iMYOwdSnlCrrjWK0w1iCewdAjelevnoQlY+0yhcxWDgUNfnGRW6owSMmHawqBXbhXWDboaQ3o+uKxgzHCzEQA0A1I+JxAZgKgM52q0TOjdERJVAHTPeQRp58H68JBnq6tP+Nc2JaHWjoyFnbfoS5H0lxD4Ruk6QHoy+UVNeZZp8f74DiUkNpVad58MNJasX2jXouh3QDwBNKw4xEjdAC4TgMDmICtr3PBPXpzYCRfwgygZyLQbkUDZvVirkOrUVNABWuI0Z2WCViqsD5z3Vs2eMJLLTY0yKNvOldwcgjipZYYGKkD2BX43biFCTREyJ5S54NIhxqh8zPJtmxV+sgeR3QOzX4QB6khgJG0ypfAZ1Yr/b6CYFKaytf+1/9Nju8/lk8++p3MPvqlTJcvJGPb4DagewZDHRxNObcROjsDEKGrA4U0fNhFw04GRNqYf75YymKFdsJjOb3zihye3JN0MKU6XFIDzDXD5BGwR+j4XHfC+W8KTgbyb2YPNQln02tVxx3SvzEprmdLe8ZegbuLlmA3cHw8A6TeN1Jj2EuKToFKZpsreSEzFqaofGeArg6ZKslzbShNfu/XywB6nG2+HlgVeN0B0nVtuiO7Wqnd5hg3xbEiBHSrtvWUR7ayC2x8uEZ/PhpPHuMW+zOCtjaFZwL6Bw1eHPaCOqDHWk+7QCm+WT3P5yZA58ML0hBBup03iuGiguRXCegx8LU3wx5g/+/bLWex19h6nlFK/OUX5hcH9BjMdzkqCn6NTNJG8gZMbR00goUwrLVvdTScyGR4KIN0KGmDCN3rbKpVvg/QV9WSkTmMIQAdbU2IslDvg1HBfOfscCij6YGMRgeSZWOLaNG7jnvaSLm8IEBlGTYVDDbENcGmRn86FM80DUPVJ6RDXaaWGG5Kbc16q0UkfJ4wlGu8NnCYwzYUvBbpPzcCYVtVDOgEIuhsowUP/eIkxCkpzud343hd6rgjXtKQ2jqOjS2dFtQg61XL5naxG6SByXo3wUoAHCbBYZQmaszr1ZJAj9Q7GfEGymBaI0rnCAibkMcWO7RWDUc26SsTZBtUIMd7IJjzaId3hPejNXokBpqOu9dGQ0AH3xogE9Qe8d/9NWpgEIA6M3KBqqGCE0AXnAF826yB0JhaAGG54U41j5IGhZZ6WIMH58A6EeCkMfukBDjW6ZkRQhYEzwAkQAV8ZEs+m69lnh/JW9/8ltw7PZLzTz6S8vnnklelNkwEU+V0nrn5ml4/prMEuVdkQnTwCmVeOZgFGgJGqHNnCKDHAUGlzBdLWSdDObj1QM5uP5TR5ESkGaJP0ZrD4EBpexvuL0tgZL4DlwYUeMLnFGDiw/EwQMfW6gAdEbXWwFtde0u1x5FsaNPaCNsq8lJlZNPjhOpBLZt0LZtkLVWzlnKzEjRIfl5f6mRDA3SWUwzQFSuj7GicLb2Gfc73Gxn0ukg9dgoc0FlSZIdCH9C37Dglsbvsp7/fX8di1Xb1IOI1IFsZAXp4rdb40x4z6vDhdvOMuL3oSwP6TemQG/Hc6IbhDQ69K61bfvWAHp93HKH3U9dKhurd662eaFOjugbQ48/s13lfBtD7g0rcyQmNpH+G/ztMRMa4h4g6wNatIWG6obwiq+VodxlOZTo+lgGmNtUYqGFRWo0BJPsBvWK6vWRKEK1qIBUxglzMZVNttNVqWsjo4FDGk0PJi6lGSwlSwyCL1VKuFjJbzLiJ0L/boLa+nku6WciA3dFaV9VrVLEUDcZttxCI1dvvBQ+WgvcU2oYjwLpXhEBDAPZ0u/E+3NtuAd1atnR4BdLrUGtDlNoBOslyNNJa2XJQ9/PHZ/p/o7sADg+jWVeWwzmgt1w9GNbPWYRiq5b25jKaQZtbU1PAp1zMdZgOyHCNpoxLTEszsK1h/KAiZ/4PnZd1TfEaGneADBwTRohmyJg6NwEh02bnZDeLAGi8IkAnWPMztVwFqFEZ0f49jwFdIzL9Vt/d6o64VuMiAGwJ6mgdRG2bw4Ns7C9ZIfpofdJb8InSJOBuAMtRg7eUvq1brG1t+ULWx+cXIDKHMpxlZkxU6NNZLYO7T+T1d74mk8GGDPfN1blGxwF3IHQU/VqVY6EzzuE8aWubyvrCG6B0smV3fLYB0ADiTHDc0LmQTM7k+N7rcnJ8V4p8KoJ6+UZb4jxRUm60IwXPl4NeCHypgIjn8rJk1bONTlv11IECKVA7Slyd0LMe7I33fnq2vlmmxYhhBGU6TioIlayRjbAOkrQhmCNSbwZoidtIWVfytLyQ8/Wsi8gZsHURegzo/jxjEA7vdRhohs50bA/9532AzvIESYpwWC397nX3sKznbaaBvXeHlU4F/2d8imgPeAZQz187Upww3DNSMZkgCHb9kK4cF6755Ccfag3db0qbEgv64G4C5njjxgYzfCh9w6u9Q720TgiK1pgcgmHvv69JuXef0285i68ljmz9wXSLxMkJ/dpS/zhaG7ruC5HuroWk79ntNPTu60uQ4lrwgHiJJDKCl72pZID6bF0JZj/lCTuoubGbJpVhjgj6SFICOk2Upkc3kL3UqJspQxhqRBKMeGE0tJ1rtVrKfDmT5XJhinErkoogVFMPh1IcHMpweigZAR0tPOBm4fww/KLkqFAqr41yGaClrZpJs7qUFODO6W86GEXrQa4b4Epyagy8hu5rw9tpPO2JudlKglFUjzNNLs7rm83/3oGySt/yZzDXYZiRwvY2JFP+0pnX1jZloO6pfH5uoMsQngs3d5pSphNs9DXbw7QmzvqraZzT8QQos/1twShdCVyYCKes7HUDQLdrdCEdq2/z4tcq+6EGC1HjgBrk7Ef2XmjIyxpnwksDIcFKU/OmbGY1624crQqpqERs/6sXNVkfuU+bQmSutUmXN1aCHElrVkdXULbpd1wU3QAY9MarzGrXjkiHi21+Ht1DCledUDgJcIJcG40qdBu05qHco5+t+gpLOa8LOX3rm/La22+LrC7l2Ue/kOr8ufEYjMdhztm2PdFyDNdWC+j6vAHorJfbfWf5kSpsjaxXa3aNAOBGtx7K8b3X5PDgTLJ0zOgcZTFVbkQ6H5pFJdcN2xmN+a5tY0YKNClWdLfAoVSxIlxqMLxJmYRKgPN9YoN3+Pzp7GsSSaNQ9hm0HQMgyXeVQ30etuF4jptBI8u0lH+8+kgq7O+WWLYf0H1P99ZfIPrC8wnA1gOdmG/jv/f9H9ti2jd7DrRztifDzFLrpMGSRWRtPw++RtMjNn3Db4Ha0C6139mJfbgRc9h6n0FS3A4OmwN6tPVU2zhmk10LWd0f45Sm/2XLkLa1n11pd62T7Yu+fGGFC8oj7f5pXg/o8YLYvsSvBtAdZMKF1H2WCs/EWYAvCui8/qYRVA6HrMdCE3sjWa2MavBrSWR1UZgmk2F+IsPhiSQJDIUSa2DQGrG53xVquy6dCtKLMq6lKclWxxCL2fKKrT0U54CwTIVMQCI1pq1ND6WYQKhkSqcHGa1hJnQsUIe/nM9Z2y2GGCeJgGkpdTWTukTqHulPT7WDFMhwqxWiYR3VvOXQkHotnOvNUu6uw7/L2eQGDDabb2I1CjYMxBTMVmCU5xlr0qihM8JlhOWRVzejO8yixIDuf2udiFT55NRxNyJiRx/TnnLcdlXmA9Ag5Q4mPAhcpWq1I9KE207infMPNHtBA21VLGXbunqZpn7Rq68KZymfB6J4Kp8hRRwxpkkEtDYwvj6YL0+YReo/koXug7nP3tZzaoHFQd0yJk6E60fTyvBXqg+cUhWXoiQp7UVLzabzyB5zqsuBg7BimQiZJYA8P5ubTks6SOu75gD6u9kDvlow3T559LY8efNNkdWFvPjdL6WeXTAj4jOs/TmGGRldf6bXAcBwQLe5Ah6hN0y9q/YDInNEzKsl6ucrKYYHcnzviRzfeSyT0bEkgnR7xj2p2KsPFVr8ypnRKJr6AEyx6/Q7G1SnoGLKg3HLJ3ke9jxDO9WWXRzQbb4CM1su8YOyrc20D/dieByk4ctsLZ+V5/Lb5Sc9QHdltThCj6NqJ/n5OcUOlP8cAnr4u5cBdOxlX9dhoBsCethx5Ha6XeMvDejXBYG7xcjCfaQuWZd6pFb//w/oOyC858h8NYAegsw2qOwWnokB3cfr+XAWbSUxQRYTXJwkAPBKMqSuEb0iomxEhgAf9i4qBRmsVjBlh/ktGQ5vSSLq+bedBRh1CsnXCkBqxCi0n4EFTXhAvbui8Aamfi1LAHFFURTM/6ZxQq0WE9dGUxkM0b4G0lYiwyzhQAuQuy5mM5KCMsiR5qnkkFmrV1KtZrIGqK81BaqjX0GUc1BXkROfxx6Cp99fz6mghh4DeuhcesuQG4nYE2aqmx0D6EmuCJgAcpCcQCxDXZSDN5zx7iAXlGbCyFFjOh1C4/uRUbOR4/zzfaCG62crqx9ZZ21do8NGQNc6Mw26fbYrXbHv1wMlwzqCByMQJfRRZxxqehQ5GVBghqlHc3LciHbOh0YXih3WY+x1ei1KbEXooSFSEAg0vZVJaClgS7u7xoEr9Vl6HGn3tgxD7XFNu/vgEUSo+EYKmTESQB692ej7hyY/2uHaFLs6FLxHdN70XgLIgYCLxYy16Wp6JsMHb8jpvftSL55L9ewTGZQoC2n9ms8tihI7INNSBh1GqsJp+ydT2WDlgwAHkRk2f6hOAdLm88VaVptUDo5vy+n9J2S4F/mBJHDN61wGBFd8rnJIMGTH5XhxTIxmRVsbB/YwpW4qeZ7lssmCCv/WzQBA5nwGFQtidqYliQYRugG6VsG8+8gzLBr1+2z10EGAs4n0O3zJ969+KZebhXUpXB+hh05BDOhxJO57J/x9TJLbFZ23TgudLd0ToZ0O1y+eN+9+sL97kfxLAbql9fcGybvJ2L3zaLNgCuoM6H7y4W4t968iQo9526ERxSmw1uMkDdZ89Oq6k/7XidDj1EZMmuOc8OAr3Lz66z6Tftcz0uxBOEawT/6Ip7Fx+wU30CetaXuV/8EGlTSNjJtapmSHg8WOaV4rSsUiXQ4g5zxtRHiUDcXsa3jzAaA3SLmjZUnNY5Iq27cpAWYWIaL9zAAdk9MkWVMSc1mtBCQ5AHoJsZQ5WNig0I84w3sA5TEAOlLrmDyWp2TdI7qfgyFPMQ7UpTMZDTOCOlL+1eJSyuWMqU8YcmjBIy2qUbrWP73eHE5tCzeXRm59QCfwhg+dgZQzsq3mHLYIWk0Xb1lh2ApFWjwqN/WvAMxDfgTXiqUwPbXv66MtDTB6RteBMupxfuw5t+ExuAb2mNtQDFdsI2DxdzrVja1clipVB8Ea+cMVShKvptQRiWsZQCVsWTPF7zmTO0wPaorY9a29rcfTs15r9UFJPoozXOFbgB5Oo8It4sz5uIau9wPPn1kLPPe2Fg6irFIFcX9ZQyfloKawCgh0GVs9UdpZsTWN3QrkWbsyIQ4JZ7GroeN95XJBsieyIMUwk+XoRB5849/I8e078uzjX8ny6ceSVytmu7hagjKhP9sY0FkzJ88gZQcIOwSYcocmf0FCXgqeAIh47H3fSDI8klt3H8np3VdkPFGeSyogr6JlDYqNuF7MKl9L2VRSIbpnqyT20VjQqqbOIJrIfLSp8lDUSdbJae30Olf/Y4YFzvVACkjaImLFuRthjffZnChn5/PZ+UAgSvNqS5ZPPNT7YfX2tJHnzYV8uPhI+QtBDR0ZBV0GPma3m04W7qs4CxyCa+jc70q97wL01lnlM3Kp3q433G0+/iXD3NZamEFoX2NlHxbInFwYtKtSHTCQJY4z111RY7vzqTuPPsq05/HhBzo+tfvSH2MG3a7X9H+nrD3/4sVYRqGDH32o7Q11UpxjYohh5lFGwbLWJ2wAgTajmKpzbwG026pdHPFGC68Xiyr8OQZs2Dztgd8eLKAeiKUwdyG5/U6B0usoaiz7TkKvANXz+FunwcRZwsUOoz6uN3II5TVj8gLQqeltbV+UMrTUJjYyE+oJIs4A0OuhNLXWJNkDPkDtHPMXIYupYIJIgxE6NVKsl7zeMErHN+UzZ3NZXFxqatjAIRtOJMNITohgZKmMCeiJgFi3Qq/vpma8j5TkaFTIsMC2xqSwuVSLK1ks5rKuliTTrddLLQSbIdCRr3wILVmOqedAMpgabr7uCEwdGYVLz2qZ3mZlOjNtCxffjHsCoAXI4vpJFHPii0ZfbVTjSnS9naXs8a0t6jU3cxqoNGfto77mEHEyQ0Gmt4GbV+hsQAq5dPY6rjWOjUbqVSVfNfuM4TI+TEWVzVQIBUInmPqF2uFAIFgb1s75fr5MpU21/m7RuUVwOrM13EbBiCMzajS05qRoWUc3vGYmbH95bdI03REhU1yGHAY8VwUApKVBNWjbXtOEQI7edKbq643kiFoxOQ3lCYqtoIyogM4v3CaQyAzQtT6/Jh9kMZvzmkeToSyKI3n87X/LwTWf/vbnUj77RIaYwgYHmUtvu121Aw3XKugA3SN0B3QZoGV0IwnU6Cq0Jq5lVqUyPnkoZw9fk6NbdyTPx5I0Ob/TppAc6XRq6huXJdkQ0LF28LwA6HQWvDcdDiKnxlmZgYkulCPWPH/aCrNJvK5ayzuQIEbpRZ+5t3sSrrUcarVmBixrzYZgvXLteaaqAwV1plDZyxr5Wfk7+XT1XJ9no2I4Wkbp7qeDnQMu92vEdNdH0LfPzl3ZFcHHxwgdBXe6NGul5FA/focqZG+0maLY7BOXtG9z61zbTIC5g+F19Y/TteLug5XwmltA/+D9v29tTAhkRo1qj7XtRWx/TC+NiT9bGi58ZfgwtF81jlQju8C0WvflF8EHZZ4QQd0iKmcNtmso4gHE6W7vg4w/o3fO1IzeXmTdawJh8D13P065bwF60EsdLyBdUcYwDc4DNbwzjG8Eg31TyoAMdhv9ZxGaK9FzERvhCD2n8OgxdnFUnMpwdEtkXbC3lRuTggcA9FqkgtSoAmTN+c46fQutZ6jfwaCQYYtIqlzJ8momsxcvaOwa9kBjshcEZhTQR0Um42LAGjqMb4l6Yd3IisXXASOiYYEIAX3bEKyZy3I+k3IFRjcidSjLITtgYhRMlxp5ztKIvAaPGHT3dr3U1vftqk2aCu2YyMwHct1q5KomUHOMoWobtLvxpd1zNgGaAZgagni/mCndWh29dWWgTOa+ARxFOkB2IsMbgjIKVr5r+NmtmIpGSSBHsVUL0ipoHzRSFie5ObPaIywAtE1LA6gjUoeIiTKk9VoIQIFxcjU030u7oqX4Qj1r0u7Tdmyump9wX/M1JqHr2gP+r/MaIMlamfOjWgR+zc7c3shmfiUNHE1G9/o5nuni58FJRe0caXmbvc71vFjKfDanc5kWuSzyQzl5/esyOjiQq6e/F7l8KsOm0rG2XiqJQL1VBeO91QE+DhZKguS0I5sDgDR6LUk1l3pVymJVS50fyunDt+Tk3hMZjQ81okNGoilkkBSSJSCcIPqG1Gsp5UAzEyDC4XkVxYjvwWUju4PWMS9zsBxDVltHiPPsC96AjN4ApDt0wzSJkjMpbZu3GvUAcnJYnD+hH9SSGmn+431g4lINpi5ma1lnG/nr859tsdxjoNoF4D0Q3gPorsMRB2hqEvrSuC0uWBYlBvQeHkSkuHitE5es4yPEGwdv3ku6grEiXYiFfySgv//eDzS+iYBvF6DfBOrhMUjCYQTQv9zrAH3X8ZsbAJ0iGkH0fBOg+8PszqoTqdjnBMRC+7FToMHh9Y6JHzu8/p4T8QUBHQM9bjVrKRqk19ckviHFiFSQEn1iwoXXJnUsaQVFLMllWJyxhi7r/IsBOtPUqqkN4YgKkVRZyuLyQi6fvdAUKgaFOKAjQs9zGQ9zmQxRz1elL5xFKYmsQCQHaQ8RPNLuUOCq10yXrkCcW5dSpLVUqytZlhCoQDSG6MLqyBadel1dyXSqfawRtzpk8LgJ+KH3bLVkV32jsUI0yrGXuhPw34hUwFTWvvOODKbpSBuk4CnvnjHTmJBAGHzFhgvbnGnQoM8ar3HGNcsNFk2q3dH2Jx6VYzoh4K4MbXcgec7eK04muLEi3Qe1ljMfjaup96HW1yOioN8z18LeZWh3OqN2zYzQzdHA+g0zXi8L6H4MOCeMSK00ofdlI+jSw/WvVgupsW6gvdBtbK39OyfDnCScE0AP38jAzBdzWS5XMj6YyioZyfTOfbn7+htSLUuZf/qpZItLyWWlmSIbadtmDbEOjGzHCXTsK+v69tvUrgM8njkiaXAD4MCu4ahkMr31UM4evS3T4/vaYkglWhQzchWJgeOFLAX65TeVlOj5phLhQIp8xPo5Plt9lloqqRTQuQ+MIEmP1EaF4lyxP2yYDNXnkBGskO2D06j68y372+e9u/3lBylxU8sg1mnRY/qqk4zJbnW2lmqwkl+vPpFPls87ATH6XrszHr6Ov2yEHkb97fNoJVm1LMJsXTAWuAfotCu6fuPyLNc//g+GOHSCe+JMfUCPnRP9rK8A0ENAhtZHaH62QCx2S+L2AbpoRpyx127dyChC3/UZNwE6+zitV90NdWw0d5xq8KvtGxc7N62KkRMPAsEMNWAmWHbNB8XXvu3V9c9jy6sMpAAnm5UcmKoYUut5I1LA4afYpT449CB76sXoMEHZAJuvS7kXW4COtahtPf0IHc9zYHPQ1VZxeAoYxKbiNT+/kIunTyHOLQ1qtUUhg9FIstGUad3xcCgTRD7QyQZ5hmlsTLVSDWpEkJPxmJHluq5kuVpItZhxCMZ0mElTLeRqcSEVhCpQt7c2I2W8G7mJuVQVE9FlqFOoQiB3x47PxVTSnKneArprtRtT2QGdpDiTwQW40Sh0atX8zK1MEKP5PqCHZB1Pe6r8qaXYmbUj24Qz6SEqo8MrdESqDyKBIXcAh9a7rx2Prn3teV3TyUw+oATXQOOFtDskQm1YSEgSDI1oHKH79Xa42S8s+Pn8MYCO62IN2JwUP4bXygHiFFVhRA/3UJX2kDZPkbmy1qjwmWg6Vl+vXRIK6MgyraqKY2jxeRj/O6/Hcvbaq/Lmu+/K4upSXvzmIxnMryRrljqPQJPYyiRnhOqlLs1wYG0x29NzIK0P3FsbTS61ZCSdSjY6kTuIzm8/kWJ4rIx2ahFgrSn/AYAOstu6QsZmLWWC+e215INMJsUBGe64G1UDtguAZykNs3K8E/RyVUnUWO/IyJDTpIgE6B1i1C6n2yEDpmOAw3G5XBPmILsWvgamet1ap7HP43F1r0E9bj0oCej4/vD5b2WFjhbnRkYTNuMgaJ8jqba4U330tHtsS+PoPMwk6LS8jhS3C2y1O6A/YyQMRsOUu+8J/0w9nqlMtmNl1S6EGGEKUy1M7Ax2I8eH9u29H39/u/Le1tC7P8UH3Am+IdPTiQGBDYtTMAO2XnQv2D5pLLx+pBmKvnjKPQyOd6VXrgf4l/CEtKGo/doC/B2AHr7GvcDwGPG1etvGPp8AGQAovI3qtRxurkiiYSQAwhsILGxFUd1vMqjh5Dgb1QgxXOyWLkqRhqwzyfMTKfJjkbqQeq2EFH22mJgNQIeBNGaxRawwUPosLQ+QQLcZdfBK5leX8vS3v5N0VWqP87CQFLO1R0NJEKGPoUw3JshWJOhpmh/PFcIY+Bqif73IeQ1rpPMXc9ZDRwAcU51qkloWq4UslzOpypWx4L22rrrwzoqnEpsBerjB2k3kgG4SruytY5rRiG+WfndAB/C1/eYuvGGExxA4PBo0G6kGzr7c8IQgp3O+LZOC/QPWsQE6DSvU4BgtdZwNZ8tDJlRHaVpq2XgCrfEyRy8k6Jk9Nx1yE9VgRkKNTjt4JTA2PP02uoyN0HV7pC8QpbXszgCrMe8U+9hV4OIyO8Cca6YqFYxNdAbSsFTRI4kO98p4IObaeoRHJ4EgpX93QC+hzLZEx8aKxLVBMZR0ek+m9+7Iyf27nI5XffZU8hUY7iupU6wzaDbo+iJxz9LwTKBXIbEAACAASURBVGu37YHb2uB4Ll2dV7sTFqg/p4Wc3HlF7j3U6DxJRpJCRMbMFNLoDgoK6HCoEaFjUpzWvMfFlMCPHcxvgtxSJZUVOhTQYX9NgIadCUYecXs1LIrOmdrUkrFtsiOP0nrbDHfcT/J2vOvB1NY4kqRt38PtWUudVrIZrGQ9WEqVLOVpdSW/unihgL4jQv8ygL4vinZndZfT6qS4fY7DywB6q8vgdzyqp6csa/m8+D4G6ucS3XpwEGNGmMnw/ZP8+Ed/x3fFL+aM5uBwuzyEXb9rDdYeQA/PkLIZARq/DKCHKY4/BtBpXHvlhS8P6Lo5+lAcA/p190oN/vXnAUN+e30pOdLqjAJseg/lNVT9KawLU2TDAB1H1+lGypBH1AK2e9OACHUgWX4oKeQkS0QCSL3BAKE+hvegHQqiFWDQwwBAVcz6NDFhjKkkTGpqmPabza7k2W8/kvX5JaePEdChHz4qJCkKGY2mMgYDF/3hTDeqUXFAR5QO4ER0gJQDgEp76ddM0zcAb0jZ4rhZKstyIVeXF7JiixFESKBrrhKyKjqjE+bCCH0rUjcRCGwwgjXb0KA7r1Kd6lHjXpnkK/rQnfDjETpT1P25BFtOW2+DwolxL9/Ec6LhO2HGqR3LSkDXdi3VM9cIXmVSN4ysPFrH+8MIQw2r7mo3F06Sa2d5M/Xa14VwYlC7wgNAjx2k0GEJd4Qbn7aGDh6Apb/dSe9FVByQAvlV/fZshv+L6wThDX3lAG+4sXDsKOdKYMWz76behU61S8oyRWytglhnGD87WyyotjeZTDjnPD26L/fffJMTw66ePpVsMZcR+v+RwqaSijpe0Nvv0tndmEsK9lj5Ig6C3LGgkI0kMltvpDg4lTsPX5fTO49lOD6VJB1SopmjMikYo84WPnizRuYGEboCOprfRvlQRsWEY1GrRqRsdEDPFqC7oLAryiEzwNBSy1L8zpDWN0193Cv8rW1no65d55QFOglcZwB6ChsZn8SIlHVSSQNAT5eyGcylShZSyVp+fn4hMwQOXxLQQ8cwXDPxWvyXBvSb+GMJcqkBoIfR+csCumOZYw33/ZcB9D6E9Z2CXWAbvx7TglQewfzGuH+Mu2WbFHed03BThN53Xtys9dE4rosg5R4viP4vjDgV/HJXmufaY4RtPMEL4ViNqpUcV3OTTMWUtL60ZjiWTzeTprrcV/II2I0qW6QI9ojKkN4+kAHa1sqBJBXINwDsENBVWUsBHQsRw0nwL8QkkP5tpC5SWee1rMqlnP/+9zL75DMqx0HSNZuMJR0jQi9kNJ4YoKeygXEKJrhRF74sCUKI0tMcNUAl+mUgdCGywrx1aWQ0HalcLFrw1ksS5+azczm/eMpIJMHENtQ4N2vJkdYPUu4xQVHZ5zplCWl3CsewXcdEY9iXq9PUEvwNzHETXFGWL97b36C2oq0ObS1VvXENWuvVZ6IET8OH3tLyjR5GgGZG6RDwWmA4ASqoIQ+yHvs2jjLaqYbu7NmcdBoHjyKsm8INhqf2rwP0eG9vZ7GiCD2cVmWpwx6gG7M9BPSegYYzs1rRaQOoA8zRP84ykX/bxDx3bDxa0xS+pttBRvNBMADyOYYLgd0+GhEQs5Mn8va3vyllvZLnv/9Y8vlchngvpokxbLaam4ni6HPQ7Jky+LEXfcRu57w68JC8CGeibmS2SeTWg1flzqPXZXp4V/J8KoNkqHm3CMwd0OHEoVukkpUUg0LGxUiG2Zj19ZKAjqrZNqDTeTUlOWZjAOg8dwV0l/v1cgdbLJmc0VIC2toI6K1GhAYYrn9AQGvnwpsjidJCupYmLaUerGSTLmQtS9mktZyvSvn588uWDBpGn18kQvc1S2cpUHNrMQZPbrPpDWOJa/MvE6E7RyfUBOntAWrCd78Jgwjd01pH39qfbSR/c4SO8w4zEDcCeniCN0WYfaDUdxqpMd7r7c9/TMq9B4o7sgDbgL6dtuhfS//G7UrRaCQUHIfdNkE5ghrl4dPjsupjfvuT/r7rJTfTv2PaGsD8eHElRV1R5S3XkdoEFxK27Cv27hzMw1KEg0ernc2cADzxkQyKQ8nqLwboIPqoBjc2RyPNeCCbUULgn33+uZz/8+9lcXmlOu0YoTpFP/pQRuMpU+64PTARHDuaYcxlQzCHLCf+GynPDJJykKqthTwBAHq1WJJMN5qMJcf87gz3Er3KK1nML+TFi8+kXF2pLjxY8RDZQYEiAnRfr4wSme9Aec8AHU4IJooR0B3McZ7au90DdCPHAdBxMnEU1kaGuEdRGs2fSetAAhSCVRMei2CGOqoF5Uqe0xYhCIFwDSAb4bKsdhwXr/FjMdq2FjOuRDO67oDzV0F7JH6+KULf5US/DKDHTlaccmcLlM33Du8V7wWi8hWkUTFidEEpXHIL+CRtvwZ7Etevo3A7J8qZ9A7oIHYuMegm0Y6GOs1kffBQ3v7Gn8qmXsjlZ5/IcLmQAsdAOUiTGVrm4F6wXmwTydG9BpjrAB33MxxrTGAoK1lgguFgLA/e/LrcefQGa+cEcwrIaPaHbHmOeOVqZYS+XqP+X0nVrGRcDGWcjyTDlDnUzuHzNMZVaaC62KXcSeJtOs3+DJMW8QYw2wuQZYemfaAROuwdOC/4fFgfwBEcZXJV2PoHx9KkZl3+j51ulnLnOmtkM9AIvUlRsihlk2jGDcNMfvHsQj6fL3sOaQiEXmrQ9l9rowxr9Na5oWMB1M56MMPsibVJskwesdzdHug+cIW/7bYz3WedBLXPRTfXzbgS2m8f24IQIxmdt4Du89Q7LZbuvf677Xn0eir9wWV7I/RY6GQblftRqTNtA5+knZYWA49BGGs+cco9BCemFaPpOzGgx0z68EGqZ97HWl8Mfhzbi33wDYQNqLNuc2i791xf29jlwWCkYNjLfp2DxEEbVSnTcknmOoas4DsnA9VJG32CVe++UfjBhST0bDy6cUCHIYH5GwzGLwHoaP2pmMZT44SRm8qKpVIZDOhkIMlhwTnIi2fPZPbJH+Tis6c0XilkXQ+mkk8mMh5PObKVIhROmjNiDQe9QGgGKfY8k3wIQFUDkqMvtklks1iRVT+aTKRAXX4ATWk9v7Kcy9XFU5nPz5UExBa3kg4B+o3JH7B6um4uZ+L6bG9Nt6sKnM0Ht5Y2MI0hh6rRu7UbEe0szU5A94ELmgYn4chSlK3/ZY4b1p1OyAp2DFjboaNodVizTGqk/PVti5saWX/+PizE1znIXkps17o7a54BYZIRZKD53ibj/RJ2lONahyAwmvGajwE9JgCi1dBLDnwmFk21oO4pdzgtIAQSiLU0wRnpUHNbIuVuaXcOpTFgZV8z2i9NMz0w7D4/nax08A5QbzfiHQB9hVGqloHJx1M5e+t/keJwIi9efCoyu5CD9VqGeD0G4ai2bEuQalslORnQz0X3TPiMvIRARw7fEFiqNlKcPpBHb39DTu+9Kmk2kWQDzXYustbZxHMlAY/dDAbouB9JRUd5UoxkkOSacg8AvQGgk5XPlW/ZNtUoYNSNCH2tKXU4M/gOo3O8a0WQUuIt9iKorRwJbNPdtOVT1fHBcQFQc0RAhq4QjPStpUpX0kADg/+WkmBzkhSogPXBH54zWvcI3UGws29aboij9tY2e5AXLMg49e6Ebz9GyO3qcrZ9lnocSbcZBGufDs+T52oZV4/+4/2h2ZEwQu9nuLV8pxLLrsffzxzrmfp6brOv+1LufkL7QMxbecIT3QKpPWlkf8++PvTQO3Em5i6nwCOMMBJta3St8txNqQsspD44hukeB/TwFVsRiU1c2gXk+J16fQoo7Y3fKi/ou+E8jBcXkiEiZ6e4yChNGaEC0DmswwVBdnygRpwubKAvCDcH/5sGB7U3sJsxSvNA8mQi6ToXQcodoQeVaGCUYPBQQ1dJShiXwWCo4MVeb1WqaiaZJEcFJWVX5+ey+MPnMvv8uVTLlWwgZjIZy3B6IJPJAdWnoNAlAE+QjwaqUAdS3BKT28B2zwaSDzUaxnUXzYA1vs2qYsvdaDyWYozZ34hQtHYK7XeMY704fyrraiEp5jFXK0b2nKnOvDbS+GtV5oI4Dp8J7ra1qcCYYZKa1RDRbw7NdkRHAHP8Deemh+oGbGitsC8X6dE5X+dSqfbM2sgheIbQ8Y6/wj21L+pt94bJ/+5bqwTztre+e1f3GRbV7Mr9ByfGNbZDHW2frfAool2HXIP98ZNhOtzXAurarK/bABrWczHVr9IhKs1iLiXkXG3wERUOueD1eZMPYS17qo/vSnRaqsD7NGpXZTl8HiL0FK2WeSHTk1N5/K1/J5Jn8unvfyX11TM5QJ0byn1pAOhhRG4pdyoYcpiOD7/tokYHdDopNv+gSjM5e/K23H/zGzI9uc/dn2CQDjMyyKpotkgBHefugK7dIZJUcjCeMuWOISpbgM7m0A7QOUInxdQ91erHZw03IkWg38/7b+pzMJGrTIs9UJ1Erzr2Y7qGWqHdd3bAwGGE+BK+N/DCRUcFoF1tI8t0gTeRdCsJymvqWYOgx2vbrOVX51fy0dW8txU6u9nfZzHmeFtmP+Tqt8L52JQvAuhbgG1BktvX6wDd90t4QSTc2uCc3ZG8A3rnvMSArmAese2/CKCHBkUVmvr17ZsAPTZIaMcIa+h+c3qAHrHNQo+HwOW9tYGh3Ab/ID0etZx520l4s2NARw03/nv483XR9ssCOmrRRVXKpFpJmqzpKRfoKQXxjB6xj2q02tQOMG8NKh2I7QjdFxaMG7IAAHRJh5Ih5d6MCOisoYeADm+61jGqMCI15qgPCq2/4QPBLAZxbjyQ5gBTV1KpIQTz7IUs/vBcFrOZlDBso6GMDzFKdSr5wNphEL1iYAX6cC1KwihWADvqwlmuY0ZxH6hFLyLL+YIJ1fGBRugwGpg0pRrdOM+VnL94KovZJcVvNuVSJgOdELeCpjVBbcPxrGkDeVxcE1KU2ltO0B6qk4FSQA4ZVAA6SHEwdoUZVldIM5W5LwrouHVhxwafHRyt655rzLzc8VqfXhb/qc1cmeTk/o/B/HRrVN7zopcB9HCv7wL0sO3H74W3ppEg2SrEqW49JFHxjf+GjOt6uZBkbYx28jgU6EImO+db43mbLjwVECmppzV01K0hToN2QCjw4XWraiOSFZKNDuXo9n25/c6fkUD6/OPfSDM7l8lA+7axRQDqbDf052Jpd52/bip41vftETttC5xLzD2w7pESA5AmB/LonW/K2StvSTY6lnozkMFaFdsoKsNxt8gkIahXKWC22jF7sZYiTRmhU1a2hoobGlQaKdEFwKE1AH0Qnf1/A/a3s1yDg1a1FA2aUUZ0ovkZXvKAM4RrLtRa50jVwyahq2INqWmd4Id+em3TM0BPN5JkjaSqVCN1spb5YE4vZTBAqU7bDAmGDUp4qj2B9XVZVfL+03MpW+KoppZjIlkMhrsA3WvNbted8O0Od3iMXRF6iCf+Hpq+iMTqoM7PQ0ExSOvHW8n5C/6e+O9dhN4nqHav05LbHw3obcrWjujM3y8CbPENoPB/UDUMo1e/GbENuwnQCaBONKI2cZeO3AZ63k4dHWlfccqe1LEI0P0zdh9v2wqGEfouG4kFNp3NJIdcZSoyGmj7BxWa2h5nG6hBlafY/wwfs8nU7ki5h4DOJRcAeropFNBBjEP7WgqZUGNq2ahUtMjUnMNsZDF41jSMJevn9QGGrAykWa2kOr+UxR+eyvzqipsSaffRZMqUe1YMSZjBdiYb1gaVoIfaR7ZS5CIfSFZkMoQ29SAjEWe1WNJAaYQ+ZASwZgYBKnJgOJccqnF5/kyWixmFbu7fOqSC9wLGj8wepEkxH35FY9xgMI2lnhHVOaBzbjhJezB8lnIvdBBLu7G/BKBvZXoiQN8Vke8D6taY7CKWkuXsa0bFPeL1Hq6gLwvosa3YAnQSKGwKnEX6DuYOItSyZ7od6XUAuabZ8c01wNYxlW3FF+xCDOitoSaA2zAfMN9NFQ5kMdSFAehYOzjPEjVpyWR0dEsePHlTFqMTWVycS17OZVhXMtauPqngQHCkaMdoJ2izjt4BOiVuOce+E3ZiOx4Z3SixJLKoU5ncuiOvvP0NObr3WJrBmJmyAXwLArq2T6rmhgIJwBwkPnwj/X6ST+h8Aox5vwnoAH3w8xtZM/DB3h1wcI5WcKEIj4FMmPS24eCkvCj4OhwXO6PEMQy4AOSI6NlRQ0dG1SeVGtLN5WDXD0UxGklytOStpE5WspFSVllJgCeVAxdI9UMliVE4h7ruYOjXfDa/vlzIx1fzADy11BuDZfusA07IPvvMoUaBVkQvC8Y8DvQ2+kB6HTjvtOms4vUzv75HeaxoUtp2lK64FH5u50grR6QrQ3WS5IkrxcUntasvup+6ZYWwVxtSDyq8EbvrvP5ZsV78loHbcae2AL1XddQ3dOdpero9qpG+JswCXD/LHEzu7VToTY5ML0KxlHvcL49NkaNFBmm+uhbUdiigkm5sqIHWpFSoQdmyPG9XQdtxf7i32G+uzGn/grwlF4QNUECqSwF9RJa7bHJJq0xSROg2oIuEFoQIONq6kqpEbzDqaEi7a5QOQhEAvc6RVkcKfUBwJev8+VNZXWFqms5UB8N9iFGqSJXnkBhVmVWeF3WlN7LmeEtES6o7jvrbENrUWU5hC0zNKhGRjEYymowkyRKm/KEoxzGidSnVcimLxZU8+/wP8rd//V154+Fd+drX35U1jByuhUZDZWRhkDALnvcFt8MAHUBODWtqv2sKlgYTSnHBJDKvoav3ozXzcHO2NfQo5d5zCk3rPI7QXwbQ4yUQGxHfL126W+VAe58fHIRKBQzz9zuN4R7DcXsGMWCsh58R1tB5XUHK3QHfszQ0VBAqQkq81BkBnCYHXXYMWQFxDQOIIpJheC5hcKARubWwUa9dwRsrG87hmhG69vHPUNKRXCYnt+WV19+SZHLMdVRsShk1axlhk2LULVohbaZ4yyZiyhCEPdtAVkfn8BGf8w4HAmBuAkDURC8O5NaDx3L/1XdkdHxH1k3OLFm2San4PQDZ0gakYFeDCAnHZ4U9iXJEI3JSTFnK4rnh7/wGGCsvA3sNwkY62lb7i1A3Z5bUBGUwZwHrH1nPEs4xHAGcr0m85utECgA6HFouEQNzPmgfz2vpc5zvMJUmr2SdnMsmuZAadfPBhu/PwE0x50NHFOsgKdhBpyDD+YYj8myxkn96roEBB3pFPd09e/4lAR3Hotr/NZ9xU0aWDmYXI7Z7zd+nezKWooodgP2AroExnPSubOW24ksBetyv6huqD5adtdgyNqwxdV/bgH59/Vv5rP3Uch/QeWt74jXthbep936Evo2RuyP0LwvocBKGVUnGLCq46OeGgQL5bdyOuXUVM+s6b3uIrze2WrTvWJ3c0GRQ26Q2qmOtqdktGVSlDllHzppMEgxiAZENgyDo0TMfpqNRESFBsIOtK5jIVXCzQ8sdGbNsnEs6HMi6WctiPpfF+XMpr65kvUQE1EgxHCmgTyeSYH4qog6Ldhm0IUJH6xqGaSBaTZGuS2WUZTLOCynAOi4rWVYlGe5gumcFlObWUqIHeb1ixgBROlLvL55+Jt/5iz+XX//DB/Ktb39LvvHNb8nh6QnbfMhs5oaoZdBYqxduN2v3AG9NresoyiGlNJFy5/m6sprV0LmurQXIAdzXemt8qJq47bH31tsNEfouEO7tqR2Hh2Rn76vuT7OK17u6gv1BQVuviRSqYqchLFmF/x2y2LU7omu7QZnFAZ0GC5yIqlRAN1CHo4ZvPGNlKnclCncKwpS7nzdHqPrgGoD5Bi2YADlEsRqhYz2s60bmq43U+VimJ3fl7oPHnHu/nF2IlHMZpbXklHIFOGrbJRU+TQ2AJXrToPc9qIzoPqCvVzbuFq15ksr4zity/9W35OzeE5HiQDYYkrQGbyZR3kwKxxJWAgRQl6ldcx8AvLEfj4tp22qGqBylBIC5juBF8KsTxAZBhJ6C5ErNdpTREily7SphKh+RPYe/wCHQDEhRKxB7hE4gNROt5Ted5MbyE45VpFJnK1knF7IZXImkK2bUcCwXLfL14dnbFNPvbB0zG2HXfLUs5ZOrpXy60OCqFzgah4l74SUAXZkk0TGCRd6O77nOcdgGit5vIIu966uzC1bq2HscB3Rn81vg07La9wC6D2eJwXR/hG5gwYXa95a2Ab0/gL0P6Fp7CudPvQygh9ffB/TuBqpjbOP3olp/mGXQRWGzoPfeWHRr9x2P+KW7PLadEbq9EZvgcFNR9Yxp9qSWnE1kAHW0g+jgD/1ypaXOWluGq31FyIz2TaYbzUh45AmF5AlTtYKhyI9IipOmkAz955y1vWGEoGUVdb1B3qFx3UBUA0Tggmx3RDgK6InkkHQdZ7JuNrJYzqW8PJfV5aWUaEUBi3c4ktHBoWSTiVB0myNIlTGOYwLQGYET0JGqg6ebMN0+KYaM0PEaKHkhUh5PJwRfys/C+FeQ7NR6KKL1y4vn8r2/+q785X/+f+Ts7ETe/cafyp9+85tyfHZLlhgmQwoAxmxa04mPtESUbu10AMQW0EGQy+18nb0esNx9WlvImv2qAf3atddNuOxWDwWHgtWE2QjR1L7+nvrigO7rfx+Qh0bbI3XWMQO1tDbVboprmDrWrFdUfsOwFAz+2ZQrOpYqfetqWt3Zb9kwH9hkJTM4oyTj2TAfrF0QLDFWFc+u2jQyK2spDk/l4evvSJPmslleQcFG0qaSLK0lY3SFZD9plSoqaGp+nv1ClE6HlGUOs1JGRsVr6LQuV6oU1yRy70/+TB48eVumR7cZna/XAFqotqPsBkDHXoPmAjrEtHaO+0VAb1Tu9bCY6pwCpMkx/x3r28BYZw+owA3AGPE54QTYCN6aDCQvBuSsIJPX6/23dA44PSM48dZ7jnNvxawM2PmcYWdgV5HJGibaa57OKCKTDEB27YA0rG07oCMh2AK6MdZ9+Ba0+z9fNfLLFzPrEnbbaMdkz7+Berjme7ypdtySBSuGYWHp1yL00HHYciJuAPSYVN5ac3PqtW0tsOlbZVTFJs36dTirjquuq50R+ocf/JBIGNe3PazvbfaonUvPIUyxe++dj6fsRwcxoCsLtA/E/f5t3QxxT7efExavVeJ6ABiCto296cDPgb71vjo2YXvcXhqxD+j70i1x8NUH9G4SNhy3SV3LUHSYCoAcgI4IfQChFq5JJNr0YfP/A4Uv/Gi3vRUu6F2vbS4S1L1fMmhb098poEMchhF6BmMwNkBHNL6WpjJnpwV01P0wPAIqbDhPRA25RuiYfpapKtxgXAjiDmhpr2cA9AtZzhayKcFMn8jk6FjyyVjWMOY0VtYCZrOZyWK2uqDWcqFTP5CD0ZjkOEToKwiIDAYkxuUgxmEdcG422O7af74ul3Jx/kz+/r/9lXznP/x7SZKNPH71MUH91bfelnx6IJIPKUiC4Ta8JkQfLAVoHzKjCKYYQZJDPT3nzHZVj7Nxk236XWucnHUcDGb5KgE9Xnvxz9Roj6J0H5TBxcTGBRUp6cDXVOrsBczmYFddk0yIgTvcN9eBehiheyso68FGvmr/GyS4cilNtZLKRpmuVyvWeVlzhYPtanXBecaA3v5sIjYckxwCOmalI2Ln8QYCPtyyHsjB7Yfy5O13ZVFuZP77XwsHymZa9+UxuT+hmKgOr8p06jhSEuKM6a7/rdkOn1dPgwyndL4gyz4tRvLoW/9W7j18U4ajI9lsBgINJ6TBNTqHw4BUOiyFpcBtPCxS7vhkpNon2Uhr7NiPrK2vrXVPdfopfIT1qY2nWreGcs5GOIoVHSUIW5GxYrsanoEBNNYZaucAdB1Co8I5rATz0pUAyMACzj+eDUoTeS1rKsItKCSTDCB81I+M4widA2E8Qqe/YRPdmC1oZLkRma1r+d3VUuZBVwj3mdnKMLXdGxTToqq23/HMiUFxGn87EA33WpeBvgnV9/9dP//6jJ3KcHsqXvvRO9zfHuLE8/rwgx/vBHS/2DbS3dGqEm6gfl1je3ykezh9B8FmWO+97g6y/SVgZXJTGF1f26G328G6hbLtD/TSNUaKCx9SnwuASZ1gLHYLMTYc+nD6KZZ9xmUoIsf1miIxTLULwFyjc01ve595u/oc1bu75OvAF75F38F61Y6zvYCuuuD41A2i9MFYRsNjA3SRGvJSmwDQTR4TERJS2WT2UuQiI+EG5Js6bSgck01G7ONFlL2evZDF5QtZXs4ZeYPhfnByS/LphOxbOGM+upNG0OYzw5jQqFDtrZFhOpBD9K8PMqkc0NM0AHTYeU3RcrQqpsmt5vL86Wfy4+/9jfzVn/9fHL96995tefzqq/Lgtdfk9qMncnznvsxnKtxDB1ZTDzqkBHU+TipDT66x+g3w+XubxIQ2HabZ8TOzPQboNgXNs0AqBXlDyt0Y0L5XdA3h26ZXxQbAa+/24LcLVGY02o/Vbgnt3tqeaKWrGKnoG9j2vWyPHjCw6wQFRhFhhsiAQGvZ6rziHJAeptCKTZmD6hvBpFzIej7jpL1yuWAqm5kyRPbMAXeKiKGtCk2JE+XaFjnqiupQFoAtZ4ljGhv3XSZlnUo6PpSju4/l8M4jmS2WUn7yTzIElwP4PVCymcp2ajujplZ9DKlN9zNgZ7RKZ0Ij9nbwzqaWBbglVSWHJ2fy8M/+ndy684oU+ZSpdlQEOJMcSSw7t02D0pKqn6HGjfsILgn4HBCBGSKCByeAQ2ZwXZhVbkRaczThgGiEnjKAbMCur1M6BHBUodjmUq9oocRHs3uVKfcBlejAOQkBnUpxTgbECxGBDxLOO68HpaxBiMuQwdORx3ju+Iq5Jm4vexE6hwdqyt+/ydzfqGzy02UlHy9ULKePP7rg489o14b107eA3kbNHq1fD+i7sOyLQvu+wHALH3t8r/6ndCJJlo1WQH/vRkCPEcFlfgAAIABJREFUPySOCFsg2VFzCN+7FVFEaYY+CIaPMcAyryP7e6k33h9uH25w4w+0B6BH1jvPfr9f+JD1dTcDerfcuvPcBehIn2Hk6RhTkejEwsOtWXpgapsrJWW0GxLoeN9uiJjCa6b33LKat403a5Xrin3ZFVKHCZShDmSSHcqgzmWzgiKZZle0rUSNqKe1YZjY7gJJVRKLILIKQC+oCpdkOWc01/Pnsrw6l+XlTFaLlQxH4x6g430AdJJsOORCpTipDlaB8INz3DAyJ6AHETqsHVPuo5G28sBBwWc2qK/WjNBfPPtcPvz778l//fP/W64unsmdO7fk9r27cnz3vrzy9tfl4Rtvc5iMrGZMpSLqIwEIUTdIcYjSyTDWYSyIzHUiG+ZNK1OfEppod6PR7IRkQmOiz89GsQaRQWwE6KgaWIbkz9DZjJ3o+BjoQujvOc+W2fJikXPPnnFA1we/+ws4TRng3SMu8SavhYf7sovOzWeFz8jsDgiN2noFJbzNSmvm9eJCVvNLkuAQWbeT6Z1oxjapYF8E/rSfOt6jn6sAznuHazdAbzAoBACfpLJmI2MmR3cfyvT4rszWCdsnh1efyjAHORQ+LsoEWCcAc/tmQKFa88Re4rulnpl6xyhb/XwHdbSrLWZzkkDvPXos97/9v8vhyV0ZJCN2mNRrZZBrOh/WJZMNNNnh8LIFTVvKwASHJgJazVCOUhlYrX8T0LCvKEGqmTAOdjFA5yz0qpZMsM4hmDSQMkUWDu2BNgYVvB6Oh1WdYAA6nzu6Vuhn6p3G69ltABJtAXlkjIPAoJmVAToyeNo251C5D2y3AN04APwcW1sg6iH9XsExWot8sqplGdh1B9x+4BYs5x2A3sOEiIG+ZydE++wGZ/1lDhK9xvf6voxAaC9a3HJA3446d4tHhGAevye+kfE1vAygd8fUHerprH3H8tGm8Xnti9DjmxRKKu5Kq7wsoKs8bPe1dT+lkaO8oTDFGIBoar4qQaj1brtgSqm3X1t987ttbS9LEQG6G9n2NTahiu0sYOs2AKipTLIjyZqxbJZQgPOUfwfoYLojQoeR0qg0VUBHPy88eY5KxVALzFZHlHUu5excFhczGrCiGMnByQlr6CXnqFuam+ItlIvSlB7Y7lXZAjpqidPRRAoY3qqimhcM1Wg6ZS+6ArpO2GL/J9uZKpldXch/f/+H8t3/9O/lk49/I2enR3L39h05uXtfHr7zrjz4k6/Luqnk89/9Sk4gypGhrx2GDXL2A6Y8oZtPtn2OvnS0BZn0K5TkmJZXoRnVjukDes9oRYC+a3/3UtIBW34foO88xqavDeF7Ul9LTvXLAfp1azliqLsx8X9DQ9PtQ3XUWoeaZCdlU7PeW1ZKyFyspMRUs/kzqcorrjVPp7Z7igmkhE+6TVbZDHKcA+8A26p0QI/L/mrmIIimkZlBhmBQyGowlDIbyX1kbg7PZHZ5IbOLCxmlczrbrktOjX+sA5tKp2N7bZCV7TuNzO0bwMnJcfqNiBMjT2cQXJJMnrz5J3L3rX8j06MzRv7IjIFAipS4TzbDmlRAB5FTyZxwNpi9GhU6+5wOt5LhOBedw4X6gA5CHNtgm4TKiQB1ptsz7eao0C2CFr61DjTiJEeXFWYQooaJoj0G6Mob0BY8pNlTEGNxOinY7QuCOmafg90OQPfK8csCus0ftNWojpITGFVHQKSsE3la1nIZBDEhQIclMF1/WsrbhSmeUQultdtywjV7InTAd+3L+He7sHPfa65L8bfr2YcyOaDvurg48o0j830nte8ErgP0XVE2bvy+LKUfKwb0uD0mVprbBeioj7rh8+N2CwJty/DMQ4ztrwZX7AnvoX8OF1DTyGlWc2b5pN4IaFyoZZF/39bHbVoGwCmgHuxKzezyBb8QoDNlZ/2pBoGDdCwHxYlkzYE0ZarTo6IIHWQi1NCpzEWmN4hBHaBDkGMwGpMNTptaXkg5v6SmO/rRUYebHB1RAhbROYyPDkMZssbHdKbNNUdLGQh4iEIA6KihQ6EKPchaQ1dAh0GDoeD1GHudwJVAeW4lv/nHn8pf/If/Q37+8w/k3q0DeXB2W85u35fpoydy9913JZ0U8pt//IlM6lQentyhg7BB+hE9uTZSkpG4yYGqvjtSrZpZANue8pkW4TvL3Vm87V7YAei79oOLzcQRfrver81qwbHZBvRuXV4P6A7IkWsa9LDrkTjFLMqKxSAegjv+Fk5MQ9iJKBPfAHNyM1YrEbSMXS1keXkp6+pCmlpnZIcser8WOJJte1GQGnZBF0TiSaPtj6H4Rg/QKRFby0oyKbOxZIcncnJ2RybFRFbzGVP+g2ShAMAUP5xYB3SbdW7H91HGPpzF6+esq5tGQoNMRA0y21oWVSPZcCpP3npXzp58SybTWzbBR1tLE/R8W1QNRv26RjsaCHE6/dDFl8ZjrD/U3Z2LoGL/2laq0rcatAx4PLpAAEXOV286ZThk69AGh71dNy2bnZknJjZqSTiel3UpG7HLbmg6z5j41uQDSUcjSXMQ45ayljnT7hCXga4FHBAfK+uBTLwH1FHQp0z2VDsxkitKSyYoPVBDAPK2iawA6ptaPq2Q8enaKH3vbQ0X8h67Pcgbir6EuHBTMBseLp5/8LLYGR4jvjf42fdZvL/8+MlPPnxfy187FNnCTRv/t1/odd7Iy9YJ2pPZQm9Nu4f16/hCUMMKz80FKtobqNJBW6fpD5ukLBOW2UlmwjCUHcIyffBWoxF/4RyQTj9NNjLFcaSRAl4q2rFcXIDXbN+c9IB0lZFsdt1cq2nt+qz2Pt4UoRvZhT24kEflJPWRTIsTyZNDaaoBWenqyCqpR1OJqqqFdD0eCiJTGFakvrChwGzNRxMVjjFZ2HIxk+X8Qmbnz5manCCqHh9ohAVAJ3N8TEYx9zIN8VoEnwNyW4MuAJDiJmSjgx0MljuM62g6Zi86mPAE/3JFo0RFMMyN2FTy8S9/Lv/vf/z38g8/+6HcORrL/VuncnLrtgzvPZCTN9+Sw3tn8vT3v5Orjz+Th8enMhoPJT+cMHMB9nCByXI2uU5Jc4jIFdThCCpxzjTgTZnMQb1dT62O+kCHedg63+XV+zOMU+679tuWE8wER5+IGjqWGqErqIf7PXzNvt/vWu+xgfNUu59reH7hYBSAY8lzqFU0Bl0NaElDaebiUqrFXDbQHicNu6uFhufAdiZ+kKa5vbMXYNjKvKIYHVxr6HQouQsks0ZWqIVPj+T2g0cyHE9kdn4h5WxGBzzPoVzmNfsvDujMDoCxjwgdrZ+btcxLCBwVcnR2T15542tyfO8dKUYHskGaiwkUaKpn7HYBAK8RnTOg7gCdMxJQdsIUQwjBrJSLoCRlVYEL1cZg55SVjn2h0TnAGmUlcg1s/K7WxxuCv49K7QE6DRQidTgKeIYoKZRUgZMil2RYkPxWJ3PZyJyp91TbSHR0MzMbfeZ291yVoBaaayqB9vhJStuE808ZedgETJZDqaGu5Q8VyoiWXbTsZrzPXNZjH3bxvkXDrxxMY2Ded4z4M2N8jX++Dkf9bzcBOreDA3p8wPgC/r8O6HG9JYzQb1KK2xWhu+MBjbLbieqygwAHlSSfQMRF44BODLealBea+jy79hHpdKf+E6PrY+lEugfWshMba0176mfRoPIb3sZQivxIsgSzlDMZlJoCZ5aEQ7ZhbCCIoapsjNAxwEGE6log6IAGnI/QGz6ikYABqpZzqRZXMjt/xlnl4/FEiokqt7GHFgSzfCRNWtglgaiDsacaoaMsADIcAD3d1CTFLQEAGHE5GRHU2YuO3tvKh7tUTIHD2Hz221/Ld/7T/ynvv/e3cjweyOM7d+Tk5EzSW2dy6+235fHX3mFq9aMPfirHkJjNU6mg1DcayWR8IJNCMw7a9qMjVsl2hx49IyEDeep/u7LcDvELRvBgDHUA9UXTdDGob+1JPtewXtOtEe9aAZirfr2XtGzNRVObOoc4XoQ6eMIj3Tjl5z/7/okHfBBUpZGVRVqYb18v0BEBMNc2R7ZOIqKziVV+3W2A4PMK7PKsGYI/OdOcZDQSJLvz92viORLqB7KGw5aPZHr7jjx67XU6B7/95S+kvLiUowmG/ygh9o+N0ClbW0IfQZXvkJWalxtJh1O5++gNefj6WzI5fiKDbEThpgQpdwhOIRU+KLhXUZoCoVvT7doFgm90Yown6jwv5jql0EuI24BuI5eRnWONvCEZDoDO7gJTrtNkhI5B9Z5zv6+wKQRcA3SuAwrQwB5sJBnmIkM4wHDXFlKnS2lSALqWFRFVg2QaOmm7otC+8xgDuiUyLMPDXnm0Hxp3YLlp5NNaNTT2ZYoRAFzHT90F6G7PXxbQbwpmXwbQ49fcBOi8Xgf0XScQG4w4IrjppG/6e3yTtl//rxehXwfo8bS1dnyerbwQ0IOMkUybWm6nAPMaGgvs5CAw9DTwdxZzru9oCGpFvvjDZ8OBoFFK1A1tB+joFoB3zRlk0iSFFNB0zw6khoAECslUhbOak9XKIMoB8OQM8IFG6AD0FYwwotrhSLLhSAeusKd1JZvFTGYXz6RazmQ0GstwfMjXYiOmqEcC0AcKkDoCUyN0Sn8mDVXiDscTpAJoeBYrnYk+HAPQMf5VBTEQoa8QpVdI1ap4zsWnn8h3/8t/lPd//LdSSCmv3r0tpye3JD2+JSdvvSWvvPuuXF3N5Zc//JEcbtZy62AoFUh1GAqTjWVUjGU40X53ROUcSsORqhDGgda8qsiBCIh/vd0tXE9c1wGg42cy4kFYCr5eZr9sGbvwOe8B9M4IecpdpzTFX63zZ9PCdhsvrBVNn4Y1fxzLfw6PG7aluUGCIwcYQDZmDRb7xbmUVy+kms9kUy7ojOqQj/2ZNUZ8pg/h4iZet0b0ibVnMXx7OmE5jn3nSSGbbCKTW6dy+9FDmRwesn7/8S9/wXkEh6Oc2OUKgnDskHJXTXUbEqJuBB1ecD/c2WatF3sCffPINiE6LyvVVpeBDI9uy/1X35b7r7who+ldSp2sS5DSVCgGdfEMzoaxuqFyiOehgA5nd6MjhvOU/71aopdeyW+cFMgRy9YWaucKkHZFRtTIyW43yVw4yvgbyaEmNw0RHR8gQsIq7ymeiequa6kLGbGSUXgyhpgMXEaMOF5w7jlq51jnCujYBl8M0LfWaEvc1JINGf/G/kffPeR8r5pUXmyM1LtrDRnfRR1FDW56JdUdc0r2ZbG2NtGeX8R7+yZA37X32iDbHNIYn5kRdEDflSLYlVK7zkO5ydvad/H7j+mA7t6W3vzw5mLT6vt9wWtbTHex25/aN7bdnOHQowsjdM4s1l4fbZ/YqmN6r7xHO7VMkWpPVcqVvebYslxIMaDvuCs2r3rvYvmCgM6oiGSSLrJCapYKVrwmEIwyGRZHkucH0jS55GuIzCiBCqk1smIZ9YDRq8MaUFcOAR0pfNTDi/GEmtBgqFPoZaWqcav5lQyLQkbjI1WAwidbhC6IRjQVIAk+o1xS8Q296hCVwTcYsBjegggdn4vxqsPpiHrvcDzgaOiELjV66Et/8YdP5R/e/6G898O/kaunH8srt47l3p27khwdyfTxE3n0jW/KsqzlVz/8kSTPP5NX75/JZrCWivXLgrOlMRUOk92K4VBynEem2QROTMIwFxr6gqUGXLfXz3vEHwK6jWm16GHQA3Tra7/GQnDdBQFzN45X+4f1b9sReh/QlemNZ6hRe1cC4P7FMdqZ4Vb6CdY71z9IYtcAuu8PHM/nmSMdHEYYTKWuK0bl8xdPZbO4knoNRnupJR4SsLZnLLR7lKcakNG85S9gk8PxiJ2L9tzQd55OpJncktMHD+T49pnMZldy9fyplC+eSb5eyCQfyCbXkgtbGV8C0JnVYlpbFRcJ6NSgr6RE5waAPxvJyf1X5e6TN+Xk9kMZjW5R2h5g3oDhjhGmAOVGh6RA8EbnAsJpqqRCCr+ppUCKG0NioLCIISlUYEMpSCeWa2pb1Q4ZuXOGurYIFujigIPqtoG1czDrldWOOjqcVjoB1lIIQMexSWOvYYd1f2MsazpMJME8hwydKXC4URarqAyHjCQnqhEo9ZnuI8XdhCFWH6Yz59/q6Ciwwwahpv58k8giSJvv2lbqAG1zTsLSq/trsXjXrgmd14H7ywB67zXWkUHMMQDHeXEv288olvbKE8igOCkuLuL7ZveTjL3xGIR3pTf+2IgjjkL6ANy/beoh9uvoDmD0nYNebDde/eOBodwXwe+/TlO3akw75bX+WfS1ryebWo6ThpPSxgNoJ6PNQ1s2WO27Nt/TtYP8SwC6M43ZBW/XBf9g3aD95ZhROlXj1hw0ThIK6+gBoAM4CegYiZgkUq2hTrWhoIygbxtReo7oBuMQK2mqhayvLmR5ecHa3NgAvYLhRj26QO+6AjozAsgCANARiaRCMEeUDtEJ9LOjho6Ni8lnBQB9CJIacEoVtNZOqKtKmT17Jp/982/lg/e+J7/7+QdyqxjI3dNTSQ+PpHhwXx5988/k8Oy+fPrTn8pHP/q+vHb/luTjgayZScGktYKKdmrMoag1ZJYB89pJPqKiXC6C2nqhoM+UvM1R533CN9W69NmzJAIOAsdhWhc3dKwZvXQCGf78O898X2StgK64u22gWge0NRIK5gRVcxL0HDEn4AZAJ5CaQGzQj45PDvkrod3AMykxr4AT0azGjel3V1em938uCYAccXtScdpb2mDaduec+D4OAd2HDmiJSXXUGYX7v1FdqtWuYHYkE5mcyvD0kRzfvSv5eCif/eH3cv75p1JUCynWSwL6GusYhv8lAV1HExsbm4BeciocIvQSLPQ6kcH4SO6++o4c3XksByd3ZDw6JiDXyIjVKuIC+G0A8huAFNxcHWKkzqqWEiBPjAsHQY6DTQzQdTSnAroP+CBwYRsDuEVkmA8pY+sOF6NzKtMpiMMxIbCFegIRoKMdj7oPmA4JZvtwI5sBhifBKQMZTsenejYDbP04Qo9t3E2AHtpgJc2pc4nUO9cWB8qofO0fNgMOjd335YC+6zOvB+DdI7e/SkBXLpFyXRyLHdC7khFaLrtPxWtbQL+piB+zxx0sQ6Nz08O57oL9b9vRb79vPAbSGND9vPwm3Azo23Nn9wH63kyC5fywhdCSdtRsKNlYDCDGACGHTuZWy9fX9yxyMYWviWUB/8gI3RcH+WrmYfN3LJHnBPM8O5A0Hcqgymwz25Qq138H2HL+ckIZVDJwN0i5KykFbDQCepFLUwwI6AkkWWeXUl5dsmVmNJxyk6PSVueIcjFkBS1jprzFWj3a40qmZsf5UEaIWLBhTfoVYjZQdcsnQ8lGaCGD96oKV2S7878rWV5cysXnf5Bf/OOP5Z8+/IE0Vy/k7PBQhrdOJLt7V07eeEcevfmulH/4RN77zl/I2SSTs7OptuRBOCcZKrPZ+uU5bcpEZfDvELrvxVAqpN0J6CMy3xFhkZnn8sJkyWOFdLVrOAPaseiFGujjuyiTrhGAoGelSLDyFin+tdN3Dp3a6/aZTxoLs1wkQgXrDWzmcK2Hzr2qgWG9aE+0Z8N8zzgxLpSnRKsh9AE0zY/SSCnNfCFzROcX53TeeGtQk01QukF1m1O3O15J4JgT1I3x7DuJAieteItmIeCP6l3S/9BRy8oiSPOhTO48lundx1KMx1wzl+efyez5U8nWS0lXCxnmmWwKVYTDkCCSIdnitT/lroNZOpEkqN2la2WlYzTrRnK5df+JnL3yuhSHd+T41j3J0hF78dF/DjIcZ5RztgEcVAgsocyhsq5IuTPKdkDHDLOy5DTAPqBTY5XkLrXtnm7X0cwAdPyW0w05ThmEXWPCMz+uqX8Om7HaOUSBwwhdAR3lt7WkeSNNUUk1ABluxd8lHBXHRcyMwVcF6NpGZt+eLbL0uzbZgrG/kWVdy8eWet+1J0JA763/Hfa5j0v/cwC6jqndA+gvE013gLCditt3w14GxK81QJEQTP/Gqse6y5jFUbuZP2XFRsIyytjskyjClHubmo6i/fa8E5WHHdW1nEImErO8oTSWopdU+z47idvWyuy5bGtlC//6FQK635cNyTeaeVBAR+r4QPIBpGBHkq0zJRkzlQvJTRvosg/QK0xdW3cROgwhCDIQeqHIzBUjdPQaFwDwNJMK0R600QsHdGRK4PwgNEE/bCWlbGScYTCLAfpaa+gQz8CAF4xQhYY8DC79c0ae1tqy2cjy6kpmz5/J009+LT9/77/JJ7/8BzkY5XJ0dirj0zty/Mrrcuetb0lZruVnP/qBLD75lbz75FSmw0xWMpCVoHaea+TC2rm3AWm6jjVzRHHFSAbDkRTol2frDqQ0M9aCSaRjGrWfCeqx4I3HoOnRDqgZNVuZSeuYvYXRlpp0X3RkN39Vm6Zro3Fjl/fKUoH8q8/03qEy6L4oImiSKdsoX9/PVDPWk03FYtYAESWiVJDc0PYIlvfVhWxenMtqMSfvgUJFzFZoTRTPkeneoPQEByGs+5OJjShGXSJ+vo5I7bJ1qBgx0jEKHIiU6KZYIgqeHMkJQPXkVLNB8wvZLC5YxyfXhePpAVJWQqHWgGn827nB+aIuPkpR1G5nSE15WaTbCbxVKQJuxyaR2WYgo6N7rJ1Pjs5kenhLRuMDGdQj9p6TfQ4yWpHr+FOL6mu2m6DVT0sl7OIwDgbuHTIgJMFR4MgU7DgsSMVkuJ5IhtNRq1iHqJ/jOEjX8/5LSp0HrG/8t2tCKC/BWsGwN+nMKLFAs31KiEuzWupiJZt8LrVgRCry95rJUUBH6eLLR+jh+rcVbxkjXzua40I9HUHG5aaRz6LOj3Bv7IvSY+P8PyOgo59wC9A/eF+lX/cBevj7HkhqKNy77ji6fhkn4SZHgGmEAGzDyJtdkKbDHUfPYQTix/DP6oO3eq99kA9B1aYlBYYivi5UkkdNI8eYrJ2uCeKoj3JzMBeMBJp+eYpoXyZIhx9Ed+VfCdDTFDOVDyTPJpJtbgB0stzhdWOoRc3eWrSOaIQ+lKwoJAXrFclCOAHLOXXd0W+cpVrn4zQltM0A0HPMNsfr0SIHo2iT0xpEEzmjFhilcrUk8Q3RIcBuXIz4DeEXLG7O0bYRoKjhLxYLMuznz34n//2Hfy2/+PAHMi4SOTk7k8nRqUzuPpY7b39bbt9/KL/71S/kp9/7jjy5VcjdW1NpBkOZw8PHuEkjspHdH9beLHWejaZs2UPbE7TqIbKD2jsnygEMANS0192IVQd0/RfAX1jdU0GdkbOhKNfwjlGlYeZMt2R/8bAlKeBOAHS2nV1NV3raHpmQ7jU8KlO/+JfRHrTJoxp6+3oDV8IoPos92BifC4BbUcb14vkzEbSmITq07ADA23kwBKyAuOTX1dYxqUmvEwrjfR5eG9qZWOrijcc21KyLFBMZn9yW6Z2HMjiYyvLyXGZPP5W0WtCZRLe28kqwJOHQKZBrBOxa/aoMqOPPFdA5Z9v04nVEKspNqny3WCeyaIZy79U/kTuP3iQxdDTGhLShpOshfWY+OgQDAHRkMrCnAMJGQuTaJrh2NWh/tiDRKcMdgA4QB6/E1C4ApGDIkyyqcwp8XSBCh78Dh3UIVUSOa9V6O0h+vu7wr3I+kOGwiB+kWrSrpRXT63U6l81gpokptunbE9MfWkIp7q0OHInLQ9vBzFY6nFfQhaWacHcwV8fOHUvMcl9BInYjchXwMRzvYpt/U2DZ/f3mCP2Pwb5w7/IuR3u5nymDZe2n3Hk977/3o2sB3Y3Oroi3H0R2uX6/YfuIdqGHFB8jvNm9Cwyilu5cOo81NGZ8n+lcx1wAv9Hdw0Sqtg/o/fO+HtARVxwkjUxsBtMUfZccsgLDr149AN2XIAH9mlnTNgulv7b+RQDd666qTw2RR0mGkudTKfIDyTbQbdYIHZE8Z3Vbio19vmTsQ2w6ZXprUZayrCrObYamO8ljqCuzIVxr4hDrwLANyNFkKlItNe4RhGWGkIyF0j3qjxUE5TXaqVEKQJuY1vwB6CXV6hTQMZRiko+YzgbxFiAOXXmko9geVZWyuDyX+ecfyT/84C/lH9/7W4GfcXx6KuPDExmfPZR7b39LHr72plydP5cf/NV/lsHiM3n13hl7g0vIANnoWV8znn4PSWXs/S0wHnYqxXQig9FIEpQdMHUKBtRmXFF6M4jUsdb0Gwp03jus6zE8vu+FcHYafhfrOceAjoXENLiDAamIDt6dCEcL+hQQUcPYRfyIxnRYh6ZcgwjdJj8pGGukjrQ23CqWZtaVpIhYy6UsZ+gxXzBC5yx6T1YZMYn7moQf154ItkHAB2QXmWk8hMx63LM+oNuMBGJJIvUgk1WTyuTkjhzfeSCD6SEli1dX57J48bkM6pLROSJUss7Ba4AzBh6MgaA7ZG4XOX+FKnA6OMYBvUavOScXQh+hlOUmlXRyKq++8205OnsoGfYZ2jux/jdD5d1iR4AR7oJNkHelABTKByCg6TPwNRPavAw662ZvlOHuoKv7DOJYcK48q4T3ev0cQUSO8hGFXl8W0HXORpNupBlU2qqWQkhmIQO2qfV7wU1MRPVs6dTuyEQyS7W77bIFyCgdbrliI2lqzJ5yHL3KUUOYarlZyyd1JmUQzu7KyIZGNwbkLxqh/2sAepxy5/p5WUD3xdOPkPu4E4Kn37DY64lBepdXFL43PmbrrdM7V7AJvfRdn7fLyIWAHqfc+w9jP6Bj8R8ltUytTRXzzKdo31CvRNtG6IV2Yv8E87iEbux5ZgpY4I5eEgO6s+5DexdmEEw5KzRuMQcC+susM9JcwIAiOgRwTiTPppLVExGO2tSUuypfIT1no1excVD4HCTsAV2sSlmUmCoxkBRktQLEOFWxwvsRHUBkhoCOKMiG6tSIJBBdWNpdie5rTI5gdNVscskLrQ/iWYO9DpYv2OxwmkbZUMb5iAYX95ZXw7rMW7t5AAAgAElEQVSa1u84PGZxJfOnH8lPv/9d+ckP/qsMkrXcOjuT0eGJFEe35fjhG/LozXfkaj6T977/l7L6/CN5/f5tOT6+JWk+pcOCtUbT6HrtjDisZ5dTrDT9SvAejWR4cCDZZCxJgZY2REy5ZImmbz31zmVigM70LQfexP2z3WKhWBlDTY1MmZ5m9O3OtBp7fe5dtI575dE+qIthNovHCYetIDpH+1WvNhdoHFjql3vPMgKa9FZmt3NEIAiEtHOCCL1ckj+xuDiXGjrtzKoZsZIfhOtwwqkNmrBafRgV9Qyuy6yaU+OBQAhyEI0hMztTkKySgSzqRE7uPZbbDx4LIriLi+eyXs4lXS85zhi8F4Asx6MCZO15O6CHgIp7TTIbdRPAOAOg2x6BKhy+12u2dK7qTE7vvyYPX/u6jKanWt6Cw4sn2gx5A+kssBXUWrF8prlAUEZHouIrdCg1+5hKPhjzX88gwLulKbHuB5Lbak2341rwzF3sB/uoGOSiZ3MdoGtwAt4MmwYZnUPWFXoRS9kkc5Fspfc7AnT+DIeLgL5bLIjPDgz6yK61eGD6A7oRY2dP1xAlf7mWdO+j7RUy0/NNLR+jc8e+tvdZsNJ2yG3HGNIgeojO8zqHYBfOXYuNUYTOvWZdKbxP+L9dKfcvAuh9MN2u1+2KqK876evA3BdECEq+acMIXSkQ22x2P/b2gwgm01jfprdS7HZC9gP6KEnkDP3QspEiAREOxmPcW216Hbr61NhtE5G7czQxl2sBXZnnvf6l4Pq5wQNAd2MdA7oSnxTO1TRDlQqknzGJcVkz5UxmAtkOQGfaj4COlDvq2gro7DV1QAeoc/AKenJLWa90cham1w3Qw8r6PY4BlvhIBEx2vh7M+rX20te55IhyGbGqNndp4ja4ncNBIWOIv3AuI8BJr4ipfmQBYCA3K1k8/Z385Hvfkff+7ruSNqWc3rkjkyMw2o9kevZAzl59Q4rDQ/nZB38vv/nJD+TJ7RN5cOc+HRxOfMI9cOlKE95QMFanDZKYqLmC9Y/6OeRti+mBFJOJCtNwprU6OMg2qPSlpd9ZZ0fftfbrhgYstFsuF+wCQrrJLeloTl+cSSNJsB34ApnM3V0hIcibUGG7PcM1hF8SwDy3aa/S6WUWZpq0MDTMGZlfXUo5u5J6pc+etfFI4TFen8bj6kyEOSntL+hBXG8mmbGpKnYkAIQQna/zkZw+fJURelUu5fzpp7JeXskEk4QtrYz543A0uZMwGKbNolifSlDGUMKiEcfg0ECdDv9yHoFKqS7BGB8eyOM3viG3H7wpgxx6D2PJkB4HQJKiotkSLWOpCAsiaMxrx3pem347XuPOhcsEk0iXKKC3qezA6cOzUjW97r0O6E6IHELIBqVBlJCU9ai8AJgsW1uYLsfn74COVDui87SUql7IBjK5OWae/+sCepvNUg9TUjYaMH9AQEdpD5H6RbWWz9c6Vz50OOJVFP9tV0D4Lw3ozDREWhFw4PtOQ190h9TafYAeX1QIsNcB6Mt4Ije9Zle6I7ypnfHxC9xP0tsF6OoYOPlo96jXwJJoyjnqacXWPpOBTMA2TSBPCjIcIq7RDkDXo3n00u8s8vSmfSLA3HpZO+MVPkhl8MbWLDTkGuX3W/m2DCb/3gF60yBNZ4CO6IGAjl71/YAOlnkL6KgTrlQJC5RlzD7PQK4jeBk5arWQ9WpB0hDKEjQqiCTQroW0ewZGOZKFYF2vteNFAIJqSB3QoYft2uBQ1IL4i4K+RYn2vAaoy8JANpVcffYb+fFf/xf56Q//RvJ0I7fv3pODk1NJs5EMRkdy67U35fTxE/n441/LT//uL+VANvLw9C6H1mQYjQezCmfBHKbQeKoRVRYyM9BImSYp+9LH0wN+p8WENXm2ue1Muds0NmO2+4zmMBJxfkUcYYfOqxt5f42zzunoQXKVHQAhi92jeR9agpSzgZSBaAzoTC0HEfSW0w3HpixltZxLiRGoiytp1mjfWmsy21jyTK63maXOKddsSL8V1Gpo3UZCNiRkBO0wKmTLD3ROGzkeSS4nDx7L4d1H7AUv5xdSXX4udbWQIcb/csIZZHyhEIeui4T173CKnkbEWg5RMLQslkXobNNEBgLs9KqSBT43Hcjp3Sfyymtfl8nJfUGBLh9MKO0KkAWT3b8405yAbnPJQYSD0JFpLDig4/WUTsY6Q5tkPVbH0oY96YyLTsee2vAgd4LXgfwInC27BjgsQ0jNWusb7A/AnEI5AHiPWEku0yl3IDlKUlENDhKviNAxkAU0EJVW3Z12/6ojdP8cZnI14077qTk6/7ZM3aaSp2UiV4mCeh8dlUwX4wWOvwvQQ42EXXj2Min3fdjki3zfYDLiFxOZyHR12MAgwUlx8Untari/Doh3ezExu+smKL/573EEctM7dp2XR0Fh28/+48DoID3YXQseVt6I3E9SGWIMamrROVNCSBl1qyV8sLsBPSIyfQWATo88APSQFOX3D8YrBHSowyHtPhigx3oihRxKQpksbBRl7WrLk6YUGU2AoY72rqYhoxS96MsSmzyRIWrinOSEqU+qA19XS1mvlkxLAtAhQVkiOkGdHeQgROnkHyDhCakbGAbIyHpN2aZnUQITNUWk7nMZgl3O2eVIXugoR6ZabWrapl7J849/IT/+67+QX3z4fdbQb9+7JwfHpzIYDCXJRzJ58ERuv/GWLMqZ/OT7fynz3/+zPLn9QA4PjiSjp6bGEeQwNeQBwQ0IReDAlxGAqDPdcJb69OBIhke3JIF8rbW9OSEIBhygo/9qm5tH7+zfDRamzxYLAZ2OYguKmn7nmrcyDiJnzse2kZosSfQA3cxHQDCDlGp/zYTjVnU4S9suFpyf9pivJUG/9Xwuy8VMyuWcZRKo/7FhjKOCNZLCefaIPj09iX747UClH2efzrRnbJm7EwIQ5kWm63LdSDY9kvuvvyPZ4W15MV9JdfVM/gd3b9odSXIdC1pmZEQu2Au1d7HZTZHiG5133qc5532ZHz8f5mi0UBIlimSzu9l7V3WtQBWAXGKdY3bdIzw8I4GqXiiOQJW6CkhERnq4X7uLXbtZ8QbjOrfWUo4AZtljwi4Ma6NkOp6OoY/SQ86C3YllsVqdBrZpKlKvpAzH1qlmvodHH/4P3Hv4S2ByiKqaIptweiBr1sbI9l/qEuDZ8G1YrizmAd2n2/3a8b4oEZvUCxv2pLNCx9LOii9JkmWeTixDFEfn0nQfT5C5CJ1pNhPG6QM6HX7tN21xptzZg7JUqp3DWDCpMOKo2R0dQ2Lqu5G3noOwFbxFKffQMWgznDp8Oyy2tew459pJ/NIpEomT2v1MvSfYRIIyw6BtZ/xtAD3+HD81oOvT80wHUbvW6ocAeg+sBlq6di3STSB8k+PwrqAeXy/cJN4gvgugczPeqmocJyMpwYkEJ2anaNs7Ad0OwzWb0aWMomSAal/dl5vp7Lxv89D6/ch6fRShhxGbYGcgQmeUPk6Ycl9gOjrUzGeR4jhmku0tqsVamwvPFCN0U4ujsIzpKTMi4b/J3vWATgIc00cV+9HzjQCBUbh6c0tOYvIROg0pDSuZyR2gC/B0sAgsplTnAZ3tb1P2f2dM15NJLvUMayHiIU4TFNUaL7/5GL//x/8bX3z0b5gkNW7fvStAJ5mIRJzRrXu4+7f/B7JFhs9+/6/44j/+BY+OTnE4J3OddXDLEjCtLKPu2dlOQMbIjlZT1xw9DtSgB8050tOpAD07PJY0LkFdsqb8TH7kKmubnFYlY+hY8Waine2SAntbtw73q4/Ch8CR3+M68w//TnAyq2zEIfNCfE3e/UB468Z/yqFznAQZSuvU8JGBH2OhFCdFfTacZb5CfnnlFM24BnwW5Gx4LoIN4ehlldwVO2fFqy/6T+oFdwxGjfQ1DOh2IhiqsRc6xZLR8mSGo3sPcfrgfTSTBV6dX6BanmGBNaeNt8JPbDFkeYTtbdpK+cpaxFx5xe87jRBVO5Yz+L6GTmdH3I9KjlSBMdKTu3jv/V/h+PQ9NKMFqjJDxtIWZ6prpkFlpD1mrLi3g+ds9XQ3lKWuTF+dMxScmh8BOkvIlJ/bvhszE0NANi0GP42S6fIsndtkNt4btQBUYjAZYw5AYg1dvhbBnHNJXTZCBF/9xIaycHLaaESGOwWeLq12nmw0VW2U7m4B/osAurOh4d4yronnaADLqsF3FKlyLPvYQQ7P1tsCehwA//8O0IdAMTQoNwPl94P1GMzj9xwC75sA/fprbEfo09EI7zU1ZhKPcfVA2Re2h3RiGDI9sbSgis/9O+o5Pi5C773iGkD3KUC/3rqWyED9lPtNgF5TCpZRejIXyz3DPhIqpcnoM0Jn1MG5x+xlNdJUD9Ar1lAbSzEypc7WtEkmNauUohw0LRSLKdjdbWl8zjVfU+4ySLlryqgDdFtJMu+tzaZNe6uf2SJ0rjnFXGYUeKExpjElkLp2xko1/jXOnnyKj//97/HVJ79TtHjr9DYW+0dyOqrRGM1iD3c+/CXu/OwDPH36DL//p7/HweYMDxecArOvFC0jZkVG/r31yG2MqpVlHEmOfyFT3KUBdVamc6T7B5jvHSDlDHf2rrONyrwAU6FLJ9Yex7Vj65EDdMsPdoAeOncEFlsLOjq+xbMfYTOlawQo8hI6pbrWWPm94lKUBvQ+BW+iIzZH3QC9pEIgAY3TyJgizsmPyFGs1ijzNZrNUoxqRXluvGjPSCrt3t+fvlTgXzeU+myh3Yn1eCa3eILK5rBrwru4NabYYJNM8DwHZnffx+1HH2A+W2BUbFC8eYNmtTQVR+OwWtZJinmm4Kf752Q/EdEoLDNRycKiYyMl6nf4pMiI19GzNG85ogRphXI8x9GdD/Hew59jQYVEnu8qwXy6r2wAn01TuTYyKTayDFVpvLCiSu/EMvInpLLMRS5AabV93pNq8SB3x1F0JINMB65zbDlONWUGjHPP6WiwI0VDYDjVjTX4kZQY5aDQaXVSvUbsdelzkmTFRGeHCR2PFcr6SoA+muQYszTl6ue7Uu4/eYSumn/AqXJg7gMcuonr0Vh8nxfMwIx5dru9GO6xEMP8frT/dkQoD9ytpoS7wA8FdEu3D2e4/b0wExS+5toI/aYbigFdB6AHPNs9sTddc1dE31/M7rrXeVa7DIP3pPy93HwNHl6KJ3R1odsSkKmt7sbIjeQbkZoSJKpFB1+x6tCPBuhdP7F/N1/rDElxuxygOEInoFcljdkcs9kB0mYfkzFbYWghTTCDgE7tZrJ3+R4C9IlF6OxFZyKWtUq2ihECmAokQ12AzOQFGc9lbuNo6wKbzRprqn8w1cz5zWnmhpi4tiVS9Rqr+9mBceIh6os2kOKDybIppnwfRstiTJOU5Njckrdc4fzFF/jso9/g6z//Xi1xR0fHmM8PRMgrmapPJzi+/wh3f/FrvFmV+NO//RPw7M+4nxVI905QpwuLqANdfO9MeQa+PVoXzXgwd0Evu5tJ+ssWc8z2D9SrjozkK0Y8NryFNU4CuY269EpfbnarMyNhXc3Y7QRzq+/bl5uiF/Se8+c2L57youaM8T103wHD3MXsgSSsG8hBmV2R/+zs5Uybc2IVwZpDR9Zr6QsUHIG6WWNMMSGXQWr3ZHsOvKHa5nhc5+KHtsOA1xwen4bVfx3XQqQn3jMKXNUNLsZzvPc//heO7j7EZrXG6vwVRqslUio6+qxKxMo2x5jjXU34RhE6leM0ndAMrRK6rtTvQZ33xNHAZFZrnWZHOLnzIe7cvo9pNlcDR8K5CSlb1gjorFdbRoZ7gBQ4TQ5Tqt06edjxwSwZwZX1crbZVlSVc86kWh7HBHRPiDVFOdVYVR6D0u0chERAowAUHQKW3TjJMGP9XE6oKQYq2yLyokUesvX8H70l9fTTkeagmSXKZgmMcySTGqMJWezGuvclEnEngxQ8nVhlWHzbmssYtfZYxLt+ybL9mfdYrku5O36UhLAcGbCV41UZA1jRqalrjbF9qfXcBvR4L26/pq9J367TAEP+un0d/qyPf8Osz/A+eMa2qAA3sdy9lzJUI4i/FwPydV720Ie8DtB3Ae9NEXr8PkP3vOt97XctQveATjPys7rGXlIjpafqerFr1lBHEyQkjoSO1Ragb5f9tiP0iL4bOUo+dRlvsnaNaEiilGb7Wn8tJyRiCT4aqTGq0sRNqC2dKkKfGiNZAGwGjmpTZZ7r74pMCeijEcoRowsCe4mKdfSiRMr+XfaQUxaVqW0BbY6EcpGVTUZjj6jU1CTAQrUrqqsRp3lgxpg1nagHn4ZkKh0pyTSsiZOpAJ0DJxT5SejD0ruM4OtqjcvX3+LrT/8DX3z6HyjzpQH6Yl+OREVnIxkhPTzB3Q/+FunBLXzy23/Byz/9Cx7MavWrc8Smj9D9Wna6+DRBdrhk2N1AC2e6XPnDuPsNjTCzCXsLpPt7GLFfn6p6yi7w/ln2INvYAN2Mmx1bO8Cd527Z8qDtzLW2KGJ3Bs1Hyfq3SIh9YRLLUPoWUEtmW8uTRemmtMZ2J8uy8HpM2/O/+cq6FtbLKyO8ecNYM53btcdtO//D2aO+H9w3VTGgm0a5AY6VAZjl4Bn0/7Z9sGHsevsB7n/wt8j2D3H55o2GwUzKAmzUNMpcn8TlnTbteY0q5R4dKdvE99F72C+1T4fROf9wj/A5b3i+xhPsHd/F0e2f43D/RK2N9LsmIxuNiob1bJItmObn6rozpAi9A/SGmgx14QavcD+bdLMHdGkDgGTcPqBLoa9u9OzYQsryFGvIBHTaTVbwO0C3clXInegBOj9rbWQ46u1zolpRGRluNLGZ53TyqCLYA/BIGMzIo269uY/07KyNTY4tA6Kt1k1vid1/uyPROhy9vRObT9d2avscKEl2pNNVlLjMc7zK5lutnDcBug0P6rff7brv/xJA3/WmbXgfAdNQhP62N37Te920mOHP3wbQQ2Mw5HTcBOis/3lAP6xr3B8DM8/GplfKKIvGhCmwhnXn4A5ll0LjtN2H3gd0Kk7164dh/6FZsE5D20eJrREKSFLxOmlDO0DnIAirr0m2Ql4/DxPT7ovFESY4RMI2K+k5uw/E9C7rsRsH6PS2Cehj1qOsPUQ1ZravbTammMc0shjsnO1M0ZICCaONykXoTA0KCa19jX3cKlNwQAXZtxzl6iJ0fh7fZuNrw/wcXlN9xn51+R+OwCdA51z2DdaXz/Hs64/w2Z9+i9XyDY6OjjBb7CnlzmfHSgnT6qc//xVOHryPx5/9GV/86/+D/fINDg6PMJl2EXoI6D5VTODzAO6nVbV2RyUQM7d0HpTNYXZjNlVbG6fTUV2P5QVFnqrjmmSsRts62KDaWtjKEjpw/u+sjxqDmbBi+67tV6dzKg5Htx/1ey7StH04klNqpRYr3XC/sStQLH8+W+kJrNX2pSjdEMYRKG2kJuu39jbbc6m1V1Xf7WfbYkCPQVxX8xGQ03do3RtXthDQSsGN5Z8G6d4B3v/lrzGe7am1kg4I2+cmTYmUaeZIJZLv4Rnger+yllY6o/GMpRKTsLMI0z0jZQzk/DjiVTVCQYLZbA+37ryHg+P7mE3n1pxSjZUiZ5TOM9fUJtfKdeKz27B0wpdJU8E5WhGgW6bVSJT2h9cyUSbLzrkxqywXcLIa2yjTqWh/VHNkSYzrllEdLpkYw502TCNgrZzlwSpcc/JCRpJzXaNorpCXVxad+7EFjGXcDHv/nLx96sAuGGs6AOgq+/WkuYO96jaIq0C122Ur2IwBPZgeqL3nmPo2g6KQPOwZHawewbSf7u4HT36Q0k2APpwy7+Fb8JIeDuhjb/dlxhF6jJVt29oQqIXfe5uif7yw8e/cBL4/RYQeOx4+BegXoh/5Dz8Ajg+l/aBP9ot6oxGgaoehZ+nYzd7rZA/rjtKHveUAOzMG9LYtyG/gOEKPCG9DGzFey7j1yDLCIROWxoURwxiL+RGy8TGScaYUcAvoNBR5DOiJJqKVjIxZT+VVN7kAnRZMbVoO0AVwjDSY8ShzbDYrrEjWkpfOBTZVNc4b5xAM7p8sAnRvIDyg+1rifDpVHb0FdA2wMG2cslyhWp/j5ZPP8OlH/47l5RkOD/cxW8yRZCY5y8iCSc19Dc74G1y8eoVPKUJz9QIHC9NoDxnCfs39nqZCGMsYlp5sGV7ttCpfBdcceP+HgMDswnwh54IdBkqFM+KSGAp7ocUosKiGmY0gzdZF1y7idb3g3nEz4Oz2tF7P8oLdvK1PK5jjCGaUS+XUL4Gnc0SUoiUYrlEVOSYbyvKawBCBWeUYZkVEfJOAet9mxRKWTqrTBtd0hM4Y0IcAvjX2cnbIQXCpVXFZyM5oNCd8nZe4xBTv/fwXePjwEdbrHGdnLyU/SwGoyZjtpibN7I9kaCxtDU1fXQptvsTE7ImfnOdm3BtpjEQ4giGQFyNU4ykWh7dx594jzPcOpRSoASUVS1EcfERgcyqS7EUXCNdKtYsYx6yRa+3kSFl1fSgSt/QAa+IdU5znliqDbsXEXTC+C9+FHSAEdPI1NiyR8FlJTCbBlF0iLPEQ5EgedO1sclJcyj2sD48S6kcQzC+wqS4xSiqk2VjDkVSd+4GAXld9Ul1ov/2ueldAb3UbfAZJ92m6EUy9s0PnsqpxziyiD3ricyPH1helPM+i279xKbftoYsR1/27I7uGL4jO6tbv8gEH2S060jHL3afcbwJbf+04rXBdmqEPltufrK2NhASuOJ4NFzYSzxhaq6HSgAe38L/2d784fRa51X3CaMB+vo8aH4xrixgVkZuX7h+DHpK87Xf7+qGAvmWIIs1v+Xo+Besj9AjQRUWrmHYfYT47xGxyopautwZ0SUzZWhhBamWATnB2Ou0mWsHanQE6ZVxXFInhvRHQCWDs0RYBKdM6T+pOdjNcVd96UxaWgp/NMsyYvpYwHWuHRuKqkgZFuUG5eoM3z7/Bl3/+Ay5eP8N8nmKxN0c6XxgpjyQmpiGP7+D0Z79CU9T4/He/wfLJF9jLxthjipwpV1df9OupZ8f1dhOrTKLNANPEPFwU6oDOp4eVaZVMqo3y1AjWcapJbbP5HJPZHGOleFlXdf3tvgfeO3oDxMfYYY3NBafUmSiMG2vi5Fq9IyJJVVdrt2itUPuZATh7rGvMxOL3QGdgrsYgz4h3Zyt0mnvPzseSO1Kr8nt3ZARbB4ARpQd0nlUOQkptKp5FujXmD3+NB++9r/G7l+dnWL45Vy06SVgTbzAhX8Hxt2On2J8pLpdS7g7QOe+e871JYlS0PjYgZfaEojIFJ6rVKSbTWzg8eYDj07uYMrJ36snsgJ2wq0KlOTfiVIButXm+E9PtitI1Xc1U9VKV2F2JgYCu9+20NOqafBfnqAnQKZ/Mdtqx9m1CrkjFbhTrQuF6kURq0XmCxE0yDDkPfrxvC+iawFogL19jlb9CM15rbCqJejZJ0Pgb12FEKOJlpQsrYfiUOzMWYd09dCa+L6D7FsnWTkpJklIBVoLiCrO18bwe4YolAXawBBMtvQPs/XQjBjKL1vXa+7Wyfe7zRrsjdOvRGIjuApqbcn69l4SdIaZQGGKH1t0DehzRDf17KBWyKz3iQaRnULaUbroeP0UTDnSug8MYvG7KCvDn4e/0/22p7XCK06DjonGODX4xqjXfXEITOtDGUO4eGx/wsBbxTZ+p/bmJQwfT2fqSf3rdQEtaD2Aigxh+fu+4xRG6B3TyaKbpPubZKVK2wyhC96INLiVXEDBNr54RcJVQJ9t03VWjynPkq5X1K8vose2Luu40ZlSNrzQjOt9ssM6pMkVAsIiUESxfSAIPI4uEghhOjMUbXb+3jBhn6UFmTebTTBrxbQqYS0VAr3PU60tcvXqKrz//E85ePAYD88X+TKMzMZ6qDWfDyGh2iFvv/wr78wM8++JTPP30D0iKK+zNM0yn5BSQYWxpSb+uimY5iMPVINVl4AyCtbG5QQoa9+ES8SJTdYQ3iZ9UlTgHU05rY289iXN+wAsV7+SjROly3y7qpWCDmuUWMJplsv9zjkjY8qbvkZ2+WYrASKUzOUdemVA8CgqwCMGcGpfjYLQELn52Y8bvBnTT8L/OdtwE6CQTqhteYECFtYnaA/nvNxcXSOZ7uPc//y8cHNzC8tULLF+9xLhidF5x1o4Ghplg7zUROh0yEdfYokV/095Dhpxyvqr7subLdcmlhlgUzFDMsXf0EIe3Hol4SR0DOUcFX8eUewjoPO5O3IflGCuEKToX473kuNNKnSIkzpmdJKC74SuO8R8Dunr/Rw0ystglJjNSa6mcZ94/6+qsoXOYEleBypFuGIvfN2GEbl4L72+FTXWOdfkKo/EGSToSmHP96a77Vrcwsu4/Z0u5ayeqPuAyna6GziJITIprX68bM+7CDizUS9lxsPXVI76Z82RKlSqoIie3oCxx1iRYDnUa+XtuAYIbqAP0fjb6hwG6nVJzGsLP2ce+bUDX8vyUgD6U9o0Xeii6vAn8YoAOX9/3lDphgNb49gB+GNC3DM2oxq26wt1kjJnRYh1Q2d+7L/6927C9zxGT4zpr1xcu2AHo3uHRQwvbMqK6T7zmoVENrzEE6Kyh0yAl4wUW6anGnArQNbbTDDRTkGLPOkZsD9CZcle/OfuRN2pdsv42AnoqMhUjDQ/ohQd0RhQe0OkgSQLTBrJMWG3kf2kwmCZzpDj/WarSCddO2ArEqJ5hhKvpcm1SEo0KgHrib87w+Ks/47snn2M8zrF3wFT6DA25AuNarUZrzLD/4APcOr2H1asX+Pbj3yE/f4p5OsZs2hfmaDNQAkLrz5dR1FxuczRsShuFbFkbtbq2gJyBcsl+e9e3rvKq4yHQ2PD7dGSmUzkdqSL2uSGRNy6B9kN3L64X3kW/lnJ3bGyl7cl079r+mE7mCM2CtXGKwlD0h5PuRIQ0p0VceP3btbJxj7tSvDd7J5YAACAASURBVJVLaBg7ZTIOd7FWN2e4I40KRWXMijgpXSKsn/vefjhfunDfiM+kxIEZWSZjiccwHS3+xniMZb7B/Z99iDu//t+qMTz98jOUF+eYMdLl4RGgO+Z26CD1lOsk9KtUNbX89Sw59U8ERgMxpvgbNyGQ0wHZllkWDZLsEEe33sfB0UMJC5Hazn1KAhzhk4Q4Krep/oGx1t5mtRvIKdU+snQw9du5NzOmtElPlNM4gp+u5ieqcfyxnCBeR44uZ6RzgrGJO6lezAlwdCTZRsraux+Zytq4AJ0RXyCY5GyWwMo572V1gbw6w6Y+wzgtmFQT14ODhej82KTXXaOoTWOh3b//RYBuo4Ms68X9ywi9YPpdZNIGzyuy4Pso1GaTdwB63wH9cQCdsx1CQA+DNp5HP0o3vNOfFNBjYB7qNf2xAd1LG7br/o4Remw4+G9qtT9qGsxoPLwD6aJztTL5iFgH4N0idB8ptWv1VwPotyRE0QK6c44JVprzTEB3NWqL0GmkSUBjq08p41C6Hl4y3KXTLlUrD+i5WpzYi86DpPSSGO7GF9eQE4qtgP3Z1rpGRStF5K4cIuOm6IbEuBFmGXttmVFwwi800Bmrm5TizFGurvD028/x7VcfoywucXg4w3Q+RZnM1JbFZ7lqJkhPbuPWvYfYXF3hqz/9EfnLxzhMR1jMbaqbRbWONe560hNHHrOpW6xfuoE2GgXqK+h+TGkHsOEZ0VnwoyBdi43vNZaYSMJ6P/vyzdnxErI+pegdiFAS1Q9m0YxyPrOKk+oKE4EJ5D/tbLqKvdPuN+ewU3OzCp6LqoKMWuyrxpm2MFqTQyomOqMkk05lZsbIZo65LlwyRn97Hp0WuToIqEw4SlBkcyzSTARVOipspiTBKTk8xqNf/R0WR/exubzA66ffAKsLLFg3dzK9pg9h4qByQoP6Ku+FJTWTdaWTaiQ4ghZLIlYeMVW/SoNOWHIpkbMPvwQODslsf4R0dqQ54OOC5Qqb3W794FNT9HMZndyl2/0oUG+smW7nvXFv8uyYzgBb3AjetDPBvHNpITCDZjrydM4mk0SAznPD/nmOYhXp0Q0IIjVPsq66f7YgEtqcsJH7fDpr9lHlcObVJYryDEX9GklGdrsx+zWHXZmH6wFdF/O25K0A3b/a7b0fIUKne601phPNFkBNjjAVOTo+BPdXVaL9NPSl8a/k3QSa8P3XfT9A98GYnAP9oQBVd+Uwix0CehistkpxPhV7XYRnh3F4drhPZYevsf7c7R4//72+x2ERoH//NuIIVsq/91BqfojA4a8XXjNeeK933PNygs/IgPxBU2GfAiaS23Ys9f/WgE5DyQjd9KFZ7PU1VtN4NsCidWeETrEIa9uDpfQcmFG3XfUoHvbJVFGU5rkwmqspRrLBer1RzZPOQEMjwqhHf7eogFEEgZqGiTXPkilhvjFfQ3a6lxtV2j3FVD3vVr9WWnjExjxGnxyWscGrF0/wzRcfYfXmGU4OMswXU+TTfTAXMK5H2LCmfXSIk4cPUJcNvv30cyyffIkFNljMpu2kKt/e49Pvcghc9KtInfUtKcV1NUVrbfZR7rapiJ3bHhCORihq04j33+9mc7vUn7Hc7BzZ5peAiMhdjuwzrimM0rUndXVZ+z03Z6yVZg2zOv6O3Uy13lkdtHzum+HnsPKWGTw5Ao7Rz2evlK30BnwpjmUd93l9tlXqbASXBDXH1aYpMtfGuGlGuChH+OB//i/s376Pq4sNXj3/DuN8hWlTYD4hMMojcX9MwU6f0fXYW0bJAzrvaSLDb/PqE2SzuUXdbjZ4SSeTTh3JoutCZ+b41n3MD+4AyVwHJJGUqgd0Oqc2ktfvIXLo9XycQ0cSrukGmOQ0wZzkPUXPpK+NWD+39fLte6zr63osDxDU61r6Dzw3/MorlrYKra1U4SQmoxmB1vlCR1lSr0RvdqUzjc4zzYwG93CNgr3nxSXy8hIYrZCk5MjYgzH7YE6QPe/hAS3MznTdD845dO1f+pkT9en2U/d6bekW7HbvuOtT7nwOftKkHRfbBSNxWhhcMP1ecC/V26Bup6QD9OG7eHdA74Gy1kFCxIOAbjbE/nR/dzb6P3/377rHGFzjGpZvF9oF6CEYd+zL6+rX0dhGV/sbcgD8ovn3HjIy4XuGixw6BtvOiq+f98kL4Wc8ANvUxphJ7IPgxAKLS7XLIFlbUetV7Uq579h/7xahO0P41il3I3/4/+eNuj1v37bmFcH4rCjCwu2aYpEdI0v3JC5j1s6RqJg+JDNdoG0HTLKoCedHk2RifwRu+cpGaBIuOV1KzHU69DxClpZfLznfvFRNTyDO1rUxyXFsPeJgCGCWpphTr5oEMToT3MiMoBgt+yEFdS3511lGlTWfqTJA5x/Tci7x+uwZvvniTzh/9hUO52MsFjOUiwMDdLKASQ5czHD88KFUxV59+xSvvvgYo+WZUvqMjv1el2KcQJxStg7QlR0gA8oIZXJoPMvyBp5IDOjeIfaG37JBfE4G1h4ElDzmczCPIeqa7JixZhCHnWYFAm37lVOF2yG44QHd24iYUBvbjr4jboZIlDbNGufz5ucyYSZFxa5Gagpu3dlq71GAS/1/N2ykGWNTNbgsGsxO7uLv/s//jWYyxeNPPsPrF08xz0aYpSNMPRPbHQlG9SQBenq4Cfz0J+Ax6hSPlJEx1fwyzhxg1Gt8DzLGGfnmawq5AAf7J7h1+gDp7BBlzTbQEfGwB+gkqN0E6HJc2TlBfQQJJtlz94DO+2L2wM9AZ7wZAzp5JZmEU6hal6NsSp0h1tXZsibVQJeiJ5izj95S4s5hkJNO4Se2f5JouMS6uERZLzFOOMWOmTFHsNwC9B3DWVyEHWdtfFpfz6AXXRmAtrZfjk2/hh7vt5tq6OI8tFr5rq1T/ybHoMGmqbFsGqybMdZOv97fkkcKBim7ZwO9O6B7m9Kui4JhC5La9+6JWv3IgN4DWec1++/1mImBUfCe91Cand+Lfx5j4NsAevw78XttX9MvfuATOiNCYHiAEvuTVIAu8U0H6NpEnhThvUZHeNrNbRzYqzLC7jecoTakdIxVJwRiHCY/eGN7DnyfFOdmDQVdAXwmYXTYDehw7cPsibV9LiM0z45EjkuTmQ1pkeyjRZ5VSQIQgctNXhIhjuBqYM7WGzGfRa6i70tizlxsbmE2DcTIDa+4WmHN1DyvQe9cqeRMgjU8uIy2Z0mqflkNVmU60QE6w30+BzkXFYlDE8ymlML0HdgqGtszYyahrnD55gW+/fITfPfVx9ifNjjYn6PcP0TKSXPNCGwQWqcTHN67i/39I5w/fY6zzz8BlmeYTlMbAuOmpbWEMqWyLSqyFhlT1SPrmaltEYXsxL5ThN46Du66vjc83AveIdT5oU9vVOcd7qPVrhXIB8RKqaB5BrX4B8aEDzNpPSfZGV1/zm8is4aAbq+Vbp5jRzuxFusBbZ1j9Xi7Qr1mJPj+eWZtSOiSBrn0h6WXvqpGKCdzvP/rv8PRvfdwebnCxVefoaIiXMrXU+TIqQ2KkW/tedwa7Tn2veVuWI6tS2p1Z3VhkKCZibDJPcD9mZcb1bk3m1LDjY6O7uD4+K4GHFXVSHxC7iuWhghMVAM0J8FF6FLesyl+XYROpbZcWSWmzVM6PjcAOserhoDOXUASJ8GbkT4BneeT6XfV1ek8ibxpJTRyYjI5Uy5Cd3n2ENBX5Rus8gvUzRrZlNG56cZbx4SPyq/Xcm8Febyj5jaWB3QFSBGIma/pHTtrVwyz4e8O6P1AM9zntC0E9EuWYeoGl+O5k4zqHymKiO0m5n0/QPefw4JDK/W8C6Brnb5vhN5zoiIShD/oQynEOAIP//1jAHochW/fQwSqUc+s3zwE84OmxGEywj77Nd0kLC/M0UbxrUdpu/AmMNfPjSRs+4HWwjOC233gkdUOeX9dTMDDT1HqGf3AKPif+/UIr2G/4ydoGYB7MDdNmxFmkwNMswNkEzYpMUq/HtAZLfMw5oxYpPleolGEHgC6yDMEdBoCkucKrC5XWDE1zxSd60OnwdT1aFSaSq01BHTaDjGOfYTOaW8EAU2GKmX4JAHLSMyvqfrj/czwEleXZ3jy9Z/x9Wd/wCIpcHy0j/LgABl77psEOedmpwn279xpAf3FZ4zQz5VyZ4ROsCGgWOTsBpuUpo0tHWynee8nv2n6m6vr73Iw5ZhEegM06C1Yas4zn31f8lfwHTDdnfaW66c1DfIwumg4cIetSmna6uH3zwzLFT6V15XBwtcwYeOdgDBlHwN7mB0LWcCauEYzqWjY18+tDc1T6RS5i+nrAJfOm2tpJCfBOiaYep9gM5ogH89w+2cf4MH7H+JyXeDx198ivXhuLO6MCoRMIVtkZ9IiTDNzQ7mSiH5ue9jq5SbBOx6ZXKpxG0bIOKo3I9Pd+CIs42w2G+QFhWcOcHR8D3t7J5iQ7yAg54QXP1/JJGsZoXN76vkOALofQES7nmUsIbn55Ko08d/sQbcI3Q+oYWpc5R/KMrvBMQR0tqYVRS5A5zmYcBAL16SNzi2bRg0Fgr965cUatMI5s1uY8NMXWJEMV1yiRg42FFj50QbtqAkrKAeFEXiYZfk+gO5toAGdv7d+ABZa9Zsj9D6ghzaUe3iDGleM1qsKV6OZxu72LbsrDQyS6V3Q5XbNDs/aFX36WYzwc9r+4i7dLkV3wZvZcJ92F7Rw2lr3TX8zHTs8jMRjEPfgF3pQYbo6XCj/9xjAe55/1FfrfyfcHNtp8xigw1Xm5+mMYve7IQuz+8zhlWajBqdJg0UyxpwTjSQiMUbtanzhJu19hl1P0H3fe1w/KaCLZBMZ/oAc+DaAniX7mE8PbUITAV2s3N0Rutp4Jola0JiCVO9uYYDO352MZ1K0ckG4jAEBfX1FQN8o6pb8a5qZVKwDdEboHD1BVS+LdEhgIpuZIZ4TYRFdlbOhyf4dixEsI+jIVZKjdCSofHOJ7775M7765D/R5G9wcrKPikNT0rlq9IzQl8kIh/fu4ejoBBcvzvDs0z+huniFvTmnunHgczf5y/wGWWetj8hmRe44BjYHvh3p6ljjceTr/x1HGr1Rna4/vGWaR21hdg2rD4ZnLARS+YtOK57Gnq/zU9jibdvP5rjKoXPc+Yw9oHtHMc6exec8/GzqdSd8CzgdO1uZA6YY7fwyMha4q4WR+8L0CViKYfSiCiOzQeMUbyqoZv7gg7/B4dEJnnz7BC+/+w4HzRJZyulkUzR8HzcPwMbzmhAAhV5UahCgm54671WkONaZmS0Secr8bookiXjL8g/bHPMV1iTDNSn2Dm/j8PguZtN9sClMsYKJDbiBiQboahF1Q3XUPkVCaeCMW38x13hkE/ic48/33wXonMgmyV+mzin3OuEUwkyRPSer5VSbS1x2g21qrrWSnBgdJRbaJD9MV8uJ3vC+OIkuHSFnur1+ibJeaQ76ZNKoZU3P1bwuB+q2V3piNEHZJAZ0vy/aCF3Kw50ND8/GTwnoWmJHUiRLZyk7VmLdpLjK9noCLl4QKcbDbs+rEHgtEmjFYp37UCZ3TOEbE+oKHePtgDga6fzvv/3Xt6qhx8YmTA+oLBIBnf+5dxZ+DED3xiN2AnavXAfoQ3W++DP563A73xlXYrXPJ+zVNECxNhXXPxtPUfOA/RcBdN8i1HlvfQ7E9YBuz8Racawea4SbMOU+TfZdhD7HuEl10G3el81EF/nGsNr1448xzlKB7bpkqrlAU6zFeGebDaMKphvZVsZOH0bpBPTNct32onN9ExqhIEJXJNaYRCf7n/k5OY2KdtgDupwjp3hGPyCbJIqgDWpNZNuAwka4vnz6Jb785HdYvXkupjuOjnqAfokGe3fv4PjoFlbnF3jx+ccoL15hMZ9bL7qLppVEda1CqvcqOjete60vyw6spWtIRonxAKCHznS8H3tlFDfjXhoELqujvENbT/fT0CzF7/d7fE2fQaJjwp/5LEC3bS11GkfbAjl3xuMaemjAfRkizAzFR0KAzuelSNtG8Io34SN0YWwq0KRjR+17/le8CrV1We2Xz52AvklnePCLX2F+dITN1RKvnj5Ds77CQZIrZd0kMzAzwc+l/URtemn+83MaiGtEr9OWsPvxM+otmvZSDGrPYnaG43EJoJsr6Skk00MJySz2T03FjbrnTvLXAJyrYICuRpYA0BveozfcjuvBsJ7rrTZMV5a7DtCZcpcD6AA6ZVqd2SS2YxVGiAsBXa2FbswyT7ZU88Qj7QM6axLMbKzzCyyrp2hGG4yTmk0rNqBH0bk5KVbr7jt/vQDPiciECoExoBvhdVsu2O8hS7f3+7PjPb4VoQfO7xAO+Wv7Pc+y4aZx42/LGi9mJ1tCR/Ge3sqi/sUA3QbptBy33/7bv3wvQNf2jBjvITHtpwL0oUgi/F4fuC1qsX69fvYhziSE1zhuSixGDRbZRKCe0fBo3zI9aCnCXc7AjSl353y2Ebqvobc186g049K4nWPkR1v2P1MvletUu8LPHG9kMWj15Ydx+CjBPO50tOil3Ec1o14C5A2Aztno6m0uUOdLG9RCop0H9JRzv7mEjI7Y6tOJy6hdKLWpazKuTE9GgC62el1pGAyjNtXl27lbrCE3LaCb12/EPdYP9f/rHK9fPtYY1fPnX+NgfwacHGE2mamuyAj9agwsTk9xdHQL+cUSzz/7BPnrl4rQZzNrXfMRsUmY19ofNpSlRF0Yq56RFqVS2SbGCH7MgmqUhfJRQfysBh1g5/i39VYXlbe/q5vphqIMZbPklLEVSmIjA19Km/YB3Z8VtclJKKgvCOXBnlcTq171fDPKvs2M6Wkfd6nWL7Uy1qjtPInk5iJ0S7vzvSgbnGEyzdTRQH1zJYokasOlHCOfZFjcuY9Hv/y19t2XH3+C6spa1PamjCIp6ztV1EkWNrPunPLJfnTGphXV2nyKXTwO167meAUaqOICbfpRvl2Qn5F7fLNa6T72D2/j4Pgu0uxAnBH+EqNgkSU5mthp+Wtt5SA4Q0zny6j3VgbTJEHW40k4o6Ph0u0q7fgI3Xq+O7b+CIUba+wFnzKuG+v8VY2caoxUZ2S5ywvJyEE03XcS5Tg+VWJIvFfLf1hpkGn1pMbV+jWuyicaxEJe6CSlgxcCulO9c2M/Y2yw6NqVUCLc8A6het3/CgCd98DeGEXonMg2PVaGJ/yKz9ZfFaDHKXcdyKi59NoI3XnvfwlAD+8jjP5DL6tbeItEPb0/fCBhxBGbtdvFEvPJBPvTDBkPATN/sthWf2xTLgNiMT8c0H1NKvgUTpXMnJUfB9DDcZvqtVWAR6PhtKKbmQB9mi6UcqfnvhPQfatPSuYvoL5apt3XVxrkIvVKMd2tT9yMgRHninVuvehCfabtzYirv419suTJBRE6U/lKdQYpdxokPh7PnuZ7UKeaaVOv5KeoVg5Jjjdn3+Gbz/6AV99+jv15Ctw6lFAH23hKjLEZjzE/OcXJ6X2UeY3nn/4JV0+/EeFusTdFmllE5ekP5CCYMfQxJo197lLvriedBtW1mlit3SaXqQZO485oXmNnuxSbwNAsvXEkXc+9dyZa6kVYQ3dtcTI4kaCLOeF+X3nOh9tvqlBY/djLcXqn3Ys1eSNt4Bvsz4DnoT3qhGX8K+xeTNHNruF7zk2yVVPsnOPVGn5maybs+TatfZs9zsjQ+Bckwl1xmM3iAA9+8Usc3r6Dyzev8fiTT5HmKyySkROBUVuF3tNmndsUdWPSs0WSwBUQuTyQK5on0CXqUd9IWawSkY9OAUsp5TrHMk+Qzg5w6/Qu9hbUbGeqnRyO7s+4oeiNqZIpVU/AaNiGaOUjTEz/vnXyWXf3aWtPYGSWi/emkomx+33mgIvHuXJ0nkny44z6lGdo5NqwpEVvDoK1qtl+FZjT/dDajJUCdsUQNHR0NE2SWZEcl6tzXBWPkaQVsimntzkxoDbd7oeu3Byh+2fs99MWoIecrKhO/ZeI0D3PgpMjr9ZrvEoWKKc2b7776t+YnUnfQTJcxvXnSZ/X8ai8l2tX88Q/+7vOYa/TJNBxVxbOZ1W7748YoQ/l6Hel7FpzEKTg/ANR3WlXM35gXHrR5AC7PU7XhSC+i0Hvr+nvO47UDcA6uN3yIH17ORrcKlc4yFIsONTAWqPN8BDQ/Zzqltnef8x/GUDvUu5+rd41Qu/kbi1Cr1qwcL1N9RSzbF9/JiMCOo++0Ed62BrMwYBT9RZX68wm6knXgAlGDMulWtM4u5nRBOuRnI/ONChtOtOEjB4I+qYAZ7rmrJnawpvMbpxyJ/hTd41Rm2qKZMATLJwYCdt8JJWpU2P96DKwbDMaF7i4eimW+8tPPwY5rLi7L0IUDbhFbRONUD2++0h1rFeff4LVd19hktSYLSZiS4tAJeaxDbVRepVZAMuBqxNAZQcR9kxbu9Zca6f9brfVEiOVechNoc0bB58CtL1qwK/f96l2t/U8wMsMBN0QHtTDHWp93R2o2/sFLGIH6OE59wI2/sz0G+PMiLURinQIYi1sY3gr4nRz2D2D15NELVHUpbrZGib9AjnQzokec0Qndf85tDNBnh3h9MF7OLl7Typo7DlfvniBPVTYIxBxKJAvkbW90e6zKntDISMjf4X2wIDTAD0dWxmJKVj+NyHhkkBMItw6R445Do/u4vT0DqbZTOTRMdP4jrDGzBb/ENBNqtZETCRmIr4c28JEhbf9oLq7EfX4/gpadDa5n21uOtfEE+tk5xygo+A0PgK6iTGRPMrpbTwvvJ7vZ1fWQM+ImSWTgJWAkSbYuQidmQRKXlM6uVphuTnHpnmKceKcGqfcGAJc66w5ZyTcQ359vRiLB3W/GZX58RG8b1PzjlfoPMoZ7IieIUj6l21ppL9jyt3rJFBTY5mvcVaPsV4c9Qw9n0f4FWNahP4G1zp3PnNlDlX81To5bi362bg+oNP2hN0qujpr6PHNhJHvrtRyHOFqQ7jDM5TqG3Ia/Pf66Yrh1Lg3GqFXF963N34eyPv3cHO/uQgKjCObGsfVCsezGRb0xvkDZX9t3rmU4AKSR/xAbgR09wvCGQGkG+bh2NJti1O4idsI3Yx5PA/dLhM+7K6Grsu4CC98XefcWERu87JNycz61SeYTg+wmB5iwnEcNck5ZJ2bJKjEZRwrW1EmATVLUadj5Bx0UuQYrzYyfFJ307jHVKQy/pdrWDSFFKxYS28KS0eTOMe+do0XZY2OUVIQofNz0nOWvIw0qc3oC9AdoLJFiYCutibXwqbRjySaJCVWxSVePP4Mzz76PbC8Ak5nSCgfylT6iAY8wWT/BEd3f6a/n3/1Ga6efIFkVArQp1MbzmMsbGMFs2ZKIpO5za5+3tbQbbAJU/BdO4GlYy1Nz9o7hW/WwXNklp499/0uCNszrlPC/bU9R37gQ1BD3zIYbYupOTut0+D5AAOAHmfeGLGGfjuv0fbM0zFra8eBuXcBgNkIywgp3+REXYR1LvUughqZ6U7z3MbJkhTHaJHOXIUNmd5HD/Dw5++L1/DqxVO8ePIY06rAHh0v8gNSyvp2mvE9rQpxYqyE5vk/LSC4KN0yP4zQ2Z9c6L90Ekk8o4hMvqkwmZ/g9M4DHB0dY8y6f0Xypk1RMx1XE2aiAlk7tlPPzbToCZo1dRkYDQeArvq5U38rKW+sCN0AnSpx/HsbEdKwj3LNpCfPJKNUcsLZ55X4LDwr3GsxoBPU+RlZPzcHxtL4piPOqJ91fHatLLHK36Aav9R0NT/OOCRcGmBtM92H7HZrw4NskPaP7Go/td3HH1+v7EfH4WsMM+Owvm+Vh7ox+GstZ4UOM8V9AGzyUlLCZ3unvaNEXtB1gD6Em/57ws7RuwN6nydl2VS/B9og+McAdP+AfixA9wsVes3x92InRKzqgRSj/R4faJ91GG80D+jzusAxShxOM8xVo1WPjkUPihTMM2s9zMhi3gTovkWttx2CqMpHmS3gisBtn41ga/JssafW/7drsumBfOw0xRvOarlGplJ6sB4jm+5jMT3CdLTAuGaftg1fkLSqnAxXF+X9EzzTBBUJNGxsKXIkboxqB+gTZJqI5gGdwFxJcpJ/1OLmBl8I0BVlXw/oNMiK0plKdRF6COh+IhKJMpKVTWqs6ytcvHyMx3/4HVbPn2J0xOlYvDcbIsOhk+n+CU4efIDRZIaXX/4ZZ19/inGVYz6jct1EqVcBusSsFeOYo6O1sfQ695zEZ5zqlwRnfETMZ+gEaSwK4+us/uwjay8ExHQ8pWat3ctFk2390jtzUj9x/cregTWHofcVzUO3EaiOmbzDUe2dQxn6/i7n/fYAXfcRfIURsItSTSDHBmR4nRBrLWOGhlwKUyuTGyni3ETywrnS3zVGi0Mcv/c3mmu/vnyDl0++RXH1GgdZgjnBkVHwpA/o/awcSXBkZwYOurvlkMGfMLpuCk0982UqzjvI13zWCQ5O7+Pk9j3MpgsbkcpI2gM6J4fxORcmLesj9EKAYUI61GyvRpx50Ad02lLqKvA8coLbdYAuH3uUY0wtBgrHSO41QVGWWNFhpivBCN2Ni+0idE6cc2l4gboHdPNFlAdrNijqpdrVmvSNMiRxy2Jnm38goGtP7x7OEmJAf3tFezy2yTsidP8yD4YhoNPRIqBzChvr6GezA6k0+i83Mr79d4xHsbPTYobDju8L6D2iLJ2vSGTsR4nQf2xADz2ZMCIPF+U6QPdg3T1XpgS3jZC/njwml648qUscThrspWNMU0sBMjI3T78vZ7jlCb5FH3o4hWrbw7OeUBts0d2vhFPCqOtHAPRoz7fXbwG9YdpugXl6iGmyh6SZqk87BHRF627dxD4mYKYJinGDTVVgvI4j9AjQGQOQmcNoP7ceWtb6xGimhCsNO3Wnr4nQFWG54R7qbW7YsmMpdwnMyBtmuYCADpTjEqvmCuuLFwL0s6+/wmQPmM4y7Ik+RgAAIABJREFUDWohoFNCdLx3hJOHHyCdH0oL/OzrP6NaXWI2aTDPJurZZaqfgG6EK+XE3QhR3odnubu2SQf2ypa0xXebyiaGqiNZeWKU/DbXRqP6utPOb+cou5q3FeG7pymT45I+tr/DU2DTvHSm3A+tRt+9xioouyMgvpLPOna2vcNoKeDIrXX1xTC1rejCVXf4XxINDdBd6cOlvUnWIjjRlSnHiRS88nGCo7vv4fZ7vwCqAi+++QKb12eYjRtkbHPUviGJriOw8v5aJrCyBeRrOFXCKOXefjbvIBEUqYEvkiMHpgCrVYPF3gluPXiEvYNjG5Yip46Abv+l0dee5hAeJ2ksYHfzCkxHvN4CdIoDMcKWk6TsjTzmLgKW5GtozJkE2GhiGhXgKIfLJ8z2UUboLE/xWkzFyyG0xo+2ni7XVDX0TrRFgNYQ0Dld7RJFtcR4uhJ/wWc6fvQI/UcC9DhD/Lb/7kfo5mwWHDlbV3g1SpFzJoX7GorQQ5vaL/n22/jMZvLMO/sZiOyEKXfxK1wdPQTyLgvtVCPdGwv3dkXou6Nd+22fcg8fbgy+shURqzf05v3Pwlqh3yTe4AxF6UPXjNMRfaPk27RuqKE3DU6bCkcppPucKuXL9BMB3fplQ2fjJwN0MYIDQI9mmf8YEXq8yWWoWwBh2p2EtDnm2SHmk31Mmmk/Qtd0MdNz1/RIevRkH08nKBOTxMR6DU5UY4pSvehqpeFENOvlZuwgQKfD4gCddT+NYXV97T6yoIoV42Cmpqm3zMloAhYKkGhghaWxRGBk3Z2kKFez9WMduaL5hOnaFVYXL/Ds0z/iu0/+hDQrpemuyWsJRUpSiwAf/hzJ7ABX589x+fRrbN6cIatLLFIOvaDDQbrvRMDhAd1U/rq0u01esz9tqq8FdTpwLuNCoN2aWU9nIBCOcAkabzg8MEtox6kNmlJc8NX7J/WqTUM9NBzhWbFS0HY6sXfNoK0oPA8+o6BnGGC6/374niKkBYAu9T0+L2kLGH+Cz9GokXSqx1jXwIqypUe3cHzvIeZ7R1i9OcfLLz/HpFhjMTVpYe9oeSfe2yi/5y3CJNuV0TnLLP0aehg4KLPD0ajUVKB86qbGJmdxZ46jWw9weOcupvM9G06iUcMknBHQ2RII1CwlqSRhMwreBtAVSdO5cU6Ini05LD6l/baAXuQuQm/kFFkJwRHiXN+5quYsR0k5znrJjaDIs0kHe4mrzRmqZo10xtGz3cCccJ3s2boOAbdZdgVm7T4IUu5yCHcA+k0OZvzzGEyHbF0cTHn7p9c68SEJB1F7qAHOqhqXk44YF9fQt94zkmAOuV8hoA85xvo8zITtAPQON/u+swA9JMUNAWW8WKExCVMvQ2DuXxtf13vzIaCHTkK7UTzzNpIJHLrP+Fp9q7ZdQw83mxbbKXHdayrMUyqlAZmr4f7UgO43nB9RSUsQAvrWZ/seEXroXPnN21+jroZkdXTWFqdKufcB3Y3RZFRdGglH0ST54/Q65ynK1EQ3wMEruQE6U4YEc6bcCej8NSUDBeg26YnRjIw/7aHTaufhyjRMIjEWOkez8qAxgpA0QB/Q1XATAjoNlQh9NrtdgJ5ssLp8IbLbk4/+AJRvMFtMMZvP0KQpNuMU2fEd3H7/bzCa7eHi7Bkun3+L9dlLjNdLiQ1xYAxbotiDV3tVM6dh73kG3RxxW1sR/wKuhOtfcgGtKbTZszaiWkuQs4cnslkrExxE0qEzu5ViDx5yC6COZGdOOevTDsCdcxZnkUIboOKV+Ev9XuGwLhkHAxawB0Cg1KW1FBrz213LicioO4HgLrARr1mz4JfkKewf4eS997F/cor1comzx9+iOHuFvQmn7aWas14zVa32LIoNbQOQGVcbBuTFbHqfRxkOl+bgupdr1PmVuhA4HrVu5pju3cGt24+QHR5amcBNQdOmZK5WETqnnznd+ncBdN47HRx+bjczgcx262M3/fZ+/XQ7Qufts+y1YbmG9VpH8tNJcO10FrGHgO5bB1kSKFGOmJW4wjI/RzPOMcnIeg+cQbcHO9vvOhhCf3KHs6Q9pUyFpfd/CKDHmYKbAH0oWA0xxW5fA4HFeyB5cZVv8DTbDz5Zv9PDi0CFmBfa1y1AZ9YkFJJxjvjbROj+Xo3IHPnv//avv7mWFDdUCwjBN6w3+YM/5BHFCxaD8hCgh6zAnlEZiPpDwNp+/2FADw8xo8y0rnDKCIx1OBKtnWjKXwLQvSFnlKZUTPAZYwdIUV+vnaGfCRmqoW9v2P5GCFXJuElIBmuofjU7xiLl8JKpiHGaHkZQolgKh6q4DcXNX1CdbjpBnU5QsX9mtVGEXjDtyHaaNMN0OusBOiN09utyOAQBXellGnoLtVXyeFdAJz75CF11zZrRCQ09kKcV8kmOzeoMl4+/xje//w9cvvhSQ1rme3M0WSZAn5/ex90P/xbj+T7evH6ByxdPsHr5HPXrc+yNR5hzjCZr7lmGmhG96yO252b94CqfuIiX9Vc5Nq7/11LvRkT0zHjTgQ/5EOLRt3lzzVp3aTp7eo79LqT2ALRLocpcRHF54gg7ysuHs8wN9PvysXSo+BVGvj67o0v1RJfsHn3UYfrsAzpaBFk35cyiWRVJJHfLd2fqc8VdePsB7n7wS6RZhrPHX+HFt1/reexLIpVKjglKaqUL0DmMZAegq5Rms+Us02Z8A92nezZyUtROuEa5IaBTMGmM6fwWjm6/LyEZPn/LaTCZbRG6ATojdMu+6OpSmRyhdCl39USQzEZ1wRGr6rZXxFJ3o3F5H+QGqUOAQ5IcoIuJ3gpBmVGva0u5s8NjmnKaG0sDpdLF3gHTfLY4Qhfn10foVr8mIYwRetEsUdaXWBWvMU5LJGoZ/OsD9DjojO3/0L/D73UBlSdkW5TC4ELaiw2wLnK8wAQbZhflyMSAbrPk/bmM3zMOeN04or6WS+AgqRvCTWrktbYJcdQr8Lwq9658tv/6L//ca1uLf9H3oMbRXJhqD9mju9Ibu6JqA2Ij9JjxsGih7/X163q7MgnXgVY3tjH48GGU0TSYlyWOUWORUSGOrFAzpj8loIfeokhmA4C+5axEEfq2M9MNZwmj+/57bXMKuvVjSxmZyAkW02PsZYdIR8Z094CuQqLro5Y/6zWp00SgzjmVzXqNnH9ya9fK0imyqY/Qu5Q7tSsYgpEUJz1qesdqVWavq9X+fIRO50CpMPcakw6lMXe9na6TVsM4NKXK2oYE6MwcpDWKSY6quMTy1Xf46vf/juef/SfmsxSzvTnG2RQlR70enODw7kMkiwPkrL3nG+RPn2H97beYo9SglvFsYsp2fnZ0cEg8OPv9rXnkvnbuZMeMWGh1dP6XJKQhR1fn4Ybo2Z+7Ljrx5ygwMuYD9GvkHsCcIzGUaWvLYOrjHiuz4r/ngdwbMwVeKk+R5d2dNUXh7fqQTNhP64tQG5BNRUCSTrg1yW2oa53t4eD+z3B45z00+RKrbz/B1ZvXypaQN6FRv4r4bCpd1/feL5WZc8EI3UppfpIg359paf5XJEW2HdYE8w1K7uMN28umOL7zPk7u/hzTxYnVzY3rCHVSiBSnnK21A+p+xihHDQrqrTulO3FF9NxtUBGJkxIoosy0U/HrnCTyCixCt3ywoN/V0S0LAKrV0fllSSudqFVNZ4nS1xLx4Z2a8zipTXmRuu5ul5i91fl2E/nIbq+XyKvX2JSvkU7JbbHrhHukn6n5gRF6y3IPdkqUnfXYEOPRdf9+V0B3Mw1l0/xY1U1Z4KxscOWyiyrXBF8MiPpfppznv8J76NbMXEH/761MQyQStR3E9dvWdB0C+lC6LDT+cXqNN+lB3DPbww8z5J2EN9OPOB2RyKXkQucgvOZQhH79gkbLu0OqNVzwg6rE0QhKuU+TxiL0vwJAD0HZG/d3idA7o9u1BA45Xj1Ar0YoyrFS7gezY6SjufXXKqKsMWJd3AG6DCBT7owGCOQcYZpN1F++WS2Rb9YyXhrnOJtJ2rWmyhdTy35wktKTBGv7I1WsxAhtBOaUJCHW3alCx3q0U5Syedq+NYmgbqlavlYTubjJaVjVqcCon51KJLyscHn1HJ9//Hs8++ifMaoKLBYLTDh1ghFOymh9gXT/GHsPHmKxd4j88ROcffInjDZXmM4nGM0pkpOqHYgtViGnIjw/fv0998EPcaFQjE+7q3edo14D8qOcAIeKIjK5trSoSt4ZjYDfJiBxvIibzmZ4BnYBepgKbCamfc6vUDrWZ+t0p+3QAleTN1JMeytR14++H9oZyrvaJWwF2HkwPTrF6cMPVAZ58/w7rJ98JvW9+XzeA5n28ziAH+L50OGoxDJnScZDZUeOJbiWZY6CqfaqwvpqibKAes7vPPgFFsf3gWQmMB9pvLA10nD3SWneZdF0L2PyLBrkBHUnQ8wny2lvRizlGF5z5tgS5kf0+n3jxWSuA/TxJtd+534kD0FqjSyLiVFvzTmKChnFs7WNuhAqOXR0B55v7VtyYRJOTWT9/AXK0RWyOZ25ATJkAEjmtPlnbJkZObstOdPvSudgKUtiNXthQtv21rfdne13+a6IJ7KNN/3fvxnQ7fX+zArQFZ3bQB6x3asS55sSr9OpdY2SEBu8TZzm91K41wN6n7vRzzTQVvfnMtwE6FrnHwrocW2gv5Tdv8KbEXuzTS0OA3p8nZsAfXtB3w3Q+funaLDP+dtJI0CnIpSN8/uRSXFB4UPrYNvJRXBdyt2n3cOsiQDVsoKuzucUivT7bra56Y21azyUrult8oE+9dIB+nSyj4PZCabjfTCJ6YUvKHHKGrFmSrtDzHS5WnIyqmdlWBcVNkuqxS1leDl61AB9ioKAzsy0H0Hr5opTgIWRER0AqvPRQNLI2UAMqmsZoOv+BdCd0pcR44z4o75bjdiUkrZZNFcvFqBjLbGMb774GN/97h+wvniN/cUM2ZQqdZlantZNIgLW7V/8EgfHJ9g8foznH/0R9fIN0sUEo5kZ38loIklQ3Y/7Cte351ApA9PVxBW1i0BDVOmmJ/EyoaMtXODH2HXA/PcVfXYvuqmeaDBrv+PPWJzC7H3ftRXasBtHpGSd20XvVsPvRycerNu1cRmd8KMoUxFkzCzHRKIlBU7GQDrD4eldHJzewSov8erJt2heP1MLofT1Bxx2LzYbRkChY2KEOCdZaslmyaHy+ahVkHPON1dqG7u6WGI228e9Bx/i9N77SDK2MaVGgvOaVWKPd4Cu7hSuLkeYXgPo3I1k0PPePKB7zoWtHbMPvp1rOEKfFIWcXu5DnimOdGUmS46vng33XI2krpGSzyKhJwNbFVD4Mn4ORwirkxJFs8JV8RIVriDBPjeu+NoIPczDaNRtpCroWujkOtGh0DOwhkvet2VVosJwb887/sXOc+A8q4hUHL68Cyg7G9q7nLJhZkMF6NoPDdZ5gcdyzty9X3sW3yZC3yZjBohpYdJAednblkFhmR8K6Fu1gZhlO8B050O+DtCH1ukmQB+KOMPr7OIC+NfwAD1MRuphnbL1ZUzRBRoZn5ozbfGecRv4rFv33mMtdBNQ7H67nuNeRsRrZbv6qimEde1A1iEZPPqoxqLzGW2EnlMQ/TwEIf97VTNGWZqm+/7sFuaTQ6RjKsYRx03PnX9GGgZhCEIjqMazLJH+ds6Wj/UKxeYKqHLV99LZPAJ0RrdG1GG9UnOgdwE6x7Oyp/sdAH2SEGzcc+TzEyAxJtqgrJZ4/uRLfPcf/4hXj7/BYsYJVex/Jw9gjpUU405w8OgRZnsLrJ8+xesvPse44jCOMUazFNN0JnlQZiRaclm0CQTomoAny2CpWE9yCxxb3ufQAW4v50Z+7QJ163yPWTLXuwBhmjtmg4f7woMy9z/5DR7QuTdFYnMRtqWZXWrYXSC2EWYot+/TXme/L018tqqN2DWR4eDWHZzeu6dP9/LFc7x58QyzemMiKu5PaAOU6Qiix/Dc6u8KH112x9+nfCrjIhCMScDM8xWWqw2Wyxx37j7C/fc+xOHRPdQjdmokalFjhO6Os2tZ4xx00yAQmFLkhRmsHRG65iPQOea0QDqI7Jzg+5Oj4omLbX/2MKCnRWnT1Tg4hiWKItd5tOicrH6zIQkjdAK6SHJugJEPEDhKlkQ1MdzXWBeX2OASzXiFNHMT6CIyZD97G0bo5iC+PaCTN+HkgcW03fVl2vi7vxygB05B7NT2M8Tb76VfpT1y9lnthQ3XtMLzusGS+gUuu7H7PradWu+0+rPSK2W59rQQ0OnYvAug6/o/BqCHH2rr8EbAwtfuAvRdBsUvQAw81zzVrR8NpRLDF/Ghv5dAQ1mycY2UZC13GDqJSJOJbO/newO6n2nuYnNn3Cxad3V7187Upmc9uEtZa1skp5eOcRG3/95Qyj0E/SFApzEtSopRLLCfkRh3hHQ8fSdAL6lXna9RrK9Q52tJf6bTKEJXaxm7DBhA0IiRFb8jQt8B6KYNbqSmOEInoCdjCmsYq9mGixD4qJ/FQS3f4cUff4tv//wR0ibHNOXIyhTVZIr1aKZaenb7Fupxg+LFC9TnZ3L2RlOWFlLMkikyjvp05zeuMfq11cAHMt2dAJIeoaufE+yNiNY9184L7yanWbljeNfLPVR0FYBpXC/3CdEb+szDaJnvxv3Ti2xJVnybvb/jgEpALfAzeO/aA/6aXAvWr8cTrDklbX6Ik7sPcHRyjPXyAs8ff4XN5WvskTzmFCo9cITngEAaOiJxNtHEomzv6XbcoB05A5wZQFLZeoPlJgdGMzx4/1c4vfsI02xfvA2pSStrYnwBExdiq5ojO7p+cmYYSBjlnG3W0Zk2ClPuBHT+Iu9P7Wok0LmuCLtn0dmuraFPAkAvqaToVAa51qZqaCN+2TXgAV1tduIbOBIYb2PcoB4Xqp9frc9RjTcYZzWmMxuf3AfwOAX/3wfQpQ8RAXpZNTgrSpxRcyBKuW8HlH1AH8p6bTk7cfAXRej+LL5ThB4b+vhGvVcR1rrDmx066LGX0Y+WfYrkGp9rQAHuXSPyXZ+jNbh/LYDulLMsFesGsYTgPgDo4TPT5xwA9N5s7Taa6g8R6D0nGqGSJecF9lJjugvQ1WJtEYVS7hUlDK1IFkboHHmpCCvfCNA5N5rpNAK61NjqkVLunC8vfW8NK2BUU6IoNjadTDU5DppITZmNhCxF8U6rjJkM1a9dDd2lj33KnQ5ENmmkwa5+G9W53WCVUakc42b5Guef/RGf/eG3KC5eYpaUSLMJqmSKTbJAenQb6ckRymqD4tUrjFdXSCcjjKbWHjVNZshAgRkzhhZR9XWe9Xwcs9uY065PW43KTttdz20789J31K5xYX2N2qVmPTb2z6NFwD4n7yOVoav20t/RnGY+M18oio2MXctrmLorR06IX4sQbEOnkvuXu4d7hM9geus+ju7cU6bl4uUTXL18gqQuMJ1Yqj3Umu8Dup8A5gm3fUfEOz9ygVwZRNFcVWuSGifH5frT4Nbd93F6/+dYHNzGeDzTOagY0fqMhAN06QmRpMaSkcafspXuekC3pLcbJ/t9Ab2sTFCGZ4T1cy8b7CbJSRa5qjAhi15CTa5nXBvCDQsSubMCkgJX+RmWxRs040IjLDi/gJ0j8c6OI3SLR7aJc/5ZK2/izjWjXOsyUFHalQbMuxrev3aQwh7wbbz5cSL0IUBn+n29XuObdPa9AD3Gyfje+xhln6N3/qMy3KD0axyh/1cAusDhmq8h8I6/F//7poh8qHfxryFCVx+2r6cHUXlHnhKFZnC1dqVndkXo4bOO01A0uozQUWXYy07EdCd4qZ+bUabS7gbo1vZCZjz7wxs0qc2w5k9ILCrXlyg3K+sPn840PSsGdJHXtIErFBxSQhlYN1SFrF+mIdnWJEAPUu4e0H3/Na8SAno6oXIYW38I6JSc5SxrZjkqEVVZ3794/Dk+/8O/4eLZl0jrpQwX07zV9BDZyT1khwcoiyVyAvpmjXSaAGLyT5AiQ9akAEnIAaDH+5EkL28NvbOm7Iufc06CICVjgycbP0+Xj9569t3v0EjzRloWknENgq/Q2IbP3L8kPDfeOQnT1eodpp75Votd8D5uhGYI0lvn1TmVnkjn96gAtamRNSRljdAsTnHw8EMsjk6xvDrH+ZPPUV++wCxheppkuGBSWjSdio6eJ2rps0SZBXN+27sUCLPTQiNHOQFQY3AbLPaPcfdnf4vF0T2MxnPNORDpzfWYW5Rv0SmJjnVpmRSTb70Z0DlFjr8QOiciG5J0+pYRelaxi8QyEhz7ycFHRt5yA28Inayfqz2X8b7nOrjonAE8M11JhXFaYFm+lqAMyXGch8657JyXFBdwYvBWx0DIhdjiRvQBnelsm7dgKXdLeXSO8TbosRzTv4s4QNTMhGvq8P5checi3J9y0gYidAI698XjJEM9SXvFrW3H4voIfciA7wJ0XzKI7YHpEXTlVeXn/hoAPZ6Edi26e6c/MlRDdZLwOjGAx//mYj1C6eaf15Cgp9rWbCqTRq65UYtvc3/Dr/FqYEYE9KnNEFjb+qJTE2uFSAJwfxtAj4lw/j3CdQo3SJ+oSMBjnyOjjVQR+l52rJnhJKlJW16ATq/fAJ3/15LiqIGfsc6UauqYB3RNTstsHOZuQGdaOhegW/5ypDae7w/otQG6IgCblkcTxjVMJnRO1rh69R2+/Ojf8PLLPyLJ36jeWCUZRvunmN9+D+lijs3yDTavXmJcbNSy1kypA06xmwxpPcEoo2HqDFFsNBSDaZorU5cWlSsD4VLvIsZVRQTokb6ACEM9eI62GX/Y18IeIosaiFpq19cJY0DfirJcPZrGl9opcookZ2uIGNAB2wi9pXuGssUeQMWAZi3eK6L5OQKcJUBHsUIjgZ97OL7/c2SLA1ycv8T5d19itDnHnMN3JtO27ad1duQkGdlJpRjnbCoxHqb1feu+7ociHyaYxLZIgnpeVCgI2NM5Hjz8EMe3H2GcHqIoRqgrArjpMRiMu1SzEmoUALLv+9o+3TQyAljkEcxSCbFtJCfAmTQ194YXlCnZNqeRwk78x6fcfW3HGjItglNdHOIT8IstVuSaaH39tDkS4siihwG65Gl1D1bmsdY6AnqJUbbBsjjD1Yb95zzGlgFLyUeJd1wUjf93BfRSNfWxnLznGGOdzXqAvp2Vux7QzT6EpdNtkZihCL2XgQrkfz0f668C0NmDGUpNBGe+jTaMaONMhGd4B871UCSyC9B3lQUeNQVmE/Y8G6BPRKjsxiyax7+dTn17gN8G9DiK8YCuz6OZxWbUrX7q+5W3I/TYe4tJcO8E6GIY08COUBesE+9jb3qEGWejExipUBQAuh8YQgOUcyAJU3NZqvY0A/Qlqs1KNneSZmgmuwDdqaSREEWhGQIcW2yyTGIbNISahR5G6IyOHCjIaCsQtnq6xl+mjNBVHHQpdxu/qMlZCb39AsuLl3jy6X/i6ce/xXh1hlFTokpSJMf3cPDgfUxne1i9Psflq+cYFSvMp8xAJBIvsXa1VKS4sO/Z/M0uarU4yBPGHMs9qpnFCm32TDvFuBB0W2TvBeA2AyDE/J4Dx/d3PIJdGSy/j3qA7oy2Ca+MtwhtuzpMwj0Z7keCV0a9ArcmBBON8CXwU0yFJELWjbMZ9g5PsTg4Vunl8vwVlucvMGlyzKjVT9Z10O62RbQbcHf8utl722SxUV1izIiWNfO8kIhNWVEIJsXxgw9w9z7r5kfKVpW5OWG2xhbh+0R0mAmjgWepiHMJOPecDrK1QbGXm5PWPOnKCJNsfaTWAmeZ01FWH7l+z5jfPHd0nflHuu4NwBxYteYg2QapJrBNlCFj+yhr9jwMLGcpFleq3URkZNY8oEu4xtqwKs0mKFAnK1xuXmBTXYHy5VRE5LO8FtB1ESPsXReha+aculCMKU6yGW2ssd65e//rI3TxIaIInYDOoIC8ivOqwZvZYjBC95/dp8P9FgwB34K5Lp3uwdgwrNNPiM/V0L+3Atl//qd/6AnLxOAUg19cO/dR5nUp7u1UgXmWdjMWL9Wu5y5+/9CrDq+zdZ/yYLuv+L7jfvm4JYi/+agpMZuMkI3pyVJ1ySateVLcTwXoW2DsOQOM4lqrtxvQ499XlBBsGA8kWvPAK7wuQm/Eih2hKibIRnvYmx5ilu5pPrQYoF4oRTV0i0y5pgUHOii7nWHEfm6y0jckxq1kWCaZpapp5HI6DH58pSNs2aa26WNSyaorV0OnTjeVtTqSmKWELcLb2jeulp2lFNvwfCKnU+2Nj4t4mcp9+dXHePL73wBvnmFU5ygIMoen2Lv3CPP9I7XfvX7xFPXmEospJ9GxXkn9cWtptPndXfr3bZy83U6oe2JBCpnIrj3b6+l1zl7rFTod+WuYc5wxftN9xme6l3J/i9722EmNSz4EdJY17EnbqE7jNjCV30gjfzTfR7p3gMX+gYDq4vwcr58/laDMXjrCnMN72h5nA5F4PeN/22NvoVj1W7HyWeqoObu+RJFXyEvS1CZYHN7C3fd/jf2DWwLzpppQwtAJyBjw0HCrrktwZZpc6oDG7ibvg/ajIDfEO8luMp3Jito55f8E6KMO0Om4miNgmh8doFMIh+I1DVKqzK1XqvZMk1RRNh3qvLFuE+nh07HlsCHW9Nkn750zOTIm5qT7ZWmA7PpxiWJ0ifPlU4wnBTK2oCqjQAe4l4ppM4zt/lDGoK8k59dc+OAm/VmbmiuUuzZHT2y1ZkX3nBzRNUpL+aSCbbMB4RlxVHosj37ZSXYv6gbp7RWXcg9Z7gR0nneSWjl97bvFwRag9x2Z/uCUEI88oGsyY8AP8/dwk7Ptz9cQho3+GgC90VQf+3A/FqAPpdjDRR2KKhihT5MRph7Q2YiuqJz1HaadfmiEztqMO8qevBZJfRJwPahZa7KLuBx5yn7eb07aAvQgnROuqV7nQMHPova/S7BDO7WbAAAgAElEQVRso0pZWj4PTmyisZxhb3YiYlw2moMjJelaq1RC8ppjaVOQQsIwTM1ljMQzmxa1YZS+VhaGY0oZadPIEdArspiDOqjiHgdeYoTXpaJzGkfP/g2jSCPUbQM6n7WRkixVqGfvZ3373ncZGErOX+H148/w+Pe/QfniW4yqNfIGKKYkZN3D4tapjO/l61diV1OjgP3PGlPJvl9ehA5MMHt7KAv0NiDvD7Pfv0PPNgTM8Jp61qJe73ZsSRy4CdB7RtgZTL+PBPYD5zS+j6Ho3Bsg1zHmAJ1RsktPsn+6ajDf28f09n1M9g5shGie49XTJ3j9/AmSKsdelmBGhrtkOLuIMLYfN5XhBOg8VxxbS1a9nMgGOTPd6Rz3H32Ik/sfIk3mKDaMISl/7Fr0TIXczdYxZ1ZCLk7trW2lIxfF9YP7CJ3P9ocCunTuKcS0WWEqhbip7iVvKPdKOVmryXP+AZXr2F4qFUr3P624IwLqrLjJgdW4wLI+x8X6heRep1NTaVRbHQOcsDshqI9rzzhAD/eP3xfaz2rhM6faf9k56cohroLT+/kQyXT3WaKD1c+ixsBnXQXbIN+eK6eTEGp5+HlDdNryosR38yPjHLiv7UB3GNDtXNigJtb6rwP0bf7AMIm5d97/GgC9onccqOKED9s/TO+BhwvQ+yBRhB63BMRez5Dz8Ki2VN6UbWussXqlOKVVaQi7PnTvHd5opJ0KjAyHUyCKjV+YjlS/ssaAtrpQ1qPNvlY3sSt+zy2j79J5g0bWAbrmUAfiM+HmsT5MTVFGUVA1am4SsOkhMhDQqVltfeMxoJccNckRi0zTpVPV6aq8QLXZCNCTjFOuDNCppElA9/XcLl3l6qk0kFWBNLVeY1/n9+ulWrCT6ozXxIyUjVBNRm7OugN11hW9njmNy7pc4urFN/j2d7/B6rsvMS5WinCYzEyPbmF25y6SvRmKzQpX52dk0snxW1D5juQYOiBqZfGKdX2W7649MgT6lnWwOfAxD+KmMzB0NnqpPmU3u/nfnRPXv8Mw0gifib++SlHBV/y+cUQeg7uuKdUmU7RWCYT7knXcssbe0TGmdx5gNJ2joVrb1QUuXj7D+s0rTEeUZmbUmGKscZadrGu8zjFfpLfeXhJC6jUEcwoa1RrEUTYT7B3dwaMPfoXZ3h3xEqoNpVKnJiQjF84ca77ehEds+A4/q0o9HN5DvQ2q3Kkf3GJPpdzdTHnfFsVghlLF0/FE/eF0lEUwpS2QH2r73FLuFHdyU9PYa75ZYU652OkcZVVjXRU6WxRpYdRPjQRRgSgAJZqA4+4wE+IEmDynomFJKylwkb/EMj/DeFpjliUaUiW+DA3ijwzoMSDGVfp3dYz1erWcdDfad+y8ZNF2628P0APbGO5fTXssK7xI97Cm2k5A7uw7Mpb92WWrjX9iDiC/wui8f53uCkPnOw7YfvIIPfZA5OEHM17l5daFUsE+TRwCegjEMXD5D67/OkD3GyAmwHg1rOsA+GeszfFgJTUmjQd0ZtSYOusiyd413qYf1xNgBt58y/iZPlFL0pTZiwB9yBnprU1bndzeDD5ta4MHOuGCGwE9O8SiBXSmHh2hJozQwRkrOcpxpbQ61b3EfGAkkW8U9ZNgEwJ6iVSGz/ffhntDEU+ZXw/oO7TTPDDq7aTI7HLVbqKX0n+K2IFVtcLq7Ds8/ejfcf7lxxjnSzkrjNKTvQOMT0+R3eLM6wnWlxdYvXmNUZnjcD5z4z2BmiSZIEKP9991oB7ucX/ffh34e1sRRmAptrx4EtZY/2P610mJ6vru8xMEfVTkDYk/k/5a/HfIuI4N4kSp5rAG2CfvxY5IayiDsoGl2Z1ADSNW1a2Z4Wkw3dtHdusukukMm8s3uDp7juLqNdKaJTGyrW3EakKBj0iZLHY0rs10qNpHNLbSDkmgJGtyZO7d9z7E7buPkCSHqMoRmtJVnyXv6sqEdYlNzZq/I6e5bBvvzYu8cJ3oPPM2vUIs17eL0Dlzm/oH5Kqk0lgnaJDjIfKh27aSkw0BneeK+u1NqVG+DDbyssKGGTJxJQzQqQjHWQms+xPA5Xx60ZuaqX6qKTp9jckYxTjH+eoZ8voNkmmNqQA9+ckAPdx72n+OyHidnb7xZ01fZ73/+h8O6Kqjj2e4yBZtyt+fnc4ZjuoT7ibCCJ3cMZ92jwPOENvC8xPv7xgLRv/0j/9vb9raloGI2g7i1MIuD2pXJB0aEf/hfA09jEDDKCH8QP663sjY6+jB9qOj+KHH9zl0328F6OGF3wbM7QN3OsFRzYefozfpzPXw+jLoEKAPpRJ/akDnXPTFxCL0iRvioGJWL+VugF6ADeyJIiwBE0eeMkKnk5SOwUhAQhsV2b+mjOUjcL+8Mmrc8GVhgzdcb/fWc3SpvvD7fi00rIIZF/ofThfdZm47mVYaqjGwHhdYnT3Fm68+xbOPf4fq4gwU7lZ5dJKiPDhAdnqK/QMa9wIXZ2collfYn6aYUpWUtf3p3PgAvkYZMapDL3zIYQ2BfMiJHToD8aG3uNGlRa2Y2Qq2+HPSGkxfS3bOQfyePksQOha6B/E6KPs7LEs5dJ8CEReJyEFxf0SGcwxrAjkjTNZ9s+lCQ3H4O/nla+SX53KgphQmYqbG9Wp7PflwPa8D9K2MB8tZDtyUbifiJlOc3H2EW/ffx3zvBON6D3XJbgg3UU2KwySyUVqV40k5FauTsuaacy9T5lhZFq8QyM/sJN9jQC/ZU59yL01UGxfgStv/7QCd5Qc6kxumg3lmlImhKFSClPfDrIIj43kHkbVztp9SLrY9O5MxNs0K5+vnKEeXmMwaZGxZc50ZHBMb+s8xiOlZusA3BiifcvdOdN+MhhktP/3uRtje/YIoQv8pAJ2y0E9nh70ZAiFmSap3AB9CQLco3Q1o2lE2jD9kDOBbEfpPAeghuAytej/SdrUEyR92NYIY0Ieic2/QVIOVUMLuVOePAugD0eAuh6b93AS0VmO9Txjxhs5P6tFnjAE9kAn1Dk8csYWRVXsNLyvr0jn+wdvPLUV4bYTOEgjbbSoKVSRYcIzq5BDT0Rxpk4oYxFQh24vYwkNDZK1rJQjpFB8hS1kHmVPU1muVVcYc3jKhJnstY1gFEXpYJrGapBGVQkDfctTCsZfuhz1AFyeCUauNZeVaCdCdfCkZ+fkMKC5e4erbL/D8k9/j6uk3GBUbtRIx2llNUmD/CIcnt8TSv7q6RL66QjaqRNAiaaie7Yscdx2gx/ceOilv4yjvOgMtiIpg5h1bpu0tAu6fi0C1I0r1hfsoNNa9+x4AdO+shOc3vlcfiRmg28ALHyCLDMcIva6RzebIpjMUeYnV5SWafIVJnYNZgZSAx7q5WkhZmvCFYLvDwWBEDGrLIPRHBHM0KwHdje0tmaZOsX90G3fe+xDzo9vqOU+qPRfAGzPbjaRBVVM6OMeGEslqHzLbxefYtlk6oqg/c24Im91LS4pjHb5CNiEhLtE9sTzXB3SbTbArQieg14kDdA1kYRKM8q4JMuYuXZnAj7WV/WC/PSP0ANCbpMG6XuI1AX28NEBP6LBai5uU93YAj/bYW9TQbwL07ca47wHsUYTeB0FrERzqU2/3rBI3/bkK/hpml6j6N8aLyUKdAZ6YF3ZcsPtlCBu6c+FLqB3nJQbrUARq1yr85IB+k9Gxw+8Xy+rK1O/2C+xvMDRCQ9cMPUAb1Xid0P32YR9a7A/GhJdGhprqy6y/2pQuDhDgzOuBet0NUboxLiMfcUBwvzPKLiUU9Pe2h9w5Btuj+qJ+ZRfeh8Dfe/BvA+iq+400RrUoOWP5AIvJAWbjBdKGZoLpO1OfIimOgM66HQG9cICOdKoIkcpbTLlLiIb1OAfoJMWV1KxyPdFhJwLvnT2fI9YXgwg93vRe7tWep2ttdOurCJ0CJGQlSF3OeoB9hK6a/GSE1QyaoJY/f4xXn/0JZ1/9GfXqEqOm0CWXTYI8nWFxdIL94xMBz9XVOZCvsDdlnR4YzQ8ECIOALjmDPpD6FLg3AkOA7kHQX9M7gEMOs8p1auGze/D916GKGr8vgZuwDupGt7bnyfWYe5DWng+GzjDS43razHDngAbiFgIrOoPaq8Hwi97gFdapjSEuISWSuVjfxRh7x0eYpFPkr1/j6tUL1dDTMVumqAhHcSGyuS1SHGvubleojM+0j1QlWeT4J+1MBAfmnBrIuj2HBWV7J7h7/+c4vHUPo8kcDbX8FaH7HmEHWgo+CpAvsmmAUqlsrZj28nRqugm8SbZy+nY6f6dd0tfNaGBHzYSaBuSmmGxs+xo3uMSGn1ra3WRYRkq5T2oqxCUC9LXqux2gkzUfAroyIirJUPPA5IYJ6Ab0lHytsCouBejNZO0idO5vki254P0IfctWWxNh61yFz+NtI/S/BKAb1lxjl91MBH/e/FmQM+oAfd2McTFOsSJPyOGC7yBoS0kDLc59LDNQ9+c8tm3m+vpWV8tEd2fbOivMWQwywGGEviua7qUSotacOLUyBL7djfqD0Xk/9EWtD922exwZ9KNPS/m1HpGLuLTZA0Af8ta3IrsBIP4wqdQKMhmVqqEL0AlAFCMhKW6AgHVThB6nx+NoJn6I1ofuJEEVgLhedHrt3igNsC16Rv4nAPTJmBKwR1gk+5gwQneOmQd0Ri49QGfUkmbWB8uyQpGbEtrEZmH7tjUBuoDIiD928C1FzvS2mPEuxaoD1RNjcONSnSa3mVSX9xN2j5GSgM49pu4Ca+Vh6pCpd6VEx8BqyhnRGzRvXuL8q0/w7ItPsHn9EuMqV2SUN2NsKPqxf4gDSpAu5sjzNZaOpMVUsAhcigatB95msXfIqRndjlUf7hnvJDKadhzM9uDa3uha2Ez20ohV1gLth/u4cca+L96BsNZTOt46EXYEpMrVJwz5PdgCTju6dDvyFY3NDQrykWc7FdBxRbh/fddK54yEJ9CauKyLw6Q8V8y2L/awf+euwD5/8g02L59ZXDqxGi9T7KbFzxKMaQ7sjFz8Z1V06RxeKSU5nXUCepGjzqlbnmA0P9aMc05Sm2QLgTgnp00qtl66zhPpntsAHHF+qMpGYlwwEsdH6OxB5/pQIKYDcnsMPpL35TZmH/w8dzlEjlzn97OmlzdUnPNtfkBC0F8XyOoGs3SKKmHXiAnKsGavuerJRDKvfK1MAheMDoiTH5az54IWvlc1KrHM3xjDPdtowhpljsWF475jfiKwm9o3vZKsE/JxdpzP3navDYjRvlevefdlvqcLxlqS5O7n+lY/iVLucYTu6Ilbl+oidI6QDVurO9KaAL2qsKpGWI4SXKUzO12yXy7g0+e0tfCfdSuLGgV1odPgb4zBjAZLKftsXVZaRzkQdO6MQG1OsVOd/Md/+PsBLl73WeMoIQawEIDDSCIGdt97Z5/eTdZytH2vNuXfdZtQZPUr/6FDB6P7e9yH3qfidsYxNFKhRajxwbjsAbqx3CNSXLQNfiigx7vKam6mWmVLZYDONWJ0MeQg+HXxa671Fa65Oqe9oGdYxCq+gRRHb1kDVkqyZRcSl9lPDwXoSguy5qmBD26QTcJIiGMXC4nSjLK5RcNoNKSFjhsNCKUkuQlzjmilSIbrUVXU7w2GV7FSG5Clj+Uxq+Zqq8bPKNiUTrsBJq/FwI2zptl/a5EdlCbTEBQCA0VvNFeVqd8GZdpgMi7QrM9x8ewLPP7zH3HxlC1SFByhI9VArsVsjumt29i7c1v3ubp8g3J5hYzpzdnU0sBOelYkPx48d7pojNXxFESqPUeZ92W+ahvl9w2R63fuST12hkY1b6X/nOPp3ocdAmFIvuVABs6h9owzsNutRe7cCITZTtiVx+KzzmmA24Aemhn+LsGVjhv3wgjFKMH+6W3MT05wtV5h9fUXKF6/suErrEcLVQwQ/BpeJ/GkdwvAyhTcAkAnEJHbkZeox3McnD7E6f0PMdu7JVY7vz9BgqSmOBI7PpzWggd0d3Y4LpiiMf7TSe6VM8ndREkafw1AidjhvouB4E2nUyI5LkW/VVJTpzmVMQIwZKkrrzBtRqq/s7OEgE5GPc8Wr88U/iQAdF2fDoOzC5OM2Q6Th+Un2DQbrDbnWK5fYTqrkGa15JEZaNIcKTsStIS1RFNnxGw/+7a+zs7annbnfMB+djbUaxLEiO92sBjsfYdgG+AdUSH4QRz/qKPqmghdtsUNrYlZ6C2gl8wyAa+me3qnMMNm+/RmQA/tdvx3XZM5qwjQ9T7qDDERnncG9BhkhwAsNEz+9f6Qd0QUP/fcpdxRysBbWqP/WLYA3axMrxa4naLsMxvj+9xOZ8RbocLPRdGiShwPc6XxqXYY/Tz0MOYKHYPtbeW/c1OE3tVJzCTYeriefE9YcsYzJPX414bv3EZMzrz0AF0GyGCQ//U1otazc0CqZ8kt42Qs+TqBc5NhQbW46TFGzRQojFBk89kpk8s0IDMlHAyRo6b85XQfScbWohobB+iKrCh2JUBnhOP6UwcEIpTCdIAuY+SUtryUswG60wcYBHQgozNAbXamIl12Z5yyh5miMKYYV4wpA1thVF5i9epbPP7sI5w/+RpYrzBWapItVcCGnsHiAIcPHmAy29NnuLq8AIoc2dScDgGQSJq2hvxSdBMBekg6a8+P1KjcIJFBQo21wvg0WwjUej/VQ51+ubuOpX67r/gchBm2NoEdpeV7Z0mbp+uf3c7IWYbpOvYumVN0/Ih1avuqx0jmezi8dYImSfD6/BXy508x2qyU6eD0u7GL0n0dWo7Z7mNnDq2flijntg/oEuph3bxJsNg/xendn2NfWu0z1cyLDeeLp2DSWoIxbu/o3Ph9SHB0bc8e0P08cw/OBM+bAJ17lG1r/OI+3bZVBuiK+PiZ6gZVUUooZjoi63+i2QQFnWm1/3lS3LgH6MouuAiT9+cBXVK0aDSM5XL1CkV1idm8QTZlpO8AXWUjFiS7VR8K7jyg+0dj9qSLYNk6F35ZxGlf/pnFzqR/H2XvGrb1XZOakbXZ7jPvnQFpNeyOY3UfAxE0HXtm+mj2lqUNl3qTZahcybA9S28J6MpgBLyx2JFL/MTPIEL/wYA+FA33HkgIBFE6xt+spZA8oDvFK8prthH62wG6N4LbxtBFacFl3gbQw4NDr+0D1s6rApPR/0fee3ZHkiRJguo8CEjSos1qenbf3b7b//8bdmeme8jufbi3Q6q7WCYSCSAQ1FncE1FTd3MLjwhkZXV19y7m5VRnAojwcDczURUVFW2kiFXs1QE6M59BsjNQOB47W87Vuy0w8SPBQ3bDqFUFY1LyziaTDMqR1q3epMZtmM6BTqlr/30IPF72GIMKtTnetLrMZZJfySR/LhEMNpqIWTAOyh7QdY41BrIwg8+mksC7HXOgqx0PeQI6vNIhisOBDoXwUTEjsmwcKhrd2wjSDwN0tDjpQWmHMuw4AegACWxetNnFeN7tWjaLG3n3zb/Kuz/+m9TLBbP0dF+zj7hEn3Q2kemL1zJ//kriYkJ683GxkES2rKVr7zvcxLxRpwBhG2PtqeAHojjXa2zPQb839G4HNpCp8ZTp/cGp/uzdQJIj9zTcF2HwbBn62B63Yxelk2NrVP9dB/f47F73es5YA9ly1Yhs0aoWZfL89SuZTCeyfFzIw/t3IstH1ocBkGB58KyoZ3E1ftVO9Ae7HY4EBsdGWZbO93YMl1HuYJegD8kmV/Lq1Zfy7PkXkqYXbE9rKtCqtWbaEQBdWTO8N5T4Xcun8+fXQEgzeJtnroG5/uwpQMfPFGzB08PdAN2ek742Hdh7HRfuWVmyZz2PUwY9IP4B6OQSXHkC30eGjn1qDB3HwqKnHIEn1j9uIQG9lcfde3l4vJE4LWUypVeSJDBlQhcHgvoYpccPB3TcfltnCEL8L9sDxwDd9oP+V7NTnyUYO3dxL0590UM9KN2FQZRPY9v3rEQCRmlVx2xZfCwKtYD29xuTQHUr8ANmW5v9nh0C+hArwMxipC5OAcU3eEhogOSyf3RbfCjlfk596z8Qu/nhZvcB3TLQFu5wAaDbIg5vgsoC+lnB+P5A7MMoTyn3MQYhfLj2gProSCtjv9nXEsPIJGokxyHvNiPEIFpHt2Wnr3h4nYfL6FyGbvfvGKB3B9Qgkus7AuzQHF3Ynrrefx2eb8G0LP/zMPtxgK6uRgroBSauZdcSO7c4bE4F9D1E41pXx6HiAB0jSOMcIy61nQ3rQJXXWid8CqDjKPMBnf7WxkCcydDR0wvKne9vgI4PysEeqSSgo7n58AFxT7eyW9/Jw9tv5OaP/yrb+xuJqy0BHduTQzYgDCpmMn3+Si5efSpSFLLZ7aTZvJe23pGpYO3a0e2dVM/RxWGAbPedQaonvFQhmgmMdAdo5nD4pI2mBzcKlTs71850fJgYr6ttHjkB/QzCfkS1//1XB16uNguwZgOdL4QzgON4UjgKocthL6smZq8/Zp0Dlu7efie7xwdJKuxDOP31YD5GufvvMVjTXsbHe8xFrwZNcCAESO+zuVy+/FJev/yFTPNriWDvWoGAUL0Fz5gkUz2HK4Wx/hxkk8Z2sW7tDGV8vUsoRBzeaijJ1e2QPete/dx+DhJdgDrXFNLDqpG6rNjCZ+1x2HMK5lrjp/Usesxb1NvdwvGCDD53ALUTijb7Sh63b2WxfCdZsZfJFN0g0C/g3mFCoQF6f/VPzdDxGx8D6D0AupGvgRNcuHQ1Qz/+FQL62Bo3QPfP73OA7p+hCHy4VY+MU7Z7YnvHzmRvV6kDJyl3ZSEV81QArmyGSicHNXSI4k5++iBzCyk8KoUDP9rx6L03jmE7EpYfxtxBjEGH/v4QOgwSNDLzM/Ph/+Yw6oMDxP9ctvjGgRM3TuTXbamALrXkCSUgrm6ngN5v5eOL+ty9xPf9++PTLmGgMWQQ+szM9wA+CujM5M1GVq9qjN7x/20sQzdAj6NCcli/ooYezSTdpzwoqHRnduIyUjAvdcVDsIpzeroj+9AATu8zXC5QbmEN3QltBpF6xyRAoKiOb5ah6+hT93nckInOB9o5WeG6kJkAEADoOOKg/mUE7DISCONgJ6u1Tvw71NmlNO1a1vdvmaUv334jzWYhCdT5JpIBVIFim13K5MVrmbx4SZq43t7JZvVAxGX7EQDaq6Gr8vWwE6O/5ygNqOmLCeWwKzrg5fuPU436Gq6uFoB5mHmMMW6nguAPAnRnLawWo6jj9h7rBlTcfwD8upUV1OWTuUyev+IEu3r9KI9vv5N2hXuOuMsdYi47V0Gcq6GzRD7MgMJzxwdSA3T0X2PWOZiMAsN3PvlKruevJKlzkV0sEWr6oL1RvwTfjKElNIeBsNIdni5CMNbFDlS/fm6Artn8kNl7CqD7zwSA3kaperID0MuG7otkA1AHx9Viz+GEcmZJWH8IaAno1qVlrB7uHS1YI3YkwOGwqjdyv/lONruF5BPEqZGgW7NLWhgouozefYCQgdFrPlyj/prDvvTP+vC8tHsaglKX7OlomcGvhesX9+E0oCvDaV8+qNq/HcvQ9bmKLIMMfXAvPMo91Mz412XYGdbp7XTrAB1iOBQ0zan0xwJ6mDFbZhwC5YcCOmvnHqArjdgvngPbVkcxjAG6Rn76kM9lJX4UNNz8Ggn9st65DL3WiWua+lBVi7a1PwWg+4vq2H08/JkhXW7PKQwADMTDICL897HFj1pXP+QFUSGygUtS7lkyk7hNSOWZ7teZeJLKgl1rXdVSRjlr6Al6z2ntq/eZlpkYhMG2NQjahkNN+mejIx99QCeVNQLoFNM5FTmu/SigI7DBNDjQnM4fHqI+0I5NhKGqpexW7+Xu+3+X++/+jf3pKvLQgRisNqLfPsmkzicy++QzyS8vZN+uZPVwx6AFLmEAdQKz1dFHAH24vwzQ+3txeGDqpK3wqz908W2/C2TkcHU0Pt97TLfgLIePH4jalhZ+dQAGi9EuyNOSAcsvTtCJQA/zDFA830AQefVC8mcvCKCrmx9ke/eDZOg9d9PDuL8B5DbLfCCKU1rIgqDBQCIEF2QsuNqVPQJdzv5r9Yuff/JryZ99KYVM4S4k8S6mV7uBI0syCSaCKeXeZecOt4zSt/VqgI5rHgA6r+XYHd2TcufgIecHHzJ/UPQA0Emf161EVSNtWUtWYG+lUuE8hX02PqcNlHIT1gzQEQywe8SVIxhAUxSqlq7bci0Pmz/KplrIZAJzH7AjCNRthoVqM0Jx3+GZeyro1ABjjKXSp+SVpo4uwGGXhgUH/o93wlov8Bh8n+WgHvTHg9bDBKhf4yLLKpJdK0q5OwFkdy3c63qu2b8d6MIcazEWTAwB3afcO5X20zL0cCHZTRhkbu4iBzfIExCE4KE3ywDI2tVAafUZunXnGP3HmdH+ugDdwwy9N/Fnm4D7cwzQfV2R/kwv7+/ERR270MqvGgB6KUlbSRY3HqBrhu61WR5fboGYKYzCTlHwPtCGAgk/ABl+jt5Kd2xhjgUMYdbmv6/9fAjo+zaRLL2QSQ4L1Dn93OHw6gM6JjvBDQ4T1gDoO0k5/zzlqEzTUDgP7COAPmQsPhDQcZi5gTanAB1qc64f1NGjSHJsQJhzwFEurqXcPMjD2685gW1790br1jhQMaaSNrJQvUeyjRJp5zOZPX8pcdrIZr1k6FlkGNwCirQX/FgWPTzMuN3dAReT3tVRki6z1Sqc+z4OQmWiwiyof02l4Y4dmP2i7YV3vT7bW9JBehQe0WOUJu1mcVCSdkcG5Ch37dPqOjR0Sp9munVSSPH8lUgxke1mI4/vvpNm+V4msBuKwVa4QTKulZGfu2M5APS9tonbzp011kZHIZn9G/JXtE9C9V1M5erFJ3Jx/aUk6QuIKAQN5dCFgP6BRgDBO0yQGpgGudfg/APTQri39tfrgSDOienYuGbisG5DOusNGOagjdL1h4PJCM/hBusMewnXDhVh1ci+arXJl00AACAASURBVCQvtLNiBy/6ttYOidQFQE7YiuycIMpAzfqWzV9Doze0W252j3K//Vp21aNMp6kUE2hPeroX8tPQFMYPOHtr7dOAziTA1+p4ePI0QD9fVg172cPzTvUdx73cu+AiEKwZoIMkWVUR9R+PE62h23toAGpTOvugWYPO4Rd/TjtQFfiD7zM2t050frP/CYaobi0OGF8MZzHBBN40pLstwjiV/fpRxiHd7nu064Lixsf/mTE967B68f3kLfcB3AchpHMzOwcsRzPav7l+n6NZul8a0Gv0IzC9rl9UG0laxMO19qLrh+8y9DFAP0VX4tdP0youFgtKFvjXvzRAb1HrTGZSZM+kyNCLng4AnZYXrO84QK9r2aGPtwCgIxhy09lsqIUP6J5QTPsrXXmBXtMe5e4oQ1LuricXc50t29RWDqjv1X4jRw3WjX4EI0DaFwexDk3vekfhhhVjLGwG05tWyvJRFu++lXdf/3+yufmejAPsahEvUCvA4RowFElk0zQyvbyS+PqZlgXKjeQRsi5tYVMqXFkkM5fp+lWDcpbOVh+yFf6+O8w8dP1ooOt6s+2ANADxharOpS18j8E5QhX3ccrSqOvQztjf9zVEhDY9Ef3lEAhCwe8MTVBo26LePJnLs2cvZLer5ObNd1JuFhK1G4H/fhpPqCnQa+2z8I7CNC9+VYlqPzTXlram4UHH+5zfo1ZHMFI0kj1Ejc9fyyWm6CUvJK1mcJ52gUjPJHBNJZgGqHVmnltkZ4YMEeMId47RwhhjdD01OWl6VkPUDIaOb9a/7VhJjBS288gC/v6xwQxI56AjyDZARzslKHeUFXbQp6B8GaP9LWWnhQ50QacF7r0OZ6E7HDYAxZMwzOI3qCFZ7xZyt/la6mYjk2kukykMinAu4/5TycLXH8Z6bophB1bHKHfv+dnEN9vzKGv4seRh11mAggGge2dnFysFfvAhoHM9BK1V4TnuK93tPB4F9EJV7vbcut5+tsX2GfoYToT/Fv4dOqZjgmerzzPA9PvQ//7v/lv3jMYy9EEUNkLRHQK4nwUbmA/pjQPlN2i44HALAwmKC7zIbhBgdHTrcbe4MWAd3Igokk/XjzyMM4J5w1EIVGA7yj0E9GP3y1+BfgQfBGDdX0Oq/WcDdG93+ovelbndQsEzhDUn8s2JFPm1TPJLusUl7P7Qti7FSK1XI1uAMxvMQjIAOmagk+6jH5VOpgK9iKlSXalFQQ+e/J0YzGhDUJjOjpGUoh7dnQOXUa5UPTt1OQ5OgDmuSweVeK5Mpu5189DTFGyM1qgA6rv9WhZ3b+Tu6/8l6++/IUjvM1UGU+lLj26lIzdlKcXsQiZfwJAkp+94Um8lg1mImySG2qPfPx0Gxx0dNzKPYAjo4802xlTZf8P15yWFBAZ1lBubUub02uzuOC6tYXdD4M/u7yUULmzYEoBcp32p/S4OUrAbuyKXy8tnMi+msnpYyLs3b2RfrSWJasEM+ziZOCDpP83gvjnqnf3hLljAqsBhreNd0V6nCKTXguQ7k8nVS7l4+YVM5s8kbaaS7EDL9IeiHdo8XDHOlQDjAbpnjOJYbF3Y0Fq6mQQ+ACCrxyjTENCxJgHw+B1Q3qEIyz/c9SRCOcABet0w68ZEN3z+Xb1DE7AOZDExnDPB4m7B5SGthHaJbaLastlGCHQws2Anq+293K2/oRkchH1wu+sF0Z4HwLFD7JhIeJCZWobZuxVqAqmlmR68xteeakqGToe4HD27rC3XBexdNusYov60df4cw6D1pwL0jjUGoLtWxDGcMHw7tlcZqLeHbdL+XuaZGmqyPhTQw+d5DNA1YjG6/XS9opvTG4hcQsYgPAi7G/UTAfqr5b2bh44NUzMbUxAfp9w1wPBrmj3I2H2yEZV2nzTyHpIrh3S669UfCDf8hesHTf3iH6PzB9GvXxpxWY1FoiElpAxmXy6BAci+VaX7NL+UfD+RtEoIlh2gkxrVmdw4uLeof6OGnil1aiCsvZwYD6n/1SzAtWZ4gI5rp0mMB+gU83RuXb2YkrJJB+gU7naAjtpkD+gEYpvJ7AA9SSA70i4KAHqJA255SwvY5Td/lHq3IG/ZAbq7BuRcm13J6WBXX/0n+pBvHt5JvV4wMMRQC3ZfuFnQqgjUDMOYsAFgj+hAxkCs29RufZwC9IHYkEJvxxj8BIB+bO83HF6ic9Ppl+48DZTybqTGfb68kovZXPZlLYu372SzuNcWwQSZZyRxNqXVqB/shkG89qRrho4zBMdbD+hq96vLXFXi09lzuXr5pUwuXonEhURVLHHZZ80WpKh4UwG9VDjvM/QA0HnkuufQzUB3+4zBAbkBR/R5GTqU9lijBWqwZsfqBUlDQAfgxwRx1NAxGwG2rmADsH+21U4QRMFvAZPo4M7Is8mBubIqyNDBnJCXZ60dItA2KuESIY+rW3nYfidZnsp0OuV1HSRVp6z5jgC6/zk0qzych96XldwQmSOx5LEQk+/htfFqdnH8jB0rOYa4htf0WVIrhXB8Kqh29KHvI1lmyNBVGM7zyrnv6TV8bIZ+GtDtHBzskQ8F9IN6RNCAb5uij5p6Q5ljwR0tmUP6MWh58b9vr/NTAjpe89nyToo0kkmk41MzR5UpoMM2xUGxt1bCBauLtv+kY/frXFBkUeexhTfWcjYMCobvYNdoz0Yz8GFQMEYJHQJ61gN6O5GkStQTGopgBqTI/nCCah/yFiIe1x4GEZrOg1Yb1jFA14l5w7GDHwLoHeHnAzrrVE6hbH3BTgms9Vjsfbh1KaDvs0jqtJLN5l7uv/l3Wfzxa6ng2x7D5U4zdHXbwO8mst7uCOiXX/1nmcxnHPW5e7yTCaewuWzYmb3463YM0NkaNBLUdv9mKm/3QrY+/tyAHraL0WzFwNwJJ/F3zPeGdEvyQrLnzzg8ZPP+Tlbv3klU7iSF7TJKFdA2QGqNg7LLwIZiKqO+ySCSYtfaPSh3zdDha14SCPf7XLLiSp6/+KVcXH0qUTIj4wT7P9ii2rHJAxJBgLV7YipgCOisW+oGZ7838NGoc6x1J5Cy/YjABvpzBnHmwY6sHYAexRRQ0rfMs3Ue7kWUd9AlooAOQRwAHaNW8V5gADblVlpn7sQMHaBCQabvhYAAB8UOWsMxqK3bnUhcSb3fysPirTzu3shkWhDQkaX/bIDuM69mU3sMLI78u3+/wVSwrOZ9hcHnuZc/Buh4ThhTu8CMizaWtTOWsWfGvdp1Y2gkdyxDD6/hoLsr8L8ZwxozOTLMiE4BOl6AG8bLLOwQGfuvD+b8PhWVh4Duvx6jmgDQDxaS29Qh6IwBegj84e/41x2C4OXjrUySSGao4UGY42p3HaA7YYkP2KM3eVwXoodA0Eh8bKH5UddTfif8LP7v2HO0n8Hl0QkuEDOOBxpOyMgMPVNzmeJS8nYqaZ26WlSr9WU35IF1dMwTxxFm1p3pnxrQnQbDZSUd5U53KWRu6vZFatOETS5LjTnzTX3P90UkTb6XXbmQh+++lvuv/03Kxa1EEVqdIFzDMAtHoe+hDq44t/sCGfpsKuv7d5zdPU0iyVOM0ESAQmu8gdHKwSZ3AQKega+IPZahH/uZsT1iz5WUJbQCHuXurzP9ueE0qsPvq8jK9jp+I/Qex6Q96sAQ7MGNDZk5yd1WmjSR4vJCoulc2u1OVm/fSv1wLzkGhaDsSAc/bEAVCIZf/p5Xb3Oj3FW7YYCO/5IB2uO5Xsj18y/k+vpLydIr2bcp3eAwCx1dFLZd8ZnoCmeAHsN3oB+CQYZJa4PaxsgsWEETzwMgaAp33h/+AROlZ6jrxeFHAqCDwUFWb4ZJ/lnrf+4GJqD4HBChVjUFcTO4vkDH0cLPAUUMMBswTILvu94Ty3x17Tk7XufpgUgEI2D3CcbAbuX9ww+yrm5l6gCd1sXhpL4/VYb+kYDun2Nkhn4CQLezugsUXM0dawNufI9NQtvqtWcs02EPEwZXGvhTA7pXQ+f7/8Pf//cDJiPMEvzFFYJD+MF9UDc1NsfVjXzZ+1C4MeKq4x96IagNgNuEKl7gYW9ni/IpoDi7fyvTLJF5Cl8mALqZ7WuGrhHvsK/nHKAfCyi6Q9bRbP7BGd7jsc8+BuBPA2gNtDitKWBXzgG6tJkUxbVMiyspZCZp4wG66wtWn37MMW+kwhEG5zT0e7t6H2lXl6Fbf6+1LGKG8LkMXW0te8cwu2ZV8eof1PJTBBJGK3uAjnuLTJG1VzegBW1r1I8juypiaSZ7KeulPL75Ru7+419le/dW4n2pdedEZ09rH1Qsu6qWKMtl+uvfSjabSLm4I6BPUnhsYziNfia0Sg0HWYzUsIMauh/46mfuJ5/5ezT836ObzVTZAHTvoD5cW1oq86cfhj8TArpOsrNwAJ0CalELehh90/jsJQK8ZC/JfCrTq2tp96ksb97J5v2NpLut5PFeB8nAqhYdAhQIHkbG9lnVQMUHdNVu9ICuB+8+ymV6+Yk8f/lLKYrnErUT2dfoO3SBgAuwbU5CWEM/C+guILCWNX/vWgDJQcQeoDNw+EBAhzo/qvcUxSFQmqa5dgrQz6HmWkc3CXQjxr5hH6hhDQILDG3B9EDlGVkEjTFRsZRttZT3929kHy1lOpvIZKJjjw/WVQDotj7D5GFwNnuL8Rjlbj/PS6KJ1emv8Ez1+7jpzGcMnP/eI14pp97FnqO9tlHuzNCbVpatAvqmmLBtzccqBhQm7vsAQA+vh4JfHzo9PYL9M4Na77NFv/uHv/sgQB8D8BAY+jewrOQQ0P3FovL8Q+e1bvOOKBn9RWNG+n6NMgT0cbDqaWd8f/L+B5nnqcxgBhar4SIXD1WmaIHRkYMfkqGHNEqY8ZzL0McypKcEVf5zsnvVbTyKlIaikLD+3r+HKmPhybJvMplOrjkbvYC5TKMTpZCRd33oyJkaGMs0XPAAD4jixgAdsKpmHa6u/ARAt7YlzTA8G9QjgK72oKqwVyGbAjqCCQ5TgfkMlPQ4SCCWKyKpi71U+7Ws3n0nd1//u2xuv5eo2WhdEnVdV0OHwKh0gD776m+lmM+l2T7K9uFWIFfSDB3A1FvBngJf0vkj4tAuG/dGsD4V0P3DtsvQg77/4d5wjJo7SZ6Softrh7Q1zfoBQI3EtdLJJbLlSSr5s0tJi4mUj5Xcf/+d7BH8kGpHgIWSRy57UNcjkw2Hex6YrPVtrmWj3R3lzmEjDUSZ13L98hcyv/xUIpnKvoJt4LC234G5rxZmK2MiwH6/hu5n6OyqQN89fNGdIG4M0PE7PqAzqA0AnYEE1yc/pfdIUOvGGFYVtqUNGM1IJknKqV/oQcdazlA/ZyCEa1LfemMOsIEB5g3KRigfksLH+odJ6k6Wa1i+vpM8r0i5A9DH1ldYlw4B3RiGYwnhKUDvzus+ljyKtwNdSMh42ixz7zaGAWnYQeQHFPamY2VNfI8ZOgE9ZQ19O5mOA7rT+Zyl3I8IA1T/0BURu3MhvCkHgP773/39BwF6CED2wQebekDlOgrPX6KBWv0coI89gBDQbawmF5MTKZw6PBWIhoA+e7iRWZbINMFM9FYSAz0bzsJovL9dflRGAPXMEezjjkWTH5pxj61s/zmMZfT2HvZzg+v4EYAOL2cAelFc6ZCW5IJKd+23AQerB4ip3BHR1iim/sSAbpaVBui27o5l6Gxr5EY8BHT2GuMwRm2T9f5EWlDuEwikd7KB0v0P/y7rt9+KVMse0J3ATwG9kigrZPqb38rk4kKiZiur27e0iy1wwKK3nICuZY5uzYx0jBD8T4jmTCkfgv7gAA2y2mGgpjOtze8hXL8aBFqPrq5z3SbD4A8lMmPiLHD012gL4ZObeAcQQtBWIXiaTyW9RP26lc3Ngyxv30nWVFJgryEGMKqdwi7txx9+MSRRsxqCHKAW647RppoWEdzVVa/Nr2R+/Vqurj+VJLqQtkpYN4epDcxveO0sv6uArmMZ8GycSrmivWY/rrYDdH0I/F0EH5grjr517kUTlFIzgjnj7rnjnmDAh00pRDCZggvUe2TGS2rg4iw+MYyEWwwOexjzq90TGI0K90Nk51jHeQafCJ3wR6vaEop2ZeK0t6RmS2acZjrdjuZetTTRTu4fb2SzeZDpFJavBUsHf8mA7p9lBwmSzTI/AehjQWp4xo4lqR2gt3tm6GjL3c4vB9l599r6+LrYbGyvsQvG//JF0Lx+ZeX8r/AcJyJ14mWR6J/+8XejMcLwdWxz9//VF+mHRfi0h7/J9TDwQRCL27Uoub5yZ2N/IB7oWhTcYh9QC/4FDv63Pkk/49csezjoQjsdnHrV3cjZ4zuZp7FMkj0P5G7wJKYMWZb1gYB+EFGFo+WCtgP7eX9B/TkBXQfB4FbFBHS4xYFyn6QXkslET0RYo7paot+2VqEnDYCOIReFUoSmdDYbTXXhcpRkl6H3n5hA68RR+FkctCY6sddjZuApeik+wujIzojI9fU7gw9S/q6NjaI4Uu5qLkMl5AQ13Eo2j7dy++3Xsvjha9lvHpTCdz28pPY4W1rrtNkvfy3zF69pG7p+/0Ym6OelWyacpKbcnFAR9D3oh3OhE9Tn3UHUbWMv+PXb0gYUX1cagoisH0drB9DAkMLV9pRtcD38waES9uiGAWjczWAY6VdnhuVmelu/PrL1YiIZAp40k/XDvay/Q/fAhgY8oKsJ4NQo9IZRPuUeXsOeswbwDBSYBF3mcD6rAfCZJOlEsmdfyPzylRTphbRlItCARWjXBqC6wUsETwew3NpgX/AH7oZUudvkgIPmFL1rDSYNKqDbujS6lWyF81YnU4TrxShWMBdoO8Oo1TSTEnV7aOHdTAEe5HCH28OwBLNLwUJgzoSWhtiRkaYMJisEYBydq/eNve7YZ3CTq9HCpwp3qhgwURAME0exYu3upGpXcv/4Rtr9VqYztKxl7G//kwK6t97ChMeSu7Ezrzsbw/UaAKH6BfQ/dLB2gqxe47VDGPTPYMO3roYOQI9yqRygH5zbCATPAfpx+0C9mgDQD4MCDVx9Rjz653/6/ZGkn7Cs8U5ARQ2jF7ygHpgG5AOaL6DLFVv7Tdurfc1Yxtmtds9DKTWb3uRnnvYjY9EP70dwGIaLZPA5okguVu8pZiqgegagW83iIwC9uxfuLocLJ4wE7bo/CNDVA0qpNjNlsWemD2VwGhFKTlLu+gx4DTQBwrNBHTijWxyMZXBIAtC1B7hWW1RHb+PvqO3BLQ6LMkUtuSicdzQmrYEC1Dp29zldFtQbC2kABiU0niPehnUsACrq2MwC2dVOD2uAiB7w6qWGAxYHppm59IcBwAbZi5sbDWONplJjljTj68dFKlHayHa7kLdv/iB33/2b7JfvKfxDnd0YEQImxsDWjRS/+EouPvlC6qqR9fsfpKgfZRojAJlIk80ppAOgj5WW7NoOLI8DJou07Qhd3mf9tPfx3NSciYm38G2u9zFaVF3dhkfC8EAEXa1ZfFim0QPAAbrzGEBMBwo9n80lm80JQo+376S8+YHtjkZV2+fq+ni99jD/sOz2vHqi6HOUmuNDcdVNE0mez2V28UwmV5/RDGlfp9JsRdqSM3g6C19tcYgJykZRW1AHUG/Qh0453/EvrH9m6BCj0azFY+qOAXqFZAFzBrTFrOTAFwX0PS7wANBx3SUmDJFNyhzLUtYVPjmDEKxfTE9jqyTjHLjJwQ9CPxuCHmToEPhCIYT9g7a1TXkvd4tvJckbmc0SzmWnOQ26UtwZMbbm7JwaYKtpGk7UjQ+G3pp4zE6oUze7Y0GHP8Tg2vtynEqPICGAG7S5nxjL2FkH93Bv0LYGUVybyiabSTuZdqJxH/80qBiWZ8PyK6fgeV8+jh0D9OFruKlrfunxQwHdv2il3YYj4MJoyH4+BF+/1cZfHGHERtVtAOjhA/gxgH5AUwPQN3cyjSOZwGEc4xNdIzqdknCQ8i6PU+4dXTf4id5FStlDBV5z5gvvZXePHAjrOuwNEwaL9kSQpa9vJQV3xd6iJqA7ytHyRFh32mdTz62YwAsxDe5VkuSSpVNOXcOfPL6UTODpvpcEJhlo/+Hm1KyJmSvqywjemKGjDQn1QGQGaGGybXfYPueDDdrJFNBhbjMG6DpCkDPLRwHdmWLY5sXxj2lwVOJjAIfO9+4AHereDEFDSxvMdzffEtDbx3eO8R6K2bAWd00r+ee/kKvPf0mtwer9G8l3DzKJagX0dM76cMLJScNA098X4Ya3fTGWLfn75BSgh1BkScGxPfPRgO7WLh4F+nUhkEsnEylmM+6ch4cHWd7dSrxZMTvHFyequUClYyGc659df7jnabLCs6cR9L0D1jGfOs2nMr94IReXLyRNL6WpRKqNSFNhsIma8fIYdIctlz0CYWT2CFvhmVCkrIsCLAmYJ74OAN1l5LabxjJ00OEYe8qAMwL9rW5txwF9LxFa8EqMdo6kSHPu7xIDh5zdKwJNy9CpcGcErLV0LSc0EmX4LXWdw/5GD/p6917uFt9JVrS0fOX4X/c87Cz/KQE9NLU/PO8Pb/YAU+jOq2lRd4aHAejJEEwDzvBHQtwCU0QW0XU8hBn6Paxf5891xqxprTy2VU+lE4Duyi8hoHd/51nau83Ze/hnhFme+0lu9C///I8nM3SzcAwzSft7COhH176n0LNMo4vGPcrcz370tc4Dun9DwxtkB9dBj5/1khowArT2G7moGrmuK8mhCI1h20itqCQ05HB1EfcmY4sxvJnh+9IlzZuCdrCQXCkgBO+D+xrU//XXnEhsRL0eZlk6672/2qGwKZK6BfjqMBW25GQYgzqRtsaRWEiRXEm6n3aAjtoe29Y4fEUBnT3qFBdlnLqGQqlSfX9uQNfZ7AboGBbiAzr8sON0L1W9lNvb7wnozeLGTZVTLo9lAHefQZnKy0/k2Ze/FolyWd3fSLp5kAka95JM9gR0COR6QPfpcx/Uw+ccZtJjmfUpQA/X6BigD9bGx2bonekPslsYxBQymc7Z6bBdL+Xu5o3sVo9SYJZ3psYx1iLlg3rIRmry0LOAsMVMmOG0UkdKuqP5cA4nuOvXkmcXsi9Fml0j9Q70PKx73QhSOreplSsmPdJfHqN9Aeh5JvEkkxY96DjQTzjm8dwZZOiqHmd2xj51p8Q3czO8Dyj3CtMcM45NxddTAF2qnbRupCx+F/eD9XOQDDm0GhocgG0ApY84Fdl6NwceAUOKAB3BMcahCuvn6/JWFsvvpZjC5EbnbdvzsLX4UwJ6IMcYZLfHsGPA+PIMHp1A0P36WFI5wAW/P999Y/Ae3ODQaBwH9LtSpLx82QF6+PscaxoAevj5QkV/pwfq2iJdMuL+fth5gDMoqLH/j3/5pwNA7y9O+3d9MB9S6z1ze+om2qFyLNNQIDg0AiCcw1aUypVhJncAhCMtLv5BGb63vrZ+dI2mUX3cymXVynVVSsEeTWQYqEnFkqKG/ARAHzuQ7d80GQCg9+rsMUBXY4z+6xjr4Wct4YHnPzP/s/IQsgw9APT+fiDzMXtTZLGaoWNAS12hJWwqBYa07JGhCzN0ADpHlbJUqIBuhhsYQYksXQEdwcJHADppdJ9ytwzdMRLOKATZDw02grVFeRBmR5N2R8+qZvd01wLlbuKmFNa0a7l7D0D/d6ke3qpWwK0z30AEgB69eCXXX/5G0vxC1os72UM13G6pPJZUXc+03DQ0jzlKfXtBo/2MPR//dwaKX/PdHhnT2q2mM73ETtF1sP769YQxIT2bgx/0rZxJe0ewI20lyiaSTy8lhRCrLmVzfyvr+1vZ1yXrtPQbHwxZ8u5NN5BFLyVUHTMLBUCiXs8Owkwm8+cyv3wt+fQFxuHJflu7WjJycrinsVmT0M8Rvmz7wuhRTICDviGWBOBYANAjqToWabgX7Z5z/UCkBr1GqneFh7grF/Dv1isP1gs0eI1rqmWaFWQooFconbjPaug6S9uroSPoqLasv1No6eqmFYJSnE+5AjH/sASGsgjdD9Q0h505Lc8zKuZhd4/PLhtZ7W5ktX0r0zn2Sw/oPoPzUwJ6G9DMY6xUePadAvTRpGqMYvdedGC4cwTQOVHRJgS6/5IpdG1r7+tY6uefjsYgds53Y1zH+vDMY3/knO/2uxuJbEr5MUA/GCX7P//HPw/QYwgExwHdroPtTEdu4BgtOHagjT1U/zpgGsoaqQHwkTa20bvr/jG8GYcR1Tigo46G7DyFQMWEDt5he+o9w+/ZhvfbrX4KQLd7FeoYQsDvApwjgO4HHigz0P+c6mFl6Osa7HTCGvp8+lry6IJmF5gXnsIYhFkCgqOGgI7jk9eE+l5eoLBN1yvsadL51knsPVc7vPFfgOwEAyjY0uN2BfuxVfzFn8U1Ri54YOSixAOuBaCuA1v83az2oDXmR+Pa+LtQWWOcaiEQpkUpWIU9Af3h/q3cf//vsn3/PadwWWZu9W7d4I20V1fy4ld/K/n8uSwf7qVd3EjRbJiFRWkhe9dXPRZYngJ1/3t/LYBewkwFdeXppeRTjJYVWb6/pbYga3aS4gGRsXBz45/Q8xwCOgNYUMnQbiSZZMWFXD/7XNL0WiKZyx4T1MpS9hWeN9aOy2ABbI5M5zqkQB4EtLIuEHBynSaQ2R2Sl3w/Z3jzYwEdWfQkzemVAECnzsBR7liPWN+aRasojgxCueXF4vdsX/mATstRB+hkxsAcuL2g1T4kJ/jseE24zzWyqxfyuH0jWxjKzLFfCpbILEO39WZnZ3ieHYCpM93h2410cXB7nq5gnD1ONUg6PeM3PFPDv7Pk4j3ag5/3rKXNNCmk3G+bVKrr1931WinNHUHqtQFB8YmmegyR8peY5aR675zCvRN0D/Uz+jN45sFs+FOArsIXmDWMe4fr4dtZGfPDjUVM/gM+lqEcgJ/3nj6ga1m5B/ezK+ADAD2RrVwEGfopQD/1eTtwDBSY6p03DIL8QIVr9UyEOZaZY/+VhAAAIABJREFUj2XkxwDd2sx08TmW4kBYAtDsR56CmqxLtMTEMimu5Gr+mRTpNWeiE9CB2+blHgA6DiiI4pCpk3LvAF2pz/DabfOAuSmQ3Z0CdFxjhIDP7Z2fCtATZHBbeXx8Jw8//Ids3n0rdVV2h7kd6gbomzyTl7/+TzK5/lTWj0tpH29k0qylgGAJNU86tA3HKRIQzgg3T1Hs4aGJ+6x6j+NDisJe4oP9c6Tk8yEZOvzP2yyXbHZNDcF2vZYFptY93splovauLYaveIAenhEh5d4BuhN+0lIVCm90l08u5GL+QqbFS0HPYVtPJWpjiTGMhFm8DiQBarPajp7sfaW0M3lxBT8AGQbswBUW+55DVYIb9FMAOsC2gHUr2h8RDDIT6yefaYbXAzoYhH25UUMZjCOOYqnrWkJA56U6Wh9qcfxhtu46fGoEr2SKUmmiSjblndyvvpN6fy/TGQB99nGA7soMpwD9xGD4Jx3lCuhe54EfqztEDMWaB4AexANjgE4exwk/be1Zhl41jbyJplLPrro2SsW9frVoMjR+tnbYwGiy1zhBiMdmTfObcOeFtmratNF+IqkGWv20Op4H5wC9oZ2iUluKpSEdrCr3Y0BuF3+aahyLhK0mjOhZHdp4qPi1YvfiJ4Kg7nGfz9DRT1rKRdnIdbmTvC2lBeWOsZlnMnQ77Mai0pAJMOtRf/X6gPYUQA8XbJi92HM6ymhgscH70gtTw+fav4YaCiNwqyuwzikB/XL+mUyya5Yi0K+PlppuTdOVCqUSR5V+CKC76Vh4fxx48ENnNuZoRk6+YxubRqZaT3PqcRcen8rQAf4IUptTGTrbzZD5l7Ja3cnizX/I6u03UiFLsj5xHsJKy1VwxZvmcv3l38j0+ecUA27ffydZ9SgTbFIAegLxTA/odn9tzYzV1McC4fDfBuvoZwB0BIOqhOi/ajeuVG9/JBX6sfOJpPlM6qqVxf2dbB/eS95sqfxH+59kMC/RLgRQ3Tw/bOIWW7y09dSFv11HBFCZ3V9wnsO8hWwqVxevZFq8kKjJaRyDtjUIJKkiZmTgxEU0iEPmBEB3iQqOUGfdqiwN+sJRNnD0eXC4WBDmDkOucVDuLMHY7xiw2ehVZoQQ3ulgFbyk0dssTdH72xX+GOACh7Xshdo/fmdflmSSJrCXjWKpKqdTAYOIMoEz4gGt31T0aNQuAAhWXVtbw54wDW72US3b6l5uF3+UKH2UySyVLAag62cxJgqf86kZuvmKn2Scwt7rJ8D4wRn6gYAevkVIuf8YQP8ufyZNBkajz5yH76MAD7Gx+TiMBho82xTrwpJcj526P/rx4cqijGLq//s//2UfHvx9Ztc6n+YhoA9vwHCerf+hjlHult3o9/sPfPhsXf6o7haaS7r/518DbWPPUDmoA4dBx3ChoBZWyvwDAT1kDE4FNhowD3skffDlQ31Chv6xgE7mBeh8AtDp9e4ydA3oVCncNIlMimu5uPhMJvlzyaNUYJ0KVzCVnqpzHKl6zqJGBn08Q9ef9wx+PFGWAbpaaLpHT8odSl09abXXUw1/+HFAibpJa6DdlXJ3tLurZ7ZtJXtkbwQiDVh4iEGNj/ajDP3Q8O2uZb1+kMXbP8jq7R+k3Kyg/XdJrvo1owcd4qkq3svzL7+S2asvZd/sZXP3gyTlI13oIApEVjQ86HqkcA0QB9OZxjbsMZDXkBifc9i2Fq5H/H0QQB6hRm0v+iyPvgNACeCCOd24/wAjBF3qSUEGJiskwwAWiWT7uJDl/a205VYSWL8mLhNOJi67sezDow7hPYDRkdwroKBVZqbPEe1U6vaHXvH57IVcTD+VqJlKi/VZN5yn3jQ7iep+vryVXsxuWI2o+kM0TqDwxhQyZMZO3Ma2yOHBMjh3KDzDhDPtobeSGk8qxiRudKciNIEZQQYzMLwPAgwEoyjxuOen54ExnxDzQaPSSgwP9z0MZDADXWgqA6c4qLExRjWDTSj3mw6oQbspa/ZVReV6lKVSJToOWjPJRjbVg9w/fitJtpFigjY6tGAZoGuipoBuUyUDAVaoe/JGGlsQcJAdexnlE7B8YGtqxz/lZiNZnN3F8Hy0YLEDSGfDfGyN82Nzb6sozs/QaZjVtvLD5IXUqRrwjAc8zmLX5gI4HYj/mf19aPfJ3/N+8GjvY4H/WUD3N659AB1HOBTFHWZy44AeZqvh4dR/MN0Gp74OWYEgo2cLwOEgB/89OCPD+wqjPvw9S34EoJ+hVfwD9RigDwHtPOX+8YCuUXwI6A4iueEBitqr7SZZ7WM6vzU1KPdLubj4lFlRHmU6IrNWiFXtsHpqI1OlZyVEQ0VB4xadiaEHJj0zXHtdJ3IiD6o1Tevv5TQq1v3UqIZe4crbuDnKRrfr5DdmQDT70FGhTNRoCgMQggiqkggMBYIQrG/XX57kqHejzQ4GMwDsVjabpSxu/iirt1/LbvUgcVsxQ6XdcAydQSxlA/q3ludf/kamLz8nqOwe3klSryTDYZ0UTpA13rLWLUscvEEP79i+sc1t4N4dTD8ToEcQFHZBkgZY0ETwwI0TaTmkJJV2u5X13Xup1ktJnBscgiUoslO0PwYCQX9/xo0OPvEBvWl16liENZdmks9mMp2+kFQupdmm0lZQrWOeOkpDoJPMGkq9tRkYuhXKw/IA0BEMqXDTGCHUmo+dG2SCAkA3BbbudaWGsV8p4INDHUR0WF+cR651eowy1XkXCrZgF7R7SME9QSBQavsoxHfsKoftK7szFNBRWYcDHhnVttbpc9AYOJ/3PboMOlk1Xr+S9e5OVpsbSfNSigLtaq6G7oSKwxPTMR0d/Tt+3p5jaikYdIE3hcjdAJ4jPOuYMNHyuuGD6crR4flIUZn3s74eSwOogHV2r0/anLMnNKHFZ8PfQbm/nb6U6gMBPXyfMWZ1jN0I9wnu2VFAB+UeRgp+hh4C+iHwHgL6uYsafrBDa9hzkdtBUPEEQI9IaXkQH9a2Ef3GpcyqRi7LnRRt6VTucF8aV7l3r2bswciF+0upj+AHF6IHoddyNla3G7v248xKrzPQ1+U79BvJTYHSQELB0wZb4N+QGZPSdtktAJHOk1CnA2yTXGazV3I5ey1FNJGkRlkiYR1STT5w4Dey39XqcoXsB4AO/2l8BwczARFZsM2zdqplHn5KqPuArkGA9jXju7QX7Tyy9fCn1z47bJEAOUCnCE/HKXaAjulUUPiB/sShRxYSKndk0z2ggwbdlVtZ3X0vy5s/yOrhVqTaahcvJzppnbPCARzt5dkXv5IclDvc4u7eSFItackZp5MDQB+L6nmNHsjZITIG8kOWS1eHZbCnaugfm6HjCcd7AIYDSa6TWNu/GBhBVJZJVVeyvr+X3fKRGgsENri/sEelCQry91MGJJwWpvoIhWGsP225SrOZTKYXUsyuJE3m0u4SOsE1lfZd5zlMkHCNyuTgPg7aydzRDxA1MRMydAQa+CwfB+iKywge/AzPB/RiAj2JB+idSmsc0OOqYYaOWji6AwDkLPX4gA4Ra1VLU5bajeF8FrAqOEUwjWXnqGpoCKp6I6v1e9lV91JMGikmqaQOoMK2tf6c09HGfkAZHnlPA/SekTuncg8Bd+z1OzywGrpn4+sO1w7sB+K1E9owY15NwExGyM2txxl4cxbQQxe3w7K0Ce7s7D8W4Npntv9alj7G4EVoW/MBHTfgVIZ+eEOHgH7qoux3hxEUorRzED68GT8G0ENOPszQ8eAu21LytpG81Rp66mp6yFehDKVW4fylHv0JVyUbamdHFtUgqx8RANqh7N/HAY3qajI+6xIGbTwiWd9B/y2YZ4CvOoARrJAJ0flKa5bq1LZnzyyyo9n0JZXu0xhDWgDmCbMP0NSYs8bXRc3QA3TQjDCU+RhA19Y3VbojKDAC8WMAnQ8WtVzOgEXvtGbo0JcBmLbLW3m8/VYeb99Iu1tJsm846pPXIDENVDAaFIBeENAbWb7/XtJ6RUBPsilBzNr4fPpsEKgFgM7MbiSL/XNm6AR0Zq2OZXFMCTN01HOd6clysZDl3Z3ETS2TLNUpYOzv13UV793Mbuu5DbIk+iS4ko9rTCTdniQTKSZXMplcSZLORJpUYKImtWboKKMA0JGIEJzdXkCLmvWHOxSXGB4LeAA0jFNAB5hrYKQ+A2GGPswKuEzIBnFP2qx0B+iojxtlSzaobiloKybOZAniO7JOlmw4jsz5PtGWHsEt+soB6MjGM1jF1gR0+kS4DD0FI1JW0uxKsk9o9WXtlhqOmFqgHT5djKB8x/HAi+U7adq1TOcxe9BZchjpQ/9TAvrZACDIoE8B+ji+HO/CCs/H8OC277PFzwN0lNjeTU5n6GrJ2r/isev2s3Tb6/ZbY7/jnwehLoxLGcYyxzJ0rZ0q5X7sTaggDb6OHUJ2gcPMUjeuH4WEEckYQg6uCWAbXMcwE3E+kUeg1qjwaVvLrK0I6FlbcrOyj9MdWloV+bivUJ8Z3ns+FK825S86/xkw6/DsW08Buv+9rv3CA3QViUAop3VlfEZahMaZRvedEAk93A2zMGTo8+mnMomnkjSxpK1m6A0HPmiGnrDdVzP0GCr3OH4CoGumfixDR50bFC/AnFfqeEk9hnXqFv43LSxBuVuGzscYSRsji6u7DD2G0pQWoPp9gI7+wUmNjLCRcruQxd0Psrj9gaNR1edfa6GQOCFiX9eVTF99Lhef/IoZ+ubureT7jRQwKklhyoMJYqcz8DBDD9dCuMHDLP9Uhm578oBe/ICOio4HwNhNG9DCz+9YGNf3v10tZXF3K/V2x6lgEHKRZsY9ZVkBs71P12PxBjpQB2ph1WGk6VSKyTUBHYpsgjhehwq2iBk66vgIojiD3VzbjGo3Jq0LnNQGVh1g4VaXqEeE1xYZArpZopI9gWcighhH0bIM4yJMnCl0S3StdS0oc1xbnBDQWT9Hycm1Z/iUO7UIqAbBIhk0fd1Iap7xqIVz8BHU8abMz/j5kaHvd6XEGBjEYFCoB9mzqyCWBv9lsL2T7e5B7hZvpd1vZD7PJS/08xugh+CimW6foY9+/0SXU3dqBpaqTzlNT+GPn8GH+GKvfZAAeozo2Pf83+M5+yMAnaUTr9B/DNDDZNq/H8eCndHM3GEGvdzHMzkTAwxrSOGbhIAeArP/4P0b3n8QDRrOBQGnHjwEOiGg24PW93kaoKf7Rq4bZOn/+wH6QR8vaXa99wzJKKJBb7YOdMAijjktTFWxqulxlHucynT+iVzMPpEimkoMW802Fti00l0vqmkuc5ihpwRi9v/SqUpzLx0+4f7goGTRGx7ZGAkJ1bEaYnA6GvqEkY0ASEixgzlRyl2DEq0fwtAlw8EO1TXafnDQIjih9L45BHTcA5RQU62jA3xUGLeXslrL48M7eXj3g+wWt5JgfUS4PgQwsO5sZNM2Ujz/VK4++w0z9O39G0nbtRSwEk0LzkVnS4oT0fjruRMQBRl6uNfG/u5Tlj8PoGvvvooUnbZhj9ougj/U0lt5fP9WNosH+o6jzQqthxxNi8PcATpsW099YfgK65dIKFg7LiQvrqSYPJMU7VVNKlJDBe6kIHTwRV0IjD9U7uiFBxy7zNzR7padU13PQPY0oKNFKnxWnUjKATrq6Faf1+hARZgG6NxeHqDnRTEEdDNPcHzTGKBnAHRoD5Ch1xXvM9Yz6XH0zcMgZ1dLVJaazfPGUEyCuIcGNChXtQJD+61stndy9/BGoriW2WxCQA/rsra2uvVJndLx5zYG8iFg4lpHgfZE2fJDg9BwXfkJZAjW9r0wifITwh8H6MN7dQycx5JpP3HzP4t/rWPZPP8N09bCLNBAUBfuaUBXP6L+6xSgDzNzq6McArplJj7Ihw/Jv0FjgD68UU8DdADG63r7JwH07rMH++FUhOYHJeE99jP0gwXrlOJhZu7/nFLubmQjDjsIxSBko42U9lDaRC5k1pq1aDaKjH0yfS0X88+ZoUelihJzTstCsgBKsDoAdIjiUPsmmFNnew7QMV5SRUAG6HgNZPzI4ccAXWunanKTApgJuK6z4AigUwDoND/0cXeADsoBIqeqqWS5vJOHd9/L5v5GomolOQFdXcqQLW3hlPf8E7n67CsGFxi9GldLXgMy9ARsh2e44W/IvzZA5yhO6iX0uUAZjQE8qOmulyspl3ci5ZZAXnAGAFgK9D4rqAATskCmHB7abauzBPDDCQRwk7kU+ZXEyVxkn9M4JqoBym5ncM0roNNmGIY/NJBRC07tLnE1Mxc4EdDJ6KDcglatwwydAWBwvnHcqsvQ4TOAwFODD5wzOnq1A3RjvDDXoNlz7Cloc3q8M0vvnCkULGnNepihZ1hfbub6tip1f2YOhGOUfRppdrWk8HvnNDfQ7TDMi6hux9RYdbFDMLCUxeqtLFe3UhSZTDEytcjIavln7k8B6AfnNlmz/uvHgPWB6C14k1MZefjePkgOWE6vG4R6CDfBzURxt9NXUjrNgR+k9/g37BE3TBt7/2Ogfpg8K2YOwVy7etg5gRX0j7//hwGga6eFGyv6BECPYZgx8jUGxmMXbrT+qQw9FE4cRCdgS23MkbsWDUbUOpbve6avzSLsl00pU1h2ooauwyg/iHIPF5Mf6fF7gfVmGEyNRZfHXrOjz8ORrCOAPrj31l7iauhUfUIdC2/oFhOatO1F26a1tqiHoYqfoADOp6/k8uIL1tDjOhZ4ayMjAwgyQ8cEtqCGjuz6YwEdM7MB6KpGVq7TSYlUFMdxryrsSxIl4jktk4/Ry9Cdyh2iOKNMqTZ2gA7KnUuKPuGNrDePcn/znaze/yCygxc5fAsUKKAr2LatpM9ey/XnX7HWub1/y59DQkJRnKPcbWP7dPlfH6Cjl1vPiTZKFAyjWNbrpSzu7yWqtpLHItN8IgVnAOAmKMgB1LGUOPdII1Yt8XQDNrR3vNkDXPEMcymKS3ofJPFM9k3S0exmJsTzgF4JUHajFKLUMCalWcMbTT44otWBOn4HWS+YIbAmEMRRL+JcDdDXPSqaAdi6gBczDmAc5Chc0PUuatPPSsZITY84qGiPkakQn8G6WAGWXRdYyaZyB6BT5a7eD5idjpbQfC9sWQNjtisx1BVmeynbLHEDYTSDkalp2QizeU5w20udRrKLWympXQFTBbr9Vu4X30nTbuXiYioZR6bmkqHLY8To6GMy9IPMdOT8OwXwY9jylwDo74oXUro+dFxjWM/W8sV4smufKWRNQ6w4Hew4domdGspSMpj8/e/+uwtBVQU9zBgPo9MwWqUzVfAVgvkgM/T68vTXXJYY9DSGr+GD+CA7h4gDfc5unCaJQNSevHY73cxDC9Cxm4V/u2pruWrW/4cCesW2F9SAtZ6O2ijU4qC5ccClzrZVHKB/KdNkTlEcAJ1dMQboeyjJ9YBlj29RMHMi7edn6M6nv6PdAdBE4H4spWZYfduacFQlq9galRIYtL0OgK7YrSJGVfJrTzBU6fxH/Cx6eNHahHq6voD6ijvKnfOwWXsE1d9Iifa1d9/L4uYb2W8XkokCOu4RqNUtDt0Xn8j1l78lvbm5fytR+cgaK7oCQLlDBma+zAAL85kPa+dj1KUf4Y8Fv/oJOHrroEf3FNOlmDq0VQ7px+FeAXOzlwq3EIdWmvN+ttVW1g+3Um3XkkYQwWHUroIXDzvPC4C+AWBybDynili8ADySBo5mEMBlVzIpnkkazyVqMwzyY8DJReS+LOAHqNksd9xbdjc4rwLm+rjnyJ5d9gUzpNSZyvQCUO085yGJMsFhhN3VxUmB093L5kFo4Ni1yFn/OUpVmE0OfwTcE4z/daODqRGwIeBcr/B6cENjWB1C10cjOVgNlJswna3Soa5ZkWuwTdenWppNSSBnYO0+d51gpnujk+/ILKxkvf5BFg/fcWTq/HLGMhZKGnheXCt8Xub86MTAPF9Pq5fH1m2YjI0N3fmrBXSXoeOZ/BhADxNcfy+OMbfhPkQipmGyfvH+//53/637l7E3GMuOh6B+GtDDw+IwI9VmrvChHgP0MOLD3xXQh4YZfvTzIYA+2TfyCv3DbYXxCC5DV9XrU0Rxf10ZulHu1rNaSVWVdFHDIQJwx2IFnYq2LtDdUKjjT1G8oFvcNL+QpM0k2ac0G3HuLsiLpcGEKCptY0lzBXS1f9VJRtQ2MMsDdas9ABxvyWEUGF+rRh/IkvGePATdSEEK9ly/rK4pSoL7DB21Wray4d+QBSXSulnqmj4hY8I4rkoPVGio2buuPcIA9Nb9AY9bbVeyfPeDPLz9o7Qb1IeR2SsQAtB3ZS35i0/l4suvCOjbxY0koOYhmorh7oXmRzWsIKh32aJrqRsZ2jIWKHcbd6Tl6+cAdDwD1LV1Jj3+QIxVyebxgYLBmO5tE9bUoZoebYFCIARfca6BqLPtZesbbSehYSikmFzKBDXz6EJd4ODPDgLG1o53g/B7ALqe8nRKdZoJOc8jrAkP0DGtDUJOHsYsK7ms2gP0MdrThG5PBXSQgzVHCSug+4N9dBaB03gQ0GNm5uowdgjo+Cz4nKyfQ5+BABm/UJbSbHY6/dBRsAgUa/wRBGDao9/UD7J8/FY26zecsDa9nEqU5ZKkE06jUy93J1wcZNOHxlyjrZdht0JoPvMEVbGfAB7GU2dsv4EDAWPpZ772esfeo8OnzvDKdfg4QzA8L8xuQIaOPvRjg1OekqH71zDGXvfdZnrVxwDdx9QBoIcRAv7+oYCOF/fBeAzQhw/pENDDdp3wEBsGFEo3cI5SMGLR3vtDAB2v/UW17DL03pOsb5EKF1m/SI6v1n6huJno3gMKg4CxRRx+5rHP2j10Ui0h2+L9nfSkUtMUJKJ2juwG7lNwUKtrSTFHutpJDZFcHkucY1pazkO8bRPJU9i/vpbZ5FoSKSSJ8k6YaEMkAZaw2ORwFlCvFEYNAR1gC89sqovZmKQTo/YASA5KoY1LZ/TxFECn/o2ADtCAYx3EUXhvfIZUlfEE9J2WGTjWFMZCjsLE4Q7K3QA9aqXereXx9gd5eKOAnuzrDtDBBpVlLcn1a7n48tecpb19fKdta2wDKhgOWg0dIPjXCugIvcuopec5hWtVJeVqJZuHB4mbSiZp0nkOmAHGYa8xsmDnY+1sfZHnorOLAbrVzCfaZy5NIfsK9m90InLDI1wpzWv7BNB1tqU8NNBX7mfPyNDV4Q/7ZwzQ2WrmAfpBhon16pTrTwF0lgXQsYYM3QE6XrM/m3An1NyIaTHsXl3LkzrGOcrdZegEdLyWA3QAChiLZruVer1V4xo3xY7KduwtskwgpSrZbm7l/v1/SFXdyfwyk8nFlCwLdR6RegOYOO7c2f+nBPTDxK8/Ac+dlyElPwboYQLpv6aqGmBMpMwREhUIgvcQH8Yi27qV2/yZ1KkyJiFjpn/XwSnH2LZjgYqd6/bfENS9u6CumFZSNtz1M3Q/erEPeO6hhpR7CMZjgD6Meg8BHRvmQzJ0ADqtSn0LUY9K/FBAf13vJMOfqJFs35BaBUnW2Y8eQ3QGFadpKVa2gus8+nJHvmEL1BZuGN1pcOnZqboDqmMt+FlU/MaKIQ4x1NDrhqNF8d+4bKUqd1I1MNjBKEzMNJ/Q9azdp5Ill3J58YqAnqF1LVLQMvpbDV5UZAe6G73rEEb5gM5UBBlfCOguQ/8xgM7OcPM9ZvkFnwsU5Rigl7JHaQH9yDgwkT05WpN0uwN0lBHqasO2tcWbP0qzuZcUGgGnRUBwVO5qia9eyvzzX/P3do+3aizDDB2HJdrWFLD+EgH9MAPoswL/sCOgZ6pqR0lls3yU3cOjNLutTNNUJmBzMOfcud75VGT/OqB+nbCOHRUQyqnrXpYhM0d72oVE+1xaSLSblHR7hN51Y2Pc2C7r86YorQE7AGbAUeVuYpVRkN1oUw/QQU/zjHO+6+zvduUXgqabWe5vRQN0PMsMLNEgaDik3COwS85TABn6IHGir6Jp8W0+s2bIwwwdgY7ONQCgIzhGho7rRhDebDYdoCMo5j1IYqkTdJuBmQArVsny8Y28e/uvsm8f5erZVIrZVPaYfJdoJ8b/joA+lqiOMS8d/hmgk8mDkVLMkc9g+HA/4Qz5LruSCqXIo4CuorhTgD52Df56tv89yMB9xgMlRiRm7uuAch/b1KcAXS9oWPgPo6fz4HXoFGevEUY+YZbafRDGBMc9l62OZq4/xiIci9Kum1rm1UbgawZqFTkl/jCPCyikAea6gQqnAPovFdCRyRLQQUEjW99WUu92UlUbqfc16fasmEmSz3g30vRSLuavZT69liydKWghv3aWmjQgcX24HIGM2iFnomshg203jnIfADrFSnukIZLhgBnL0BH50gRD52nrunX1c6rzwUgy3SGgsx2PlDso/EypK2TozVb2LSxwlQm3DB21VhyCe7S9ZaB/wVZs5PH9G1m8/aM063tJCOhqC4lgqCobiS8B6L9hZl+u3ku0W2iGHqOGnrk+dBXn+ROVQI0yoTxDu/t0chjw8h78iBr6sf0a7o0uiATwoXYL7NmV8nDzVqr1mmNuZ8WUinZ0N5mLn/+59CxwpRb2mNOBgs9mH2EEqjrA5ZMpB6w0O9jGg7FBh4AyQAR0GAh7gD4AWNaDUzWFcW52RwEdynGEoU55D9Mjc3hjIAL9iANg/350ZjEiTwJ0VRBqz7gFCP652LC9zjEOGErTjcVUG1go8VFDxzPAZwUTQYW7E9eRSt9uaLWL3v8sSiQvMBAolgrPiS2YSDYqWS1v5ObN/5I42sjF9VQy+EPA8jXBONfjgE5+MiAg/1oy9DDhsTV57JzuMnQP0LXNNiY7Ve8juUkvpUwO3Q7xjPS+HAL6WLk43GchoJ/Ez6cAevghf0yGfgwox2/gIaCHWX54I8LXGRtoMqRQ+qjZbtBYdGS/M20beV6uJdmjjq6ATg8pm1F7dCX89Wbo9H72AL3ebKWWvcpmAAAgAElEQVQCoO/WUjc6NhStQ+nkQtoINfW5zC/QuvZMcgjjEtTgkA4gatTMP0XrEGp7e0yEKiQFbZ/CGMY5eHF8IAxAHOUOIHY1dLwGRHZJDvlZT7kzOOABrJRWlwG6PnRWTh1A8zMhQwetTkDPVCEPoOdw963sa/TcqbwuRfsV2+JgKpPIPodjHGrpiC92srp/S0CvV/dcG6C7tI0FB2ot0eULZuig5qr1nUS7B8lRkwSgM0N3F+ZsaJ2jSTfudAzUx4LYY4HuTwHoY0F9t2cYiOC+TKkp2C7uZfN4LxnU2xnMSaaSIGBi68GhWZQP6HwmFCuiYyGXKJ3I7OIZ56dDKl5vW2m3qCEnEu8x5gVZOurtbGKkNiI87ACW8DW3GjW1lc5T3drWBpT7jwB0/z2ZzTpPIqvTHxPF+YBu54z9t2aO3gM67aw451rb4aDEB9PjAzoCXR/Q2+2aNrtwigNLAuU6a+e4W256bBRXsl6Bcv+DZGkl03nBfYl7H8U5Wz3HMvQx4PbXib8ewwAxPCrHhqqEeIG/d73+wfAgo6JPJU1+Rms/F/5beJ0+HmjfAYLGPkOH1Ba5cMlW1VjeJBdSxcqQjAXiOv1Oh0N1U9QCS9QwN9TP5sSLTjzeX3cvGu0+O9suz2To/gcbowsOwXWYoYf1i3MPWCceDbWkYYY+9vD816UiM5Cjfgyg4/2+2D5K3MD+tREcURgucQ7Q6Qz0M1Du4YEQRqD+7Qy/x0VD9y0MbmBljYYsrOxj9CLb1mqCOaJ+HNz438gU0nwi+fxaWtDuyUxmF6/kcv5CJtmck5oAWipO0wwKNUpmT3D5ygvS2XuKqY4Auquhx+glZn0IPcXKjXTDMv4UgM57oGMwFdBRQ09EAOh5DMZXqmYnm8UtVe718j2HtCBDJ9WL2dTbSvbzZzL/7NfoL5I6AHQVxTlhkYs4VHWNNjwNTM4Fsj9Hhj621+xwhaIa9e1WMnl8uJPV3VuJ21qmecaaepzBDRCuZThknG1txzx4ZSAr8SDjTgtJi5lkkyvJp5ciaS5V2Uq9qgXpZcQcOud8c6156TQx/jfQoOMe+oCunuzarsVzKVC5AygtQ1dB3PkM3QcGijJttHPnFjeicq/1cLIM3c5IPk9MTmtdgx3bTZ3tspuKRkDf76Vw9rKWoZsojpjDgBL9/0vOJ0D/P64N42XR4AZA38dg39ayfnwrm9WNzGaRzOZTB+hTPjezsA1r6D83oIdBU7gmz2HMGOs0FjQcBBvWrk1nQu1K0LnyKB5GnKoIQAf1/iaaCRqbh2AOPafuZS0/an849TKci+H0HI7poGzCYz1s1Kp1m1nQNAxcFfT5GaEDGQjKA5V7CODnAX1ob2eR1ano6fB7TwP0AUAH/uYayw75oPChctSjV1c+laHjGl+WaylK1ED3SpviELEM3b3V4cI5D+jE/I+soY8t6MFnGwluhj2PoIo1O7YaOpdb05Jyx4CLpimlLrdSrVZSr5ZS7aCszaW4eCbRZC5tNpfpxQu5vHgpk+yCgI4xNkqjq7I8qbRfF6I4zARnfZo04Tig07IGgQMyek5806EpRwEd28YmlH1Ihu767qXeyp5G4E0315otRS5DB6Dv84SAXsMu8/G9PN58KyUBveTYWAP0elfLfvZMZp/9SuIiJ+Uu2/suQ8cnMlGcDU9R/3h0DyRU2AN4nlJmMlovpA5/igzdevq1TKV+1DpyFH3PqlyvVztZ3N/K9vFeZpNMJpOJ9kMzWNNRqtYk2g1AcR0HWvZCvRuHGQxjrqRA2Safyz7O6RnQVK3sN7A8RX0ajIoTitkoSyciw55mVwQvVq1YYTFLrYaubKXerVXWeRFY+QBBI+hptTf2BqpYixvniLPZsDtd7CCl4Q3WnvM96O6X69lh4IwHhL54RxWg5o3MDXuvO1tjGB9BPGrOnPgo/VnGue6CuBK9/todgpo5QAKvpw0bldSbpdTbDd0awQTx5/Zwy9tT0yFxI7vdgzzcfy91eS/zeSqzGTL0qcQpAB3XpgHnXxKgEy+4oFwr3ohV8YcC+LEk085QtRo+A+j7iWDuopbrCN1uJgAYOSeIw+p0e5waDc+tkIOMAjA8xSz4SVxX8sHcjcCW3fWh9y0Jet+MRvD/95iCWzfMeCShVzsWFAw/B5fkYJTnQa3B6easd1Ovqv/SyOdcn/npfomutude9qLaytV2IXnSA3pXQz8C6M5f9GQ88+cC9GGmPgR02kSyNxv/XlE1i6xB4Ei1Wkm1fJTNci1lK5LNriS7vJY9zD7mL+Tq8pVM8kvJWUcHLare/Dhp0hqHlM6x5ghVZHGk3BPSV6zb45AmiaqUI13eYCUKOh3PlIYknsqdG8dxiBYBm/Wrus67g0l709UkB++hPdrIhvH42Gdfl9K2AHROEZeMNU416oBCGCYzyLbbDIBeynZ5J4/vvpPtww0pdwN0KJirzY6U++WXX0k8yWW7eCf7zZ1krKHrWEqWym1CXGdcorOmdZ8cjk/19xCufRDSO+Gn7TG6+UEl7S11q9lalnVcNWug6Cx0KVZ0XvV4XbShFROO3a1/+Fa260c+49l0SkCn7kB3PGl0HW3rdqbLqHVdIMjDYJ1C8vxCJgU0GFeyb9E9oRQzQCwpI0mQldtByN9z5jGcuhdJQ5e2WFLaDmqLqfoI6Kxx06swqHRflhVjrcV7zDKHQ9wQ0LuajdeT3d1S11uusQGOZMcWOOMlDQzwBwe4zjJAbzg+F9gDfEFJb++B66namgYyfm3e36/4jLmjw9VFrmEAZc+2xjNZr6XabSUzkCcoqQ0tkGPfbmW3vpWHxVup26XMLlLJCwTaOmsAbaDatqY1YPuD6z2aobtz2O4pvQbOzQY407YWMoqGLacO1T8HoP+wL6RiR4J2ddk+pf8FAN31tZgWg62wDrhM7XXIdo8PkvGBnoGiE4Bqhj7M3qLf/+7v9j3oHopzBgfKwcMY9n7bm/k3f+yiPxTQE0XBgQGG/xqqlT4H6KfU555Yx73wpCrl+fZeCgI6DNDUcEKzIP2hw8XLHOEvDtDtWvvNMg7ooOA7yh0jRgF2663Uy6UsHx5kva0lnsykuHomMr2UycVLub76TGaTF1JkM+3h5gx1ZSoyHFT0nYZ7V0pAZ43VmctYQxFoRA6bcJkLshiNci106wEd/45Kuxt82S1ngIeeXcMaOgMKbXcn6CATRkqHsgJb9PaoMqLVB4d7qt9n9xBVchIR0NHLq4C+vP1etvc3gwy9xmttS5GL58zQJUtlt7ylKI7WoDH6VTWQsHqaf0h2/9tTxY6Vvn4MoJsGhpkCmJET4lH1AdDsGhljRSEQ9AQ559mDXVk9LmT77R9Yu8vzXKbT6UA4prG3cxZ0r9U9AAZboNlzSfJrOsAl8VT2ZSFNqc/Jhu1gsA8b/cJRpDgHVPUoDXwDsFaQDzhAB5ijsE363GPDbFP2Ikq1Ns7cQBICpfudjkExQPRKeuxxdlkzAwErAbCMYqY1BugQ9IFpQDVbjWGwBzEtzQd0BrQO9C3g8jtYsCbR8eHvYzPswevVVUlAB7BTxGedFOy5Rz26kapcyGb5RpbrO4nTSooZAmw1UsKe5IhjQcDRzxswQaCtT20s7b+OAb1/AJ4D27HDMmQwP/Q1xjLd8H381wz/t2boWobjzKYB5a6GSm9aWB0fdhIZ5Q49EYAdAA/diRoX6YnX4YfTSRwDDDsDjgE6zpMRQP97D9APlbZDQD8Mr8KIKjwwxi52CPKHGXooxIM4ygf08AH/KQAd1/3p4w8yTSIuc1DupPBci4p9Lv9amGH9CQE9XHhjfx+NkN0gDXciqEELxGJdC5D2pSMzQvTPGnu90wEmu1LazY6A/rC45yGZX8wkubiQydVn8uLZb+Vq9oXkGBEKlzjQoVi5sIJtdtpS4yauZaijs3fTxlrqk7OI0zIUyxK6nmJep+sddoCusOMCSgKlOphRpOSEKMwGCej6cxo9AyR0foCqo2uFIPQIu9oXe5exEbsMXQF9t7qn9Ssy9Kje9Rk6NAfbUvaza5l88gv2/aKGjj70CTIpALrbxT83oId197GDrV8zFhYD0EVAOsJdL59O+ZzKqpLF+1tpHu5kkivVDpAKg3bUGzVR68lqvf+ocReSFXNJi+cSRxPZY2LaLpZmqxapOjBFTWc0+nEWqS5D58viGdLTIGEgNgR0BVXQzSGg+6UKXI8+c9UAddk/WBAnQOM6cNmXaXTMpY7TABmYupq+A3SCKWv3+oeOhM7wBhk6gj/4rvuAjrXmq5vDMxWBZo45CF4wZnuDNfUSgL4k40W6nG1q2taG+8URwKv3snz4TjblgoYy2RSUvf4cXP0QcKMPvQN0BEpukEoH6MHxf559PUx6zmXwYfIxljide42nYNBhkhPouJhG26hgdZqEagY0exUl8qaGWY9mCvq8dLkas8FhTC5YVCMpm8TnOqVI8fT32wdvf8+OBTPdOemYRX9PR7//XQ/oYf0uPAyOUQT+AjwnWDhcBI6i9ZRcTwF0/4P+qQD9xeoHuYxEJjhoEEHzoZzK0J2y8USO3tGAof/6ybz+8Jth1OY/g7NUjqtzWwnDmJX+UEFfOqxbFdD3W9SPl3L//lY25UbSSS7Z9bVcvPiFvHj+t3I5/0KydCpxRh8x2VPAlEjcbDRDZwEWFB9qrR6gUzzlaFSPSuJhC8WyAwv9bOOAzmjaJmY5QMdBy3P4DKDr68INDzml1e1d0DYAdHrFyW69kPXd97J9eCcCQGdWBXahlt1qIy0B/ZfSppFUqzvJmzUFYwB0YyI/BtC7dje3HGwPnKLczwXkQwpeKXJ9iqDO4T0AL/Vcys1KHu/v6AhXxJFMipwZ+rHWJT4v58tA/z+AbzaRyXQmaTEXieayb1LZlzGnprU71AOF9xQsj2vkGtqo8hB0lrnss05oc9oBOl0EVZSmw3/6cqDGAUol214hXW90uxu44noe9Q7bOFT8T2c1CwEkFeusoWNNqrBU6W0NDgzQ2ZFRK6BTEOdA2WZrd3VhlyTY/rPnav8FoKM0wMFJHgWOz4JyT4lulNVC57s7+2Jk3jotMaH742p1K49338iuepTpDOWTiICO2jmYNbRzgnL310tYrgnnUJxnX/+aAR1sK/Ts6omPO98Deipv2RE0NDeyZ4PzB3bXmN+gJGPf3WLBIlkmquS1s8Bfl8cCpfDMZ3kyYIs5nGUMyI+BexjZ4Oc+BNBtwfQQhRqEDSfQf/WtERnZu8JUuNDtNbiBgus4hMChGn/4fRXm+Z8D359t3suLZiczRKvY8G5CUtiP2b/WxwP6WPR5KpAaizTPAjq4Bgrihp/ZzxLo8IYDBIC+2ZHSW93fy8P9HWn5+GIul69/Ka9f/19ydf1LKpXTjGQts/OoTWRfb7Wv3VHuBHTYv5L6xclnbnX9MCC7BmZzAaBzw5Cm0uEbenDaBKI+Qw8BXU3xtNaFQ5gv4RTqqt9wYMLKl7pqsVnBUe5UukfIch5kBcr9QSl39NnjQDVAh7FM9vILZuh70O3thhPoYli/WpAxoit5KuXuB5ODqNxaezgRD3S3t7sC58ZwbQzXvII5cQh3Ip3S9hd9/BAELt+9EagfAMrINn3ad3A9LnrRLBX++Wijmks+uZAsn6nfPJSGDdaIOsDtS2RDeBTwY69ph2oZtq7UHszpgQ9AB+Xu2hwFg0kwsMe81K2G7l2YAboFMbT6dTMguI44LAVCRa3d8964+d10L3T1a+uIAOOjoYPOazeqm2J8mpHA476SuKr1Xrk6ONkDmwBH0aiKpyywtrVqyRENj1wLW7+OFQgU0LfSbFacA6+vo+uXSSYZg73sNu/l8eGPUlYrmc5yifNIYmToULcnaENFhj7UcFhi1ZVt3KS0pwB5dzYHNfVz2XV4ntnf/fV17jV+mgx9COh4ZszO3Z8bZuiqz/GB1mcXzaiHz8C1qvLeOTYHpSfoiXxA9wOqEMPCz80WXe/+cm1gfKoP3v4LhqB+DDz8QyF80/MAhagSfEVPeVi0Yg/Gp9xHH/AIoB8uutOAzszEs9HD+0zW7+VFvZU5FjuFVXrI+IA+fJ+fBtD9e/bUaO2DMnQnHvMBnRDn1fEajJ5EBLqrZL/dSoNa+molD7e3slo8cIrT/NUv5LMv/h+5fvkbyWcXkha4x2iHgzlMRAU51fTOZCGnGloBXW0t1a3O8AefwUxCLLBDcKcHsBNqalWrA3R+bpImStWSdg8ydAN0fU04bmntU9dXK1GsgK5PT+eu42Dn5LUiY+taHcHi9EGW77+X3cM7iRr4Ziugw7mr2u4kvX4l+asvaSxDyr1ZqeqYvvOmCTgUiv6cgH4Y6A4tgbEH8NlRNwegI3jaLBeyePON5PVG5kUq8XTO7M/U0IM97npj+VyoAs4lKS6kmD6TJJvTQAaxYtIgjcaEFqTUidSlOu8pwwMjIJ5EfYmrE3hpZwOzYVgK4+iAZ+wTAN0OTgN0ZOc21EkBXUstpwCdjm+uxRGAbiWbU4AeVbWblJYwAFV7WTfSFfcLbYvOkc4vOz0F0OHzAECX3UqyTIVXprhnIORq6Js19u230ux3MpujxVDpdjWUgbEMOi16FsMvT3RrxlHHp6j2c2D71O+fEm8ew5hzrx0GBQcZr/cDKNP5GTqCs7Kj3FMBoLMjyCh3B+y9oBD3UwW2nd+7MwJSUynVkmANs1Tr9aifO/P1+xDZqumQHzx9MKDbjbYPEmboZ6MKRy94OcRBhm6v+TGAHtL2oaPd8Dp7UZz/kPPtQl6UK5nHCc0zCHJe4BEGDczvRqbP+e91jnL339+Cq1OHcBjgWAQ/9hz0elVJTgWS+yyWGXSA7gamUB1eAdB3st+WBPTt/YLU+2K9lPzihXz2y/8qr774zxTKpQUOZ0wxA6AjC0d9mhZZnDhGW05nLMNLcLPXBx0LXcat7TMWaFgrjzaz/XhAjwHopEp7QEft/zSgR9JEtZTrhazufpDtPSj3zSigF68B6IlUq/d/kYB+GOXrSuEasPycdHZBSyVY2q4f7qR6eCtXSSuX01ya6Vyd+saEoQR0paXBTCT5hWSTa4mzC2naTKomphNggeXXqsAR6WSJViwCEJ4LDko2TzuVNouTnf89gciZ3GCQD2hteP9DMNkZu5B2H9ZF8TlxLhwFdJWunwR0tsd5gI41TlbqWIZeVqTcJ4WCJgJWiOKGGbprX/RYRsDJANDdzHXb3+aGt9vtZLfdSFStJUkc48bIVcliBhA1LF9vZLP6XtJsT0OZNMdgF2VP0gTXBurdUfaub/ogKfqZAN1PTo6dfcfAGb97ePYfvsqpJJTrBOc4HDIp8tWBLHWUSLlPZNuI3MNyDGJHX6zNNa8T/QykzfyquyYzoqEbJdax0zwQ/FUEqgmQTWb0kNJZeveJtpYVBwzBh2bolkH5B8Op7PDgAHF9jgeArsfKINrQaVw2wGs44nHwQIMM3Tbu8DGeztBVrTpULablWl5uFzKNYskYwcOXfGgx67+HRk3D+fAH0aRT3h6jhZ4aZZ5b9GMbob+5rk3NC0787FyvzVGAqIFXJa1Ym9Vatg8LWdzeyuLhXtp4Ii+/+L/lk1//F5m9eKkZOrzvWxzaWJwKEqgloaYE69cYKneXoZPS9zJ0/5r9eqdNnmKgx9v/EYDODQcA0+fN64VZmcvQdUbbMEPf5wro1eZR1vdvWENvdytJugy9knKzlfjqtWQvP+PIVYxYzUG5c73nunFd5BJG4OcydHOb6mpx3o2yQ9cOgOFAxb7UwHnJ4CNQWsJZgXG3an3BPWZu4kzTYB7TxlJuStmu1lKtl5JJJbNsL5MilbaYaWbhbFzVp9xvX8U+AM1+IUVxLUkKMEdwAAZGZ6Hn7Bt3pRMMv6ASXMWKFJrxewgEnTGHE3t1NXSbuudsgvdlI6n1k7vSGDNVp6/oRYk9UIKi19GnrmfctakpJepmwDCq1jMIolGsVw6DcgCO8hM73lURpdkxD17YtEJcivbPmoCOLBzdHDu65Lk2PFKm6AJRq1n3ds7iTlvxQLkDKCAuxU9jLSF4QTCB7ByALuWabJPOPEd5VkcF4312u60sHr6X3eYN6XZk6GmhNLs6xAHQofVoO+HoKK3+VwLopxgE2zrnAJ1r0wN0COAM0Ms2lvf7RFoEkgFmcC+btbPTe9hZxmfblcf6IJXsDMZBOyDnf12P6/A5qPiufx3u6CGg/8s//2OHov7hYJRL+GDDGzGWsY+BSfjaAzq/abVdCABAcYoJ5ZSOVdvvHmzDBzYmisPrDEsGh+1kw4ehHtN+tJPUpbzc3AuIx5RNpRC/nAD0J2To1of+lwbofpaOAxrzzXnQ79XfHScxvaIfV7KC4v3djazXtVy8+q189tv/KpevP5F0mjmHOMxGR0uMmqVw9KzrQ2fbGs1H8OI9oPOo8iJQVfGqSYk+EzUP0oCHqZQzA9ED2VXUNX/nXtG55xYM8PfMhhHJX7cRWzfTWie92QEPO1pJY4knGc1lKvzfdsla8ur+nezhJFhvJWorKbfwu08kvvpE0uefcHpbu7qTol4JSAsAOobSoOY72NTeBqfVJzb2yFhU20/huj9Gi4bZS3eIsb9eKcCk1T+YJIWlTVgCIMH8B2Cx2srufkEPgjhqJZ9mkswy6goYoPB2KhhR+e2aOvm8krlk+TX9CVKK33K2pdUwjIGDINoH2ZWg9V7s96bWTEiXAaIrpxJ2GTMpST5YzVzoT4AAGqYtZcNxu7AupdwG2bnSB4OjyM4gOxsAlPjwNrypCxZsoDNL5AA5bTmk8h5/txkCGJTitCh9RtVriniWYWxq1UhBi9WE6ntm6DB9oWEPRriCrtCFy1or/g9z0GH5Cl92dFsA0PGsmFXrWYbxxDCT2VdbzGcllV/hZyDlovAIw+Mr2W4f5XHxgzT1nczmEykmheRT6Fm0Xc1U7soEa3ujAcrwBioghWv42Hobw4FzCcs5oMVrHiRJHqgagzEakHgXdPZ9yBDh/mFnqDW1Uu6pNFEm71oEob0GyLwODLxtVkNPwQd737UWcm2NArpqMg77yvRDaBJgmOg8PLC1TwH6WKQT3ojw72MBwEkwBwXfOJoEQphu1jE5Oc0qfgSg20PvQf3DAR29tq9X76XA2c4eaXdNx+4yt+KQCVBP5v7rLwrQfUrSUXq8/wiwQJuzIt7SZIZGLLtK2l3JcZnLdzfycLeS4upz+fSr/yLXn34h2XQmEUxDag3QjMRFyoAsHRO64Pkdx8gAtRec5jLBhuw2hfkhd8t6eOOdVlKzlsApTjNSzYKsrmgvw0zfe08KqzhyRq08VZAFF52Erm9tjo2MYTXwy36Q9cONNKsHiZo1LWCrzVqqKJfZJ78UUO5sE7r/XvLyUQpiEAZlANCNRjv0f9aelw8H9HC/nTrItEasdwumKviDwIisNUvZKjRrylp2i0epFkuJStDFmSQA9Kl626svRN/SxZno7POHdW4uaT6XLL1gW1pbJtKUsexrjPnkE+uE5LhWY4aQoftAgYyRugOfAnegdw7QAebUunwAoHeiJRd08feJmgroeC1kZGRynFoe/6aA7rJ4F4zZ2uJeqmtJ6r0KPKE4x35iayh+V/9rgA7tAkt6eA/swVakQNsgpqolMDcCUAPQM2pT9tVOmnLL/6qfItorIeBEzzP2VynVbilrOBwu30gUr2U2m7A7gYAO2t2ZKeHZYY/6z2Bs0px/lp0DzTFAxz08GQAEbcEG4H6i5Z/t/vfH3s/+zb/WMQwLPwtMjtQFELQ65k0IjWQqTAVMC7mpUOkxls8FhV4nhQV4lrF3wkIvYCeT4kpHhxm6o92DD2XXaYDudwnx2Z0D9PAmjUU2/r/9pQC6XbfRmWNjXs9l6HiN13D7ampJGkxeU8/zk1++Oa/LwAY/T4B3C8CBzXCBH5xDJ99uLOI9FwWbecewxOHqqGzPQe+2s4Z1verYiJjCVpfIVLdS3j/I8vZB4uJSXnz5N3INMJtfUzXb1mg7AzSqWQwFJihbYGiEA3TtecdmwabwM2a/jqeCKV+FONiYzpXLB3S27iBINECnmFFbmfzN7T97CKugFgUVjHcjmKt1nER5KjVEbtBP1Fsp14+yebiRcnErUb2VeF9y2tiqiWT+xVcy++RL2dU7KR/eSoHxqXht1OPI6/eA3q9L59LIiN1F5cFACv+6zwH42e+T/TJlJ7I+tONAaK693XgYu8clSyuyq2Saot+8kBjlFIiuEpGUwKwtnA3qF1Dxp4VkkynHn0I1DbEbJqXV24hKdow+ZfbkZjcYRQ/hJboEAH40FEK7Fdu/tKxCa19HY2r8cT5D/ykBHVkyA0C4c1U1e9dBdxvInwf0RjJ4MgCUYfPqLFmHgK51RR074wDdWSBP0O6JqX/RvgN0sD0MgODkWOmAIVotYZIhlf64y6Dfd9R9PN6/lcfVjWR5JZNpwQ6FbILZCqjf6gQ4BXQtF1oS9OcA9LHhLeey6bPnXXCCDgIuF/SF5wqIH4rinNYIS36H0hDuUTaRmxIGQX1wYq9J1gz710bvBoybzxrbGcASJNa7m9LGWnqgY/B/r/84GiDbF/fXOUB/Cr3xFEA/laV/TIZu2VevldaPN4xkcGgOM3RfC6Cf8ZByx7+/rFaS4+BuSsndoIRjCKvq0jCkGv7dIjXeM9fb2jvPaQ+r7+V8OnrQ7449o9NRwGH24i9yDTgAtHpPmDQQ0Bu6UdWYoLZYyub+Uap9KrMXn8vzT38l08sXkmQTAjT9sWlpicBARSKjgO5sYv015Gfo7Gn3iCdf8DKWodvoVAN0OnA5JfwxQId/PA5EVbmjxtxi9BrnekuOGcgwlYB6v5R6u5T1/Y0q3eu1xHuI5dayBTX6+pcyefU5x83Wj+8kL5eSsfSDgxP1yj4z7z9jD+hqT9v/TPgMxxgz/2fGMkrl1xAAACAASURBVCb/fpEmZ++/hqU0y2iRnYPKVVcxTOva3d9Jtd4yO7yYoR1Rx9hiHCcySHwmLl0cbulEssmFxPmMmTkFCo5qrlEzR585JqY552o2BUKdC3oZ4Ma5AeptDspcwSXW+S5uHRmgk8UgwCvlzvawCsDWcAYAFeuOcncVIwYo/tlj+wX3hd0QjvLnjHprV7OaOu6UK4oT0OuGXQsc4ONYHram4fMEz82YB+ybfK+BClgAtDqxcx36C+c+CfsXUvBuFjs/JpagxEJAp5UtKHpk6Dp+GCwQaHbOI4BwFc4BCBoTnU6o3QKg5B9ltXgnj8sbSQu0HE54/aihx/+HAPqx8/GYkh6P3Ad0BFMAXZQzSvSWZ1N5C1kRHP/c1wEjTHOfYRsgAddbJ9RhEDMM0J0Nsad693/+cP8PAZ24Nwbop8AAG+FcxDR2yIxHGHpUY+HyNekyhg/tREv2d36/z+L81zdAN4+rsRug/3YI6H79fwzQcTq8AKA3GwJ6ARrshFexAXrYB+xfrx2wYzV0XRTu4T4FyYPFFC6uoy/hDqnBfXQUtF6XAzU3MMIAndawdS1NqR7vm4elLDeNpNPn8uKzX8v82SvJJjPXcwnDEPc8nbYAtCMoWVJ71rbm6RZsXfmA3rIY2kdJIaBbP7r5hGMORde2Zi50zi/eP8z9TY56JeexICMk5dfKPtmrU1yRSYPaJ9Zi3QM67F/35VKaciNtVcoySuXqy7+R4tXnrF9Wi7cSY2462J3/n7330JIkS64DLZR7qJRVWVXd1QLTGAFgBgQJggC5uyTP4fLv9+ySwExjMLpl6awUod09Ivbca2buz194RGZ19wiKHCSyKzPCw8V7dk1cuwaBFvO4Xa2uKUK/D6A3PdNwo8fGK4yyCOjIitgoSNxapGjbrJu3ZblYyPz6WorpDSVRB2lf+n0oAOKmIsLE1CmkiLXPuptgnvaR9AZHsm2hBSclcQu1XT579Jez31xr9T79nEp9NkDEa+c4T+1rR3SOyX/KmfCUu9fQnTyG9+dYj6sM4ujCAavgXMAYRyn30CaERpWRFAFd+8297onXcJYbtbJdX17V6zDMheROm03OoSo+oCMw1nBS6MyuN4zQmbFqQ8EOJZ0t0+6MxuHIGMBD053HghVAxWfbotIgRGXwHsicIDpf5ai9FwT0bbFipM5SiWVNMCIWyfcim0k2v5bl9FKyfCrdfkt6aU8n0kHwiDK57b0RerjX9tn0dzBTfOldKfffR4TudiU+1xDQw32jJRQl+FqvQADoFqHnoG5UgB4GC1xvRowL117M61JmhgM6HEpd/3GmLsa06jq+A0B3z3TfTWqKKnh/gsUeRhK4JNTkQkDXnnBLQBHJTSzBQKcR0M3beRdADx2TfRH6UbGScTH9xoAeA/chQOfDLduy7r9Vfh8RuoYmymkgoKNehGErMEQ2tAXqcTeTlUh7LOePP5KTi/ek2x/KmmEyFLyUKuztfAroADeYX0RongWohGVwLYci9PjZcz43b5wqjLG3mMQimg/r+62L6OykpTeonyMo1wEqlK/FjHTrQ1/3uiSNyTrXCP3mtczfvpT18lbWqwVH6847qQze+0j6D9/ntReT19LGCFXIfkqH0aOT9WIw5/mgfnqPCD12wuK9Fa+FmlFGByHZ1ZhMirqgKoWhlRBJicn1jUzevJTueimD4ZACMvgbOhQ21Ck3DX0y2FNJIeGaDGWz7ckaz7oFbgSmf2UEP7SltTDLHBoCzNLrqF5Om/bMiTnIAPOwr52tj1HKnRG0pdyZXcC43xUUDdFgp1r8fwxApzMQlEnwDLBv4Kxg3/RQwaEaG+rbGJdaqNY8UxAtDvBR4hVWHrYM0iYb6aKGDsXERkBHe2jObxC3MKEV6Xzamzb2UybF6laWkzeyml6JtAtJxjonPUl18iEidLbpWR0XZMdwPe2zQEwrm4N6HytVs7OeldzzxhjQ4+AxXt9+vvvwKHy/73s/xl4Mo7gQyg/I/IAIrVLI2balM9ARoRcimfE+ynsWstiZ8bJ1wfUBDnA1ZY+DhOweaCEXjpXyLLwFch+WfaeA7lGOA1VTmm+fN7dvISC9FAK6pnq1fUWL/hXLPV4HGqGbtF6D03C/GrpFpRHLHed0VCxlXMykXWSSYMpRLV6s39oy5W4BZdOCiRfV7vXoqMh3+Wpa5Afff68IXXvVPeVOFPAIPc+oTJVNZzKZZLLZDuTs4gM5ffS+dIYjWWNRdtqSbNC6Aya7ptxDUtx3BegUqQkAHWAOULfihc7DNhWwfRsY4gx4rgB0SCnCrJIlDFJc0pM1vtnqlct6NWPKffrmuSynb0lIGvR7UoyOpPvgfemcXkgLaYLFlbRmVxTlwQlSKpSGsG4MSyD4hoAep/F2HOqSCagpbNSuOVqTqTHVBQCYr6YLmVxdSzG7lUFvI4Mhom8dqwnNdBgdZLkoRDI45d96AIBtR7JswxnmyETgOXPAD/PhWjsHUZLGC4Cu8kySgcXtXQcYkgKAcelU1K1B2rMI3QdekAVucqx45sV6axG6Ajr70IOUu5Pi9kXoeB7MFH2LCJ2uYgDoDuawj6xzr7fKoyCTGXGzAbd9JrIfOHfX+mYYgxa+vCBZGGNTu2iDZF+9ReiFDlcimNs3eBCI/vFs8UBb5HZcy+TqGX8m/Y4k4750/9QBPRoA43hTD752rVsI0v7Xpvd4QBqn2z2Thb9TpreXSlGsmH2D6wWEICkOQA9AR1tnEKHvpMPJLVGCtE9CRwkSdoDwDdlePE8TidHec//GqFwf7FIPhndtvfJZ2P+OY4Upd/c06reL5rL8ij2mfWkZf4OzvP2CS4ZocEykPBXQ9SeJVIzQdZSiGoeISEbMM+BjhFO1BTQxCnfY5hERK+znCxdHus7kPEeLkgH6O6bcdwD7wPt18QKg/hQAXXvVCRherDZAx3SnzRLpvLnMJpmsi1ROHzyVs8dPpTs+kgLkqVZLEsi/8tkq+5+1u+84Qi+3i0XoHLjBfl4twrABMgL0cFMwoe8pdwN06oijLmoR+gaAjg2D+me2kMXNKyqnza5eUzFufDSS9sUj2Z485Ex0GOduPhWZX8l2MVeSIFL6EaBrJ53X0DUh7dH6Xkc5WBq6F32GieVq+UMzFGCxOweOimFWzirwaM1ZAYiih37y5q3ks5n0O20ZJEinY6wm2u2QAtRvyPYm6VDSwWOSH3FziwzDQdaMRmGEtA1Omd+AZG2z1ghFY1LvPFDDyffgmUF0CPVJ1xqw+eYq1KFgiCOyj55ZO31uIGmyK8OzHEY05et4P/V+ML3ufek2yxwkPLU7JvXrk/Zs3eBvtZQ70ufOCucIXtdwN6Kea7KDxW7fENFJrL8Y6XSQ6LQpV6NzkqesrxxeDx3QHI4jpIU3nLIGB5UT2dDb3m7LygYoIeWOIUqooW8QxfP+IOiGUBIA/UpuX38p2eJK+sOetAfoQMAz/NON0H2vNtnNu6JwB39/rwedtf1u3IcK0B0QtfTgmSLwFHYAHR0EUHfrDeVy25V5DjdKv2JAV6DWqYPG7CCnSPUudM1hahtKJXyvkUA5dpXdHdgb4IvUAX1foFYGrjGgh2+AN48Nsa/WgNfGgO43r7pA9TrCi64bK03tUpXMU0a28XSzKcD7EA7tRzeDYZuUpKNIh3h/3aF6AOF1xf30vngG20IeIOVeZNJDC8r/BnSOa9xmEByZy+R6JfmqI8dn78mD9z+U5PhEih56NUWSNQy88gKQtsVzQuqxy6EFIM2ZiIg7V+xZB0td04BczSpIbQ9No0z/8uyMRugq/coeZxp/m73NmmrQC6ONz0b4My71VnvRQXhSLXcM4kEEi3noXdlCyx1ysag9ZwtZXj6T+YvfyfzymeRZIb2jU2m//1T6Dy6khcEjcMyRdp4D1G+lnWXKoIfEp6c4o35eB/J9G9Z2yS7pMnS2bd4jh5xsdZ44O29sVnlGQFcWNIw7aq1ZvqJG/+r2RrqbjQxTnaDGufAWnUOispv0JUmh7T6Q1uaUjqeWXzStDLY6dfYt3ezkPjroPsrUuzsoZAbnrssOALwGjh7T0qxduraAtYhxDKhGqTrmFDoJIp18LessV0fFRGW89s0mrqDvnynOIDPlxDaWlKz/W3XP9cvb1vAe2gb77qFE4W1spnWhqmxWu2eHiKbM0bJGQKeBBmd6K5mR4rznHD+hoshRm5Ty3DI6z7Ml13Mf96UNhTm0uaEXGnqVa+pD8Gxx77OcZSxkAah3APu4Xsjs+rncvvmdSHFDQBcQ4gDoScqhO664p+UA7S6Isxl1PNB9GL5m33oNf1+LlO9IuaszWA8ibXvXNELC45d2vNY1ZIHgzrHqmvmOV9ibWIPqWKKVE33mK9lgH5teAIRlNt2+tPsjudx0ZQ5S4p4vFYlR5cIY0MH45H52ERqitq57+nmmwRB2xYQBcdNHls/kEKD7J7jgyr4DHfwAuzAH8Z3UhNXLHcxjYMWxqcYUkad8YdGp+AaAzk1r+ru6YOqDSvzfiWzk8Xoq7XwlPQxaOADoZXvUgQD7rvT4/xgROhghcynmM5lez2U528ro+EIunn5PemcPZZ2MZNPtyYACGkhfg/GpanHgO3chwsLoDdGatn6E979mVKwrQxniptYVgphJypDwBcIW20YUsCksQ5ERT30paxlGU9n36rCiNQWRF1Lu5AsgSkIdsou2NRDjFNDhUaNmvrp8Jotnv5Hpq69llWXSPTqTzgcfyvDiQloYPoIUKQhLs4nI7FY6+YoOg7ZkWc3SIoWa4xnoOcd7qgR0LvxmK6KCLCpjq8IxkDlV1Tt8w7Fh2w1Tih1ZFyuZ3VzJ4vaazPUROA5g9iMNT6OC16aSpCPpD485LQ1txNkSoEF0LWeDe9uZAzozO+ZIsNOAgbqL+6AsAgDXGXeMhLE2UEMsdRwUaP1+aco50D8HC3xVaHoa4A2d7IDMdgjQmRFwWWE/T2+H+7aAjrUHQIeIzh5Ad+eEY2AZpeN+A9B1qiMAHcRCrOcUTg8iQ8jVE9Bz8h8KpG8R0IDkCJY/nQZwCHRfrZa3cvPmC5lffSEdmUkf+u3DgXQSPE+MMTalOE6Bw+drhEp7alFjbKt2bXfVTeQr8i77FpPiwr2vbpyOJDV5oXKha+ZWMzOejdU/Kk/HHUfuaWwAcyRrdj3YOp7d0mPADrQVzE3cCTAM7Q308nNdQasBgI4x0QD0bVcWB3rqdZCSSrmqu6eqlKTPM5DBJrWgxdPuHBXoSoAG8kH7mpes491fsyGHAX23lWtvKtA+JQZueCnlXNiG1ITWyLUPdR+oVy1UzWpx3wTQY8fBaysxsKMqd7FZSjvPpJ8tpYudRYOqXiSNlPmUVS1/j9vW0GLmC7p6x7dnuTd9+s7mjJxgv25nudMElzV0RA4AQ9T31mxb2y5nrKMvbjTt3h+eyoOnfy7p+fuyHpzIptOTPlpqWmsChEcEiBy7GK16T0APuRr+jMLrUxKhkq4U0DU7uwPoJt95H0CnchkMswF6K+3IulcH9OXz38rtyy9ktcolPTmX9gcfyfDhI2mh7txBJL+SYnJDQO+hXNOF4awA3Z97uBl9QMe+1dMcu1SvpjFElIcIeI2IFPVs5RAwJQst8XQkLRjwdSbzm0uZXr6S9mol4ySRQYJ0YlcKiqD0OBK31xtLf3hCGdftpiPLRS7LDA62DbMh2U9b0DxC95ZQB3Tua3pONAAEDAA6gQOSKHgv0s4hoHMUaAXodMw8YwejjTT7EgOEsB9blDplutrY6U2Azp5yAyxG2VaO+U4j9HsAOiVi+ZBc/U65ByGgIzKEJcAcdJQxQkAv2MIGgiG6AXLZYLANHV5VVsQ9yZc3cn35pSxnL2TQy6U3gOIhMi0O6CkH7GgfOp73NwP0/Zau+S93AjojdANAO4R2OLnoGPZ5vWPJ7YLbLk1+qeIo74eNOaaT6SWuOAkAJ880EEhQZKsEnH60GWJ+fY+EuHVvKB0A+rq9A+h1u6TZJNK7NB5nyp1jeE1MizwdA3MlDnsJyoDeUu9hu2uceY6Z8zs19PpjqAM6bsi+FLu/L/5ABfN6KqdyCpzdvAvo9XS4SiWG3lz9c5QzGH926FHGjogfP2ahN0XqD/FA80KOVlNJ1oXN41IwVylYLQ3QKyu5i/db6jHQfhcs9+8O0K3tzNLUjGwN0FFDX8+mspwuZD5ZSac3lnMIqzz8ULbDE9mCPAVpVKzNHtpkoBetKmP3BXRcR8gMbQJ03m+LrL8rQAfhKAb0TdKpRejLF7+V2xdfSp4XMjx/JPL0Axk+eCgt6Jyjb30xl+zmWrZTRL+FpD2kmBsAnUGGtWcFKeKmZ2iaZOWftNTg/7R8HUfjbk26V1XgOOYRIJ6mshkecw+vZ7cyfflMltdvJRWRkYnCbNNEilRT7IP+sfTTE+l2hrLFYJWV0IHJ1istjVirGBkLVvP2aKk8K6t2hKIweI4k1PH8tY6tKXdIB6NNDHbGZEg9WjQVNabcTYK1uyxIPIOjxMEnNuJYzXmVDfDGRzqlAaBrBl5T81qWsGSvpff5vijlnkDBzpUGm1Lu2genbXsFSgOqQMguBorDaHmAzpn11LOfn6qIeG4a2QOo4ZyCuY/jFZjuhZQ92tEM0NnvD8cRrXvWU8/SJYSN5tcE9Gz5RkZDkXSQimB8sQN6D1G6sqq/KaA3ReN3BXx3ATozeohgAwVJP6YDMhzL8MvHbTug69Ovzyp3e9+UZdAtqJyO0jmAghK03GEL4GC0E8mRoesNpd0fy9tNS5YgowTpMnI03AnxbFKUcmdJRcc/ljLiLBdjNyF7Z9lmkn2Zsq+LzMT8sNBJ4bX97Kf/WJqE8MYpsBl9o6Fd7BBceWpAUzfN9W0HTm+N0ofoXphpuntNPdJP94VUArhu0xqgx47HPkCvzqOe9nXnAT9PIQtaFDJeQigk17qwR+YG6Pi30rDqUq93wfofBNAbFOmCuSw1R6keoVeAvgUyBKS47WrBYS2r2VIW0yViCTl78rEcP/5IWuMz2XRS6RYwNNDN1QgdEQGMWwjo8caredEG6H4PXQOhdk+ZTte0Gyele8odm9AiQ8plRhE6r9NSe0i5JzBsrNnrGmQit9em9Gt70JF112Q1s5Xkb5/L4vmv5frZ51LkhYwv3pP2hx9Jev6AKlIwrjSqN1eymVxLb51LAmcmAPSmth8lre0XltlZS1HN0Ns9Gajz8lC3VTGTLfqPB0NZdyHPu5Hi5q3MX70gaQ895910wMijPRpJdzSWtD+SQf9IOu2BoNV5nbekMD32XFYslTC+pjEyDoOR8cq9FlIXyvGnqhUOw+WAjp+s64IkxM6IDYeyOHPXh9JAXhugjW+P0JFyR6qUWucBoNOBcJ6CC8TAUbAMAaWJ7f4R0MP56X6uJBbWa+gpolmAs8l+an88BHe07k7pVmQCkFoFk3+tffvalgi9fG3pLJn17PGHc4ObpQI52sOfkwuCZ0M1vRyAjhGemPpV8JlysBFS7qqCQucG/95kc5m8fS7Xl1+LbKcyGLVVGW4woqBMkkDHHUpxOiiJzlQPJZZdIZRwzblNDW1W+N/7wDI8xl2ADszB7Ig8zyQH2c+cJieskY9F9cjqKwZ05VhpMOp2/C5AD8naui5s2toeQH+zhg5CVfuKr50kRpSKGwAdz807uZhRc0AvsVJxE62iCB957OjZxMFqaTdCQC+96rKefDegN3lkdwG632R3GnyUZUiKC9Pvrukenp97VbrIsBka9LGDh34XoLtnFgM8DjGSjQyKQoarOqB7KkULH3+6gN7oSd8r5R4AOrxR662FWtwmW8oaGubzpSwnCynWHTm9+EBO3vuYNWWM3+Scau6/nrQRoZN41pUeW5nU3irpsb7xwsWKCN3/3tQhoTVD1YDlFCzYV6/FwRsGRttcYn6m1dB5T8xpJaCjDxrrCBOy2Na1kQ3S5H0F9A3lX1tS5AbozxTQAT5Hj95nyj05OyOgk6CFnnXMjb+9lPZqKb3vCNDrjlg1faniuyAVq5zADYg9yKqgpp8mIl2deFZMp7KZXEmLU9Ra0k760hqdSO/4XJKjU+mPjiTp9dmGhqEqqzkiRrY7K6C2lRuB+8d5ZW50jcwYAzqXmimxcfY39qyzzvCAoLJLSeAuWfkhoPOtDNc1wnVAZ5/2Ug0+AN1HhZaHPQDoyq43wRg7/j5Aj4VlEtM7J0nOovtDgA6AhhiNQYz2mXOCkDoC5FuQGIg/KKC34CxQkAjzgZTYqCn3jWTbnFE6WfwUrilIEMRjWKMvHfruy1u5fv213Fw9k3Ynl9EYrYaJSNKXXpoaoMPBVkEhROgAdI9QD0WxYQbzrmjcbXT4HpUYrH/V/g7C36YgmGPWO/7GNjL7VqevHjS5o18dRzukyrJowI+KP9uvwa8df6e94fjUNeeNM0Lv9FTHHaTQ/kieF4jgrbPEIvxSKMZythT/sbY1dneg1ZA8AA0mkILX+r1hF4PS6hsuMxzyUD1S/45fmfMVTGXbidDrQGt5/4iMFj/Epra1ENDpiUcM9OrGe1qkis7dIzsE6L5QeAGMD1R45lB0cx9AD68//O9UtnK8WUs/m0iXzEYdMEHeM71Ajc3x/9Hu4FmYJiDdWc2R0xGn3EMHw6/70DH8vA++JmD7xk6Sn/OaM6nrEToWN6KFNUaqItWHKWPzpSxuZhCrktHZhZw++UiS04fS6vYJAgybGaHr+EiwhB3QvVRxCNBDJ+9egM49ZnU4GF3OHUZK08D8GwB6Z4iN3JYCAFkC+m/k+tlnLEGMH73PlHt6dl5G6BShmd4wQm+tFuxv/9YROtPaurw83V6ZR3VQdKCEAjqMAWXX054U3Y6s1rlMX15JcXMtnWwhw05bUkRrAPPzJ9J78FiSwTHT4egdX0ORbFVIvkI0qDRu1jI7IGVphEgjhuwI0uhgCaMzwEmOtrgc0FHn5jdZ4p6LV+NMlncDoPueZvTLqEcjdESxnQUkT1H275YyqqzV+5c2v5cZBJwvMgpkuFv2RzlWzRE6835IfRrDHe/XDg1rWbsXoAu7JziXHJMLjQwFAIWcrmYWdLiNAogBepGrZiTbjDQDCUDPt4XkLQjJQFsewjLa24z0PTZcp8CevJarl1/IzfVL6fY2MjxKmGlqUdmvDujvknIPI3TPpN1li3YwJQL0mMvkg3xDRz7sEQeQxYAeB2OwW2EQGDoMoT0N8cIxqwJ0CCKpUhydp3ZPihb2USpFbyivpa57v8tU3U37s3wYsO7bcMAampT1vODwaS972MasmGdYx8yQOgO6f9r1lLsb8ypy3iXFxQ9Qa+S6ccp9RIKGt+hUKfcQPKrP0NS+ExeUIAN2rno0JBYYaJab09MQTFXY7GLbuvG5+GcyU6Ori7+qLSRuXDWVYU3dH353u5Vz2UjCfvSVtkdRNhKMYhg1GFIFdJVfrO7SfUDdFyTfxVRkNKEtYtbf5Rnf+ZkHAF3P3NJFPjPc2Mz0VqHOtQYLFzKoiNKXsprMZTnPpZ2O5PTxBzJ68ETa6VBamx6jEY3QE0ZSSbtXArqy3KvRf01pMVzLO0XoJIXZuiWg63zvENBVBLwaPQj1NJLWNMypUu743aAn7aGOUCWgw5G5fiGrV5/J5Ze/lXyVyfjBY9m+/6Gk5+ey7aUkO2FoBjgGIMUhQldAr9rWynRysKF84+p2sp704O/uPDrNRp+UwrtWgdbSYSgNkpqWCBBZoPUOqdrJ5FqKr19KB90a3bZ00750xyfSP7mQ4dlj6Y3OOBkO6Xq0oxVoC8vViVMANhBG8GLlCj8DZkc6IBZplO12m4DJZW3Xbj8Jor618Qqw8mHAmOJWhnwYmYSA7jX09gpOpw4+AWEOzosSUy2CMYEhQ0vaEVUSxKJUHXlWQbVZvTK1THFqsKCCQrq/IfTCczTHgsFHMDjGo3y2RUJ/gWp5qj+A+8WxqTarvAP2OvTd0X1gvAHWVllD13HFPi1Wp8rquYDbgba1vMgowSwoOcBhYD1+Lb31StazK3n78nO5vXkp3e5WBuNUWkki7f5QepZyZwkMnQVli6JlTg6w3B1Y3S7eZYdCMPc9fCjlrmuqmrJZ2m5z0kp8imro1ehlJcHFx3Ab0hQc7Q0CIZIUAnqrK7kB+ioZynUbzJNdhcDA8pezMMogKRjmQmAvUL6tBrw4UJfrPhiVG+Oup+FdJrbsnmliue8D9PCGVDVAr7toKsAv0j8grhX6Mdx4m+2qAbrWQExcxscW8sjW2+fpdd5Qb74PLd+uMYSUJ/9nhpxtS6ExdWNlv4u9uvfaIr1iSiERsBTLCV3fEtBDJ4r3gim9w3X4uzbSdwLoAAYH2wDQNUIv2IuOKH2zXMlqOpfZ7ZwzwY8evi/Hj55Ktz9i/ZUjQ62GzilPnaQG6HE7op+7X6NvRveg43QgU1LarcWGJ8zZZrsaoiHKNlpbUDmBTSNKArqlw7qypvgHx4lSCEfnVG9Rx017shn2ZI3B5jC8APTZjcxefSWXn/9aitm1jMdj6Xz8E0kfPhKQ5/L2WopiKZvFXGQ+l/Yyk6RVSActZQFze/c51p/77rQrTyU6cJmgCZ0etDwVrNcj4oN22qbdI2jDMZ7ObuT27RsZTWcUK1n3ByLHp9I/f8SWw356LO1tTzZot+IENFwDCFaeA2CemLuDNWsuVjXAOntBDTEdFbai1euLbgf4E1rjGAjjrW9wgtEM0SJ9jMx87Sf0tKJ28mrbmkXoADyIyqDfvodxoirMQ5loZug7phynpSJmL9AFwSw3AFbXB88hcMD9mTAabbUkEx1jiv3On1Z7R4SMb7yX7P6aLak4QDhxKhe2WrLKVqqdbjK3TsRbe3shun0wKwGEONlKD2Q/4wawU8GFayDbC+dgtSRZFxF6Bmexu5XOeiHLm1fy5qvfynLyVkb9RIZD8b7lxQAAIABJREFUpIkTaQ0HJiyTSgd67pgHTwdLs6h0VkK1zQhFvAtjv32pKGEWF5RM89LuR61eer+rccZUubO6UmiDFSf0QcURet1W43Xa7eFfITcrtC9xhF4FDrgP6C7AilKRKZRFkHLPO6nM+0ey6NwF6FUw7McNMYeADtZ76Rgbdnr0Xba9VWsrdKQU0DUj7EqK3FvfHtDrDHa/8e8C6PSpQD7gOE0XjqkAHd6qKTur8IQT4Pyn7pfaV2gsGZCiJhoAehiJ6yKpHyAG9Iftloy2M2lBmYl1K5BddJYxU2Pse9Re39KWmUBG7F3Fmx+fVS7WSMu9fl16jn8IQGerBgDdolnvOaaYCJjulnbfIO0+m8nsZibLbCP940dygslrx2dMoVLEBNEAGLaYh97tS9KCypi2hXjLokelobEIPWtct9e5QieR0g7bFhNgyKSg7qiADOIQaERY+KpAFkYY/gywsaA10EMjHfHJ1Alx7TB2APRRTzapDpThgJb5VGZvXsir3/6LrK5fy9nZsayf/EAGDy9E0B7UxRrORRYL2Uzm/MkK/DsC+k5HSdmjq2Gvp981i6VRJKLJDBE20sogPkHzfDaTmxfPpVjMZdBJJIVM7cmJpOcXMjh9KElyJK11T/Il2p1WysLlrUBXg0WlgZ4EHDNdiFpuclayGmMbFxs5pWEZDoCODhHsF7J+qfXelg7adnwYCpHSo3obuhIAOurHLbC7A0BntEJA1xYuvX8M+dXxwPr4jgHd9OjKLe17MywVpcgQicgSdSkOgbEWMRrkLXv7IRyDvmemmpFBaW0lTZSoxnS9Ef64RNlnvZb1cimbFbQxNrIkiXAjrXwmi6sX8vb551IsJjIe9WU4BDM7FRmkJiyTSCdVERVVltNOEZXurXORQlvlWRP/3U7EyxJBvSecr/ESTKkCWoEtnIi6ra6CLl2DVQav+tywu0N/G36Gp7XDAK4pOsf7QluimKCtkgR0bzdj2r0rWQuTF1OZDU4kQ1kqKCXzHGrk8d0OsfhaWgya7F64wqNxP3waRZjujQNqCiHZyOWS//CnAOhquHcBHcaedsN1ny1CL4kDBwC9Bprczkiv1cVjaq+5A9DPOm05EczMw3SjlXSQjgGYsx+UZ6mBX22t7RJAYnCPvV1tfas7F7V/8QEeTskfciDCzVjbrMYCKL3AWGin1AmwwROQf80Wsl2gfW0ii8lc5otC2umpnDz6WI7OLxg5YUoX2tZAisPM7C4AvZ1A1tsAXVtUmhwVnAuYu+58+aIt20tMnQshWQ+8VAI6K5wEc9QbNdhTQPfNW7/nW0lbW6YtEYGhrAAnBoMytoh6kp7IKKkAHU7Iai6zy5fy6rNfydXzz2U87Evn6ScyvHgoyRDjRCFSs5HWasUxs9l0qoxX8qB21eKq51B/rrHj5lEvDQ0dSSMWGkGNeiaYO46IFYM34DNlK5m/fCWbq1tJkJ4+fyTDi8fSPzmT9OhE2r2ByKYr2wxaQTrrHkldTgdDRgK8RtbntMaNc6oidAVKfUYYjwYCk/aWN2WZyrQggAwOdgDoHfQ/4BkA0Okc68UhKkQkyeSJqcShhk5AXyqgt5FyJzFMiUp/aEAPyqIlIO4AektkmWXasmbtv96+xggdmS84oDb8iBE6mecavXK7eIRugL4BoGcgz21lxb/lsl3cyuT1V3L96gtmE4+OxjIcoYOhLxu2I2JAC34qEe5dAL1WlmgwMuzxITm4TnSNI+2a3fEWwKisGAdUNVvdIO5Vvd73xH5b78fal26ng0lNBLXmJLS1UbYCoCcyGZ7KGgOm9nLDdjvEPDipXYdpwVfnUeF76aZEnAMP/rRMVA10ujPlrkZ018uIbwbHTkStNqE3fp+Ue0WAg2FQIlaYcocXr1rMSMF5e0XQe94QodciPabrYNxNB9q8qTqgKyg3eZ841qDdksfYXEhzZXPpbnPpIGXCRKCKwfBmW6vEPlD1SLT8HMqdVl/abhPU83YOZApC90HtA6+JHQmv41eA7h5nKM5Qif+ghi75UgF9jn70ucymmazbAxmdPpGjswtJRkfSAemq3yeTGtrgdwF6zVuPAN3rRjoeVbcbMiJYF4cA3deoL/p6dmYraccGs9BqanqWgG4ROqPuBMIluuHgWW8WE7n8+nP56ne/4Ez03uMncvTgTIbjkQxHqaQAtmwpGebG305khd5iynxWSnF3pdx3Hp8xwj19bMlKldAFM5/DI1LpDlNGwFm2lPnVW1m+vpTxti0no2NJPvyhpA8eSSdFOUTbxEh2W60lX2QUDZIWhEoAreCyaGYEqnGq5qZpWXyZUj6zNciKsORnKfcY0EMboWtcZ0yrqBfa31RAxZX6WAu3SJZRaiAsw9GkaNGC3jmcB4jKsMyvNkEB3TSxwamwfa/SwGHKnfIzVnOvlwhwvoyMsd3QRreBw9jSenVIcAtTpPbA+F4bzoL/RokD+2qF+2R7m1EgnSbcRVXLY6YDWUoQ/sw54l1mz7LW0AmXKB/SsURwwREfskQJoVhKfnsp189/J7O3L2WQtuTo7EjS0VC6/QEdPQd0H5/6LoBe9ukH11kPCu4G9KbsooOdE6JjW3RXEMS1GAQg8ftjW3cnoDOrB0DHl5Lb1ky5d0iKux6dN7ZjV+dRkb0POibW3UO89NJDiAYko5hUZpQBcLEZ8C9qKfdPf/ZP29KI20Z1Qpp6A3VPJ34gHv34hvVIK4xEYu8qTqXi85TVWPCn1+NMyJsEER2wADCvA7qmSHaCViPtlH6OFJtcH01wg8LzsiCxBujxeX+I2l+eSStfSGe9kg560kmrMXU3Gvu6ytFB3I36wz26p2DNXo8Ay2xXKeld8f3+gF6NNq0cr41OIcqWsl3NZbOcSzZbyGyyksVqK+noVEYnDyU9QcQ6kmR8RACB3OQhQG9y/pzt6p6pv6YO6C1G50hs1iJ0TEeLInRuUW854kYCZ6zNEZbsFy5YiVXFMQBD0pVWHyx3BXRkR8jX2mSyuLmU188+l8X0RoaPHkg67MtgmErSwwzrloDFuppOZHJ9LVleUP42TPvX95IxW0PnLopEbCKCUQB8jSjwoO4M97I9GEmKMsFiIdO3lzK9upRNXsjZ8ak8fvKB9N7/oUg6op1Aa5BykLayzQoKlIA5rZG2zSbfqvOEfYf2Jtx/T2+6sdMMCwhizYAe2gZ1BLTB2wEd+6eHrA2H+Khx9gjdjRXDC9sXqO+T4b1CrzY055VYxmEsJaBroMHuMB5THTUMwqtq6ArooRKXk3J9neRINkBadY3O5ArQ0Qfu4jVu69ygO6Dj/uJvSLljHeM97A6w8g/Wlw4jqQAdQA0HhFLB+DsylyadG0boIFMh+4KUO9IoHIebLyW/eSPXX/+WI36Ho66Mz46kO4JTjfr5gFkzaPWDYU9Snk//Q+YITYwHUu73AXTt9qnS5IcAzbGCGQgjo/rnxwAd2+ImkA9x7K7P9c+O16auzwZAZ3Tek6w3kFsMYIr0Vbw8Vn0ugh8vIVeBZP069F9N58A/aA9nhUm4s/x3tWZp38Ks3z9/+tMS0P2d3wbQ/eTKFEBU3PYLDusJ9LgPALqn3AnmUYT+hwT0xyDGoX6ez6VTLBmho61Bp0pZuvQOQN/nLbqhU3nPdwP0uNZ6H3D/1oAOgk+OSU9LYR19sZL5ZCGT6VKKdUtGxw8kefBUTs4vpH98LN3BkGmsbjul8YZiHId62KIPwS1c4C4j6uvGh2r4+WP6FBCis8EQDGUUM/mIlDudOPy7yiLh3vgxdTOJ9BO00wHQoY2tsEACFsAAdUwMaMEsa2SIAHRIxaN+XCxlcvVSrq8uJR0kMhhAVlOHY3S7EEjJZD67ldvrGw4RYVqf0e4+0uNhMiTOQDsDtJtigzpxFwSnPq8TbU0Y3ZqCtPjqrUxevGDE3R6P5eTjD+XBh38mvcF7sl63JVtiqA5Gu+roWBgORL3KQgZbHeCtQ3T0PmnK3Wu6ev+VvKqRFZjp7wbo6JEnmREysxhQwv9pXAQHxRnoBMiAZO+A3s4KtpEBlMgUp9KmR+iuS14BOsCGQFmS4u4G9AwnuAfQsUbgDKAOHBp0dwbQR42/9ZPkIKBvoJaH60VXyQalPCQdIkBn2542Gqh4TUGWNM8NgN8DazqT1duX8uaLX8vi9rX0h13pnw2lPexLFwz3ZMhyCfX6sQ7h3YTz0MFtMYBpWqNNdqnmlNr8hJCQFgPrTiYwSLm70x6+p8mW+d9DB2of4B86VjOQGk8JNXIe1CJ0gbhUIstkJNPBSU39tBZkuK68qd15B4rulzBM0xKt2yC9jxERjBwmA3SbMaHOs00RZMpdAV2d17a0fv7PP6sBepX+sB7kd4zQ/eJCrzW+2WGEXnln1g7VEKF7yt0BXS9AW9Y4Yq6anlp5M0F046o93zZCP26JjFFfBJgzSs9JigOhp1SIuwPQ92UI/MTD7qBmYMbF1iP0+wB4/Jomx6L2O5KVdr/peFH4QvkESPttM7SwrZh2n95MZXI7lV46luTJ9+XBk6cyPjuTZDjWlHtnF9DjexKuHXf8/FxCQ6MEoQrQe5DK5GJAzy96dTGVCpukUsByQK8cSpCPOlSKA+BS2IOtRCpKg/os6+gAdGwgG3m43RaStDG+cyG3129kObllzbPfT6SbYvhJS1brlUzmtzKZTKST5ToXmykyJR7tPoOohs70tX2R8AahDVxXm+k/tAkOkQkZnbCTYJVD8vNKipevJf/yhWyuJtLrD6T/4VPp/+ATSR49krQ4knxWyGo+Z5YFDqnOCLH2UQSQmF/OYSEVAZUT8yjQUzGSyxHH2AM2mREKb3ENfV+EnhfKP4GoTLddATr2NzvleOn2//G51nrKAADRb76WLtLZmMFOIUN1xnTUqhLpygidWvMGlEybI/IlJJsSl9Juvb6tZL+tFB1MPwsidLbUwmGEJKiuldp6NYIi1lcOZwqADsnd9ZqT1nReeTUf3RpIdIgOzgcdNBz0B9a5Ruhcq5zWZmRCEArXubQLFZXBlRatXNbLucxefi3XX/9ONtmNpOOedI/65IB006EkvdEBQMdgIuVIhEFZzXY3BBrfNaD75zWR4ZpwxJ2AQzYwdADcCXDHpXFtNqbcIS6VynRwJitMVAxa1poBvVKqq66pnncNz6sJLxUnVcBJy8VV27V6Arq+w6/Wv/z80xLQw+jZa9lO81J8ZM6xfoBS2UYXQshEbvTyrK+4MtSebkcNSGvoNPAud2XdMSTMuFh9SUZQj974AY3P1NODxVbHLMYPd9/N9ram0p5uhOSp885Guki3ZwvpFLl0mSKrWnrKMkFQpw8N910RunXe1OvqYeqVnty7p9zjz73r3zpitH6/SucLaR/OYc44i5nzmKHxPZvL9PpGbi7fyrLYSvvRD+TJR9+Ts8dPZDgGAcsBvScdOEHMzFS8Cb/XjGJDNa/4PIInHQM6I3QYPKNBsjc5UhGsSjxaHkl60BbvSoJoxQiOIaB3+iD0dai6liOzQHYp6pxr6XWgpDaV1198LqvFnC1Zg/FABsdD2aZgxkIMZC0CXffbCdPf7GnWRILyJbzEwjRexdi1PautREjD4l5vt7Jsd2XV6Ul6dCbnjz6Q0elD2fYSWc2vOQXu9W9+I4uX1zLs9uUhHKoPP5TekydSpH1pLzqSz1ecgc60NVu5fOSshYDIaLCGXolWWKFZIbYEW07gVoY9+/9Vg50p5Ii4GZfqWJcE2RXZgB7aGVOXgLGUvt5nvs9MDh04tIsVa7Z3ITL1lDsAUbeJOkxwQDxZyRkYNjyma1oAPoa1btgt3Vqm/beybkGTXRXcMAYVwjRgnOOZegaBZR4rRdB2Yb1CryHP2ZeP1kGcMyak8TzJdFfHQ8slBtqUfNVRvkmCCWhQ+gPIqzyoavtstGMHwjMAf3TbyFYWq5nMby/l5tmXsrx8Lmknl8FRIq1xIhvMQR8MJekeBnTZ1PlQcdvkHyJCj4OIJqMeR/nxa3bWWgPh7i5AV5Y7vryGroB+O3ogWXdQc3rCbHR4/sCz2AmJz9XtcFOJ2u1Uc5ZBnQNv8fPjtn7xL/9cA/SwTrqbJnBBifLt/I/wZEJvJa6J0hgE9RIFdXzrgq5S704EqDwa/QyVbKz3Svpo+EY8Lx8JGaRBDT2OCg8BbWnEtiIXvbUk65V08yVV4zB9DeDEIRO00UHNI1hI6g8dZr3vq6HXzq0B0O9KuTc5MfH17mQOjLLvv/dN5BE6Bb4xKzhXEs9mlbE9anl7S0C/up1LdvqxfPDnP5JHGFxycsrxmx1G6AB0iJ9otB+qQmEXqcwjyivVaER1J7VWrO0oRhCyVBSjGk7xooCrttzZwBxmPeze+88yAthupY9ZyPhM6zHWaViI0jcE8l4fNUclMAGEqPhEo4teXojR5DJ58Qv57Ne/lNlkLqfnj+QM89EfXcj25FgWMMKYnf78K1nd3Egbk8I0OUyCEyVNmW1QiUucN4a++N5iFAFAKTokF2bDgazgHPVHcnb2WI5OH1CmNrt5I8vf/bN88dvfynbbkYsnH8iDJx/I8PQBRz7m0C1Ba9oqpyAOUuyu8sbRINiPyFKwJaeK1GLDzt5t7etQQEfKndGqjqMFxISKbU2pTW1X1Gfd66H7IVGGuqcsSVYL5S2ttm5kM5LiAGY2UKNav1XEjSwGJYFdFAZZBpD60DYXhCf1urHLFFjPOwiQ6AvftlgLx5rUWrhO5KPynI1BVRa+zjzAnsDeSHoJh6LkKIOAGGmlAw+tMNcc/B5IuOpQFgB6R9J+KtsuPgv3F+UgyMeiVwd2TLXeqRK32Ug2n8lyei3zqzcyff1MNosbGaYt6UMh7ihl/3mrD/128Fig5ofOE+se8Bq6aaTHEXoIjs2FQA/w7I6yN7+yczFA35Vy16i0PogrtuzkcUTZw/A1e2vS9iK3AeW1hmRoX9lwrpsAffhQsl6/NgY55lD4ue1qndTtf5ilaypRO1aG9rtut7XsVbv2uwG9fjtjIAhTTuFJhQsj9lLqToOSB5oBvXrnvmPzc2yIwj5Ib0q53+dm187bZnmcdgoZbFeSYMa1ATrGVOKbXv8eQN/vblR/8apkzRPe6WXfTbmjVejQV7hJPNw5GKFzb4bTilRJrx6hQ6UK84JNDGO1kmIxk2w6kdn1jVxdT2TVu5DHH38iFx99IqOHj6WNGh6EZTAMpHQYVEaTa8L68UvdZgMyvzYYwxzpfovUSifJuiAAyg7oHFhBdrCPuI2dUfv3VmRI9rlGJz6nWDVmNpRr7aU91hvdIfQJcD4/Gaz3dfZGXvzut/Ll776UdDCW9/7sz+Tkww+kc3Yi820hy8tnMv3qM5m9vZLOei2o0MGhYYYCQAiSUjKQNO3zPs/Rw25jRVkC2GwkTcYyfHghvfMTWXcxmx1CMirfiqEfi5u3Mv3qc5lOpvLw0fty8fgp0/E4Ltge2QqZFK2T0wkzSVOdM6SEG5SOMLjjcOq1pOepKh8jEe3xBssdDXUU/LEvtxHhGoXuODInIGil6YDcGM1WGwnTAd3KEx4M4JwBjHRG4BjtAHoli4npWKA6OKB3UaYAs9zr0aYQWQf0wKkwPQNkA0CYBKDjtYiaAbR4bgR0zrVW3gXT/pxpXgE61ANzZqLgMLnont4fHGsNzQLcD3suOGYvgZ4B1AvgkHSkvcZ9hROh4zwxXnWLFtoil9VkKovr1zJH6ef6NcVlRsOupONUOuOUNXQ4FVgHUIfDuoWjita1iuWOLNDhlHtT5BsDDCPGANCb7GwMxjGI32Ura05G4Kj7ce8EdC4mDQzVMa1re8BNVda5iVQxTAMxNpXb8YXkmNcQtMGGgWvt2qIOpn3XFR4rfk1ccvR9oK/7PQB6HJ2Hurt3pdydfPfHAPS70iHxuRtJVkbtQo62mSR5xjnXXUQnbFfziNHg2JyxOCYPqqLlsysXgT2knTg++AUfYcSdUIWnainEn6HSiH4QGKyKkOHvqkfoOrO3eo8z3b3OZxEIomsOUljJOoPIxVLy6USWNxO5vZ7IbD2Siw8/kcef/FAGD59Ipz+WXrcCdLRMaWdG5TzgfHDvmXbnnPPA28dEKTJ+3ejbiG0dO8wIm2UZgBMMKmuPvmN3txMNgwO6qXnh+ByuEgJ6Hz27Jm5CBTWNnquBEciFzqlt//zLr2Rycytnjy7k6PFDaR8NZLHJZXJ7KfPrS5HlSrpwNrJC8uWCrWUABsqwDo/l6PiYxuIWrW5Zxp5hfA4APRmfytGjxzI8O6bDtbp8K/MXr6WYzXmMVV5Isd7KycmZPH78lGWONSK7bUtWOWq6hWyzlRoj2ipVhXPlPPRCIzOBTgRNW6uh28le2aQ0j9AB6DDkALYS0PcosFXrDQxglYoFoHfavXcDdGSGkB1rAHTuXQAvSH3kLahsK9rH4Ljh1PCcsbLYDht9l07FNwD0AvfTgBkRetpLZJuk+nnuYHJUqzovAPq1aLTtgA6nlGDbFgV0iBJD0ZeArlE69hsAHc9zNZnI/PKFzG/eyGpyJWmnkKNxX9JRIq1RKq1+ytG5hwEdNfR6yv0+mb/6rrIOn0ilLXxNDFDlvd7TfVQHMD3Sjm2OovW7AV1LMuFXfEz+lUYfDlRLoN23SQYyPbqQrIvJgLvjuv1c73NNvrf8ZxOou6MT4oN3gejvKlU9v5bWL3/x8zLlHkbOoYHf2dDBnYhr5u8G6NY/i0jP6ki19GtQhy6NfMAC8Aen3af7v+IIPb5R4c3dexQDwaS1kbP1SnpZJum2kC5FPZAwNXGUQMYQnxN7tYow1deh1FHTudAQeNrOXhAvxt3PVGej/KJ2dN0r2PG02R5R74GsZVZY7wsAnWz3pRSzqeTTmdxeTeR60Zaji/fl6Q//So6efChdDAHpIuXepcqeao7vpsPLrE8DoDOtadeCiIhioaaSRueSI1C3sjaDb5y4stfY702YbhuynGN9x42AjnnuyprG+nSxm3AKFGrqAEfMQZ/d3nD8o/Rasu5sZLnJZdkqJEkTOUb7ULGRxc2N3F5fyXKxoG3pDPrSHp3K8ekJS0uT6ZT93YPBiPVUjGmFHt5wfCT9UV8EgjHPnsubX/1GJq9fcyrc8OJCjj74npw/eMT3taQrS0wkWyOFj7YmjmthzdxT7IzKkeHAxYGhhbIWU+7aAuCA7s+e9y8CdOqOo8MARC7O+sYgm92MSLietR1WOTdIt2NdlBE6N6SWPcK96fsW95/3w+Y+uCH1Z+v7IQeAs3MBM8m1HxyEO1PYsNGW9c/wY2nGCOCJbEbOdaYRukbV6CjAjkI07Q4ESjSseVt07in3Vn9AQFc0Qk1Jy3P4jBxDfLY5527j9WibTKCv3usSzPENfOxATY6xOQa8ANAXGqHniNAnkr19IfPr17KcXUuabGV81JfeMJEO56CnVA2EWmMZofc6O0pxdwH6IRzQizMiWJRyD5973LUS2+IYjMN0sx9np7b/joDODefje/fZUJKbVa0UXQgo32zTkUxHDyXrYjLgLqDHtnynjBkZ9NiRbCpR74vQHdB3Uu5NgB7fxPBEY7DwNqL7pNv5yIOZ5wreSDvqGMS4fh+eB46PzwrBKwT0MJKLz5GAzgdTfUZ88+/2RjWa68laTtYrtgal27V0tzAs2HaaZER0fOh+3QfQD20cFeWoD4CJr/fu1BiA9JALhIlPmkb1L9945fOLAL2AyMxywZGq6xmY37dyeZNJq38sH/3VX8vF934kydG5dKEWR0DHfrHhOvYhccqsKUInWc3cE2w5zj83OhUFZ5AENtIUIk78TyUr9UP2ATpS6+gb5qxtq7Pq4I2WdFKkKcHw1vXLWmg0uxwDaNBqhNGXiJ5Wy5nM5hOy3OcgUB6P5OzxYzmB7jsAfTKR68tLWWVLbY1LEymSlC1cQLYszwmOJyennCa2mM2kuJwwI4RzQWQ2/fqFvPntZ7Kcz+Tsvcfy+Ec/lOFHfy794Ug2+VayJZTfMvU14TghHUzZbnWA+UzxHK19jI4R2/LqNXS8LuwT9o4O6lSxtQYMco3QqTDX6mhbXdDvH69JkucM0HHNKMXoGjMnGN0EDS2vBEE8J6uh+77V8oS32KkjkrPtrsUxvhhhik4GVddSpxjg6m1yoa0t7RCY8AT0gu9XCVd0UKiOO86P64/Oh0b9BCx8Z1XKHfVrB3Rkf1BeKQF9U0ixyWhD2FOOTEIA6KjTkwcAaVgQLNmOmVGCuIW0e5bL4uZaistnsrh+JdlqKmm/Lf1xKj32n/dFCOZpOfHQU+5Iu6uWuwp5fFtAD2d8NwUj+J3vndj+xns/tjv+bzzXbw3o5GbUicW7Ub8GamwTtQi91R/LBKQ4tFhGgO6OYHhddwF6fIwmQN93nxzQOVku+NqJ0EOPKbyp4Q0PDxBH6PGmih/sLnA70/n+gB4bZWZVDXuaUoTfJaDjes7yuaDzN90U0kUvOjV5dTTetwX0u7xgXiZSdlHavfZQI0Poi61CZzgd3w2gF2uQfVZSMOUOKdiF5NO5zCdTubqZy/WikKd/8RP54C/+tRxdvCfp4Fgw14wTrDA1yVK/vvg9E8OygUXeft5UC7M6JK+JI2xVXQxgjho6jweDisEiAFdN0NdLEnZ/uIGkRRVAOIvoG4bDQKPL6VX6k33nXQV3//K0u69F0NwAZpzFBcEhgP+2kAwysYu5rDpt6R8fyQg18qKQ2e2tzOZTaScdGRyPKW+6mM5lMV+wzQ3HPT05kbOzc0bUt1dXcvWrX0t+ey0tOBdIo19DVnYpo7MTefyDT+T0o49ERieMdLP5inK8gv73rZIF0YaGue64jyx18lxNr5/kKwX0Tldn1/u1+Zp0G1CR4gzQQRJES1gXbHkU0jHupgL0JkMVAzpAnb3YewC9/OwA0FE2CAE9tgsZ+uYPADodm4iNHwYdbG17R0BHjzzF2e2BZyjPAAAgAElEQVQbpDhPudOhbAD0DTpwipytn9BBSFFmsQjdAR1sdpRVoK0AQMc0PzrdiNBvbiR7/pnMb17KGvyeQVeSERQD0X8+UE3/BFE6JqxpZA6SJxxXH2fLujHyGAeEZfaBdIUTSnAOa+gx0N1V6oztn+PRofO6CzhDR17PtTlCL9e7dVkpWRslkZYUra50BsdyOziXzASW/LihMxACcBN/IFyjTVF+UzAW2u84w7EBoVJfQGezBuiHvQGtWzZFgx6d+0+/0J3UbxChV5F6RYo7GKGTiawReuw0VJGcRWLONrWVRu0i9iTrKEiO7HS2tLVn3RmhE2D0gONsLqP2VlJBC1suHQ5roQnTNqQD7XHao1t97bvn8Ws01WmAEgH6vkVQbbSoKk9voH4e4cbDf0OrnupaFsn5xuKC4lhIJVEVSBlilCOni2mUnk2mks0XcnM9kZfXExk+/lD+7G/+Xi4++r6MTx5qz7EDOiNHdebwGSWgG8Nd28hszXrt09uYghnniJRYd1cktfGVVWYm1mzgtr4noKMVDbfLowP8dMNUgt0G/cj67boIaoRAR9hIhvQtHIL1WqaIzm/eMtoano7l+MEZZ2avX76VF18/k6+/+opkscePHsnFxQU/9/L1K3n1y0/ZmtQdDmVwdCJpbySD8YmcPH0q4w/el/ZoSBlXDFiB0A/G2kIaNJGOJF1It0LtSlO5+D+VU9bInU4QevzAQwDjvKG2jHuG58RpaMZyNxKE9nh3dTQpJGXR4lcOjQn2rD1JIxzZM+t0NeUeAjpSnEHLGltObZ3kmZIxKURjA1jgCKgub1UTBymOEXiBaXod6UUROoekNIj8VHbICGjr+0foDuhI84O0B0DHoJzynpmziGtjtgGAQYBWLQes95RzD5Dl0JQ7Fe44bc0BfSVrptsRoWeyvH4r+bPPZH79Ulq9raRHSLX3pDvos/+8TUDvSwuRPya9geUOEiacVcxlp4zy7wfQY/t2Fxn59wHouzgU6IYEQjqhc4juE/CIkD2mwDcAfXQik/6ZZNRx3+VehLbSs1pNdrzpveHv4veE/44zHC7MhXOFA3InoMeEpfDg4Um4t7HrddTBRAUUwmgcqXBlgJKUY/OQ66CIja9EqXKqzM6YvyBkjTTbFZhsvroxe9Umee+qjWss6374Y1RjDkbTJ9lSjtprGWL+M1paiozMZUvm1ca0xgtUxTrqRKMmUA/BOEzvMt3us93tRU2OU9PGqJ4dvI5DgI7atE29i+pTBwF9iQgddfS55LM5a8Qvb6YybfXl6U/+Vr73l38rDx5/IP1kyNpmew2FrArQPW1aPmPgi4O5IoiSixzQLTOjfd2mgcC8uKYpydy2/zVtkr2AbpF5GaVzmLkegQ4HxUXUASFooX3KgIHRL8sAuDYlCXE8JQdhbKncNrm9kddvXslsOWe/+uh4TKJc6/lr+fqzL+SLL77g8R4/eSIPLx4yIp/MZzK7fsN1PDo9laPzh3J0cib9oxPpHo1FhkOVuV0WsgHgoTVtseLkLjjCaAPU+rFJ2AaTpjSri95mtOMB0FUxzNcQrycAZe80YCXYGPIAdAAm9ikEeAprP+JO8ole1tfOY/P5gFio54ZvJ56qWJQ+ZFVG025gzhiHQ55jiAnS/CowRePpI1JpF4x1DueKE/LW7CGHU0PRGhTIWrZmLEIPr9XtE5tQycaH5oA5BKgUMQ2rpQsXGMG5op+cPeUcn6atiXDMtiA1rpXFwsyHdUzgnDmTHc5wnlGIBqROdC0gesbnsKeDUx3RsWEp9zVGFy8pvVwspjJ7+0byF5/JanIpvUFX0qO+tPoK6JBcbvf60oWTEAM6M0+/X0CPa8BxNH3YTlWtit8mQt8JeGh/qwxl6KiXoIx2UkTo5DjUAT3fA+ixHW+61rvA/K7gLI7QvVztkytrfeixhxHWu/1k/TVhVE5bawBbB/TdxneP9MI6lbLc4Q0psdABz0SXuLEV0F3HvZK+0xtQn38elge4oCCniK0ROBJNqe2aE2HRi8K+Ck44RQwKceNNJsNuW5J1Lt08Yz86pq9h08Vj+2pOkCFDaEDeFdBd09qPex9AD89B+313U+7lMzbN63rrmmZo9gI6SHGrBVnc6/lc8vlc5jfX8uJmKs+nuRx/+AP5yd//R3n/4+/LaHDCNj+04pQsd3s24eZSgroZdutDpx8W+lqI9H18tgEB760BjWZnwl5NXTsUCTUlNpDi8CswjmFgYfQ55tJnV3MutQIHu6nQosTaMzIyCnYwvngPY0LLElB3mZ8NfdmudPpag81XK1liBOt0Iov5jLPlQSjMr65kNpnK/HYiKGWcP3woR+en0h0NOP6y2x1Ikg4kReSVJFrrZ0Ssa3NTbFi7xdQ4gB5IVrgeanazto0MAUiD5nS47GfQkog7g/JDuN/jvc36sTcPMJChKC4BHSldfAS18KNZBe4Y8KmaV4ZUu9ZEnSCJujTcIf0Amx1TAjpT2SCdcSGYEI/pA+w4vuA0IIAo1pK2u9QNoO67jn4yx6uudYBn6TaKgI46NeRxA50Cb6/Ea12S1ktH5BqUAjFt5V7YCFT1CFVUBmBOPXim6Bd0vKA9gJJH2kd7GbIc1spZspmRGcolY1fJXLYLZMKu5frV1zL9+ldoTJTh0Zilne5gIK20J5Ik5EQAzEE+RHSuKXdNt7OkRGeUEj/fOOWunTR1Upzfx9i+NTnX/rs/RITOKYJBzVKTn1Xml4FFF3vK1Eu32jHRHWqE3gToMXaG+ye8tm8L6LGDhOwof8fSZy47wjLhzY8BPTyx7wTQSVKrZmLTyQ4APexkqFqEKu+9MhA1uCqjC/xdI/8CSrw7pLv4XeG1hyAZAzred1TMZdRtSYJ0HNqLQNKB2bkD0J0U5wvXDci+RR86J0yNkdRTn9AW1wHdodgH+Gxbi1juYTsEU3woR3umI4jSdwAd88GxqCgDi6gB6V5ouy9ldXsjb29n8uxqIXJ8If/qP/3f8uEPfyLD0al0N10SgBipseyhGRpvP3MBIY3wFMFD4lP57AjoapzLqO5AySN0PvkeQR86KWKMrhB9Mm3rc6t7XRXiCAAd97uK4lRLmdPZGMjruRLwcSxLT7dTBXSkObHIdfZ1LqvlQuazmSxmUykgo4t7gGtqt2UwGkpCUZCEP6Gmhio9094Y9gFlRRvWUGa4MBUM+QHeV80iwHgj3U/XwpwoyiYHQx1KZw3RIAG2+gqNUNhl4XX4AjKs6ClHOhf3oqOTwXgfg5IN8cx1p82x9SEwmpnDi9GpYIUpB3Q4CN5iBzAHqMMpsXGufu64B+U6wJrhKFcwsdaSQi8e0TJ8GgN0roU6vUKHz5TiJnVAD/eq254S0HHqJjoUArqPfqVqPNcVnADNKGCtIZhp5UsKywDQ292e9FL0OUP+1jo6TDUT+7rIClmvsL9mkk/eynp+Jc8+/7Wsrr6W8SiRo7NT6Q2H7JqQNJEWHD9G5nCcLOUOOWMQjA3QXUo7npx5V7RY32+mGGiclTgA9Gg1tnPhvg1BcdeiV78JHTc615QLrzLBd5dPsdaq1+s5qIS4B5NQnKSQFZYPXCW0ww7GshiccYRqfN7fBND31dD9WpqCTreDvkZhe3lP0f4IsaEmYRm/6U2ATlCxWmdjPbvG/rsjQi9V4rReG0foTYAeGhu/IX4z40UQAjqIa3GN/tsA+mCdybi1lv660J70dTOgh+dmvAV1OKwg72CsD881ezXCVK/XzrKMSm3uehClxn3nPuAlNsohCIZdbOXvyzWOwSQ2IcjSJJoiVeKUi5BA2pJtTxgLCbGPfCXFaikZ2O7LTFaTW1lOV/LyzUSWyVj+6j/9F/ngx/9GhuMz6W4T7df1VClazRAdG8GNtVjLjoS1rdjIEPyCDBHXrvUYh87QPoDCe1Pafo2aENF6J4FH6N5dERoSspR9QhQ5DUpUxPkQ0JkWBvCovGm7hygfkYEONCF7HpPc2gg4kdZVLfJKlwig3tFZ37jviKSsnIBjI3VfZLkyzI1AqMJGLQr3kDBG0FNZUkbN/BA4czaXLNirxL2gvz4EcXeCPOKmc4OstoEhzgfXyJS7ATqEbvwYDrjVMcGoVjviEfp9AJ2pbP/mtWkt04/vgj9cI2TpQaoVF7aVPiLUTtfGyWiEzj1n68fX2O8D0NFQwpKAkeK0jdYj9ELaBQhu4KOggwEta9rCx61mLaqgZuFZr0HcXMw0Or9+I5OXX8vLL34lspnI+YNjGR4fNwJ6m5kQrZ+DcHcfQD8Eqr4mKiD75oAefs4+EItfE67PuC4f24gdOx+Uk/xv8XsS7uO2FO2OgFy5QmknHchqdCbr3yOg38epqZesFdcaU+4xgMfhffgQ3UMNN0KTEXA5SL9x7lnwswzQtd0B0TowwwCLUVaFWk6WCr2a8HyaFl8I6FRiMvUzj3DiRRmeYxyhM+AJPgREuJMik/62kP46l4Sz0XcjdDc4oYe6F2i9lSgSWtlZoAcY6gQaSp7u3440xIGHGjod6mxAhtTyABwKYpF0aWWUEAcFLWWUK0sXAL+GuMxqKetVJqvZVFaTpVy+ncpEEvn+f/iP8tHf/FsZHz+WriTad+uATqUysKZdIEZLAmxNs4gx3rj4O3W6Y0Bv0KA/BOiJTc0iMFABTNO9Wk/ucugKW5OCTEAIIrhfFALBcYxkyda5ENCZLdK6HPPJrF8qH4ISsygnQY3KiGFlxgLgaesBw2ZMwYgOFNPqVqtldwUz6m2d6ob7gslxIOr1TKQE14YGcc8aBIAeRlS+p33dhf9uitDx3JAmR1tYmXK30kS8p9xG8Dz43Ezu1g9sTYgQg6FjhAoBZ6FrjR+yuejzxn3CjHY/x1C/goEG+uFZQ99Ke9OSPiNUVfvjJD1XBQRvICgX1iNIFRbBs+DIUSND+jrw9lFqs2tPo+4LEgyhM6/yqqjXo5zDY1sLJZw3DoeBGmEBkRiM+t1KD62LYMYHgI7rzx3Ql0tZzyaS37yV7PKFfPXLT2V2+VzGJz05uziVdDiUZDyW7nBQi9C5vtAu+g6AHoPrjjPtPAcTOWFXyjtG6Hc5DU1/jyP0uFZ9n2PWmV2773BAB7ES7Y8rZFbSgSxHD2RrmaGmDEa4fuKjhhkkx88QMx0rwmM0OSf1wNRmn1ime2c4S1PdPNzsDoJ+Qm5sHWjrN7s5Qi9BPQJ0TwVDL1u/6n2lYYrwLi/M/+4pdwd0B6+72ifCh0GAawD0o3wl/U0h/U0uCQQ7TMg/rKH/MQCddeN3BPRwU/B6rXTgEblbGI9qXIc9BnRMX8vRwoZ2mvlMsslSbq7ncplt5KO/+/fyvX/zD3J8/lS6krKHtgR0A0Km3DlzXKMsr1f6fYw3CQ12MPmoKSqP031+DK5hzEO3FHsOx8RzJ6ZWh/501Xmv0tC+xt0xhGOKiCcEdJYR6DlbhE7BG5D6EGutOcSF6nMOVohWNwB0gJfNNuA0Mh0xCkdnJblsOVZTxXPUYdDrpzQverdxrrgfKGcUqqSGKB/vY00W894Ducw4PdlktGuOumUiyEvwAT6bDcWC2D/dRlSDqXT1J+XHKJ1oOu5IQ+voUU1Q6ZAjVQ9VQiEzC+Q5KhO/BZ4AVQDhrOh8djp+cadEt0NA57ATaTHlzuyBKqHzb9riqGUeP78Y0J3oCkDHV8gypi2xISt8v/EJ6Hiak4P541hVmUm/MplSzkHXrFcb+yVbMUMDQAeBDfdBx4KUQ2q5nsBNySfXkl+/lumzz+U3//T/SCq5nD8+kaPzE0nHI9bPwblAyp01dEi9hhG6s9yj8anxmOEmQN9nd33e/LsC+l1Ow30APT7GfaL8smPIPiB+T4/8j7YUrY5knTBCvz+gx/fK7VDoQMZBcG397VCz9WRDQFeydxChh+NTa9FzJJDvFxyegEfNhF7z9r8LQK/qG3UmogO6s6BD73/H0Ad1V9ap6CFXEqNN2Yd9nl0ToOM6j1YzGRS59KWQFGq/XusKIsT/EQDd08fl/SS7WA2qptrtGyBhveG6qExEwyJ0gDjbb2Cc8kJWrPMtZXozk1eLlbz3r/5WPvm7/0tOLz6WTqsv2yUENSxV54Bu7VSqpazmIXQi7wPoIWC7A1c31FXNHR+DWeiwyyu0AemHGRtZI05KcRobmpuUjoDyM6grjpbFjrpzHqGTXa15dAOMjnVwAFIgggJWvo3DRO0VHjaom0irUnJUGd2ohXdAX+ektzUje6ROubERrTK7oIQesOlBqsKjQ/YDETykY6lM1rF7aY4GW9WCNtTQEWoC+RKQrctCAVZFZeBYANDRPw3nB4DO/mn7cue/eo46+TwEdG07qwBdC+po9asDOglxdHRa2i9f2+e6v2mPeM0YzlIBOu65M8cZvVsJw+v8fqxqrRipBxE6RuiaUmBtLd0H0Ntb8h1YOmEKXeuz7JDAU18uCOi4BTqvPKWSmQO630fst2w2lez2SpZvX8rVl7+Ur37xjzLqipw+OpXx+YkkrJ9XgI76Ob4x0Q7tiHTwIJdrfejs5OB6h2Ol1xjvn33/3rGXbAdGo93upMbQVh+KYu8FxtEH74uUm/ChxK+oXdE/188NdwI7d40IvZMIVAeLdCir4QMlUxrehZ9BTFGD09jivQ/Qw8s5dG+qdRDg2LawtlP8XEvrnz/96d5pa7ExjNMD3xrQmUqkv2xgq2Qt3ZOW97Q0tN9EB/UG7ZSGxWjiFgB0fE5ZW7WWI/akV9N9dhZo8AuO4Qz+jRs/zJf87m9zSVsb6WmyunygbjDdUQrvZ9MmCVMuTa8tP75BPjY895Co03hN7AGvriYGO362TuwoAdxbwRzgKYsJQOeEqJykDJLAyNZFLT2TFQa2TGcyvZrI2+VKzn70Y/n+3/9nOX3y59JpjUSWyxLQq0yAqb8ZcJa1x6BNsWZ0ogg9/FtYD403SrWWgZHKfM+KXJ0Xispo7ZlrHAM4jEFfbmRGyTb619qYCOju/fmmJjBxsCjbytjDj6EeZMSTSUVGOyRDsw40o6FEhlZOfUZIMbfzDZXCigKOAIRBdC45ZXA5WxvpexWOQVqVTgUAHQpnSLcDQOA8cDwsHAVrHXX2fzDSONzTsXF3Z0ZbAb1ss5UixxjZjvQRXXa7UqC9MChQ4X01SWiOQlYmvUfoNIYM660nk7MEoF2O8o+WXkg2Q1aHLWuQjFVN7aZAhM8PzE6OF0WErtP7QkBn2xuXecXI9yFEul60Qwaf7hG6r6MyI2DrRCN0va9K9NQyBLIjGKFLuVpvuXRAN2a4LGbSwnWhXIKIGiI7Npud6wDytbz+XJYoY92+keXVC3nxm0/l9ee/kPOjRI4fnMro9ER6BPN+GaGTFEdme2rEuP81Ab0WaO7oItS1Q/BatO2CCb8GkFNLIOEc9Cw9LQE9dHx9Dfr6aLK7cVDc5BTcBeixrV4D0NnOifLlWlqf/uyfduahN+nt+gn6SfjPb5Vytzq6aubaSMyyUF3ljF09SlsL1DuqG5um26dGWoNLndscRujK1obwiIGWHaJiiNdz1tUMaH0hF8hmIw9WE0m2GSN0bEPtza081DhC31fvCVOS4aJoXCAHAD2sccaeX+lEMHKsV5HiheROVjl4Jqyjo9YMoR6XuWwAdIznzBCtT2Yyu7qR6+VSxp/8UH7w7/+LnD39C+l2jqQDVjccAhtwo/YNE6x82pH2ndO9C+qcvP9l25QSvEqA1hfvELLK+xhJthoZmsYegE4qDNYX2FTWz6y6Mtp/znVvIFJGdORd2ToK0tCIqLxezajM1yJ68KmBpOIVMPYQGFl10b9tw2dwHgjoEOEXKlKCdDkAneDCVih1fJEdQH2YkTor8fATwGlYMRrDWNYNonpEZl7jJwnRs1aWbdlidGdbeqZZrjPGdSSqfqlwE0sC5qbgt8gU4D1pCula9E+rs2E6L7WWIDrmJpeqj0pT7uQOUMVSI0YXzOC9tjQjHEblbaCNDBPDMLPOTwstXbYmsQ8ZdWpYgGtCDzqdoGBICnvYa1LNyqWj4XVAh4ANlQS15KJ/sq4Mm20O/fuyTdKzWS6ShLG2kGvFPPSWynSqs8yLUvGSBXTZ1fnqYZAKpHOZqTGSLCeSbmWNQSyzW1liTO7Vc/nql/8oN88/l0fnYzkCoJ8cUxmOMq8cyKIpd0bobFnTFsH/VSP0WkDaEKGHNhDivBqhK6Bv0r4s0hMpusNSYCoG9BDUfx+AHoM5/t0I6O5tOlA1sdtjoxoDe/h3/29sBBXsr4NHvaiv83N3PJPgLdruWxnpu+p+TTcTecjyMxhZGREvOLfwHHbrH4YidnB/7fF6KUfrufRQR0cd9E8Q0GOnYB8prvY6IwO5AEgZQZtBZKQTpNzjCJ2ADjnLyUyWb6/l7XIu/Y8+kR/8h/8qDz/+sSTJGQGdaXp0CGiGn/ViRFQAUFhPTrF3gpWzlyvRPo1imQJThrX3D7gEL8lU3i6h+TDN/dj6AhD2yOhHtoa5WgIkjb2l/SkOY3Pa2aOOzV7qlKvgEc4aoFSRszRdy1oz6qTM6yoz3qMFbkibB88IHcc1/ggnx1lKWKM+00xHhM6ZBlhpuEfaCsXMFSJODqxBOnxFSV6kVDeIhrsJf6K9zPc5AF2/cyXr4b3ttvQxwzuo1YV7QfkVOsLWv3B+ACOoonGaGQC9rJHX05PlPqZ2APa0TvjiveAQO03/wlDhTLnXrdbNYUAgAyL67SVsW6Nj51oA/LvfX61CE9AxAtdIbdVzU4cNzgcNMbsjfFKi2yM4Umsq4DUZb/WnKI6v73dbYv33PsmNEwkB3LhvvJwNJ8Dh2HBo88WSzx0OUZKmJa+CbWuwVRZAoF1tPb2S2eUzmbz4Qj7/+X+XfHIl7z06k/7DMxmdHEnSHyqow+lD7RwRf6LM+SZAp569OakYYet+mz2JQPPBShShCIQ7eravSi33P7GUu6/TEEOaauh1QNesEPrP1yAp9ocyHZzLpqXkSG+j9mM3gW2MQ982Qg8dBv+8HUD/2U//cXsI0MOTCqOkmKDmmz78qZ69pm7DC78XoIcGg63Bdam9pvMKf1dzIggIldNQ1s9NuMEN3DcBdJjV94obqsX1NojSwxRepe2uhl0VuZq+vvMIPbx/xh3QTWrtRnUfa9ehshn1qqfuyl5G9NoiIlVVLCfFlYBe5FS8QltVDknYyUzmVzdyNZ9L+vRj+cH/8V/lwSd/LZ3BCXv3kUak8le+lg56maVjfdSI2lRLW7VUFbh8MAtxychirhLnrW4h0JC1biDO69dwr4ycaex1lqia/xDQmW/BugOjWjgbPcy4+BoDuLZbPWOou+No3c7WwQGgBEA7gPsarAG6gQrOE9fENH8ZEarTodPJYFQA3nAkqqlPet1gdaMMooCOGvoaER9atiBfyXNVS4z7CzEKSvfiPagVQ3MeNdwDgI4IM+yiwH3w88JPOBpKjTDxlqDeWK5z02x3QIeDrRG69WrjacBwGqAjQ4G1Vk66A2BhhnoA6H5P1YHDgCEw2Ld0gADomgnQ/cdUPXu9taUstoEehYN7gzUSAzrXAU93F9Dd8JY2DwNY4ABD8QelDzh4HIyTc4xutljypQB0dEvguHREbbIgrwYciuVMsttLuX3xhbz54lfy5S9+KsdJSx6enUj64EQGJ2MKD/UGQ/azIyMDDXek8fFTyXH1CN2dZTqF1A2o7GzdTtG9qtG0ygyVZzMiYRlfQ7Fdju3sIbvbaCyjX8bBVxxAhraVjyzQrNAdo0Qzq/Xy37BFWB8FnnPSl23al5vhBYmn7kBW5V/TOwm6k+Igyk85PFd/v59Tk1NQc6aD0lhpP4KUOwOjn/7Tf98B9LhRPzyZ+GJCKVY/seqm+e2qA7pHMXpSeyL0EJAiQI8f8r5aRHXemj1tumFNXo8bovBz1NhUX+EDO9uuZFQsJCkQpSuLmGl+81zZt21GhtrMe77ih+cLM/4ZT2yLD1d3obTk4ETDMnsaZU3ie9Ox6FL1tcPshtcbUbJAr7XOcaZlxDXmawL6egU1q6kU84XMbuZyNV3K+L2P5aN/+D/l5Pt/JZ3Tc0kAyBiigvarAvVi3UhdDm8BnwKZFAwfMCMD1rJHUQbonr71dRneQ0Y3Zhj9ugmQiOQg4oH0cq97L0AHgc0BHffb1zDumwN6JemLe1Yw6vWWTAhVAIJ5ThaVh//NkZwwHmGEzrqs1Y34kCvgJAGOBjaaDUCa/MpY05mkmPQFQEfUC2eJ5Cd1AnRdQE0OoK4jjO8ToVOdLqhIYSnhmAp8NtHsDkAnuzyI0BXQsba0dIBUzUFAZwrdOgssQvd9q+C8LgEdNsoB3V9DxwMGe62tiu4o8C6X0TY813wH0Gt2DlkCENiCuQdhCx1BjXrgW9milxCtimYjQCDdrnLJlis6LgPUv6kQp3MnfB+TE4MMznwq86tX8vbr38mzX/9cXn/+K3lydiTnp2NJz8bSPxpTlKbXH7LXXNB3vg/QIXBE9UADOJM0rkWxO4ZFFf1CPHCtDF/nbs/9NXGJMbYz7iD772Nw3mssgz/cB9DD48SAzmcUip6w3IU12CGgt9I+CXFXRogLA1svOe/Dkfhzw3/7PmwK5kJ8cWcyDIQdoz1CZ2AEcbMQ0P0gbsCbbkIcpcfa6qEnq4FAPSINT8oBXeu19Qi6jp4muxnqT1uU0fRw/AFVi1NDsxAY44VVA60I7LjJoz6w8B6dSiFDpNzzTNI1VLO0H1OjK9RRdXQrdig39qGWMks/hg+0vugpWnqfdV6+pul5xl5sI6AHrUDx/WE3L6I6pg1DQN8YoKMXfSrFcimzm5nczHLpP3oq7/3NvyU5Ln34WBK0zyBrkaOfy0hgJaCDCaUpSdYzvTZdOkp6eQ5Q+G9fe77B9wE6Fj5EWfA6yIEmMLR3ROgcPGIRegjo+AxEyx32RHsEoxrgqrOg32jD8k8BQXkAACAASURBVGgb6dXQqWUmAul6Kxgg1a+OCmJwc2bcOWS6D4I0JtPpT5n3CBkTIymixx/KsCD0oI6OtDAlVUGM0yhYwctBXeWXQdbrWb04VNMKF1w1p1w10x3gWJ9le59OTXPwDJ0trjMf7oKESCvQjY+Ip3yONvuAbXrWdkfCGT7HuAzhEBff88qR0SlwyDo4/8Hm8xkPQrUBvCecDpjdE39uyNFQdhrp6MAXV3U1K1+YLDT18EtinMoCqzPPmW2yRmkHjoqVTwSZEYgDFQUzHEi3UwTINOGrMcEbStBC12F69VLefv2FfPnLT2X65rk8PhnJg7Nj6Z8OpT8esuWtmw6kk/R0ch46D9DbHkXo5IiYIBLvmU0rfFdArxygaq2H09b+FAA9NpZNmLET1aM2QidYAX3VH3HSWnh/4nV9F4bEjkd8rGorV1gY2rV7AXqYct8x2gZs8UMO0+2HAL1Ktx9OuVMEP4gCd5R/UJk2wA/THIcWnz8gvek6lisEyX2A7gtwB/DuAvTtWpIcc9JzNd5kPDMc5Lcfl+Sp/1kAHQaQLPd9gD6nctzsdiG3mMt99EAe/eVfy8WPfiJH7z2VLgwY0tqUgLXpXwAdyH/SK1Pjx17r3OrI6KO21ivgMFPIpr2umOftQBp5sK2qbCOxlKtNJoKv2eu1pUfggGHXuiqnUfkxTWCmnI0eRChYI75W6W1bxFwRp7DmkF6yFkAYfIiioJfasiYepbthROK/aKuj4vrhOh4Y+vGFCd4gOlWpSswh96kmdLB8VjiIY6gbp6lG5xxw0tJ7S5W1CoxRR0eEDiek3cFAEWWg35UJopZ88BUOTwqzfLg3bif8njnYQ8423JfqIAWkRmYgOjaJbUPxIkT3HLRCnQJl3FMjPSBOVlHyVhJcE50xBAbU7VNKn3djbraMisvAwjS8kb3wLE7SSkwo0TIH5Fk4oKuiG0Hbsi+auakkghFx5y2dE9Ci46VAznT7umDLHyRbkSbX8odyBTTiBaDnMplcy+TtS7l8/oV8/eufSz65lIdHQznFWN7RQBKOS8VAltT02jGGFel2/UYant0Q5GDoDAAFc5U+heNSAkjgqJWPmGTcXePl6135Uppx9a8/FUAP7fm+ILDmtCKf5oCe9GU2PJVFelRbm3i93jPPdulwsSrbUHcl6oBezZSIcSzEpl1AN40K44DB+SOx0rqNyHIPkT8GutDLjqPzcKM2g6snje4B6NaL66mL8FYgTvGWs32AHns//n5Na1QR+r4oPXZmdhbiAUA/a61luF1LL18xSkdrkFbYlMVMtSlrmQOgN+yJ8nLDaNyN/B87Qm9y9BhPwlE5AOgFSDzLTGaLhawKkXUylLMPPpGHf/lXMvroe5Icn0u7lWjanvfMCE6Wnq6IeFvpZlb7ZmpfRVM04Wx1P0QbzKTYKFZN1OvmIqtKMxt8/uQHoJVRJOlhihZ+v5HCAJ2kM/zOjqlgrq1srtXuzyaUG2WEvtV+8wqkNtJi+tii4VzV2sp9Vra+eSsZUu8bFbMxKVUVWkF7WGHngTSvEuAofGLjgAUgAJJhsZYunB3T8q4AnYw2VZAzBj9B0WrpvCdwJrpKjtIa/QHvM0oUuT0gWHikGo3E/SaAjjS8l34A6Hj+9wF0tV2I0NVBUgcPz0EBjEuB6n1g5R8G9C7YMeaJh5FZCVz3APRM4JBhYIwCOkhxAHT8m/XzQZ9DdKhJYJwGTeVr6Wk6uZbbt8/l7fMv5dkvP5Xs6pU8OT2Ss7NjGY5GkiJlP7L55xiLijkESV+B3CatAcxBjguDsjCzRXBnOaKywDEGxBGvr+UwExiuAc/ghHbE/x46c03HjX/3Xf1b8Qr7tb6IS+An8bYlGe5FL5Hp+JGsu8ot8SAxnrzr11fHDh+pXGnOVziq5Fb/2sEwll1suBNfVJFundRNlU46kVr+ZB/6PkD3E6xOQG9CuBjKzd/k0ZVVoLsBnZ4t5DLj/jCalDqZpSRwuCcfNfn7TXfvhgHYgRp6aHx8gcVZgkMp96FsOBt9lC8kLTDTGFEkkjUG6jYXkgbkDkCveYmWIQmdEAUS9RXiykCTUxM7aLUNofnF4FdVqrScnMS0uncq1IGI64PTrLRfF+DOWs4q07rhaimr5UqWmI8+y2SebeX8z38k7/27v5fx974vvaMHIoh8AOiyJhOcqWZO46rahxCRdzaoq2t0TqIeQIl+moqucG669XmHhqWWaTHmNTW4MDvYAB196HgPusOwUGqAHqwxtkxGAOebl5sctdSadDHpTcrpM7vBCD0nlassAfn+4yhNMKLbuBcaPVX3Y8u6Pw4GgRDUbVXzwObWc0iNAfpa538D0NG2hLY1ROjsVETCgHV6Tbm604PPRWQIrgCHmPA2N0dkvmBUfKj6wvmG7F+/rv0Relt6HcicVuWwOELfAMz5bXLDubYCQpXOI3SUKjTKrLcrapQMbXuVE8aX1un1gbjjBUDXSN/XuRnIIELvbJFyt2dizl3o7DRF6NTuZ6lAdQWaAB2z62Ev+v0+28z4nPh6nW/NiBdZmyKX29u3cvn6S3n12W/kzW9+IZ35jTw5OzZAH+sgn2FfBFE5J6p1pZv2GaUroCM610Etf2hAj21YPUhp5hXV9u53hOR150Qd8Cabq/ApssJ9TFK5OnqvzMgooJfVpvLtzYBeia45plR4CidzdxBS4Epphi/48swTjwXAt9q5/p7CMhXLvan/PLwBHDdZA3Rl3DqA7gIK+YN3p7opi6g9pDoTXa0zS20w3sZ0VbJzPbXGzzQ5yqr/mGcUvLa+GpqyEDrGs5rVHi+m+/x7mC/Yl95lT7pH6frZoRf7LmszPNedTXBA0z1epOFx/G9Kcahvpvq94RxOba8JnAt3gO4D6NlyKcVkKvksl8lyI6OPP5En/+4f5Oj7P5Lk9LG0WglkzcD/thRyJfZRE5tBbGyMe5dC1ZIG0vIgsagqWxWha1Tu5xpq9yp3XYeaJDbAA2uPgE5yl0XoNt3OJ695XbvJALjHz4SMOyOsJQNBdfgLpWzztawzQlBpIJwRTqcWxpxtYTZpy0bDgrFNKVcYk26PetKae9DKO0sT6PsCwRDkNrYs6fhMArrVtREkmsKNpu/ZWq5ROkANKUTwClTYRHvANcGhfeU1Y8PoofqlMt1tvnakxVAR8WwEL6NnAHpaHYJy6OapWoDAq2NUC7EcDGexiXyo83PyIP5e1bNxfjGPBxG6O2IekQPE9cxxnc4q14eHktmGClwgCXYkQT3adPZLe+g6+Nabj6elrZym524Kflx/1mWC7By5nBukq9TmIUJHX0B/kEImzh4PSHHKAdAIDaJCK7m9uZRnX4Ld/qlcf/YbOe+25PHpWM7PjqQ/GmvKHschgGMAC/raByWgI93O1rU/AqCHjq+voSabtA9c38VmHnrtuwA6EnYZGO79odwMVCGuwjrtnAqvJcxAhOfgmOU2tMIwrNvvCtC1RNP69Gf/rRahxycVp1tiz67T0Z5VP8ndm1kXdImBQfWudaBByByOgSz8jDj17xOJQkGREPhjRyOOyJkZJ6BX7Sv3AfB48fWKTB6vrqWLevofAdD3ebT7ovQmQA+dD0YH7wToOqRls0IaKJdiuZBstRKZTGS9XMvNfCPpB38mD//27+TkR38p6dkTaWH9bDGgUGdql5vGDLv3wWubltaS2Zrl5EFt3OIMcPb2MmK3WrqRj7imsb5WmfY2Ix293Uqy1YEi0PrG56yY27axopwTHTDCDWCREvVzxHHjUaORQ11yJzxNy9arDOkxeg8BkU7PQYVPCmrpQ1gEEi4AGHjirQKOIhTQehSKIchafb6NBVwU0raUtPQh+dllL/IGLHfEn4zOdWgLPX/O2da9q33YG/IH0E/OMb2tuHwQATrT1JVRA5iHtfJdA6YG0QMHAnobaUzXdddMSWkkOZyF4rY6UhYlB3RDmBqQz4Fvef+0vTEEdPwqAaBbs4BO63WFdita0Bc08GSmQ0e44IZhch0AXdCPbIx4XLKX8rgu2X0BEEaWw2wIOyAB1aHGhnI6HNAxO2C1XEqv02LKXTDIBa4tuzOU6Q5vFf9bZgu5ef1cLn/3L/LZz/9Rrr/8XJ4cDeTh8UjOzk+kPx5JMhrpQBZE41YzB08FxEhG5pzktgvoNVt5R8rd7XBs+0KbGgKYP8+wNOXcgj8NQPeUu/EhPHAxRzJPB7IYncmyp4IyFQ55OVnvRFOQGGNWvB+q/V/dzTpW2T4NbnatQ4ykYVXpdO5G62c//f/2ptz9RGNwdOOk4K6pr/C7Dur7AZ0ehaHpIUCPnYr654ONqOMrmUVs6HltAvQ6qGsq7tsCOt7/8epKOptCegQpM3ZBTbXWh+62cE+ZMnZ+7orQfVHFTtXejWPp6tibrF7vgG5ZFqtF70boGk1o60QA6Ji8BnnXyS3TzNeLjfTe+1Aufvyv5fyHfyn9R+9JKxnYCFXLAlh/cinKwewAMqSu1GWga1rquIXs2SbhSyUyXc5T2fFWc8f55bkCg2mkd4ste7271hqWU6cFaWOTfDViWpmWBqh3wsgaym1RDS5qb3SD5o4wSXsYf4reexvRqG1vlCRSL5sDRDbsXaawDkoSeVYCessBnfPCNSULidgW2lbsGjdpl9KnWwyNaXX0OHB61rhPuEca2bvR8WfKnm2L0OFi1Uk+4ULVyXG6RvU4TYDeZBtqgA5SnLW4+T4/COh4dmBPdFX4h8WDCNDj/e6ATua99p+oQpyzEBihW3rbFCBjQEdGRIWDKuVCv3fIXKrtgF67Zjogtwvnhmr7XlKwkg+5JzmUFFdcB/2kS0BnGx2dC2QIwIwHlOvx8Nrbyxfy6lc/ld/87L/J7fMv5cnxUB6ejOXk7FTS8VB6o6F0U023kwjXS+nUKdsdU9wA6KoYV+n/VwOw6IxZS2JYQ4/X+G4m1spjgSHxa/b1X68rN4R95gj5X/YHiLvvLddLXIO0QDN+h5+/Z2iMhWODDOFQqaTyBgTF/kgmw3MKzNRxaDdCbwqcwvUf49h9AD3UT/E9Wra9QsUQ/BcocprgUuun//T/loDedEK7J1EpMyl4WvtMJM1Z3cQ6oMfeTJniOhChh56NA3aYKWBBw8YSflNAX6Mf+ltG6Hj/0/VCkvVKumvUxlDbNWEWev1IoGl/KZnGmizlf/gQEt6fAJRCkN4B9JiwZAQw3i9vATLVqjKvGaZPqYNe/9I9oUudptpGPOp5VLKXWPSMNjhZStPBBHNIjiJCh7HKIO2aS2vyVrJ8I9crke7pY3nwgx/Lwx/9WAbvfSCt4VjP1cZOuievLVDWWmWGN/R4/Vnhd6oUZ/PC7d6V16V1G0vNK7gj0tWIb63DT0AUQzTILK4dyzTcffIbrp9ypsFYUK/3hnewKUIPgUrZ+2vJkXrn4BbPBFSpaixlADDUxci+Jnu9AnREXIzQHdARaXMSWQXoa6AYJo6hrxmkL9bbMVYVXQTKji+F98IIvVMBes5IvjLWcfSgbOz9gB5HKP7+JkAP6+2hwd2J0O8B6LEBjyN0CjRTGCaI0N8R0MNr089Dul0H9VTMexVCKp06lI3Ijvz/2XsTNkmuIkvUYt8jl1qkktAuIVBDD+/fvzdvvnnQ0A0ChCRWIZAEAu2qNZeIcPeIeN85ZuZufsMjMkuIppmZ5CtKlRkZ4cv1e8yOHTsGlgZTCVeskY8GfWoCdDiPvl79/AHnWk+H+c+je5/Jx+++Le++/TO5+PwTZui3T49kdjyXwWQk3fGY1rHoQVcAH0jLVO3atqZgD6/4COgOOv9oQE8ZxqbAYT+c7wYVTb8fv8ddDoJVPhcIcsETwn55q10hMGMazuR8dMy56HUsfPwMPV0zaqqU2pjXg+ZYsuYexFq5+SYkgM7je/utn+14ue+LNKqIVGlHz9AjyO5SBl5Dr1vAlkDFiFgP0v+kn59Gd77ZlwKckKHHDTne/PTmxs/CxhoBfV+me9Viwnve2OYyBqDnC+kSLOAKZcAI+sxctjq0uVRtEjdmIy/LpD1kzzGg2Ztt29t5FOeBU9Mx1659EhSkD1Uq9IjZOe8LQInUD0SNmares5z/De9pgHz74oFkq7U8WK5lPTyS+XOvyO1vf0fmz7wg3fmx9hpj8zIvbtyr2AKl5XFtA/L7G/UeBH5jaFTNbm54noG6rZy1EgLEOa2L7mMAQ22V8sllyNp9cIcr6eN1LQGnSbSYdEP47/nfjDtN2U7mAQ81Sw3Vw40ABYAOMMfGzn5qtKxh2ApCgN5AM28Sw0ad28/b+Bv3ZdCTLcemKqDj/eBVh9ngrLfD/a6jlrm4dP484Nygi8GQF3QjxmchKpNV4+LGObpqvYYe156Dhd87X0+++EG560alz79T9r7XoIWPAS4yYwRgNmccfdTIlZUQUfYmzYY82IAozrdJrcigJ5+rxLQCHEJZBX7Wmw/qHWsBlPu21VUqPGTo9SxSAR2DdtydUGv8leCva2wmAjQ8G3g9IqYhrFnpggi5pnrj0xAJd5fUO4K/XM4efC5/+d2b8ts3fiKre5/LE9Oh3DqZy9GpZehjz9APADqycwJ6Fbj6vflHAvpX2XPTve06AcG1AR1T/lBmGR3Lw9GR7g+1ORBqHuZfKWbFPTtlqfwYrgPoKoysgsIcXSzeGQPNDKb4IYnCc48VfV1A9wOPD2gE9JJSrF1ljWLiUJT0AjAFYNtSXZDWFFT47/pncdNHf2mZoe+zLdSHPX7VgImbyeEa+iEw9w0MF/q4tZFpsZBeBkDfSAegbqYfnDHeUjoHgM4M/Z8c0FV5jhqvArrSw3Big1McAL2Q7uWFLJZLebTI5WLblfGdZ+XOv/xfcvrSN6V345ZAh4FrUcu6fRAKB2qo+Yffd3+4ShCyiVeq2jaoMFtY1wl49sS+dSx8U8ZTHW/WsNoKpvPYQeFzqhfBH8hh/fCJKNPXkUfOAM30qwxWafmJmjgCWPI0ZW+0mq3o8CFk7Tq3G6ND1U8c1Bom2fG4QLlj4EoN0AH6udaZcT4UWSnlDuqcgI5BKGu40UF8VxDQ1Rdeu0igssfzCOMagDpFcSaaxHk6oGuAvQvoeC/vekkDAQ/E6s81RtdWgO6f4QCD38H4VFr3QqKPc8N88zZc0BTQUZbYbjXzjXtT/BxY++7U0K1tidsPAm6bLqgaC5wb2hptWE0PwVOH0+783Fk7r1mIKqCjLk4dhPkXpIDOtYCWNZvihhZD9Mh3O6DbVaDHAIfCPLUPbmEKX5HJ/S8/lg9/84b85uf/IetH9+Wpo4ncPJ7JDNav0zFHpyrlHgC9p8r2Mjsn3V4BuidH5bPVQLnXz3N3L21KHvz6X5dyT8H4UEKyby9ueo90339cQM/GJ3I+nO8AuuJaVV87hFe+VlRUHjHKNTTVGdWP14cmVWWbgoBuFsgcVqRJlF/nxwZ0j4QryrveAlG/2KD1GgavBBHBdQA9vYG+ObgaOQX0dDGkCzICcAki28oEIgLLVUAeAxT83rQlcrReSG91Ib2vAdDjInUgOxTN/mdn6AqMdUBHJlVl6IV0l0tZXC7lfLGSs2wtnRu35c6/fE9uvPKajJ+Ewcw4tE9VNUq/b46nTSwL16MBOoMj92n3uep4AafqrSWHcYoBOlvd2CJn2Rs2UhilAC+Zy7Y0G4T9tiqpmPmWdXo3FbH6qGeeTYAeg0eq+d1IydxymTU6oJMd6HDcKSVn9LxRQN9kOfvL4SddcHiM1tBZFYb6m8I5ANEuoNPJMgA6rgXPFWDS1fog6nAKqgAYdK9Uhk7+3FfrK/iYmZCtqYbuWQ1+3/eMav3Crx4e+FUwF4O2vwXQ/RlnHzrn6XifPwBcNTfei66AzoVioklEg7hPW4riMK4Wv+OA7oGHXxNPWjxDp8DQNu8S0IMPAoCAtU+Yy3BSnfqor3wIIoN83HtlUUBgZVkmdz/5s3zw9uvyuzdel87iTJ46nsqNo6lMj+c0lYHKvQ9jmX4F6Kp2R0+6G8ugg6NOuXtnAp+38CzFvS9lP66zL6Z7UQS9pgQrTbhSgI4MUbwHh44l3T8ju2bdi3XKHc9iuy0ZAm/0n09uyqI34kekYKv3vfqTHp8H7HUG2492VzjVFPSSO6JDoho/0dESAXmGWQ0Qk0NgiwSBB/j4Gbo/oE6NcYxhaGVLb4KWCOoubTwlF4rg7ysy9KYoC9/z7KK0MPQMjXWqcJtD3TMFYAVvbHZ1QE/70K9awH5jR62WnGwW0lucSYcGHxs1+jflsmfk183QHydyTaPipt/1jc5fGzovGk9xH+XO9+a9M3tWm8mrGTp61zG+U6PH1kItLi8XCznHnPTBWG588zW5+eq/yvyZ52UwOSpFb00HwY9i33CYaGUvLAU7NvaSXgaWadK7DfQ9FmFbOKKU67ec9FU9VPivAq5P6FmWtvRgQYsNfWMiMhtjWmofmuh2Uv27NbES0EHRYRPHcVhGvC60918nCmIdYm43qHKAjvpe0KUTKupVJlSzQ6CFmh5KTagBsm1tLW2qwEG5bwUq95ihs5YKWp/ibdD5GWu0uH7c0EtXM/TAwzUMtrzuGFdp2SOg62OmXgT4vpZJtPxR3iuzP9XbpYLDMmOhFW23VPdjraX0JGuZeH6xvrKCc+HZWYApcshfuSbYH6GOkPY39wwOG1FjGaxVbQvE76jfAF0KvYvPMnQKBq0dEIDOLggKC9uNgK7PmLKQzgJpbdbaaW3vo/8EY1VGnSp8xHCWLVzvMN9+K0sEVQFUad1LcN/I5cW5fPaX9+X9n/+7vPfLN2W8zeT2bCQ35hOZHs2lNxkyQwegt/swlEENHZPWIII7DOg1t8//IoDu+1QaVKQAep19OX2PMjjlfarX0CFKhFvfCmux35f7sycpiPtqgF4NcnGwTrGsKWiqztEcJakvUmqdvhMYxUtA132E5Ucf0vTWmz8ta+jpZs+aYtzxTVDF60CrS0TYStlVkbU5s9mR7ssmS0Bg5Ow2hyYI8XqAZUE6BWj3SyNKG+ZQUhn60NQuHPuJmwHBz9l7gZ1SUyce3WxJySaUfbrgXGCEZqKb66V0Lx9KK8sICsj4qGwNlHt3red0FeXuoBwznRiUxKvyjwN0iMxs8loAdEaVWHSXGWn4bHkhl6uVPJK2jJ99SW59+3ty8vwrMoJjnI0EjWxKad/J1iDNFpseAN4zz5RNXEfxm2XpzBy72rqVmjvEhzsjOGpwp4CO6W8tlkwgP0bGDkBxACu9Q2P0zlQvUP9Wmy9ZH1wf9iBrRqyK1Uo4qj4POkUMbwWQQu85wAXqeNoKI3uGKA7qagMiinpQ9OY42o20BgA9Vbqz4x4tbG556q1TVgPUz1QrVBwnQb6DVQvKXScE0nOfCnzzJweU86E0rbAKAlS/4K9B1YIg63COw0Fg0eYQGAQY3XY/6GdiXdJa3KgvUQMh6h02yiowiGeZBt+3Y+CvKLB74IDvdPDcWR++D9XSOeh2zhzRq+IL/csTEKXcUUNnq5vPEwj7QbX5qniNtXi/FhYk8TWylRWEi+xoUJEH3RHBkiBAofHMlkEl2t2wXtnbjnr7OpMHD+7LJ++/Kx/+4sfyp9/+Uo57Lbk56svpfKJjU2n9ugvobF8rbV9h/bqboccSx3+VDH0fUP+tgO7Puwd8CJaiKC4C+mY4knuzO9X6rWGA2zkfytAfD9D92CqdCYJQw0Yfc0zLYJQ0VdnuvhsIUKmHOQTofFiTFM43VV8E3a2qkeOfFGR2bo55bFcAVNXQ8b3oA60P5G7920++EkQFF6dabUtbkdQoYzfD82NTh69KfJCa7JSZYDiZOsBU5YUnZSX9y0fSWq0oimPdk60sVQ39fx1A1xpvCeiwD0WtEcNJ8kznU18iqsQEtktZLpfyEBvjzTty67XvyekL35Lx6W2t8wXRG9cG2RP2rNHwhWAbh2KYexjvWwR7u4/6erNQRWYY5phzXXF2d6DNbJn55OdSPU/VmPrJ92AKY0pkpNXMDC3OoA7A3MTKckHI5BEI6Cx6ZMnqzOYzydWpzdrA6Dinw3xgSANQUct29Ypud5U+RRavlK721kPpTg8APOgDZN7ai85gNmSkDFDLqYDVM+HXQjNtNgLqM2GsBmdnmypXFdiauZPiN2x38x/8EzKdAmp6+xkFhggWPGDAtLvOQIGSFqz2/IVeYG3K88RWWzcA6Go2ZQG3CdX80fRxuuq3C9DUoFx77V0MV1rgq69+4nrnGyWuxWCAoKMeTHpAX64fmAGVnv16nBQ3su1Sa+oXLe3zd1thsAzsYUdghtfgv3FPzfRGu0hWslldyuXDe/LZe+/KX998XT747a9l2m3JzelAjmcTmR3NZTAey2Aykc4QpjIYyKJDWbQPHa5x6D/v0j0OlHssbTwOoO8D2qbvx/209pyZuCyyqG7PnAbsu1hSuVniOl71lSYB+Hep97JZAHiGVeUOhTvuQUcyMGjjuTyY3GwAdFe415nn3ZJofdRqU+l333UrWT1OtDRqHXsEdEohQy/dnlBOwz7horidBepUUjItLQX0zkbFIVFccdVFxus9CtEDrwN6zDTx39gA0hvrGatHWm4IEumjEqytOhYX1W4Np/Kf9msRFblXZeiaqWhWf6uVy2RxJrJaSnutvtpUK1pdDHvKPxWgc7NVgNEN3joWNKWrlO424QqZbAXoG1lfQrCVyWZ1Lst8KQ/ztSxGR3LzW9+TGy9+S6ZPPsPNR1MXtfoF7c21ha649lY2YCVNmesPjvdj8nd8nrPRvaVIxIJNZrnejmcgHgEd7+Ebm6+TuOlRLJatpbtUSptrA9lsA6B7sLmzGRmYU+dmYK7slNo2QohFBavVlMkwAPyMn3JARzsSMi/SzlZdongP5YaVsiKbfks3ddLpHcmRerBoqOgKoVVVV64c9gB6rKFzfjiGwKCWq1cOtVlS8wxcqvVQ9+kGXQAAIABJREFU2vFau6RCpvZTq0Vl1XmAJ9kHz/DcUEO38g2OLAZm3Da9/TKMuNSaLwvjBFqq9sOXbpzW8ghAt4hL7yvDPFW4l/3v2h4Wv7R9Uof/0ArXghJ/jecYJfOCYJ0mOBaYmI8ff852x5ash6hnYx65eRXiBluJwptaaSG7gbe8Ts+TYiXb7EKWj+7JZ3/4vXz0i5/Kh+++I6PuRm7MRgT0OQF9Src42McCwHsDXSP0cgegg3FhCxs+/zCg836HHCpNZmJQvQ+QdqyzQ+DM54PPggHiVYCR/NxDK7b6huNsqss7XsWf1fQAZEptqAxKHhCkdnqy2rYlm9+Q1XBWfnqawKWTRHcZxHpLd1pO8n0m3SdKEa15G3BvMDU79tUU0BV7Eah1pPXLt39Oyr0J0HX6UP1hSQGdRhUHMvSm+jcf3DBdLQV0B3w/sRTQy83aMnFmEDbRKfYvp4AeAbq+RvQhjxFlPMamDdqvl75PXc1/AqX76ly2y4V01kq7q5GHvhYtM6jF8ssWpLethdWju5kJCBvXfJNtq/e9enkkJBa6KYWMVD24Dj9O7tjmvxdnoxPc0VaFunDVAoZ+J/aV8++NbBa5SL6UTXYuOejDVSbnraHMn31Vnnj5NRk/+7IMZ3PLVDQlg39bTzrsm4bd8gZRUThUAp9Z0np9KrqUpWukysvq4hZfnx6UpkFfuXmhWyFfS5dTZq4G9Phwlw+uK+9JaoBqz9Qals8D5qcrFa/6O6W5+fmla55m6FobhWkIhmgo2LK3HNc7QxSfM0OHgYiqztuSm92sr8Et5nKH+Qbx+VfKV0GA1Lb/AdXdrQAdpLxPvsP9R6CiUwZtSYGpQc+/b+A2ZIb/ZoBlnv1hHcYshk8V4wa9e35PNUjRSKZ59oNN2rPRpZxDg3MlgOizroM5jLInUZ7sc1Z6QFarLWUWXfhja4GjznFHywpugCryVZuO51z/kF3CtetDna9dEGoTC9s+86HgHqFr3GSO5j+ggH754Ev5+J3fyF9/+hP59M/vy2zYkdPZUI7nU5kdzWQ4VvvXtmXoGJ+qk9bQi26jVK8J6Om8+xTQmzLNdL37vfLNJT5X+B73v8Qe+PBGVP+ppU+1wKMJ0FNdhr+Lvhb7MO6tjbimmVOXgA5D3uXpHVl31Ql190uPIH41ATq3+ODRUgsmGhjjOpjrUB7P0LU9TTN0UO4MOl1s2ulpyyeMZfyg/M3KDcioqjSSiAcFQI8ZejyBSEHsP3EHQwWa9BhIkQRVvGfmtfcLF6yWVdmLWC+zjc83rt0Ft2fqTvIAx+Cn2gS1nqL6n61MZS3jfCnb5YV08qX0tzmV0qoP9GPRDMdBKl0M6b/9s2oraI8Pu5/bvvc8xFSkCxeZX3y936Pqe5pZ6ixu7ekWjDq1WvYWg1sy9KYvSLlv1is5W+VyCXPc8Q156pXXZPrNb8vk1i3pDIZ0NdOuKGRvHembtSY3R2MG/LMjaKswU9fiTlRu6RWC00gv+lry9ewZu69BDxT48IMpAuW+0vPkZyA7tBY4BSil3NPrVV4zZpNmX8sNXVtQ8FUCumWRPDajbckIIHjBtUUwCEDH4BWAtU+EQ8CBgTXI0sF4dVvS7fX5c7rC5jh3cwID2PSQflajM+P64jUC5U4xmGZrUMkXBuxoJcPxQTBodIJSzAbmvG4AaxwP1oTHYop5KqRkq6i3k1V7QMyuKTZDKcyzbdOzkDq2gIDHHer0un7tweK1xHkbZW8ME3sbUIawcjfvV9sEeTawRoFAR4pSMGuMZfl8OFtFoZ0WBrBM1lintKzVa7bBseE9UBMnu6F7HEotTELggMiKjo6G5edy1rt6M2wQCC/P5ezLT+TPv3xLPvzxj+TBpx/L6XwkJ/ORHB9VgD6YTKU7Uoqdf6xd7XEBPZ221gTo6X6e7jVXAjrxsNpbmhjQPUha3mEmQVdk6Cmg++fo8YJqh14FrJvqHyKgX9x+rjyE3eO7PqDXShoNA4T8QyL++R6EdkV99lUUl2cYt6vukTw3ADqnMlqGfhjQ1d4uZrbpJngdQD8UxVTZbXVzY/YeAT1dJOWFSKxnyxrJAUCvL0Cn4aoj3Y22gnI3ZM1+E7xOh39j8trxeiXb1YW0V5fSW2cYvmgTwXSD0i7j/Z/3TwPoZHEU0JG5sic9VyUm65D4G/+2AAd9k9lqIxebjlwUbTl64hsy++535eS552R0fCrbPkAd6mq1cmUl1za8GL36lSujXzycvg6CKNKHitCjj/XUSmvhPuwxS3ehmgMcaWHL0kC5d5agvBQJuNHTKU/fF5kcMLcpANLBQ3qNOigoQMVOwxAvN+UqqjJ7Ut+1PGDgQ+3GKwBq/CFI6CxmisUAmMwY17LpbJll4+cF3hPT17jJIwhQVzwAjiYqXuoIPbIAcggRTZRGK0yK8Oz3wBSAqdD6gA4/CUEIhaxW28e5WAKrHvw6DUWHwVgQzGumF73asEnXh7q9UeukFm0SHc1buofdtrxix89gTOQZus1EBzDYiFsX9sWgkMdce1hNClijkfUVBGxT5uP6MltH7GdzApRVMu0FAV1LllQrs4ddFcvqiaBdEfnlI3n4+Ufy5zd/IX/59x/K8v5dOT0aydHRSGag3NGHPp4KAZ0Zumbn8HQHqHtwpnT7VZS7BR8HKPcUaH0PvGo/8+cCr2MV5D8Z0NOSGjUqgnLKLqAvOgO5vPE0TynuD2HHLgWhLgzdxQxVx+8Aur6prvOg/cF/R6927Hd5virb1kC3Z6slnzfvDCt1Pp6hYziLH2QcjsIPM/ekFGD3ZeiRitlXZ9kFqnqG3pTdpBn6znu4xNxOBJ8dh2akGXp6IVUVv2sI0rRwddNR6lPbVXBT3AWvmix3Z5uJZJfSWp5rlo4NiKf6vxaglyRjAHT0oXNqntPuBPWlbFYLNNTS132VbzlOddsbSveVl+WJV16V+VPPSPfoVDa9IaeJ0TbXMn9Xlsf1Ua5DA3OfqFWjbV39jgxouy4d6Byo4yYT2aEI6CzjoE0y35ByLwEdSGFT3viMNmTo/p4O6FBko4yAzA/MBulxM6kAoOPLNV5OVeMbeB8eAwAZ1q/oHUct1gCRwY8BOqN5qHcxCbHbljVAgxR9jz1c2uO+YTZZmT7pancPfWSwXodWUZqW1vh59mAg+2aQbeJAFf1tNbDC1XAHR6tas1HMqG7HCyWz9R1x3yK7RErRWkoJllbu4d5i74/jWrMOHbbaMptW3QRq6PwEp9zNCdB8fLWTDC6OpRBTp87xnGtGILE8VV4FC0KszdBEhDrJektRHDN4o9Z12JD+rnYvWCkA65x5BY5Ya+ykgvOVZJcP5eFnH8mff/EL+fjffyT52UM5PhrK8dFIRtORAvoE41MnHJkLQId+gqCONQC2BX7uEBPSr70uZI4MVenpEUxQmvbB63wvvsafM7+/KeWevt/uHl1/hW2ltQy96XfSBDT9nM7WAN1cDzH+KO905WxyQ7KxOsTFrD5iX7r/p0liOrgp/m7THhX3Nlwn+rMbta4unMjQV6qRQZnHJvrRodEm7LV++5u39gO6uxWFSLRGYXAKkrWJGJ0XN4XyoEN42wjoDeYz8eRSQN/J1B3QLcqPgK7bhQ1vqd3N6uHU4zSf5YaVpccc1cAR0CMlXQH67W0m3RyAfiHtbGHtT1YPpCVkvf4SF2MatTUtdn7vK1DuriaNGUj64MV/s/831HrifdFrUo2aVModtG9FuSNDB1UET3dZrTg8ZJOhBrSR1aqQVbGR1c2bcvOlV+TkhW/K6MlnpDU9klYX7nHWt81j0JqXX6d0HcKiEz8t2zgMhLxe61ooXxtOI3p24X9H61HfDMj4IGiwGnoEdNSQcY4OuHABSR/MapiCZuh4NwV0GPDkFqWrHSu+0CvNw7fMVssXu4DOjNmU5jh/KHXRVgcBTYHhQBj7CWoeKm24ncE1rquGNTpTwH7buwRCf75Ot7NRttaKBnFY+YWs08sqRv1pTVwNe/D7zFAteXbaXafk2Rx7CuTw2qrOSCLUdSXmzue9/SoedA96K6+0WpKb22Lt4Mo9x7pPbDgNiyTG0/L8WGDXqXZKheu95MhU38wDvZ9uIWrbay10oWRIvRY8+dlaBBGianTgieD3lesm064EvJiiQ9TZ4QLI+j7G4QZAf+MX8qkB+ukJ6PaxDGcjmZ3MpTeeSm80tqEsPXOMM0Bva/lEAR3nu9uZRIbJhrOQEvt7A3qSoX8dgJ5iS9zjIoDGz2pvjHI3QN+0+5K3u/Lg+GlZwws/ocjrgL7LxtX2zqQ7KwX0uAfFgMf3IgA3vTwwoZGDrzLJV0sTmmrwT7rdAB06DY5PjQcRaU0XxcUP8420zMBh6hBOWqNnG3KBRULqNDxqTq3Zt7QSURc8pTfGRXP+/X2MgX8K6bhysAdgx1QxCTWvr68o2BTYakEFovxEqXno37NiJZNCKfd2tiSxEzP02kVJNAIOJBFIFZ9ihvCfA+hNNfTquGzcDI1SvIau/doxQ6eJSZ7LFpPAUE8HyGe55KtM8ryQi05PRre/IScvvyaz52EHe1s6oxEYZWlRBQ56VqeRUZltqmiuO7t/BHQ3DymtEDWjxUaGP+1eFbThd90ZzTdxdzpDjZZ1TTM6YX0eQJWtpbXMy5ncShui9qn+3VrPqkCvfDBt8BBa+PB6bOqs11tfvGmhNFNlp5VlrfY3rVrzTH+P/uxoWevKFtm3Zcx0tuNYWMQMW1m0t9IZ9DRjG/RpWFJS5qVtpT+Yke5WgNWhtNWz7ONrfR0qTYyeei1leKLtzz5/zgxdN71SvEM/CDWjwS+BcsYPFVjNqczpSBwnAiCiPISEqsbX0E6zZ3yhNY7hsWW+fE5ixm61VrI8RvPqqF5Tu1OFDnthBXN8afASShC8NQ7euheU+4wL5OgBjyBNyyNcY7l6bPegR7CWKdwrHHC2WMjycsHngba5o760hxieAt94bW3crjPJLUP/8I035NMf/UiK84dyejKR45OJjGYjmRzPOZilOxxbZq4Zuvefw4ioBHSyLPU248okLNho/28C6K01nkOl3Il3ncFeQI9BQczaUxxwHElxrClD53PiLGJNKI4SjDJ4DNBLQF+p/oKajRZbEQnoGL7TBOh485J6N5V7mnFU4KK+0ymg+89JESKDbwq/7HsqJzkM6G5QH48j/vcO0AXw0y0LfczachPrGTEASN+j/lkqrGm6cam+wF8zWGdytDrjkJZOtoQf1j8loAMg0utenfMuoCNDBJ3moji2W2y0larIctYEkcHTGGG55Ia3ykTywVSmz70q85e+JbOnn5fh8Yn0MNO7jRqkjrzkFCvb1DkFjSIr3bkRqbIUglnjdKrbaPQ66DHrQfSKrJggW5ZIrA2PLWhbOnbhd5BV5iy2aotVDxk1lmi2lu0yE6j4+/hk1NJBjWEcKjcE1MuqVhXFGH2eEDzoiMNCe8tR26RyW9v0KgRS9z1VbBk7gtnyecb2TQKDO8XZsWotvEW7WrT7Abgv+x2q4GkkAnMZA359HsjzhhoguZaKS/dAF2WPUs1dgZ0PzkH9m8Ituy/UKLh+oQRpfcrcTRLHqetHs+GeTY1TOl+NopyMIeQbjc+jtvtUXi3qDapJhZ4pe1JhZ6qiOQuUlMZX/QMDAlPKczv3Gj3Nqqpgke+7Vk8DHqdtwBBhlsNtQJCvzcvd9A44Fx+a4W58DBroZmhsAMyCIGhEWYcjb7Vdk+SUYDhPRsr9/JOP5K8//5l88sMfyHpxJifHUzm5MZfhbCzj4yPpIDsfjjQz76JdzerooNxxH03hTsFdA6CXYmKfi/F1AHqayJlIkds9b26Dg2jAihQQawmXVi9r2oadDD2UcvZl6IiI6cmOtYXXdzVDv3/jOQbNKQjHgNaf74gB/j38nTLJO+/lQloDcv+dmAiA2STDZ4AOhzhVt2PNqAkRExFa+3Z3M/SrAN0vmv6tgM4H1sQdNXD3DD3eCT5bVfgcH8h9kU06Qi4FmDReiJkt1xQoJvRhoo5kgpoUwL9uQMcx3L68K91iyRo6WtcACl5DvzpDtx7coK6tjtE5yRq5Uov04sJKr2u8Pk3nHa8ns4mk5HIQ0G0caUnH2mKkQhNZOkeXbmSTZVKAPgIFD9V70ZLO8S05fu6bcvTcyzJ5+llpn9yQzXBIlTDJ5VJYplOw3FfdEEMvGECXjmrYxzoE8605i2FkaLwuHh07xtEhFDQ2NmK6xqltLGemA3gxw3yJAShrYTNYofcUE7YyADY8B7CBhvXtNK7S7tpz7rVwbZ0CuKM1xu4pAg56qiugEzALA/SOCvQgcIMVKWrjoNA3uD5dGLZA7aptZSs4w2FTRqATphHuBfRozGOAzt5WfMZ6LauVinPwhWeo1+tKj9oCU2hbC6GvnaZsJP7Ma4SNgG4ZAAV5tvbYumelCBfglUJDOybvUoiqbJ6v2bCS3dERcjZNT5kDMBrLHD5tuo/VrFCddueI3Yr5ixs7P6+1lazIaJzE8osBv/djs55qc9NZFuIYWGMV8My0O7Lu6rVsw+GzQN6I/62YoZ9/9Ff56I2fyif/8W/SypdyDB/3m8cynE1kdHwirdFY2gMAuirc6UGAGjpsS2muBFBXF0Kto1dZepP16+NS7ukeLAh2w1eZiQbPgEOZreNMFLI1llqTD447ok8b8EerKfHD54B9477MIUZtyTsdeXTzOQ5Bivc5rmn/fmS0Y7a9b/9tei7idYiiOG0FVtEsAL3IV/pv6mnMAtlKJWRkHhfQ/SCrA9DsYm+GjkVTT75rIoOmk276ng94iZ+f0u7xvnqEU34P9XGoAI2e2CfYS9+jOk9tSanX0StwaGIO8OrJ8lxGy0fSLTLpbTcl7W64viPkqQdL5pXuUS0zn3JL1P+IPRuJ8h4/Th+A+vtXZ3sI4PVzKqpSM9zKGlO9QW0uNtuydONFhlwav1DEkTNDZy0d2WymIMUa4mopi1Uh695Uxneek/mzL8n02Zek/8Qdac3nWheEzsLMXHywSnkBnWHl1Df0aMEUpKVZO2rVNmpL53PpVxqx8/Wg9nG6AEhzoSLNbfVpTPtihp4X0lljYp7S57gmGUA9z7lx4rj8mvoDXwlOAejoONMMHRxDBHT+noMjVeMbtqpk2Up6Hc3QufFQ3d2R7aArG2bj1aQzCrGw5tkyZX+X3uK6jncy9AZAh67EzyOa+Djo4Z6o70OrZPX8+qbPmF+HCJhgLHj9aHEbMnQDdKrFufzUvAjMD7UM+B1YqeYZh5ZgjxkMBmoA09TbG++3Cd982I7bDS2h8wiAvpOgsGm/Wje+eZcGKjxWm4JldDv3KLIINqnOFf2k/tHOp88Vnhm2vFkfOwCd2pMWmJ+lrB58KQ8+eF8+/Pnrcu+Xb8ioK3J0NJXTG0cG6KfSGo2kPRhLZwA2qie9BNDdTpaMAjLPxDuk3MPj5MLEcdPv7aHMuXy+9gB63JPivhmD63Q/clYnwe5GO+7yGHW3Ll0G43Nf3+etFs25BW3Jty3JO205P31atoNqKAv3h5C0+ntEQE/xsSlZivtOUw09BXQE89xzkQwUme6dLPdoucr9Vxi8AdBj21p6weBmhYwifUgcTHlzkmEUPrnHKRy2soRNNP0Mbq4ND0r9dfVoL26SDt7pIvNj5gUk3a5Th5qMZ5qOqX5znJ6sZ8TpDUwjzm62lPH5A+ltMulvNjLARk6qE/2Oh8oMDuaVI5v66sfCoIJBfXHWj68J0PddJ//+vii2KWjhRkuVs2Y9ujnZJhYERlC967AWDG7JdMAAaugZPN4xG3pBgdxi3ZX27FSOnnlRjl98VSbPPCf9k1usBRKMqb9Q9GZfr+mbyBXZNDT2aLqozOakk2Jna5VeQ/+TZgEABtY5OzBl0ZYTUvu0XsX4TqXctysdEgIjFzIYNsaT40fNoCgCerVGcRxr8xpXtzP0WWOT9XqtxU/60Jo9a5Ytea0QY8D327NzGXRlOwSgq2c7vRaM/iYBzzq21ajBVti56wS3uhe1BznVetL15WvIN9yooYHyFmM/48bkZj9RfOjZOH6G7/cRoJntLoM/F8UZu1BS7ghaCILqoY8gCtkUryetZZXup8KfgYU+D2SCvF6N6xVr62wPw3ALTDrTrge44m1xDS0o9s07PlttGBzZPuXqZQQkYC7YeojYiRmwHoPvUbXn0x9fr+NT5a4tfDjHwlzmwPzguoBuXy0fyqNP/yof/+pXBPTt5x/J8XQkR/OJHJ/OZTAdsd3TM/R2H1qRHrPzMkM3K1+s6yZAr2WNXweg04a4OUP/KoDuz09kXnbXa30XV4WGlmQO9aojCCP+bDEity35ZitZuy2XN74hMhjzTX09pIDux+X3Ot0j0+NVIK5U87rXRm2WGk5V77eRdZbpumSpJrdxQtoDQd8NMkoYxoMMPTGWSYFN7SgrQPcN8BCg79BVHh03ZEX+eV8V0ONxHAJ01JBAO3kNLL3QTYsj0ic6ROH6YO7Hgr9ndz+V7iaTwXYjwxLQUR1LhDu1DCkCuj4YvhhqG24STDVdgxTw4/ukCzC9//7vZjC3QRoJoAPgndb0+8OBJp6hNwH6aiUZprEt11L0RjJ94hty8uI3ZfbsizK48QTFPnrPzN0M2QVGaHkmbUwQx6SasMmFczx2q8PiHpa1wtAH6g8sjzvMDnBPcB0cAxvaLUVxm5WCetdmquMzWIPlA6s+7PsecgjJ+Bks/SDrA1DU5ySzq1ul4DqUhUNudDIXjgOZ+QbtZ5adY6CHll3N7IZCVPU6B50MUMTD7nVcfL6WH3ZLEHF96fASU6EEoPLnBS01PMYgQi3vecgA8R6xvx+ZdDmyk0PI9DNABcNBjQFaKBPQwAdllNVap64BlJHRdtWBjayF1SEdMJz2rnUt2NpEcJQtV/wdHMdgOJTuZKT1ezvW9Jx4PY1y5z3YoEsD6xbCTm097PQ6VMenBkV4rYogK198rsOylVXXaGYqfozsRZCcrxdy+eiufPn+u/L+T34sH739psy2mZyezOgQhxp6bzyUwfxI2qOJtIdjafXwbBigo5TDljWj3BsAnedpXUKa/JAuOahy9/1o335BJuNrBHR/lprawPbuWdcAdC33qtsavKXBfOVrBfTFzcOA7qxBfNYja+zPSJog+b89N6vaRhXY6Txo+4caC2WaoJg9tHso6W1SrQcBnRn6VYBuUv6mDb360HqW6GDpBx6ptxgJlmBuJgNNP6tu1m6GriePgMOo2IQyjBk6wBx2HpzMVusrrT5BRy9WR+U1MH0fc5sKr9gPcvVhF8MHX8pwdS5DERm0tpahY/JaU+9sCaFWt66sd78KoKeLfR/g+0Lc96B+VUAvwaAB0AGKBZXvhRRLHa+6WuWSoUf76IYcP/eyHKON7dZT0h1NWfvjmnP1dAeOaZj7jFKKOiUBoAr2mwcHKrPUNOF2jeWIYMXNAk84e+e1Xo+aNOdJ99RqFPXybr6VLZiFFWrpMHSxB9GzK0xKCwOG6tfORmZS0FJl6Jr56drUHi49FzZD0ZHO29u0Pxqe4OtBj1T7uoO2LQUKne+uavdtYYI8gB/Wr1Hy7DMmtWxtcbbsI2uhoKgZehN17puVulXZSFpvezIRXdzIPDiO2buPPsbx4vgU0a0Nz4AFjANb4BBoLTLZLnKyIqDJCwwx6bchH5feoF+Wdyi0C9Q7mQIqWr3NDgFnwbWHQAFT5SCcFHQEGCsDgMY1AJOAYyetnjhienaO1/LnCBZNeOnA4/feWY2cvcM6oAY1c4gcUUtn29pmK7kF7mAiEPhl2YWc3/9UPv3N2/L7H3xfHr7/npxM+nJ6MpeT4xkBvTseSmc8kS593Efa+maDWNS+F38U0Bnc8E81ITMGLg7ouO6HauhN+0rMvLFyYAvsGWwT6O5LwPyaNe1FTezhIUDnsJ8yXNwts2n27q6PYHJakoEZwfjUm88+doYeg3h9xnax0bNyPb9qyqKfd8zQAegd7I8QxJn2oOwgc68VBs7axcN7e4hy1x5jmwBliy1mxfyQJEskMNbGrFZUny+e2sNu0jpVx1b0RgltDN6N8rb3jQYQ+t8OolUWTZ2De0TTi7l+HNX7x77WCtBVEe2dMAD0IOQLgBE3bF+EMUPvLM5lfP9zGbVEBoJRqpSAU3gVW2t2FnCpQq4ChPritWHZSZCxb4Hve6hiVNn0AKaLMpoPMcgg7a5tOurnrWrpmDGpGhw9lQU8SOlHjDp0Bei51tSROUEB3xvJ5M6zcvrSt2X29AvSmxxxiyB1y2wYwA5Bal/6A1f09lgrB21JwxQrSKBtkmJETrKq029xU/HMnSUATCzLCwID3dWMDUDVm3anUNKjfS3LFdAJ5pppcvRp6Efm9S2HUCig4+dqVoNMz/qyzd5U53QjW9A6GeusWC9sVcE5dyUfdSUfdAhqaNlSfT1cr1TpDgqaHjVlho4+6IqSVse8CtDjc1lRxYj8NdssaeQwjZBZ3UY3G4Ab3qMHq1HrJHAQ940tZjQ8Vu+fbXe0Q8DaWQntprBmGxvWWL6WNsocy1xLHS4GBE2ONr6eCvdi+6HfW89AeQ/Uxk8fO6Zn2voDpqdgAm50qAUlkT7HuCCOmfXhPwza0FZUTVNT/WidUfO9DseTgTL1Eo6FTIUFtmyjAwAjsGPbZyar1Zk8/PRD+fCN1+W9H3xftvfvy/HxRE5PjyiKmx9NpDcZEdDxR3pD1tBhDUy9UALodIlDecfuqQdrMQkrmZEDKvcmQI/PEq4vnruvAuhxH0xB/7H2tj019PgejN9h3sNnDMxaS1brDUVxxe3npDWYWJy5f5LnVRl6/LzdgOQQoOtxdRAw2pjlmIx6SUufax26Q0D/5S9/ussl21HEzM0vdI1ux6LkQ1Idth+0tgaRO2M64BtmGvHrLObKpc03BkZP0YGNU6jMmcqCi32J7bTgAAAgAElEQVSZI46mniEg+9kF9GrB2eaZ9NPHmxEf7ibgjiDu0ZQf3/Tj9wTyiiEydE0DaatZ65VtoNwPm/9/PYDu18CPP0ba6XVkaGX3wM9NAV1rw5zDbfafbvDC7OQAoAM410ub473SNrYlBv6c3JYbL70mp8+/KsP5DWl1MWZTh1oAAABiyKBAl6I3GzVkZKukYtWSjOCGmebMFvAz+u/WxS0OAmWGiodniV75QgZ020Lbm/pww4a2D7Uz2o68lm7tXi4URMsQMwO2LsEpDIJAr+urhzeunT4HSrcrVW8BHuj3DcRoOnJTO9pUbwGhXrvflVWvJSsoooOxjL7UOset1ssShQGk90Ure6AqemKZbe5+/tU91uBErULx7BgGlqKzrXRwH5iheuapk8QczLGk3fjCaeq4ybN+jZ56D5ADTVpqCiiIw7S+DecheA86h53Q+lZbDHEf8X4M+izA8E2PFD1bAZXFoO81rh3rlT4QBfFZRhYPa4otZ2QAla2gf7yPYEapxQJ8ZtgW+auVL9gUnXOPi+a2wbgPyObJErImCrFjJqsFOj0Klg36oxGDKLJE+UouL+7LZx+8I+//+Ify6c9+JtMil/mNuZzeOGYNfTIbS38yVLp9PJZtdyBd9LGzfo5gLLjE+X0knV4Zy3wdGfpOMgJANwvkdD+JiVTcXyPWxCCoBsA7ws39EO8FJYbbkXwNv4I7m6MHnToGdIe0CehrAvrzO4CesrsxSE0To+sFH+7UWJl3pRl6G2xRAPQYhPHZZfeWZugUwB4C9Eh/pIBOAMCfRM0YaSbFc7Rr1FskYkSodW0VpPhXSne7n3yVPdR7o9Pvcw8LdIfSmYcBXYcrVLXMNDONGUe1YVU1yEOAPvrkAxmvC9bQe2yHwqjFfzygl4GJj0dtUManCzNduGmGTuNqK4P4fTkM6GtZr+CykYmsFqwZXWRrKYZHcvrSa3LzpddkfOOOdPsTpWRdbIdhKf0B6VZk6job3Ly0NRIhFrJXHQxNry0y6ND6lI41JihhfdbmjNOK1TI9WpiyNqXtjvhC3zVb25CVIYsn7a7jcZlh4QC6fe17JpWq/u2u+CewAAQB8KwZa71Ss3Gb6IV++A2AacsAhdPNcG7IfOFZ3m1L7g5sZUYZTE+Y6dpYTjNfoZKbgj01I6J1JNZ7u8qUfS1Um6kOmmEgbiCtJXozVWGjtBkKWaYbM30CNwWGXTIdvvnhcyL17uK9neC57Fd373NvjaVvZBiPqkETQNzr8g7oZZAWlO+eWPBSWMmOwRA6HtFxARaNPdw97ZcvFfjVubO0YVPT8B60dkUwa+r1qBfwgIlsFmfDu297wRa35WJB+n0IURNKBUxutrLOV3Jx73P5y6/flN99/3/I+R/flVv9npzcOJbjG8cym01lPB1JbzKW9nDEP7AE7oysbQ3MEuvnSrmTljXbV05/C3uy3/MyqDP9QgzyrgdQ+ioGXcZKfVVAj/utf/a+92o6NhIwTZR70jKdbaFNwWsB6GD4UM7pSnHzWWn1K1Fcei18rcf9MP53Gojo/U8jC83Q4+/VVe7rMkP3so2vX19XWKdsSYRi9ipA94e86eCUbhfWQPf9XKMk3bTigbhQxbOU1Ec9AqbXryO1UQJR0h9dZo1BpKN7O7f2nfp5lS3ohT0E6A7YHiHFYCf97zRD7939VCYXD2XUbhFTkDe52YU/AnV6abetaPde/O0ZenzPNFP3e5rSXikrgjoP/daNcuckMlOcR0BHTRCZSMsMElTdjugTrnEwg8llC7FZnskqW1EcN3vuFTl56bsyfuJZ6U/m0ml1SYVTFQx1ODIRc0OjoCkwN1h5HHSi0zgUDIcdOnGBpuUELGx0RlUjCS42udK/Xq+yOhXXLsFTVdYIYgHqoNw3i4ztbhDMASw7vaEGEC5u8cliZjaihiJqWkMBktWNeS9U9CqtlrYVMfgAHQy7VoC4q74x2CVQomlGw3DB3hssBdvjQrsW12dpnlgvJVUbF5gDoxqtNs8gBYGBZahrZDf0k65PuSv3A9bCTYwXRIgEU7vGoKx1b9CskdfYGDuyG/7+vAf683QNYl0h28WXK+j9M7ytLDKE/jM/BvoN2MjaFfyy1wXnibPOb90BaEn04T6+mfr6pnofbJAN63EHQt17lHrWnvnCBGgKe8jYcdw4NvT1lxoCJIzLhZx9+pG897Mfy2++/9+lde8LeepoIjdOTmV+fCTj2VRGs6n0xhN2gXQHA53AN0TAikBUM3S2MgVTLWZ0/F5dH1Hb+yxY8fu4A0RWHkn3/fL1B1pm474S98nrBAxNe9Gh33Pi2P/2+nO5X7NcVsgas89bbckA5kguuwNZn94R6UP5VG9VjJ9XTzx3nURTnEqvo9fQ1dK4EsMR4M18qYUuCvpSaEDAMqCVq8hAwVDGgm4Gaocy9MbIJ0S7rEuhFcmokDRLVRWhbloOhH4wFdWntGP6Vb1X5dKWZof7QNVvQrUgFdD5fae8ai5FlfgspVXiAvSfefYez/dQht4+fyTje5/IuCMyoquXt6zF8zb7zeoDSxVyM7juAvp1Hoq4qCKIx2AobphN9yX+3FysdaSf0/E+mMV60VkHxqIkGEMIp+1qyHDxfdTOizUc19bSyldsYys6PRk//ZIcvfzfZHLneelPjqTb6vH1mPBHTMLiZmajG298gDyT57HiSmJc6LArnWFfWnDkIl1lHu1GVQOgkG35wxODOAcbfApZcJwjMvBFppPDeG5r6bR60gYbZPVmBjgGhD4zniyG6UXwbEDIxxKV1XPXpPrV3Q7ZOcoIhU3w8gEecZ1G0OD5ugI2WOPSrAZZJKsOyPwZVu60pJbnzKwONLOxHKisZDmDMDqbwQhlAP2eCfmSVi0eH3UiVTDvWY3fJ9wjTJMiE1K2lEKEphaq3FYAqNZlwPuINWZZDYMffC7ElKsVAXIymRDUcb8AolCi44v0vr2PA3p5rla3xuuXAHTUurtdGcF+GB74qH/DM8ECGRe9ecCIfZBUPgAhoUcdzHFsWOdcjTT8qQJQrkPTUJCQRzvco/vyxft/lN/+6Pvy/k//XY43mTxxNJPTG6cyO5rLcDplD3pvMOLgne5wQIFoE6DHDh8K4oKxTLqO4j3aB+gpsPr9jHtFmk03gXGk2a+zdz0uoO97zwjorS3c+ERWna6ssKZRpuiNpbjxVJlR78OElKmN+0/csyNOxWPS7FzHoO4DdIFRkflSaOCnHSJVhv4YgJ5GFDET4EEiE7PBFKTR9IxKMUSk3NPs1x8uz573LwYNC+KXU3b7LlR6I51yr1/M6jiVwtsrJSiBwhf7viw9blTx5uI4Rx9/IBMpZIyxljgfx/I9H5vAe3kM1TnsAvpuBFh/86afp2yCL9J90XOaHfG6cS3oGFGNLpFiVPaWzHhBz5oojr3oBuh0QSOgb0tAx2S2vNWRwVMvyPHL35PxnReYofc7fTUYoV0jNsWuDiCxoRPpsfmGwSBu0JHWCMNKrGfbWt5oA6r8HPl0rZkqvRvr6xqIQp2sY1r5O8i0C1NNg2VA7TZX4xN+cVCKjZG1zBblB1L8/BAdGkQaHhE4Nvp+Twq0UIFCM8c6ALrPJa9ZkoYFjWNVa1llmmj16XMKMMBkuWItHwrrHjZ+0PicyW7GGtYBEs8Z5jdewufQl1VGwaBblW7GuP7aAZA+k7gX2vOsgZY//06LO9DBQZA+5rZJ4XUlZY2ggPdXLTibWDp6Bxig4z0B6BXgau3cgaDp+dUHS5lGvDaDah+3pqulAtrmesZkrzWj3Lp2SKOEcj6Af5afJ84JgzXAALGNEFmVzbNH/ZOdDlDd48NXC7n4/DP56Le/kt/+6Afy5bu/lduDrtw+nsns9FimR3MZTMYymE6kgwEiMNUBoMN/Hq4zbFGsMvQaoNs9iRm672eHgCvdO9M9NgXbqwA93R+bgoSrPuM6v9P0HnGfaG9xz7eSdXuy7g6YSGwHUymObjUAenw33cAjBsVELyZ4Tf+tv+vukYcB3fUvDui1pBjPKJ5d7mdX1ND9RjddFKfcfYRifKDLTFp3RkbpKaA7BdYE6PUbtQvo6cadHl8ToDeZsOB9dOHtfkbTOacbgt/Q9O8UJPE5vbufyTw7M0C33scDB351FPy3A7ruQZUqF58Zo87q+lQHehWg87iZkQe/arb97Ad0mCcA0NeZjouUYiUracngSQD6f5PJ0y9Kb3pEQGcvOJThOGwCumXn1hsc1yGOmovfLGCx2VHghk3a/L1bqBOjrkxzkCpzjsGr33ellm3EKNvJdHIaRYEAboq3UK9WRTWzSTBYTv1jmeF1uDbOHGjKrNO2AFyDnuSYjsaBIwB8ZNwVxc7szs2Tw/3y2n8ELwKp+WavlkveF/jVI4PdgsY3ZkAfU31Gyy4G2kuqsY4HMCyRICij93hbtvDaB1WcUKzlJofsPAC6f0618Sn7Vl5fMnkqe+Paw/FhrDEnOdYtiPXneg/WK5ClbknbU0FaCCJ8Hfu+5HtPeZxWRuHnUdugYMufm1CPLYwIKmjDqaBfPve25j3gwPvTotd62gHm+MoxAhMBBtaQjeRltoxraWwnyjjrs4fy6KMP5a+/fkve+/nrkn/xmdyaDOXm8VyGxzOZzDH7fCy9MfrOlWpXQO9Lyyl3ziWwGjqO3cWP1DTp9YxliH1g7tcxblVX7037XSr9fdJ9JgLjvm0x/dzHBfR078K/UTlfgh3s9ekMhww9H5/IejipYZau0XprszPL8Zmrn0e946v2+bYn6JqBDgO0u/9xQ7GNiM0/d0e4sjvERI5gKZ1x4d4QKfc0g4umDH6R6we1kS1mX5tQyQEhAjom+3g7SATE6oHzUQt7pIgHwPY6i0CP2+XCKTDhYiqYe7vJocUUj7+JdvcHvAnQ2xeP5OjRFzLqbKUnqLldzQg0BRXV974eQE+jx/RB882x8f6b0Cdm6FwDJhzzARQcULEH0GEFC1/3vIAQaEPKHYC+RMJ86xmZv/ivMnv2ZRkencoQc9JBy+sshSpDh8mKia0c0P1e6bQ1AGVXWjVAR82aZuEEWbrYQbDYUJv2wIClaDNScdtO/n4Al9a6beIo7yGvLD65Xq3vGCNSnT5njZ8fomKrFUAYAYrVi+lAhw3Y242SqYHxOeD98+cRYkdjBlirRQ2OIjWMUlVAdwfCnQ2WjIvWtwnodLWz4Ti876Db9br7Sk4zFKyEEkhKkZsq/JUyhAqcT035HjgOZsatNr3xCzAgkLJbIMVrFQZIUXmO3nPL8PHswewF7+ObXwT0uJ6rGrrQVpb7nzE3hRvVWFmijz5uC3ocuONx+Hv5uTnT4K/FWRZmYsL2QgRKYGgQyHKqlv7ZLhZSPLgn9z54V97/xU/lsz+8I8N1JjeOpnJyfCTD+cSyc4xKHUh7OKSWhICOUgNEOr7ZQ8xp3u1lH7qJlH1PdlCPQZ3fx+sCaxnYhF9IM/SU+Yvrren39312/H76GYf3yyoAqycqyNBF8m5PtqOxbDp9WU5OZcv5ChWztJvc7mJK+gylLd1+nmXQbIOvQLtjrW826De3NkgGiRg2tWRrsK+rciKk1dEFrIzNJ+E9BaA7kHuU5hdGF3Bojnc63cYfYnNCL3Fc4DWhgJPl6XjVUu3nNngK6mlAYbdgp5ZcvQ60uUG2xQNq0uEgHgG8cr2qR2oWDXk3b7SJDLR4pZLXa+LRmgJi3UxGgwSnYypa5ujun2W0WUlPNuxH3xfCXGuBKwLU1nB6/dIItunn8Vo0gXZ1HtXIyNrvmJUtaXUDN6Xcq5o6+83hdAYhGQF8Rcodk9EI6KByMYyCNXRMM1sS0OX0aZm/+F2ZP/dNGZ7cOAjoqH3XKGcDjUOAzmwMwApAL5XfYWSm3cMyg6QYzTZ+KzkhaFFA1zbN9tY6Niyw0QzZyxLao69Ut/bS4wvAytq9DS4ClqJGjddhvCxEghzo0kf9DBPoKl1K3HzLZ49DHXRdE9CRKcJ/3oAZryva8MhSdobZmqnsuWa0WC2trfa+l/sDggzbhLSfu6LaHTzjemFHmNX9YvaPz0JQgfp0C9GZqb/1YKpWOibOCPQgQlRto02os0llZtCjlqaVy5sHlX7c0ejF1wj2LM+cafICkDXvf9yHFUR2oVmfLZBUiru1K9i9teRmUoPMne/DrogOgx++h+8nOD52uGCNQISHMcPKLmSLlTE5a4rhsrufySe/e1t+//qPZHn3MzmdjeXG6bHMjmcynE6kPxpKD611WA/DkbRQV4UoDur8/v8B9LgpNmX1EdDh4pBhnfX6shmMZNMFoN8k+xcBPcVG/dmh7iw8KLtzRmMQSIIJQTcBHeWyXUCXIuP+QTMilFIQWNLASFkXDpAxxoXH+Otf/3y7j1ovFbLVTl8zzXCaLwJ6BA0tTULRvUcpqIVEaykz0VrjQIDDteDdQKBhkIllcCV7UIrinHKHBqAC5lqUigcQilGbn+z0i+7TDujcyuz6RECvhEeT8y9lsnwgvW0hvW2ddr8KjNPokztfsmCaA6Ld30wXfATonSjTQC1Gw48D6HgtFcjoVU4AHbVPZu5Lo9wN0Df5UpZAg5M7Mnvxu5yRPj69dRDQmc3hM4LfttLtNrSkD4q4I2KUO++aT/6jO9xaik1Ry9B9rXCVsuapU814nQ2Yad5iojf83W77HG0b7ertne4oh9eTYrNA0mg8AryNH+1gCCqmqa3XvHYIiPDwgi5HpsUV63VYPMzKRqtAjBPaQCXqf5esmSnrrW2e4Wvpoa7S8pp1HDaRNq6HG6mQEqnqhtzQTC+hvx6Df6OqbbypZ888PlwjTK/j5oQAoTBPamMpgq87Pg+HncNDP1vTyx2eArgvOa4XvNMxXQytfUaFYx1EANfec+9SqLJ71rThFof2R7AWHHzT4zWBKC7LcVw2RtUd+ILSXssCCLjUWAefz7o1jG6ga0M9HvfN2iaxIQPQXXvRQjC7yqW4WEqxWJadA+g/v/jkQ/nTmz+R937xE+nkl3LzxrHMT49kMp/JcDQioEMER4vX0YibeikOxaCe/5Ohl1vcVYC+bimgr0G590ey7o8I6GmS24Qxabs11l09QaKKpXYskS1SZvswoEO0py20zmopmCugo1UN3RFaQrkS0OO86Vrk3aDKi5tfif9uFKFhfnli5cUhIOpGoMYaZvWY9OulF7MJuNIbEG+kbsDYSOs9f3rxnW6vA7pvCsoFon6i4gNnEvZRRrXoL3GU6xYrOT37WLprDGvRmbb+9Y8EdL+318nQ6+yGt9dpNt6UoTMiBZV4IEPfBfSFLFGHBqC/8JrMn3tVxjduywBtJJymZoEUaoTWglYKpqz9sDQ0sTnQ235HNmhb62nNUmXmOqebLW5Q5Fut02ugsS6N+8PgoK/rAOflGV6lvMbDiWdMRVwejfOaBa9xTkMzsZZn/3yN9/A6teuvgxc4ZrLbc6GdI5V63O9f9QxqGYn0HWlv88HX8rSuYT53TM9186I5tGb+npi22ZqqzwiZCA/QPVCAAE9TFf0dU9V7pl2a7aCmDL2DzX8uNQD4SJSfECSBfrb3sjfjseaWpbeztXQzF0RyCehQmiG6AUxYaIMt+Ox6GcSMjvxR80CdLWM2xAWDXfoMMDoMtqCMx/3ga62EQWbEAif/GY/ZPRyopOvQDwHufaDssd8g80cQAi5tgNdkanUMViq/XDGYhQ4JNrDQdhTrhTz88D35w0/+TT555y0Zt7dycnIk46OZjOYz6Q/7BHSY0KBdrTMYaP85hY4dwXAWtXr1qWpm9erWr6Tc634bfk08sbuKck/3i6Z//1eg3PcdZ9yj160NS1xr+A4MxrLuTyQbn5T183R/rmfqlbeJB/0RJ7WmdgjQ3bu9nqH7QDT9bSpp1DzG9gXfn9T1Ty2kFZfkcIbOulJI53wzjxl5jDh2oiHLJFipi1R2fE9MleDBVMK5dEGl/94H6L45pjcyZhl+vHVgQt0CQpfqOEHV8ssA3TP0WIKoR2P28mCPuQN+InLz/GPpLs9liOynBui60UZQrT4/XLAqBChb8fYFBU2/te978d6l5xX/nTIcqk7z3vPKVEZ7xc04AeBFUFfrV3qhw2GMlHvBgScAObQwbfOVtArMF2/JZnpDjp5/ReYvfksGN+/IcDBm/Rx9JnRXQ3Ta7aoCnGUgZL4aJJGGZcuT2iIC0Lcj9WWPjJSvJZ6jgZavI9eG+MNajaDcnajl12gdBq1EoI2GEU2MVrlR2Axw/q57PXBSHNqi3NxEAd2VyvFz9D5WQhu9FiroMkWfznnfqGMZ3WV8KEcQ39Es2dgEOt1xYzGlOdttwAKYXsLSfmYjZYbtDY1qAoPNiHVAC4Z0rOgGhIka19D1Tin6sh8bmS5jipZ0CpH2shAWPNkv3BKBwn7Yo6UvbVghSvSJcrEtFWyKWbTShIMdDNoRwDIJyhmcZaP94gjUfI3wewio2BZZjcVVUZluuWUggz50by+0UgX2ULimUb2eZbJeriS7XKqQr8Ds8zUd8EDng3FY5hdy74Pfyx9+/H25//47cjzsyfERaucYlTqV/hg0e1/6MJMZDKlobw8giBswmICBEte+t6fxbxfIqUNeGXzZtfJz9WtXJjOPsYE07XXx11NsaHrrCLT7fn7oPZs+I2Uca/sXnhRqVjCKeCDbwVhWw6msUcZoYIr9e9XPtOQZr19979QZAvHLP1/3Fk0wde2iZVZnI6jOQ38R3lK+H7newevpahSk/gUlBqSUe7woUP+mBxQBMd1I/GT8zalCxYNq7lX4+U4maoAea+gO4P7a9N/xPeJrmm5CPJ9KjBBr3gY6mGbRkDHrwwq6AyKJOsuQLuJDQOjHMSyWcnT2pYyzSyosOQgSKEWMsA3CJmXVAN3pYbu4SvRXZQr+dsJspA/FdR4qv6fxXsYHbQfQyzKDZnHYxlGqcWMVTl+DcBIbKHp5CegwlME4Ve1H766Q7eaSFReClrV2hr7ftmwnJzJ//mWZv/SqDG9/QwEdt4mAvqELlgM6398MGghQbhyDjLwEdKVE95WYvO7sD6lfg/KBIvDUM+OSGbAMPGftWq98DERLwA+e4xF8yntHJbU+6OUUQlLocKLT80YbOwl9O5ZdQHdQt75zA9GyMxPPYVGNLdZlpxO2PHvjyoLNLjUyNoXOR5ESLHF+rgnw6YB64n5cBLfgRqcUttLj5COguqcTqQO6ZiKk2m3YDcsLYBOKrSBLR8pOt2Fr8YNR0HqLWnZWeuSnz6Xb8Po92clAyaCoRa9vpn6s+B1mmzyu0KZUMhnab69Mj+l0rCfd/QoQlWi9fEmr1xy98QRyBXqAPkxpYB60WDySz9/7jbz3+g9l8fGf5MZkKPP5XAazOQG9O1aWCLVzZOgwSaI4zgAd/gJsWaR5jFmDoixDn/0K0H2/cJCIYHWdDL1pb2lKcEossG6a9Pfiv9Pfv4q1TPezffvb3n0ajnztrqzgEgdA749lOTuSrTkbNp2jg6mydLr/xv2kdg5Jhu5rqdoztMvKg9E1a+gK7o6V0GVEII9groDuonI9WtbQIxDGA0oz9KabkV6snR5x1MlC5lt7D9uYzKpj5+3TTCoeZ7oAm0A+XSAO6P5B1c+Roas4J36Vn8GpU1obvWohp0DYBPK3z+/L9PyBdCSXbQvq6rwCdII5jEloErlXOKcGsk6R7hMU1o/2OoCe3s/IbuwCR7XBEehtTCnrtxZ9quhMFbwcBQgg5yxqHdICYRwAHUNLSkDPt5KtWlKMjzhC9ejl12T85DOHAZ0bsraD8SEDSNjGxl7ifls2MJZJAD2qk2nVasAc117tIbZ6sRs74Hp5VscJXOxntl7w4DTna8lf6/cirtvy2gMIDdD5MHMnMIU8AiTr2ogObbVAnPPOzRsA4E27/bV2pJjqvXS7o0e8mezgeplilj70eS4ZXPt8+AqoXevHt4q9CvTsfucI2NCiyZYpDF3ZkH6GAG4An3KUR2w8p6+rTguBmbJztOq08pxrHADo7AgAAK4hJoPaXjsU1M8dIy/B8GBWmQrq/Dr6veXfpb+9ad3i1EXaJuSlgYffqzJLx5OP1jJQ7IGBc1DkegNjgvsCnwFaAQtBnNcZAlCurYJjW+G7ADBHwoSYiAN1+LRvZHHxQD7+/a/k/Z/9SLb3P5Wbs5FMZ5h7PpU+AH2ENYyaOfrPMTITrZsQxA00nYOuwNruSkBnhu4WsJW+qAnMm5KiQyC8u5c2D5NKu2WuwhIHyhTwH+ffvl/tTbRkK3m7I6tNW9bo5++PZXGi9XNfn/HzsI6c7tZ1pgmYsh7O3oSgr0EUFxMAFcSpuUzBVlbsHTobwQGdXhANTqvq42IjmMNBUuUeM2CevBlfNAF6U9QUQawG6BTe2EhET1tqd4S3zb23yp+QTrWM07OjXbqj3r/alJ3ui8waAR1TdxI6IgK6KhrrgJ6+f1xAhxbTjcW5zB59KR34CDNVAqCzCMc/mPyj+oV6gBE3bfYm07+zrso+9PBdB9DTDFwjUe/X13ffd13jcBYdfGHT12xgxRZ9uFS5w7Usl4IU+1q6S51CRkAvltJabRTQR0cyfeYFOXr52zK+86yM0BtqGbr6lavpCCxRQbdzQIyxQAQJRK8Qk9js8DVaesJwFr9Wfp99HnotqDVQ1mi4ri7H73mdHaBHQxSbMuXvEZ2d8D1XWaeBX+2xsGXm8SVWRYZOALi00UccytZKQetrX89D7WkxPxx98Twna8ujCRRa0UAxcooT7ExRhtOMDtcJE7oYDLF2vZbVUh3Y+L4Qj9FwRa1DAUBUfXMM6JpubSid6NQ11IMLybcYZ9qXEUxQQJEjeOAgCV3d8LNXTQPU/pjfbqY7lIPr3sHNDsNZWHaA+4+PmdWuA1KVZggUN+Oyjmu6gfK59xJB+ewgAKoPmXKtgf8OdQg2SRJ1dnZyhPbwdmEAACAASURBVB0DGge9rtq9Abc31gtYelJPBqQ2OfrMIbjzpx3lBFwHKp4LWTy8Jx+/87Z8+NZPpH1+V04nQ4rhBrOZdCdjG75igO6mO1C4owedQawxBnYPdLgOwNyo94RyT+n2q1i+fftL014YX3sVoPve5PuP7/uPA+Dp/ta0T1XAi9W7VcvXLQB9KJvhRLL5aa3/PP38iENVaUKfO11vWGwIakDnqGFQBX2VaNonmTqzSPodrnXlqFQrVbmhVenHr8JYzdxtJHgE9Lfffr2WoeNnHtECVCKENUVvaQZXB3Q8e3YS1wT0uNH553k/fBo5x4ubLrSrFlj95wBzG17hXbEW0aszFx4/raHtBgNh9nYZpbnyXanJamqc/nu4zuXmvU+ku805DqCNkQCc7KETfziHmu0tFaDH68KNhIUwpSevG1VfBegO3PGzUkCPD0R6jb2Fi9RwAHSooRl1cnJQ1gDoeH0u2fpcNtlSZFGQcl92xjL+xvNy8up3OE51OpmrS1xu/dOBcgfDouI0LesQcBDvWLYC8ZQDerxecQ2VrV6WpeP8IsXlarG42fh6LwVpNmgovV9xfTIbDZ9RAo+9yCCtJIzgQLe4uORkswFsPmH3GQC9RvkhiEIt+WLJPnJ6zhcbKVbQJug4VvRAFzl6/wHo0CKo3oCsA33AdcMAxuE1AFTOOmA2ou0zXBdGl/sacaEZsxhOPtPWLogEhxgiYlPxIEzcYq47HqeeaRxMFMfrwuhBxXbgI9gRQPYHYj4Eb3giVdTHjbRVTWGM97a8JwDjtBzl/a22XrSjvv5Vew7K+nn1PPtvcFfA8aEckGH8Lta4KuiZtVutvY0hMmzR1HZAn46ngRtYiEwu734mH7/zlnzy219If/VI5uOBTGYTGcyPpTMGza5mSp3+kO1qFIXCzxs96Gy7844MDap0cEfVj45sUv8oK/L3AvR0TTclOylYxv2paU9res+m9zgYLEehsmxp95pLR4puX4rpiazHs72AHhMA/HdamtgNKPAMebu0Y4HjBUpz0Pxo2zcHNtnUwMga6v5TKdwRHLdbmp3rnzo723rrjR8zHS7l9Y5ZBuYpoO/WV+yATaVbPkQGjIi6Xe3KEw7vrxfAawD6gxTQ04XXRBM1RY2HbmoKysrhVYCOnztDoI+akt8pAV4HQB1HWYH3biYbz+/pB59Ka72SziZjXzrYMqXR2wIzHoC5AnrDRmPf1RnvrjK+Hu3etGkdeijSRZoCeq2G7LavpnjH7wLcAehcF6DckZlj9Khl6KgldmlilsuquJDNaiGyREtRWy7aIxk9/aycfPM7Mn3qOQJ6Bw8INk5crYOA3lL6lgMMoIbuUeUeFb68zzEgKimwqhsiArorseNmk66zNlqfrJ3R14c+sDqK0+dh22Ln3U03KmSpPDa79UWWy+Lykr39Q/Qg94Zlhh7XKcscAPMsl87FUto2AQzuehRhwWXPhtHkGzAiGVXdtMYl6Gktm/2u3T7HjJZBG7MOm3NvmxnEaNFxDNkFMnp8sVUNzzbWcbcrgzH6pdWbHtk5ejxgtLLud6QzUO96ZR3qinvUC7SOroveNJgEdMr6kDAA9t2y13wz+F2bVa/M6P5ymZ6Yt5FWGxQV7LamOQMN2bbtYfqc65PDZQbvALJHaylAqyOAos0qJuRZKxkYDAN0/B5Vy2R0zMtguZDLzz6Wj955S774w69kvLmU+bjPISz92VxaKFugTS8AOgcNIRu3DL0NcyK2WF4N6E1g/nVl6F8F0NO9KT2WrxvQETivwCS1u1K0B7I6vs3gaF+i6MdzVWJU4stG55TExMfPQb+HJKTu48JW0zAciveyHMbSIdtVB3TrVrEPbb3x+g9LxIg0two96g9BU9SUDlZJMxOaZtQGoegnVyfJWKd2L/1n+DynNWIdoU4x7gLZoewoRln6OjxM6uZV/iwRmHHTxY0xFW88fgc0Hb+qm3O84fFmxt+7fXFP2ssz6RQrGchWesjuqZIFEAHQN9KxTaopYEG+xGlYe5zNmn5nX+DztQI6lOJuMLMH0OEHHin33hL3oSgBnZR73pJz6cvgzjMloM8A6NAXcOBXXRSXZujM7oCIiG7RsTDqyXaoNdzGDN3qmMgoY1tZWTPjJukiFF2/vj7LoIaDUUKJwgEZPc+cmKRrg5kZAwkFUH0g9P+0ZhxmF7C+u2Y9G6ejg0fQqlLZunLSm011Q0YOur2z1ClwmgWK6hY46liPO1+j9x8lAhRzFUR1natbHmjzfndgdTq1oMWHltemfEboD6uuZ3BpWyzIJMBZDeUGToCC3SwczUARc8KdDmBB9r/qbxWgkG3CLtU9qW0imAddfmz6mNrcd7tw2p2iAKsBp6rw+ezZNfVEIm7KPlyF1ptrG5yiunWWvHAt6QEgLeltO6T9WUe1EoEV5nkUaE/rQbxnVrQIwmgww5G3WmJoL5YMZt06FiwGjocsD2j5yws5//gv8vHv3pL7f3pH5u1cZtOeDCZT6c5mFaCDQRl4hq4zzyEO5Z7NbO6fD9Cvs1993YAO4SUAHa5weWcgy/lNjj/eB+jORO3Dl90MXWdO+NqsjUo1h1LZVmJerEfFEI1eGXC1bd65Ue5XAvrP/uP7FaCHNgYH0HihrwPo5d5kv6h+0fWpThHkNJtprk3vA3S/cNelmpuizirT1Og4pdzi7+wD9Fp26u1b4VybFoCf+yRfyPTirnSzpQy2GxmQXoSDlwI6wLyTsAbxXvwzA/puDV0BHTV0ZOgtqNwzkbNNVwZPfkOOX/kXmT71vMxmR9JFWogsnSmOTk3TpgCbahYCM1K63bZOWEOG3lMAjZlJqR/BGoB6HqAEdTeU3bAm7XRolwqaGm1B2JjZm2z3OV0nmfU9c+gLZ4+vqdjGINAc9WsOl8Gx6mPn7k/+fgR01GLVrk293CgmV0DF8WDUJ8EanurrrbRpmbvWMa4c5Uo3Fg06DHg1KNBWLXwTVB8/k3a2WsLBv+kpTYzuyKBbTXZy0EdwTq0AWRgNXmiYgusKNg5Tzy4veSywI6Vwq9ejs1mvP2DWD2EbmBkI7paDQqtZYAPQuoX3gWEKRF+g/Uteu9LiaLlJYyA+x/xvy55LO82KZfF2vbinsVvAvAdUWbwy73iRHoxvUNNeZpKfL2TQ6UlHenQyRPlhOBxwPKlT1mzJgxYA1xWjXJmJ5wxwEEz24V2AEoTpDGBNy59pK4H2+iOoOHsoD//8vnzyzq9k8dmHMu9tZDrpS286lvZ0IjKsDGUoikO2Rh8GlDAU0EsXMRNNUfGOMpDNQne6vYnpvO5+ui8xaMpEm5IFT2zS90n36RQgvw5Aj1iEZ2uBMkV/IHl/IqvZzdohpWx0+u9DLIQfeyV886AzYCEYO9qOI6A0Z0d2lJhwETjQRSlFzbF0pr1Oc1S6HfX0JOl+/Uf/swboTjH+LYBeRsHaoVwD9DqYqxFHWl4/lKFHynffAkwXRtPrUkDHFMg0ePF/NwF6BHPNylVU5zRrmVnYxh8XMV4z3GQyP/9Sussle9IHzJBaktPDG4C+frwMvck6d5dl3HkWd6PKasE1RaLx+vu5+rUox4OWhiROuWstFUIsHZ9qbWxQuUMFvMJgE4iFLtmHDsBfLHNZbtoyu3VHTl96TaZPvyST+alIqydFgaynpzQqQdYsFM1ulsNSkAUC6CH0Gg+kg35lMzBxTUYJ7Nbz3Vmpg1ve2gjHb8C2lC5ikGLpZDRrDFW4DfatHsjmBqLdDRTZDLf5Xtm2IKBD8dxGLdv7lK2WyWtpZascgG7ZvDudUcxn1q09KKkxWx7BwRatT+grV10lFdYcFqP9rDH4LV3NUGc3dptrmwej2bnb0OJ90EqFjYSsgGWZVKKbacom12OGhSzer4uEAMr483PSzhDZ9cYjtljxb7zPFgFJh9Q0RHTZEA3myoDRRRdBTn8gvf6Q7Bw/j5oRZS5oDmWBDksFuKemnmdAYk5x/t+apavALoIYvlWWQgDo0Hbgndst6bfUCnZzuZLVo3MBnHe23bJvGNfD566X78mWY7WTJaBDwAiCCAGhjW3FscO0JoMYFNoCsizKmqD7o3hwV+69/6589offyebhXZn3WzKZDKQzG4hMRrIdYqoaugVUFNdGWaTfYyCkk9tsCEvpFGddCz5ZkGNaVRkdGc8UqB6Xdo97nm8w6T7RBN6ueWkMELiX6vrVcksi6Gr4Jb7WWjudrQGXo8Gesnr06DdMwkSNiz46ByactrYZzQ4C+lUBR4pt/u+088uZIdx7JJJkZ6wsyRKYextwfeM+67hU9eOHQVOsoSeU+4//7X8oiRWyc2/J2a2XV73OenJKG6ZRGH9WulqZNL9B4OU3K21RdNo6pT5iZpUCJLORxAwg/n6k2uqv0wgZFHf8Ss0VNJYyhzL72zcEvWGg3OtgmEZwKXieXtyT/sWZDIqljGAKAYcpZug6AYw+APaVnpvW9L0PnXdwp0TC5+AaoB7P+6qoM31QI6irEQoyNxOoYXHaXGsIzpC9tDiVzKeToZ1Hh2nAsxiDCPB3gcxtmSOJk+npbTl54TWZPfOKjI9uiLT7UhSakdQBHfVj7dCoATpqtKOBdEbIFJunTOnQkbW0VqqSX7fwR1vfAOgAtqoJwTJ082Dng2jZooKE9hV7SxJAmHaiAHX0ylNlXglq/PpVgA6Q5GOuAG30Mpl5evispXu5Yp0cHwbxGgMOPPz2Wj6ZMNQzW1IcF9ZzHdCrLNdbxRTUlUnAcYIJwO8BvLoDpcu95s9tMQcIwxMeLZ8bAjoYg+ziXJZn53yueqOBDCYTHfXZ76unA84vx31fSTFA6USn5+XoM0f9vT+QQX+kE8tsSA2escxKF2BPqKGgqUpfOrORquaNPYgthbw/ym/wK+4D5QbMDTVniQY1bwA69QbLTJYPzy1Y6vIYoRNAdj6AS5sPyyFrUwE6AhVoFlwvAVYFexcBPVtKxglaCugsgeC4s5WsvvxU7v7xd/Lln96T7vJMjgYdGU+G0pkOpDVVQAfVDr1BF6I4ADqsZgOggxFQZXv1h3V8MAhsf4LJUL23uSkBagLZfd9rCvx9f973M/857k9TAKEg7ICu++pVgUZ8lvT1WnDi9x3EjTFm94S0ZTE8le5kqoBuA1n8PJvw79B1cdyKdfIy2QmJneIGphbCi0D9D9x7wkelqtMf2jLRvYBRuG75CmZIRauYL+JGQSVO/Pv3/7sGsNbr5jRSGs3GE6kDZX1ASApANJdILFDrkYxughGgU1ApadEQdMQFkwYA6TGkYOiBQfk6kN0JTRABXSMeTjGv9bjWAV1B/dBCTgF9li1lcnZX+qsLgV4LxeFNG2DSVq+ZEGP4fanug+pk0/vi/zYNUQ3QGx+c5LzTY0zP5yCgE8zRqqY9t3xYKfywCWAYvQmUpkBOx43SQx1mMxjKgqEtxUrybCXZChmtyHB+IsfPf0vmz35LJkcYmjCQ9RrUrCr8PUNXwdbjAbpfK95HBBs56GiYTaigjnQ7B3e0NbgykZ3Xm5HNIuKHeUoZegHb8IDCl75YE2hRQ0Xmx6zf+tjx2dF/3K1hGai1FKBJ/WItsP1pQ+U0/rTOL6UF0RUqClSlA2xtaBCVy2yiYq0WIA4wxOtqrJIdsFPurHXjvNF/jvuHtisEZLgOaFUbGL3rgTpLCx2lrVlU0AAAVPV6uZTFo0esp0MxP4JKezajTSmzDOnw+mCk66avgRMWKiht3MNety+jwYgCIIA2AlzU7ld5Rn90z9LVJa0nrdMZLX0d0FnnDvsZSyTmbe/XIO43XPNYp2wc0esOtXoLa/D8kowKjhrHhgwbzwCDHAdN3GOwDGB2LEOHZsEBvZrSVshqteT69mtLXg7zDpYLufj4z/L5u7+RR5/8RcZSyHzYleF4KN3pUFqTkcgQana4wlWAThfECOjI3iOgm+5D52XrGkHZw/eTfezl4wB6vJbl/pPs+en7OQb4Xp+C59cC6NZLQJbH2iEd2B3QV9Pb0h2NZdkbkBlNsSMed7o3pvtpmomnGTphhDNFzJcDnhBgJC1D99fj/jnFvgUTWQJ6U4aeUO4/+v/+nxLQY5YeKfeYGcdMWF/fPPGLN6hUbleZq4OvXxxNqOo/T29+CuhNoNJ0sdMMPwYr8Waou1mVDXuAE8GR6nP3h27M0FXYwpsSMvlDC2KwLuT40V3pZ+cyQFABQMccbFzXxOfmOoBe+yxXwof7vZPlh6jx0AMcA7C/B6Czpa3IROChXYCuRO/zRrJiI73xXI6efVWOnv+2TE9uSaszlM2mIwXuGEd4oi/bGCHdtRXY6QLVouVrGxn6oCdiNXRtRay6KripWM88g0/oGVA/N1DtQXyIjA1gaYplbAg5BHSEso0UJsrixo9aNXrtQa8ja4UYzGqdBH+vQwfXuHL9EpC1do3P7cKkLN/QMhRDPPC+ncsFa+QMI6hK15nwpKAtC0MNHF8AdDAgLu5jpsjP9VnfTrmrwBLnTsDkPcFmo7anoMvpY29CLlwnTJbjlDsIe1AiQoDBHvhclo/OCOp4tobTMQEd87tRG0eGiH7t5WJB21YMakEmhWOC5gB1wuFwLH0AOurobT2mzFvtXLWOAKTbkfXpRO+v0ejaN6+CWhWKqfiMlCsMjky4Wt8DNCjjmsK5FVsRdGMsc2kX0D4Ag9eyxFx5sAjQBaDWz4xYaV34gkNoCCW7U+7cS9yoZKOmIavFJa8vJ2jRhWkjy8tzefThH+WLd34pi3tfyqzflum4J8PxQNrjobQx+9wnquFzYYRiynYFdBUgIrhLs3Tt9VfFvQYZdUBPn/2rMuHrgH3c5/clCR5cpfs0A4SvIUNXAKo7lXqC6YCeTW9LazyRVX9UsgB+PKm2a/e8Ky0N+ZnQihr3TOX7rbRCTwL1IqDJE8A9Vw8LAj7uT5mNt2VLnQTq6DbzBPcOQjkvr9h8hDIQ+eH//L9LQNc3tAehQSDnm3l1A5LxqomvLZXGTnF4LcTqzBWgax09Zg91cb3WvvzYfLHVs/zY20epTE345L8b9QEpoKc19LTNpWALi9YMTY5jfYPqm00nLrPIpMjFW23CKqiIP/0mzuH2oy+kuzqToSAL8MlvRu2HGOM6gB4fnKYMPWUmnKKKC3VfFu/X++8F6OrxrpQ7LGEB6Kt8I+3BWKbfeEVp95Pb0umPZLPpSg7HMAN01Gq5Jjl0xGqjnjkPeiqKG6Bft5oX4OfhGQIxAkBr9w7gxhrytiU99D1DbEaiRvumAcwAcwA/BG8AdEwAa/trURCGYI16ry5r+dCCaVYO33qb0hXqTdqxgE0ZoNcmfd1B1nqZiSwQ8OQqeMsWaqNL6hnvHzdrU8baps2JbTbi2AEI516wBUvNXJySduMcZjEWZJF1Yvmhw8DEp9fxKdtgmMkuoHfgxX9xKcsHDwXTw7qjIQF9MJsooLe7ZGaWC7AMa4IQGDA4woEdQG2434eIrq+tb3jVZi1LBHrrotzwAGDrbkuyY/iaq6MW7qc72/F58LZEc6OLmWF8XujLaKUTljpwnRcA9IyiQxU4IghZEmyGw6EMyDiYUh1rAKEdAN3MY9jtUQI6zgI/y+Ti4oymPn1kYhTLFXJ59lAefPCO3H3317K+fCSzUU8mo74MJyNpgWofT+jZzj50mgCBvUD2hswbE+esg8Czc6vbk3rnlECj4I1yjyD6dQB4Ctrp/pzuGz48p3YPahu/9ifUgDFB1PS40/1MWTvdS32Nu3ERJ+JJR7LpLdkMx1IMxwmgu/XP4fClCYcqyl27LVAr13KkWQxDL4Hnl3tEtRfgk8p559by2MJe0LPBYLRn5vADA3Rwh+ooWgK6Z+gRrFMFZBMdr29Q1dD94tYuMpXbiGJ0I3NiUi+CxmFON1S1hqq/0z8DNF3Tl19MFaPt3nxdtL6J14UgvqB5bqUvs58TLlHdCKDVdps+Vc/qH/1cRmZm1VkeZ8jm/XuxluffmyzOZHz+pYxbG+lB9WhmFJrp12vodVpql3KP14jJqp7O3/SVLlgPRMpzClPEvJ93CzCwIAfUIpCMRjMwOTGqHWYnoHVZW2ekWlHuEM9lBujb7kAmT70kpy99R+anT0h3gAevJxlofJwb1jfcsVBPwn10QEcWimdyiBGTw0ZA94jaN11mWbinNhCBlDdGdsJr2wcV0XK0LRv0UjNDRE+1qtg53ofMiqrP3QKUwNMBdKnfPTZ8B1l/XhhslRl2T21DQa8vc2ldZtJZFdIFwCPj2CwlL5YELq+5+UxzlopoOKT0nLMB+DwAZ98oWXYXAqR8CiGoXwQUMIyBFgTBgrlWcY2z7x+Zur4HMz60cgGELUPHU4oMvYMSxmIpqwcPpbi8kFa/KwOM/pzPlDLGCNj1RjJkwEUuPUwKa/cYTOEaon0NNWK41nm5A5T7EnQ1Mltmx+qMlndEVnOIHrWmXWZJulC5TLGJUwGOa5OUzcpA1bJzBkgmMIyADtEh2vEuLy95TcfjMUHdmUjc25yAvtbsC45xFqz5/gJeablcyPmjhwRxaB+6WEtFLmf378u9P/5aHn3wjrTXS5lPhjKeDLR/fzCU9nBs09WUjcEwFk7aopmMAjw9F3Zq6AB8nTKoQ3pUFPePAvRYX06ZvzpA7wJ6EwsbN7f4PPvtTwHd92CKLFsdWYxvyno8le0gzdB1rPdVX82JZSWO1rKj4oN24hS83wB0DhPCfmAukzVAN3bJAZ1Ws8BSMt/uEtfhBMa4xbe8hh4zsEi3e2bo33MhiAYAShEQNxqm0yiFhWEMlZgsPlD6mZrdRvFAehHVR736qkdtGiikgI7X1JmEXZP7yEbEc4jRpC5AhcdaDTIZIYtNPLGCrx+z0Uh16Z1Ir1jJ/NFnMtoUHKkK4ECGQIe98Ia713e33PH3BPT4IKYPUYxISbdwUIr2XatArqqhox6M2rkDOoGegJ5rDT1fMXvRDB2g3JfRnRfk5MXvyPHNJ6U/nIm0+rJCixkpZwANaHcbz8lyKIRdBQG9NRpID7Slq9zDOi2zc3PMKlssOeWoJT0IuNZb6RZb0t/4Hul4bAZQ1gPQCdb4d4umKWtQtbgGUKJbVk/KGPQ3roVv+Jydbh4K5kinDIp6lfP6APAuM+nnW4GyHUwBgoxCMsnWCw0KsCmY6xiODxs2nznRkaXaomajYdH2BjCk2EzBGGwBh5fgYYbyzjzLNX3X5xLZMahkzvwGOBv9znGhPF3NTKm4x7XDPcgyyc4eSXF+xhIIhHGjk2NpjVTUtS22sl5oGQHvCbFXhv54hKEAKDjidfvSA9vGLrxcLpcLKTBqtKf0P7JO3ONs3tf54H0tAbClzkYxA0xx7Kmjomdzcd/heqJ1LkaeirQWuY43RQ0dSzbP6NiH35lMxszQdY68BWsolyH4wTWlK6KK/LQ7AYxGJqvLS3l09pCpI3USWBv5Sh7c/UK+eOdtWfz1j4hBZTYbUxDXB6D3h5ysBuq1M6gydAI62ZndDJ0jfM07oZxrQDbB/OmCodJ/ZobOxK5BU7W7v+0Cemofm9bdrwPozsIQ0KUjF8MT2RzfYNdMihnpvPMmcD8E6D47RG2FNZgH3e6ArmBv4lVOWFMtmwvgiLmWoZeAjv2BZRNtW2MbYjiw1n/84P/dRu4/AriDXATzxwd00O4O6Box6z2taPIU0NMFpj7qdUCvbt6uGjJu1FWWXgd0p8r87xTQ4zXRgME2N9v8UnAvs7F4cQOFZGGHZs3Judw6/0R66Ecv1tJHFgYcJGDUM/T4expl748gv+4M/XEA3UVxKaDvy9AJKKih5xDFKeVe5BtZZmspWl0ZPPGcnLzwL3J8+2kZTI5k2x5IhkzfWgVxGUA5olecVB4obYAMFvuoLz3Slhiz6f2dVUxbmimZmtpV8hx7uVYg7+G/ofjWFlFZY+AQrcNsjjraqgcdWU/6sl7rWFI+zOhBd6Mab0cBSWa7imrslJbHtC8GhQDETId8bDIV1nUxlGSjXuEM9mQl+WbFjJEPl1uj8uEyJbdlYepB3maWCnMbbPIEIork1KoUtX79RZyXBibcJthnDgYF5QEtEeAS9wc9GY5GLCOYE4aOxsXaRdAAvQn63i/PJXt4XzaLTAaDkYxOT6RzNGFfOhmIC/R5n5PxUKUxfLU3siUTMJA+AV1dE5erlVxcLtnepnViNaLBfcgmHd5jGXRlhX5uM8HBekD7mYpVq2fJ9x734WeHCkooJmplbRu/ssz4B5auHYzzzXJZXp6JbHI69g1GE9l2erLhAqzKhjh3uiMykLBhLVD8Zxs5O38oZ4uHDI767YH6T2Tn8uVnH8gnv3tTsi8+kvGwT7vX8WzCuectlCkI6OjPB4h37fyhC7GaKgCcdLsZkbD/3Oh2p91Jt2sJ4x+Voe8DwK8C6E2Ue8ziNdi0bNkYYvot0C4YQVhHLgbHsr11xwyJ6kkgzXkPBD776HbHjjJYBFiTydWAXgdTqUMc3oNeFVaudSElMZdzKEbWsaBOjk65+/6vvWbhuB3Q/c0PATpNLaw2c/0M3UQJe9vW6rQ7TnC3XaAOXPGCOdh6xN1E46i8X2tdsY7u/x3LBX4D6zdLJ+I0Zej+uVpxSRSH1wT049UjGV7ck2FRSB9DKBDQAdAPMD7aS3oNQG8KK/m963Hxfh1orZkwLXgXb7fwHnxEo2r1apSjTbritYNsnW1rAHDtlWagwFnpOevCqKUDqEBLQ9G82bZlcPM5mb/4XZk+9bS05sfS6vRlsyykA1c0ZnRbRrIc3MEHpGAtFpQ42tVozDHqs+4dTzs+rFRCo33KygI4ToA5qrjMzpHAmhkMaHZiMrLtJYlWyYYdyad92bR6qmwnSKvmwn3tmQHQDtXsksl7m0gGGoItWr9E+ps+s3tksaDkYMQCy9sWZpizTQwmKCqqIZVnoO41W0bMFMdRUq+1ZYj4YDbDKkkB6AAAIABJREFUtjA1e2H1DffD7gkDb1xCHr97zKkqF9PMCo4oVZEc+7BHA1VOW789lPhs8QPTgFr25bms7t+TzcWSNfHh8ZF0jmfSwvhP0ByXmRRnZ0oVTydS9LqStdALDuU+VOQ9MhJ4r8ViJZdQxUtLbWnNVAjPSA5An6oKHBk+DYWcMcN+Yu1hHrT7M7sL6KiXgIlR7cRmsSoBvbduE9BXBPRMhmjHA1Xb6ZO6xWbrQb8DOjU1Buicfrdcy9nZPblcPuKzNOiMZAAtyPK+fP6X38kn774p60d3ZTweyXA6ldFsLj0wGgP49w853AagzkEr6DtHSyUc45B5E+RBy6qoSg1l1PaYtLwJCQkYCUil+21TApWkIV7QK7+d0uGauB0QO1vWWoZZZRnW37ISF5d7UNLfXC9K1llgvAsNmhjL2awOJGX4PkbVtrpStDqyHJyI3HryWoC+o8S38/Nkh/thYG7L48Y+xwlqRrkzSzc8cTMna99TQDcNGEsowzCyWTsaAOpkxvFsGONR7mXoQ49jRVOKPW56MTuvIirdvFLBlSULGg0FMZl+vte79VW+GJoWhV6kqCbUG55m6KQGg5FGXICVq44tcusLrW3oCfBF2l2PtyoLNH1WpNz3lh/c+SvJ0EebtRyfwTXuXLrFUnogaEFnhlpXistqPhABva7S9+tfYwN2vmmOIntBv86kuFlDSZkZoPMxcSMUE4FU41NtQAgzFrWF9do5KSf021trlc5H18UOL2yo3fFA9k6/IbMX/1UmTz8jneMTqntlsZE2skJ8bnujgI76oPlvI0MHHYs+5e5kJJ1xH84ntV6GFNCpQKfRTc4gY9DuyrDVJe2LIAtKdzItAH6baLa+VCX4st+SYoKgoafKbArLtG6moZPqMlQZp6Y0nBWP0gDa9LIlgbmLPujOUGl0WImSxkbbHGbM0xdW1i34pVtdLgC6t+0xdg6DU5iVtdBEACHdRlvdrIUM94MBENvBFNCcRsb6wjpTO1wY1cD7XbN5ineGqHOjJ9bKbnTaVcBA2WOzuJD8wX0pzhcEZwB692Su92TbljYA/dGZOtNNJrIe9CTnHCTNQDutLjsNQP1fXi5lsVzxmeBEOKrfoWPYynrak/5szOANIQtZBhXumKXz/8/dmzDJkR1HwlGZWVlZR5+4ZzAXh8eupF2T7Y//1j77dKx4DilSWooUKZIiR+TcGGAA9FFXXp+5R0Tmy1fV3cAMSHG3x9oGaHRXV2a+9zzCw8Oj1+/42TEcqoOBMLCoVn8+XAMCDtDtnqHnEAAaoIM63wfoXpYjoFsLpwM6nv1qvZXV+ROplmd8tuN0yhJbef5EPnv/5/L4/Z9JsjmXGej8+YIjU8fTqWS4X6TdzSKXVDuAWksT+D+odwA66qvUC/iYYBPDvRyg75Y4+yOik9vusB6Ds2YPrT44ZrCY9yR5L/MasSYpxg8AOmJwtM6OWgVUakZGqVQjrLVMNrNbkpzqyNSYco8z9NibJM7Q8RohoPvfkY0jSdHgG7ohtK1Z+6VpsEIMZYnGMArakt4ISNc82lod0N2ZbQDoHrF6BOvg7P8PD774a/FFxwBCOQ0NVxy8h5GbnrDDbDF+MBgkf12tArahDrIEiR0PenfZsYlS5s51HaDHGXoM6GFUxiuwGch+D3fooD019PA6X7t8Lsn6mSTlhYxHaHcCWPeswi7m+hS4a9A4+qfdgOl6YR2fWBSFDgIdmjUgYzQFpx+iQZSK7AoHMvuosaBpe6rmMryHVHravGjOS0cbBzL0DYGuxBzsw/uyeOsvZfHmW5Kd3pJkPJW0HFF9jOEGaBdCfRE948w64fYGEIJRCFTus6JzivOl5oFrF3yh1grqirapWuMvklQmI5h+KtVNz3TDZE7/Wlciq43W7McjqadjekMDTLYQvkHtTOcydVxD5N0iy7YzkUEgVdkb2axXfN9o4UrHhXabQNhG2ljr6sBbHhiyNWWrtujxHnaDRNSkQu1YNVsmhYwxkTA84WzzRPICxi1Ql+P2Y7odaEB2ymv4wT1imR31I2h1wyGk3tN0XhvDAjXXtrOgK8afQbteSvP8uVRnl3wtAvrpoWSwgUWwghr1+YUq1+dzaacTljPUphSBggI6GITL5UrWm625oWnbDmlTDG9Z5JIfTMkYICDg3HIGRNb3S4OSvtgVipD0aiEOrPmJD6XcR9Qw4PmihW1co+5vGXoNQC9kMgPlrhk6grghoKu6uQP0USPnm5VUzx9LenEuGdZBVnBrrJ49lk9+/VN59sEvJR9tZL6YSz6bU3eQ7QN0U7QzU6c4UAGdc9BRTw8ydG9X+1MDeliy3Juo3QDo+877+KR7EUCnfUSLwF/XQAW/g0QBnaB+6zUZTedBU1M462FIuWMPXxdweJeFg3oH6DaqmBoAGskooGsHmFmjMym2sjDOGzxLBsru7KcsM9a8JnqaoXti0GHZe9/5293ULhC5xTWEIQiGKvI9Q1K4xM2wwUA2fFAKGCYvDe7U7gJQ04gQXPzP3IwUYeHAsRncNwD6vmuKH5Q/lN7O1VvT9AHEHyHlflWGft0CvLe5lGz1TJLtOceq4gDmCAorE/zZAzotDC0rGgA6QOt6QB/RQQ2U/Ibq4B7Q17LFbOnpLVk8/JYcvPWWjG/fkWyykHGTcTY6nn05wojOMQGdFq0w6rAecYHgykRx8HV35zwCprUcqVIZ4ABAb3VKWd1KLonA24x0N0RsHJ7Q0+0AJI4pRVY/mxDUMYYRterVasWeZbw/twpFpgw6U+uYCjhA6aqEe9jGatRIybUdagxDCVwTBWzqpsbAtdVBIp1mMjDU4boFOIHq5RRS66fHa6BWh4AJWg2OYVXKnK1nlqUriwIg8glsvfpDZzXDTc/2WYrMccJ+bNK9HFvrngAIeJbSPj+T6nzJ9z45PpLxyaGMZ4VAvy6XG0kulrIut5LMZyLTQloI5pidKGgD0KEav1wuZYsSC4AegMYygrUMThMZLwoGbiizoOvAvQZw/TyDgnZZ+tojQ8K18iBFAGCBqfnlw2RotK2kPL/kFLUMdA9+br1kDX2ClrLZgs8KjmOqfrDyB4c96X1EEIRSZd1AG7KU9IsnUjx/xhLOZlzIZTOSsy8+l09++S/y/JN/lyKvZX6wYIYOu1x44MNhj6Y8aBukGNC6DAjkSsF3gG7shardERxp98SrA3TcMdckDHUJ4RkVm6zECQ7ppmsy9KtKqOHvuAnQobdQER5+l047RKsaMvMSgJ6Mpbn9sJuwFncR+d/DMzjEjp2kzrL8UG+EP6v+RANmrAedHYBMHVoLH7Hr0w7VIwCZOAJjMFs+yEknMg1ZVU+U/b6MfvS9v9ccOQBc//uQgjDiMBw3Scl8H8W4krS/6drSwmDCWsgUiPvWNB0Ef32GjkMwBPRwsQBw/aC5CtDd1H5/yWB3smJIqXfv19oOKGzYEwJpiUrpRmcxYttVrq1B4KLZAb5+XG9ldvmElFtWb1lLDbOe/5MBnba6N2XoVH/j0AMFrcI4qH+R5TbZQoq7b8vJu1+X9PSO5PNjGbc5Z6OjVo66KW1aAX4mjIPAifmmGcughg7xVfhMYiYKrWjYYBx4AvobdL/5pBPQzVzG6+eoAY8uYOPZSrKYyjZH9AyveXjRr9mihGEeaPNC3VqzZci0TG3hgA47UNigUnTWCltVAGap/QyzfvRYe08tgmSl8imSs7GpPs8dzm31CPoCm7aG2wD2guUObauCeYuCQ2/cwgwdAjmwKDTXMeqp6/Lwup9a5MLgh4EUKWF1q9NZ5hpUJeuVJGcA9JXUUOkfHsj49FDy2Uzy0VgSWNieX8oaNrazCYePjIpc27GYoWsrIsoBy9WKgI4MtAN0/FtbS5kLKXeUVqBv2LJ0oGp1td7tMyHf224wQ7YB9xFlFJvBziloHaAvObQnBvS8gOnLLqBTW0itBMBdWY0sSaUuVzK9fCb5hx/I9PPHDCKWhwfydDyWJ188kU//7Rdy/vkfJJ+2Mj88kOnigB74GC2LWecK6hDFWUZOW1DQ7hGgW4Z+FaDzTDHhpANVTCWPRkPKfXj29F1F+4SGccLmPxt/3QdSh/8eA2QI6rvnXz8nRBNDF1yHJ6wyNW4hy8FCksg2yaUBO5LPpT69x5felzg5Jl4F6HHi6ezllYCOzNwydGhSsM/SDtAREKuokb/XnDBTUu5DEeM+lqAD9HDaGqXxe9zDdilsy8Zt8/Lf3dgjNge4SXu1G+x1D0fhDp9O/enbHgoPNAJSoB16qftF6lQaRPwm2Nm5QaoJDxkA/R3ae470AqDUvb6B8ODGclWoIMW9m2NzGtMvdCWG8P0eSy2zy6cyWp1JVm8k48RocyezEsFwUe8GQjtRcLQLet1Bd2duFMfto8sGwRVHWliPJSlksIx9ix8BEk8xAPRB/zmVWKoIbzAgA65JW/x/S8qdk72kkPHJAzl8+x0Z330gxcFtyZNCkiplTQwZOp5tzvqtKt07QEf/7RRuW6iha6YSMijdpgW1C5rLppVxvnXTSN6qQIre7LBgBZABsFA2uNxIc7HWQWSHc6kmAM2U7xnubJqhg3J3K0dQ3wroXC7Uk9RSbdUOlL3LI8wPnxBoIf5y5zezqNHavI0n8RGqbqHL54uauNRSJQbonAmgg1agGAd9zd+D+B9ZHFTTyIoB4BDqAFwhksM99GkvlpExyzV/ARrkgDZG4OEucnTDU1DHz6ebtaRnF1JfLGnrms5nMj49oq879AnJqhR5fimb7UbaIlevcs5Nd79qzVJwLxEglQi0UP/nBCpYMY+kxJS+rCXlns2mNJpRi129y5qha30cGgEP+vH+3HQH2VIGc6LMBGX4WQgSMTnt7ApAn2SSTwHoOdXSDGT4jsx/n73H6qDHcbGrCzn9+Pcy+vnPZfzhhwyA1g/vy5PjhTw6ey6Pf/tbWT57JNk8keliQVFcD+g2jAViQgZOJnT7EoDObC9QuYctyh0o/CkA/YrOg31gFQO9f088+CsE9uHrKKvK1lHJpMoKafKZNNNDqeaHVwJ6nND6WbFPL+ZBgQch/l4GGToYZJaHlXJHIsChSgbgrI0b7c5nzCx9tyshvLb4TGeG7m/UAd1v4D4g9zfOaISfZpofZu7Bb7wJZAgAQdqkpfaAyjFADzOrENA14r4Z0Lv6xE793EV6Q2MaZwFY97DhLSGQhdelQYcNP+iG0StzMbz5u0yEv+YsETnZnMno4rmMtivJpITj9SByHL7eqwD0F6uhh9fgUSgXrtWAUEPXufJqvfqigM51RsGk92er0Ygac2ylAaAD4JtMZHYq09ffkOlrb8js+J4U44UkjXrrYfgaBuNAER1n6Jy2BkCfosWnH86yuy5HUiHrteycLm2giUWBEKDIwTKgtymeq6SBqAu+6hiQcnwg9TQTKVUQBhCC77f3znKsJRkEALqtAwP02jJ0AC33NjN0HZ1IFTmjdTWWYGmAAh/NLLUerx72GMmK/+N51PQqBfWrZRACOmri+Petjj+leAo0LvzQ6bKmgkWWPRCwqFcXAy7cX94zo9yp4G+U3sa1jUkJQz2P4EAd20bbjSSXl9Kcr2hZm0wLyU4OZHI4lwKZx6YSeXaugD7GvPqJZLA45SQxFb7hvZcbAPqGwRvbE80SlrNqwNCljaTzQkYQxY2RaStLgIonwRSmP1TqK6D7Qc2BL1u4Em7V3hZCMtrQakdDsq1kew5AB+UOsUFPucMMZzKdiYyNcjdlPY9gWgvjVpW8dymez/mZnPzrT2X9gx9I+7v3ZTzNpf7WO/Lstdvy+epSnn74oWyWZ5LOx1IczKWYzVV0SHc4zdC7ufEvC+iWeGlv/ouq3K/KxF5Nhq4WbsMm3jh5CBOsKDfRxO6KSZ7D79X1z2kDYHQSrBHY6B5KvTiSEjqSKzJ0fz8hgF+XLd+Uofflqh7QkSwwCIQJlHVLkEnG+meCPQzA4vvQl4b1X0YYn+pR2g4tslOLHqb+VLBbNBxeaPhLd1vQhm8JtFgI6HGU5Rn6VwF0b1vbn6GrMYZPTPPf75G8RkBoHRpm/2GWZzULja6+LKCnI7ndgIJ8LrI8l7Rdw936zxLQ/R4xy8FxacDugO6GJDzU92ToNJbBJrP/syZrlDvb10j9AtjhiV1JWY2kHs8lv/dAFg/flvnp6zKdHAmoQe0p1cyILVPGFtG9jRJxHeCB8alwLNPBFUPLYoIgvMI5pAeZuRqJoH4OMxea/ZB5AKjZSLXNVmrQwKCNIWKDqItGIyN1QSu3slnrjG0/MJC7jSlQ075lpvbIHDcb2VxeUF0PW/q2mKpZiNl4Yv1icASzQCSfdN8zQLft1O9dp5fNLMbWLQ5yMEcAaQRJ2ntu4z1J46qOgADJenpFtgXXAkgkfW+ArgIjZa/UijWxeecFwQeiNhq8AKhXS5FzzLivef+z44VMDhectY6Jcc3zMzXIwbObFKTd02LG7JS0IzwFVlsK4gDoOmFMh7Y4E4CoZjTLpZllsskTjr8dJRhNCVBXYMIQHXfn8xPIs3SyKObSR0EdyiQISpZbadG6VsLwCdqKmgNnsH6hiyjmc4FGAyNz2QEC5T7bC0YMMmBdkjelLBDYPP5CJv/7x/LF//6pbB59zlnxyWt35PLWXD7dnMkXTx9LW28lnxV83XwKQMcMAgA6MnR4eutMAM/QVekO+1eI43y6ms3N3qmhq75hH6DvJm6cFLUPQ+1rFsAH30Hws/GlXBuD4mIkhGZLp/ZmX/fxsoC+k60y4PURv6pur41qH82OZTM7IMj7/tyXfIa4ti9j73AAyW3k5e5gy2EsrvOiqNSEpQ3cQXWyE5gn3fPKJGMPsdXaMvRwzcb3bJBoAtC9thwrE+MLjBXudNuhkvNqjv8qesLfFNo34v7tMFK7CdCpXLyBcmf7TTADOA4+dMA8sp7eYH9I64O21AM0Zi+03OB0u5k6mNhqd4FAra9XHl4jXhMH+etJLenyUhoo3ssLqjOpMXJHMV16utUY4Qw33U1syC7lflPbmolKghXkAVq32TpA1w1NkxOYohjtjmw9ptzdCMUpYnUaA+VeauaLA56UOywSISapqU5NDm7J0Zv/Veb335ZsfiJj2MA2yIJQGbM1SCtMBT/WgEGjI/OyTBTtPMiUww2CzI0ZHBznEAOAosakN2TnyNRRO6f1K34HrJ0qEWSMq6Vs1pWM8imVsu2kkCbRUg3Ag33fUQkLI0a1jUxrtiSEN1vZ4rljEAh2N8xEGBgqqHPSn4lhsHwguIrH/YaArn/WqeHhenWVLssYUIwjQHFnKgAAjGIARgyuzM0PgG4ZOvepCYy4Vyzrxb1Gpg+BXIr2KjjRYa/geUJEdr6iD32L/vXTA8kPFlIgM4IxzvMzKuwrHF342aKQbLagcxxc+FpMPFttZYM1gRjIhlVwlCu7BqxcBsp+nkk5RS87DF1YqDOXOZ06RyFhkKR4RtVtSpqNqDCSE9fQkgi/+bLWFsmyku16TQammEykWCigw/aXaupGp9yh7a/MwK41UtQbWVxeSPrJ55L87J/l8tNPqauAL3s1SeSsXcnH54/k6foZOyHm05lMZjPOPUdwRP92zj/XDB1GMpi+pf792rbmjnE0IknU9zuuoeuQGtM7BTX0m86MqwCXOhJ1DFO9hJuFmdCQAWLwwQTJtFMExphy10Ox35fWEhu+RpzBczl2bdDaCto50ZFZMg6HYxUSmlSVEJwenEg5nct6suheXvOA4XsOgd7XylUZOr4e4+cuoKtgVWv6yqBBo6OAjlKKWRpzep/Nso8AffcMHwZLXYbuIHMVrRxfnAKZCWCiYC6+6DjKCR/SCAriQMcQZr58T3sodzeE8OxZbUb7F4kv2hWz/toeaRm0mh977wQX1tk88kRrVby48Hpd1s9WG5vuZLV6v2f9zymg+z0O6Wt87a1xIwmsTy/OZbQ6l6SpJEGPNcw2gCjeYIyWH9iSRgxKvODjzRo+2+E92L9tVdqzu8ijG2EuSO5pb0ERN5f2SuM62C+OLMdoeT4jGqNov7a6xWlLB6h2iuLQ9sX2r41soQidncrBw2/K4evfkOzgVEVJyB65OXRD6uxnrYczo01Haq4xyTVDRN904Onta4m2rwB/ZPoQw9VGt1c9oAPsSGEDiFYrKZGhY0xqNhVBC1NedP3MYcmmu++4Fy6JAxipRRxtUqvVim1SNOaZFhR/UbnMNaWGIcxIOYCGs/921mMH5No6MhhugW+GGh0fuNcVbGXxDNxuEvcF09TgLQ7mpaxJk1P1jjowavsRoIOJ0XnoamQDxTWMTlBTx9/hiCWY/X2xkna1pT3uBKK4ANBHZ+dSgvbGwYaAYDqTfLEguNNFd1MS0AH6UP66FWYI6NTPTDJpD8ZSzybw0aMQl3xEiSEwK1lvt92EtHi1M+lAnAamDncaAR04iQ7QMVp3D6AfzAmwPaBj/SAogh0wWIJWJtVaZmfPpf3gE0ne/3dptmupx2N60C/rjTx59kg+f/KxbMsle9unsynd4WgYA+YEzwSWrwboOrVP10bfh67GMlj7EF1ysE+Uof8pAJ3gDkElbrC6+XQfDm7d2Wcn+1WAzdUbqY93AD0yrwnPN7cDx15hZ2ebUtleo+X16Fg2xUw242nw67VUoh/9e78pQ3fc1LkkvYc795klNX2Grn4myA4QcDN5IKBrKQmAjjZQrseohu5v9EZAh7FMnHXtu3EvCujXgfm+aHAf5R5+nwO6UzhOk/FmGWCoUjWI7qKsSMcFBmp8uzt6nT5gRWn3YbBgykmb8b33IKAJgI1o5Gi7fgjMLqCq//1VgP5w3MqkraS6XMro8lySCrOXoXxWC8ke0JWKiX3iXhbQdwOO4RVq7jMUJMb3wGu04YYdbF5Ynhqga31da1odoPMQULdAjh3dA+gQjW22lVTjuRR335Jbb/0XKY7vyvTwiB4o6sBkwkyzOqX5iw1SQYaOgxHZlPaDm5ObCaOYxQJgDdAB5sjQJ7AZBaDzPStTwqh/CyrWAR098FMRy9CpMA/Gcw5LN3r9PC66DB32q1vOEGffM4I4z9DZnqXOUGpM43MT7DUG69jXlWpBwCSErVr4GgCdQSRAeKM+8Dg0uWdpM4n6tPq/N7SexSAJzSZiQOclIBDzmfAsfaAmP5Exa+CwnGtENiuRizXtX+F5Pzk9oiK9AChhvOz5BevYW2SN6GuHAn6+oH95icEVm62UAHU4+IFlI/WMEoFn6Dg4K6nzROQgl3ZRyLrtAR0iv8vLJU118knOgSq+L529YEaLPn1QoyyvwXxwCOgYoRpm6PCznyxQQ+8BHTZ7DAmR3WcoUbRSlGuZPv1C1r//QOTx52xLKKe5XLalPLt8Jk8/+1hWTz4jNT+d69wBmMkw84ZFLj6NcgeYYy2HGTqG3Xjbmo5HVXvX/2xAv45y5/p8BYAeJygOruG5TstV9J63KevnUiwkPTySy2IqVZrvz2S6tm31V/Bz0pMgxTgHfhNOd4AeGKeZ74aKMSGQ7OeCUHWFdWY0g9bMXwHljuEsWNAOBtdl6DugbvOT97UCefa6A/AU9vT3cR/lHgM68hFmDWZgP6TDvZ4zzFjCJ+WUu78nf/D96/iAmB7Qu3qIRYFOufvrdpm52fSx3cBaDsJa/TBK7R3vfHGE9/vuOJETGImhTnfxjGMyW5iIoAUJA9L5AQTDpCtA+m6WNrzuq0V4/ryvo9y+LKDjtTv6aQ+gu6kMM3TW3bSmBkCni1KYoYNqpXCplFU7luz4vtx957/K7NYDmR+fKr1Lu1f1Iue0MDiF4T5iqRlQtaArvYYeAHq3SW0oiXu2w789J5irpzviKdZFEDyCOVgupcRn1TKbVECfsp4PyjpkQDwI5WQ0m9qmtX872FBWIIW/Vpoa9dAslQnsPiGMI4Wtalenjb2XPXRHHGbo2qXroOWAzmAG9xzCNyjeDdB1mpoCAYFBp1ew5MGyBt4BjVpQU1cB5MisZ9lRwM4CDHnL2caG5wJAoz//xUpkbZT78YGkB1MCOqx707Nzgi0od4B4CqtT3MtsTECHgA86Ct5TDhsxQMf7RBuiqmilSlup55k0c5jLaNsadC9gESBOZEBgmoFwfgO/aJ78uA7cB4A5KffVhnV0BB7oeGgRXKBzoazoh6+DU+AnD8DA6ySSwjuXwRoo91qmm5Xkjx9L+fFnUi7PpM5T1vmfbS/lyReP5PknH0p2/lyORq1MZjBBmtigGfjtK5jzk6UG9OCr5SuDVPw/BnQMnPWhLKzFBlP8jHL3EmfMhl6Jbnv+YR/lHmbofwpADyluf4t+nmrmpAAKuh0SYwD4aHYg2cGRnGG62jXW2bpWhoBPTVBXXsZ37E741M4otWS2ueDB4LG+BKarFvvFOkIMzNnBwaTQurJsjsm+4MWW7iCZHWEeeihcG9IW3W3SKMWU3F2EYrR7X841Ctov2kQY/P6gVcLbuagmpZBJhQEWCnV4r/kzEjrMQ+7rsiFg6IE1HL4wXKg+4lVrrGF2hp/VDMpEC5aha01XD8Qu66VZhEVlOCxQv7LNog+AE0I6Cl5/Twi4mp17MBFm037P76ap3MbAic1amvMnUq8vpGk2kqAFCTwgf1jdg8hy3qASvYly59VEtH24d78soHOpu0BkD6CzRc0pd9bdUX+CWxwyQqPcoYuAaIoCri2NV1bw0y6O5PZb35DF7dfl8PZ9KoEBdoj16FDGfmIdaYp1yVGTE0TmY9ZwKQyyTocw4laxAmagQwQ3khQzsMua1DuydWrhQLnjelCDXi4pZENpFUBEQM9xSKjAzje/B8veLREDOg6dEZT9641UyzWH1EDUz7njsLPFoZ7lyjYAZLp9pNn6ywB658OA17AyByeTmWKYtXDQ/LhnnDaCTN19qOsBoLOX2QCd/b2c6tZKy1GeeM/YC1CLY/zrhmNP3QBfAAAgAElEQVRgAXzZ0ULSRQ/o2XMF9BKcE+h6sBOYTZ1mLLNQkV+pZScDNg5l0cEsDujU0QSAXiXqTslCBYV90Eho21qsgdE9pVkVn9tIrXbZi7BGyaCUFO2KuA/rTQTooMXHNhoX+AHWTDPkFkF4W0mxXkr++SOpP3si5+1Kymwkq7aSL86fyuPPPpLl409lUW3lZAz3vrEkhfWdw/SHNDuEcPrJ50cgVyYFWR1Bn8p/Vej7eFTWyxHcUuznHTh61lLcGHzsOyeu+3fesrCGbpkoFTnmtREDenju6Xmn3UNhYjFM5MLh0cM6cQfaeyj37n0TPNRuGt7tVQq6HeLVQ0lnB3KG8bMW2PvPxPchnvJ5E6A7Lqk2qLN27GY5eALZnbsI/GhH3aovBNurVQPxooDu97W7hm//7f/sUGdHkU5Ku+/vDgFRH6rW0PfR7J6l6gIbAnpHY6jiyz4Dy72BolwBvQffYVTk9MpghWpkEIFr/x1eu9YbDPcsKKrVk9s/OWs6MMEJfdXx86RuOV/YjfRxnT7RTcVm+8AyZkDCxXmYpPJmNuHhUZ9/LuXqudT1iuIa1OM631GTEcaA7odVuEBvAvUwsIgB/oUA3YQxYbTMhW2tVGydaqytEAKrvZS7dhoooJcEcKXe7e9oX1tvZIkyZjKVw/tvyMlrb8vRvddlPD8QwbCW2kg81qbR2oV+cQCjAnq7B9D9erk+bR1TGQ1n07KRFOpmm4dO0NsD6GXZ3gjo3aazgSE89CxDV0CvSLljnCjd8jgSVtuoECSirkYbVqunWzP9SwM6fgBBKNvnkGdDbOjTAy0AokgOwQSNaEDP6/5AC5Z2hWuGTqtj0PE2nwAVj6rW1iDWdpFNQr+Ati046m0qthcm6BefTymKS8tKsrML2RqgY+43AD2ZzKRJU9nQNRD70J8tXkAz1B7QdfhNlYlUs0zaBexjkZVBpa/0OW42JYLmiBeveQd1lvBGQoMigLogEEG7HZwAwRQFgJ5PMJylEMnHOjaX4KIZuo7ZxVqvZLK8kPzRI2k+/0KeT2tZt5UsLy/lyaNP5fEnf5B69VwOc5GDIuVceK2XQ9mu7Wro0OB0OgK3Dsf6vwHQdfZDf5bvYMseUZyfMSHrFAcKAxxAgAlb5hFEimOpJzNJF0ek3S+5p4aBTYx/8ZCamwB9wBxbmZblLTrEDVsm9cxBaUbTPgVytTsOAZ37PhiKFeJFDOY8z24CdB+6Eb+QYqYCeqhy9+zH20AI6JGRwXWAvhvJKXPhvz8Gjr2bM+grZH3MVOf+sMMbzz8jK8LnXkC3mT6sw/fXGs6s1cWogB4HN3GgcR2gHyVjeTOdSoqHf/lYNsunUlZLNEBzzKYePGY0QO/43bGQ4e+7KaC46t75a7wooDMatWg53HR8fQCW+wS8IKBj4pr2Q2uGjjnpGNay2taC0TX54S259ca7cvLgTSmObkmSz8haWLJPKhtQAwBmxnkFoA+elXmes23NsnP8Hxm6x1IcK9pl6JeyubiULRzFugy9oId6mKHr2rNHp+PbCYbIBOnhAJbFAL1aQQy4octbT5vCGU2NVFQow56BTrgD+9LeeTF0YTQLmuDZUIiDwSOY0kUrWC0P8Jl5zzn/HeZIgDREHQBMnbRG0x0CutXwSU8Y2GKWOdYtVXa472P1pYfP/hZlioqGL8mskHw+lQkyTlDZ5xdaJ4c4FiNCZ3MZFQVbjLYsC0CMaoE/B1MwSutEYAwe61pK3Pd5JkJAh4MgzIlKgrp7RMRrtAt87W4yq+SMcgC619CVctegSyl3rEkAOlrMkKGTcteITzLU0TtALyW/vJDxo8+kffJMnsy2stws5fLJU3n8hz/IxRePJM9Kmc1RXtEpcmBl8El1eyeKuxnQlY63pIIGV3/eGTrz0gjQ4wzd2aPw3PYsOASz/ayytpmyhRRraZxLDee92ZG0xUK2k8mgLBayuv37GKqUnNFz6Ispd8cPZ+NAG6KE6LMDnE3j3rbhK02qTIRm6Oq9oBhqyeGNlPuw7HotoHOrhg5pQR27O/RNIKA3BOCpPb74v78xz1Y9CvNIiDeOU8VCQ/yArrX+Tp+a5wAUg3oMmv5wnCWIAT0UvvEh1GiXGgK6PxwuFmv8jwE9rJWHgO4PfofxiCgiZwr8uvD/v85P6SXerr+QzfKJbDbn0rSlJKm13AwAfSgGjO/Dvr9ftfi75xm3jtwkinMf8a8M6DagBQ5KYEeQodvkNQA66strzEhHtjWey8nrb8uth+/I7PS+jGcHkiQ5nxMAhSYSODA4QETV2810SLl74NmtFWSu2ESc/lYThEC1Mlu3PYOMny1cqKFfXsr2EjX0hur2ejaTBvVMVI+s3KAb39oMfY2b/kGtiGx/AZA2W9nSKnaLrmkbfYpoHRm6HujcK5xopq95dZCr+wkHprfJ4HrBgpAGp6o7Z+bbt/n0+w4/q+520Gogy8GzUCc71KWpOwSAWy+8V6K6DNj720EVW2sZgBn/DiDENDEK9OpakotLKuBbllMmUh8cSI2WNQRoUNrb79D1aYMpbHwozXB4JiH7b6WZqitgkye0nIbNJhgG0O3cw/YMHBT6gM7oWeoIUHbBTNaak9Y4TQ/dBxAJQuuA9ru61ho6uhEmY/rHo61w1KY6dAVhDzQvTSnJ8lzazz6R5vEXcpZcymp5IU8+/kCefvSBSLmW+SyVYoasHIEUVM4TdgnQpIeUu466ZQmD5RAwg2hjM9tXK0GElDtpdfdw5wPvx3HyzHoVlLutv97UyKYK+l6J9D1xosb2z4CJ9b0SnkPoOgg/rkrmYgq+C9RYz247QK8maC9dSLM4USMjF4Tauuh+rvv7NfOrGZDsupN2TDIHUumIY04z9HGpVodnQojyKkY/W4uq2ry6eNuTwz5DDxOwK4OYqzJ0/ABV/AGg44JdmBZGTa7a9YXU0e3WT+eAHgKgUw6M8K3/zyOjHfoW6UzwEV5MzBzEYO6/M/z5/YCu86gHtIn7AxugOxMRXp8HKT5wPvw9cYbsf7/uwfz1+DYNLGT7lIC+Wp9JXW8I6GyroGBBD1pUisM6ffz79mXgvco+NDzxDDLQDLh+YUdLH4UJ1nseZz/+DF84Q7fF75PXKI6D6h0ZGgxKYP1ZVbKpYACTyfT0ntx555syv/dQxgfHMslmaldq2S+tUAzQcUA2xZg+337Q0VYxYJfI5GAQS91S2Z4h8wawBwEwaFQOboFhzOWlVMuVbEGpocVqNpUmn6oQbM9B1YEHOTZtk6K4DGQwAB1K7/VKSnQ2IGhgJUoBnYpliKLgJoUkUo0IdqyO+32hNDOfP1tk1KAIOgVKPcAmEdD7KYZMMAN1PifEgRXgpsdzUFteZLzKDAl91ENBrBv0aKIL1bz20vq5gX2HUtVsNiMgomSUXiylWW5EMJ50MpH68EAqZE8A9K0GJH1fq50Vdk90QItR7hh/WqTqBV+kHaBz9CvA+FobZbO05WRIpdylbCJAR28+dB0V9QfM0KcFp/mBCQKgo/JOz3fcyxGYD5QazqX9/DPZfPpInl0+li8efyqPP3pfthdPZTZOZD6dcHIbyirQHtBG1/rO1UxG+9BpPJKl0oxHQc1cLWHDPnRXuXu3TTi/gueXr/tgG8fnRrjmo93Ov7KKQaW6nRuEiZ6lU2ZuV7A7BCEtIcbnd/g93rfO/aQh2XDNW9AQU/Dde7a+9C0GsoynUk/mIrOFNAdHDJJuAnTsj6s/nGHYtQynLitoww0pd7yeB8zY1zgOHNATDG4yoZ4miMgOhp1Rfs76fQqZBb42RHH+j6FgTB9KP+fafzCu07LJL1ocXSbOUH63lSukOgHm6oPcfwwBG18f3tirIrWrwDwEUo/OBzV5Hlgb7Ynu6uZ6XbwntNvUEoNvEM/6+2uxcZPXbJR4ccSBCf796+lcDtD8Ui1lvXwmq9VzqaqlJKTdTZho1cxY5a66Ab2XiEyHorxwj+m1KeDv33j+nEfJdYMawMiqmMgDBbaxeT+qTZyCSpo1cqPctRUKmZ+5mbllKedI6wARALlOBqtoIQrFP3rSMZZ0W4+kmS7kzte+JYcP35Hi9I5M8zkF6Axx4AjF2McOP1Du01z7zF31C1/3ENDxvWhTg6lICVDXMaq7gF4T0Ftk52hdQ924KKScTSmKI4V+I6BrQPaigI7DnOI4uILRLa6vP/bPMczYtXNAGSUoc70/tgf0REA5Xg3oWqrCmjZnOmbpypygtY6dCgbsvq67w9lZLdipoi4MkSInnMHadiTT6ZTtY2PYs16uqCQHXQ1Arw4WLwno2iEB25m6GInAb2CaDQGdZie9TiI8BP2cQ+CAjBDAQcdBLKQgQ8dagMYDrAGeHYbt5MVEAR1CTHadZJLSzUgBnVPxVucijz+TZ+//Xh49/lA++uA/ZPn0UymyWg4mucww5AWjbDH9zjzx2T6IVjWrp484ojaj62EI6BjOgoweAkJm72RFtQ89TDoGbJRl7PGZHf79JkAP11z87MM1cPWZ7mCuYEiiygKufWd7CF6DM5Mt3MOgYJDE2PxzTlbL59IWB9LOFlIfHu7McwiDGsVBfabXAbrOD+kB3VtUu3q5lQ49Qw8DCGbo0MjY/ACKrPdk6A1bevtEy/HrSkD/7t//vx2gxwATUu4hCA8uMgJ0trOw5GVe5tYgv5Odez3a62L2ovF70Ac0pD7CTCJ8gOF7jCnVMLIZ1tAVPJCB+MMJF6wDOgglXJP3Mcevry5Dw8Djpox5H6DPJZFvpIWkTSXl+kKWq6ey3Z6JcKSq2m/i6OAozj0LzoOyncCrA/BuC1qEvOun7IsG3xkLQwablMIV9XQPAZ2gzNouR4Gx7ek6QIczlwdYDugAe7RVISuSCnVMADqyWAC6yEpSOXz9bbn9zjfl8P7rUtD1CZyF1lmRqWuGri5bmObFDN0sPrmZ0IbmVDiulQ5xrYwtQ78J0KvVmomcAnpBQGdU8YoBna5xpnbH+yfVF9hMxocqW2fQakeqVX3udc07oGP9TMkUhBlSuK/4syxDqJEN5zijhY30ITz31ekqBgZ/PVL5yYgWp6jt4rXdOQ+Ajs8JWIDlegDo5QJDbtC5AMpdB5xAa6AflqGzw0QTBcsLOaQFU9cEIrLZWOebm8Umj6iAVtVyRAAExmSwX5hta2b4sd5KhQE8pNwB6OqeR0DHBD3Yt4JyN0BP20zQhosPeOlXbSnl+RdSf/aRfPSv/ya///2vqWwf12s5nmdyiOx8nMoEwc0EnzoiVTN0H8iivvY0R8J9zPoMnVR8Oh4AujvFxSxidzb+OQK6Z/x73NbC5xQ/N/Vk2WWqwhMOcVmVFKybC6xei7nU89mgvzw8p4c4t0u593ij7WlhAOK0umfowBScX6Egzq2pnXKH+59m6CqI6yl3DSpoukVA1/NUxcbhNQ9DjhH60LtNGHnRxhn6Dn1N1dTQ5CK8OYzDQLmZ4Kinp4NpbfSP3nUVCg8aKv2CDwWrvu4eRj77Ao99GfrA8IMtU0q5DyK8IEMHpYabrk5joEYiX/sXsGKNQXYfoONrXx/lcgQsrDCC87msN8+ladbahtMB+q4HPm7RywP6MEsP14IGNtc7xVGtbRkZFhozz68I6HSbckBHVgRArzZ0kCvXsAFt5QKCteM7cu/db8nJwzdlOr9F8VgDsReNJLyGbvXIeQDoABJOrdI2Nh4UtJNCzfw6QIefdyUjiNcuLrR3HDO5J4WU0wnbYkC5E2zNPGcn8CPl3mfodL2m7W0l5UbHqDb1hpQ7LF/3Ue77TDnCgFU3vO0pNtD7uqYhPWm8ZDQxEacG3juZEQR7uE8IHNm/ZhkqO0LQhVBr65uBup8NHgzycEN752RMeh2/A4COr4Nyn8OvHB7wEaBv53Nm6oKRyZUK8gaATktMFQfSe55gjbGYtWyyRqoskRSAbiNTlc0wQDe/jXAfKkhoNw+nspn1Kx284B9vgI5SCwMYADrmE4B9AABPAKg6mz2F9SuCJNzxFO1SlVw+fSTLD96XX/7gh/LbX/9cpNrI8TSV08VY5vlYilz9BgDoGYbTsH4Oxz31rE/HE21ZM8odbU4dwFOjgPnxfYbuI3cHZc9AP8DZ6JGL28tS7q88Q39FgN6V+QwrcGaXo4yjUkezQ0lmB7KdTqUxhbtfd6h1CvEjTmb2BQ+63gHspuVAEkKhKaYabqUGqDsTGWCYiqqh74ErJP6srpBD3ZW/tgYOYWkBYtgeB91waiSj7337b/oM3d3XvAZCeTkyDpWBdgq8YZI3AFsqPI1CwT9UFL5Z/yMPTy/66ybTegyXSFB2MYrBehq5eSNAD53f9MH0ABuWDgYZpUVzId3ORUAKETpVi3wsG3B/X6UuQddmjMz1YfhYO80cPIOIf991fx8cwl6vb1uZtyN5F429zVaq8pKAjvY1HBsdoPczu4b333orXzxD//KAzp/0KJl1tK8G6HzPBoY+EpRiKliIEtC3bF/DKM7ltmFN7NZbX5PTh2/J4vShjNm/bIDOBdtT7sjQ28xMNgAkcI4bALoe1qihw1AGdXQIoWLKHWrndrmS6uycQ1VQUirziZRQZqPV6FpAB6sC/XQA6DZpjq1XNnWNRi4ssptq2Sh3TmRi7X34zOKA9csAenhYMUCjjdWIDmrMg1E7Z20Qdrw4qCpJrZedOyDIgPFaVPYiAM0z1ptVlKe+D6DbAeo5Mngzb3HKvVwsdgC9p/ahi7gZ0JNpxtY/BkuK5kobGnB4MK8JhpWoMMvBuiNo/YqFHVDuBHSUjAjsEDIhKMwlhYc8TInAm2E+vAH6Nq1lU69l+fxz+eLffyU/+du/l0cf/FamWSK3FrmcLnKZA8zHGQOe8URnn2cFjHkKZTYgiHPRm4ni6FvDaVyYWWBiSXQUWB96nKHHz4YixWtmbzApGFbhhilg8LeY7h58457MOUzSQoV4GCBcBZqetA1+JwM6y1wjxgqXUI1gJjORUTGX/PBY2nwmK+gzdiZu7rd6vQnQPYBwsA3V7AR0Uu67gO6JrYpdJ8QVL+XeBOh+/b6GFXt6F9TRd7/zd93jcytIpwxHNWpbyEEMrqyGzIc+qDP0N2RA4UGBSkp9//AWfSu9iMgVtwMQNCV8DIxxJLWPbh8uIBX0+c33qEm/RyOq+INhgj1894N3QPfM68rVvkNxe816+BPxpvC/v1kncsrexZWs1s+k3F7Q0539wdaHrgd7/xFH2jFFNfz3XVFHzE7oRrs6Q7dK2CBDtx5DHnrchIxer6fcaf7hEaiZVOiwFn0uGI9L9TfFcVBbNxTHrSWT2Z17cvuNr8nB/a/J7OCY/cv0PUcQyMEsSrlDFBcCujpu9ZQ7RT2eoZeapXOUanCLoZ0HoDcG6Agw0BMcAjo7nk35j2saZugAx/ENgL6VZMSmO70OTCN0yh30qhLPO2LIwbP+Ehl6vG+pCye5Btc4HQaDDgACOjL0qpaMGgf144/3Jw7aElT9GICed62jeD1MKoN1Kkx8xnDHC2voAPSiCDJ0AK1T+y6KU397z9BRUiiDDF0mqbToCnFvp86UR90mnRp1sNMirprRsEzjgL4nQ0eQp0NtRgNAp34lyNA3aS3reiWXzz6Xj/71p/KTv/k7mshACHc6H8vJfCzzSSZFB+iYMjehsUweAjosciGWY/851jTm2JvYkIFeLqils+7O6XzDGnoYaGlignvYB2DxmfGqAD2ePLabvHgdfbcGvu9M9PU1+DcEJ+ZKGWaw/F2i2XmZz2S8OJLJ4YlU2ViWuI8RHl1Fub8IoIflW1gY94JrMFrq3xBm6P67dUQq6HYVu74ooHsQ4VimuXeAr9//3v/qdmMIcqpOrnRYhN/NaCGo+Wh84PcPiCwmKfWrHckSE9/F4Ns9QCozvfd2CIZ+c2Kv9ljcp0Cl/cFU4pKu6FsOekqyf338TEhbwQYw7D0fRlL7YT0GyP2AuX9Bj1uRv6pwoK8J6Jv1OdXPbAd0QKfy6asA+m7rRXwlXwbQQZl3QSHvs44LvEoUNwR0E8u5kxldvkr2FcNDPdlsaVsKy9ULiNZmh3Lnja/J4Vt/IYuTW1QFA2QxqUsHsygtWo3TAaBz1nBgUEh2AUYkJooDoMP2NQR0Kq5RR14upTq/kHZbUn1e5RPZWobO0aIB5U61cXeA4M+Yrh5m6Ea5o/UKQ2i2W0lTFb2hdIBH7K1KOjPZ/OSDYM6Dhu6wI6B7FE4C2DJVd1UE5a5mNc50cSHZD7EVDAR0As0OKHc4ruk4Uu0+2LCWnlaYhqemGXpg98sRrwErVVDEYEPYY51l/HM+ziXHYQZ1zCVU7hgUk0hdTKRZoM7ZAzpbz/qLMTMrnRHPUgGvE+YhjWxAc8MOdpJoO5CXxUzYimeMqXrDcpveG5jg8BYg8yZ9LhHlrusDLA7NkjhhLlfKnb71+BnVtYDq3aSVLKuVPP/8I3n/pz+WX3z3+1I+eyKzbCQns7EczzJZTEC5e4aOSXMO6BPJCx1Fiwy9o9gJAjY3AuyS/Rvc4jxD75zi9syUcEB3xX8I9uG+fxUZOlXeQZYeJxdxD7c/YwdoDwD6oGu3Xs75C9cBejqRZn4s+eEJR/Ju0lS21nURJmRxctYDfmbrug9Yw2tyvPT15CUlBXWwvuanYVjDYMkSRA++RgR0p9xV4xOgkNH5fSI61H8Bx2zf+Rnz3g++vRfQdQa4mki4Etr3VRjhxEKwUBCEPUFxUpCtxqDGTRK1xg2ifQ4/0XGMYZQWvgc05ccU/JC6sQMyso8Ng4h9Dqi4uQ7iAPRYaLIfxofvM85cdgHz6gj1rTqR21LJZnsmm/VZ4NaFA1ln/Yaj6l4+Q3/1gE4wg3jInOJ0TKJm2i8E6KaQR7bsLkslBIKYFV+WkgBEAehlI8ttLas2kaP7D+X43b+Wozv3JJ8tSFmSV8I4VJtU1eQQFPWUO+eWB6IaHxzjNXRaviJesoXHNdxg6lYp7eVKqvNzWtM6oJNyh5gLVG9nKQygUKMRbRzHhgagq5s2iVreLxVlwjcdET19x0z8AqDgwT2ZkH2ANgDZr0ojbUjEni4RCODCPdLvB60p9+Uko+soPO1bZMiWBQG8Sz7xDOmiSEA/k3q7lhIKcN+griUxoIVlMYfeZJlMZnPS7cW4kBxqbBj4rC9p/Qoxo6CeOF+wn79JxvwaDzALEJU210M8ZD6otx/BRbCWDUrEs0xqSBUyGzrD+QdqARsKlLAX/TDO2NcNTwxY2kIr0coIA2zQI7/Z6t8pjNMAjGcDAHeiYjVkLfgetLCVZAxKWW0u5Mknv5df//MP5Vc//kdJzs9kkWVyMpvI4RQ19EyKyVhyZOUYGwuavQD9rp9OuXfWrqDYxzpRUOdn43erFa468/XmVleJ4vBMOVc+8v541YCOkkx4BquYMxRzDZ3iPOkafs+QSdAkTG16ud4c0J157bp2VJdV5TNJju8yO6+TVC7NCjcE1pjZDe8DMvTrgxJlFjmO2Jgf/z9Hetuna7P8fO4SQ2of+gzds/QQ0LWVWtetM0vhe9IqpbGheKY/fO87PeVugOegq1KPENA18r8W0KP+2NrMK0LRzQCYmc14hD/09mWUZoDe2W0FAor+BtnIuaiO5xeuogVtMfB2Lldl+0LySDCMWnswRwQ1BPSrgPk6AA/vW3g/UK87VPfoLrOdNokcSCZFeyZldSHr1RlrrGROqHI36jWYPRsDuuoZgoAhOPjVqekmQL++dWMf5e61bwckMjzsyb0a0KnT8lnGXkdnK5t66pd1KWW9peMcAR2WpVuA/EjO1lvJD07k5Jv/Q47vvS7F4bHkswPVbiCLGqO1J+usXzla1cHc0kr8fiqb0YNO73YdmcqM1ACUs1lwLfCXv7jsAB11TAB5NTVAz1Rg5p+xqZE6Jyqg43cyoLVInn3ONbotFNC1bIFSKdqjVNRXGtAT0CNDjHBfNbA+DQ7tfi+4/wAOdTWB4vuhxaTudm3d1GOhY8HY1gdJjdbBkaln1TmzdWQmdKyjra/pWUh6qmUxDXnyXKbzhcxmC5lggMsoY/kiWS1p/YqJ9oJa+3QhbT6ROhlLNUqo1qdIMgCh8M9AagQ4AFJYvm5xGZNE6jEaytWLAMNWcC/7uqNelz8jXClH6uI1TBSHCXs9oJf0H6AFrAE6zbMgrJzATx1iOJ2khzb0LdiCaiMXZ4/l0Ue/k5/98Lvywa9+IcV6JQcZ6Pa5HBS5TLNUptNcxkVGUOcc9Im1r6FMgT50HPgZ/qzgjdZLBBBU+TvFTvYDlDsoePNut2cfizJZpohKdTHbeGOGbm2T/XpzkLWRp1gGFEuGmS03W3AeBYCOr7ty2/5M0twCuP73BEpv2ifjYVsnTYsAAmUTdLqMWD9vZ0eSnr7GIB92Tatgv+yIVYM5H/77bgJ0ZweuAnSl3O19Beu3B3QwLsMaOtdhn7p2o71DVqlbt2QnsK4DQP/RD7/bieJwA51GwJ8VNHYzzv6gGMLaMLpSKwAVhw4HqwyiHg49GbYe9DdUBXXqsjF0kxtElHvGo/aA6fR6SLGrIC9kE9hlE9jEklILqBAAOu9JMOs8ZBvCbP+qzN1/Hv8eAnrRJvJWeqBUnvv2QnjDFOJS2uoLKTeXUm5Xqmmw5zLYiNbS4CY/fEZRlzkv2UCM752K9NAbP67z7/ZhxgyLEbp8YRxoBGZQsObxrsKk6yl33juuET28VRhnn1S8qzCum8gGy9ISPek6hQ2Z3NHX/kLuvv0tSY7uSnZ8T5oUSulG8qSRHAMQOD5V6VF19lLqCIcX5xKj3GuT1QDoKAMAcLlpvaKNZ7LddoAOcViLTNIAvcEEJ/NmdqMNrttgQUAQp24C+vqgstkShiifgI6ZAkNAz3IYmBig48BDtngdoNO3/OUB3ZXxNwE6D+u2kay64LOhKQ5KIcbMENJ9RCYyQnxhMpbF0ZEcHPQIM4gAACAASURBVBxJjkwTQQR6uleXdMlzQIeA6SZA98C1C1KYHsNBUDj8BINamkkChxh1DASDwF703tTDKWCFGf3kKFhqBSCKE/rPN6uNtBsH9JbXiKCV9x8gi8E/AHQ+TwBJKxuwauVaLs+eyGMA+j9+Vz781b/JeL2Ug/FYTmYzOSgmMhtnUkyRnRugT6eqdp9A5T6hyp2GQmBooGjPxtKOUUpK1fPbZ6Kjxs6SIGqyw377PwWgh+eZi3FjUW6MDaTcI/tXgrqDewfoQ/xxEFWfxR7QBYDOLoWEgWCN+3F4W7LTB/TFv+DgnX6+xqsA9FAM58yPCuO0mwN7g592xvr5H2boCNbBQHs79DApc33XsNe9r9PrmTkA9H/80fc6QCd+BKMf6cceHEc+/2YI6LuCGL/peD0MbIh5/0HWiMMrcBkKwZwXx6hCBTBX1XxIXhpzEGYpfVaCljQ1jVAg64XpClDW2x0AugO332gHdH8PMbDhDZCmDA/vPRaLDsK4Jw4YhzKWOwl6mHcBndew+UiqcinldknaF0pqUrah+p8JXX9oxdm6H2bDYEpV6fq1vkZ1VUCisUD0vC2j4+t3gI7Wnr5ui2zxugy9U4sSvPufJagboKMexYwddqDMEGsF9M1WNlUtya378uDrfyWzO29KcnRHkmJBJXKetvBukBaZFCdXwW4x0dGqpugloJupTOoZOlqTkGPiIHCfKgRTmx7Q4UHeJtkA0DEOUZHD7qLd2/6e2sQ0B3QEtFTE9oDOmjR7v3VtXgfo/lzDZ6ZjU/84gO5iR2yitLzk+67wHNYriuXw3On1TpG83gRQ0JLnsjg9lsOjY4IPTHzokb5a8ucx4rJFuxoGsxjlvi9DD/UC3boBE4BnOh5JlY1kg+mERUrww3zzLYWUSpNTUW4uYaFoEZ72MJYpm5rAfBOgUwSH3nDL0HGt+ASsrJtStuVGNsvncvboA3n/5/8s//LD7zF4IaBPZ3IwnWjb2l5Ah9IdgI71GmXoWMx7AX2ilDvzn2HHz4BR/SNk6K8M0K9I7AZruxvNbO3OlqFDu6IzHBIpwYLlcxmf3JH06I6USSore5H+XgTK8EDjMjy/h2PF/fwLkzGn3HG+KVNlgI6uKTunNLjRZLBnfbX/HAEchYyWKIbBqjIaXi7Wc1qdD/vSkerBggz9x//4/YGxzCBDN+FJCLJ+gOiNsdg2SEHiSMydbvary3VecTjRbfD6Jma5KUPnNKYIkPr3gQsuzdPaxVoWlzst5e1BdsPD+pMDOkQ93UcQEPjpHQYx/n0xlRVn6PMmkTvtxJTrqipi4mjZLUW6WOTlmTTbJwR02sDC/SsG9ABsw0MvBuchoGsmtRs9Xw3pfyxA5/qgYtrG1FrWfh2gIwoGoK+3pZTFQm69+a6cPPyGFLfuSzo9ZHaTQUSEmwoHMaNIkaWDimUYZxm6U+4O6FB0k3IPAB1rdbTZdBm6AnoqFaxfTRSX5kqZ+cGB/RQGompzjNGkGkwxQzcGAk54oNxpBGMsB6ld1ElRnx+ngsnkKEOwq20PTahPbqit8Kc5fM69l4MKqfC+e0GOZ61hQyaNYDtTC4yXXel7x0G2XXOADgbrQLzJ+6rN9BytCoZkdnosi6NjySFURH0cAsDlks8dIy7ZHzyZc9QlDuEGLpLG3Pp792sOKXOGXGACMs3QQb23BSZZwWColgq1cMxeT1Mq7PEZvh6DDgRUlqFTFMe2tVIa9Mmvt9Ju0aaHrgdEzqZBQIbMaWiqLMfzBKBX0lDEWa8u5PlnH8jHv/qZfP9v/z8ZbS9lkedyVExpKgNAn80mSrlPJzJBhg7HOGToudbQPUMnvQ/K/QZAxyPUalM/Lvr/VECPzxpnVZQh0rkNSq3o9Ab2nQPQYcE7O5T85I40s0NZ475FrZWhIPTqRHF4DvoZHyrq8Wd04WCfl+g7p+iypKkR6Gl264DZG/WjUVEeYYmk8+bvRXF+jfGZ7LoBF9z1WbomWN16/smP32vdiaYbzm58v1o/9lvaF0rf8+2Hh8NaULP1eomp8HwqlL6RXqTmqmB/U/ra9nougvERpfb/8EHzJnO8qhtEKL2vQYLRtqyvmFrWAYyAqH3xUMmjn3hIsetN7tsJrjPq5xFu9fn+5jqgh5srXCKzetQDOq6VI/cc2I1JYEuNSLP+VMrtmZTlpdrAWivOsCiir34VoMeLhKDwZwDoXX3IMnTCyg2ADnoa11PBCrYs5bIRKY7vyO03vyGH99+U/Oi2jGdzbeuBeMZGUXLy2hgKYWWfQK/ikAagp5iDzjo6gFY//cyg1gtRN7K98wsprQ+9zaCgz6UE7T7OZZyrMtbbHTkQBYe99zurFC4AdBsby/5uBXTWhWmxqnVuHO6YFd4DuhKOCphXdJB0rV5BHBqJknwf94Cu9W/b1SGRpSWCCNBHJSawqYFGiylxm5U00HkQ1KGKZ9O0VLh22JyeHsn88FjBygA9Wy7Z+tYkWQDoWQfoanQwZI98fXfMXwTobZ6Qckf5g0p7o9yxXsI9jb/zAAWTaICu89B7QK8B6Ct0WFSCurpPy+PRBDEcsnR41hPQMVYHI2TRoQC6/lzOPv1A3v/ZT+RH//D3MqpWpNoPcojiJrLAPZnlkk9zmRigUzlvnu70cKe5TM4WOfqPk3LPOMgFrAT+DeI4erhzvO71Gbr3oV8dsu/2oft56+eHNoVdz8yGIBP/PF8HxZBo8NcuiA1/h79nB3SfwqnKB5R2EtnCLTIrZHJwIuPDU1lPZp2yPQTufYC+w7pGNykGdP+7Azqo9roBuCvAk3lmcqbTOL0bi4COATs0C9KuBceZqwHdM3QV4WkgMXSq43r+yY9/1MaUuB8SXYJsCBtGeiGlG359N9sD0PV19JD/dwUf/n/Vh/+efZSELgwEQlDDWl2aQipMWUL9wrJ/tr4ENXST+XavmRqg0wVO3XrUEc7nm8ftBLvvVuuPQxFafL/ijH3WJHJ3BE9rtDGp6x6UskY3dEIgXme9kmr5mWw3z0HqCcshlgFdFTDE79IXYBfNcQTr8MAP6SQ/AP3n9j0jd4nz96zjNrWGToqc1LvWt1xJ3nm5d22E9n2mbNefVXUzniHtVMGycOCBRb2+qNE21dSyRrYumRw/eFuOX39bZrceyOzktiSwY0XtEZ7iEBqhzYiADkixDN3qnwRxmMpcAeigxtvVSuqzi04UFwN6boDeBVXoRbd1hPtIkWhowsNrUkVsL4rDNfaAnheYEd4DetetGAnXgic56H7wr9+cob8EoCP4rEtOX4M1rwDQMVxmdSn1dkXmIcPox1FGQMfY1OnJkUwPjzpAR0afrwDoKFrjGal9bplmFDUhQ9fewj4L8bPpugwdfej1uKXHOgR5CNo6MZ+BeLgXufVwQFrqjWlrnKMOYxm3fsWkOWtj5Cx4BAJokRub34GVJ9VBQFnBzdlTOf/kA/nZe/8gv/7pP8uoWRPQF/sAfYYMfaa97QR0n4P+5wHoPZhbwhGIcUPwDmvnVwG0tmS6KG539HL4c/vOMJbiuIesV5IBHcodiWwxe6I4kMnhqSSLI7kY552p0E2AHtf9rzo/Y7zsAR1A66BeswRJJtUcH/28BqCPKXbk6MOXAnSeIUG3Rthq/tKAvk9IEG6wfdEFp3abDaZHFYM+UI5HDNWQu1FZnOkOor8O0F1YBQGVjd9kO4H1AwZ9507bdQI3KkY1YgoB3Wseft3XRbXu2BMuxpsAfd6mcl8KSWkWg4NHe5/5GsFwFf17LfXqU9lunkrdIEtXn/Xwd8QBw42AHrlC7duAeM0Q0OMoVveUC+xMrWomLX3ApsfcVwN0HYUZ1tC5jqye1NZbwVSlKpvKycOvydGDt2R26z6pN4D6iC1BOb23QbkzQ0fdkyM1FNixARXQVRgVZ+jMRt0l7hxixUraLBtk6JMI0PEMfE2xNxsiFpZVVAyKEaLIcL2GjutgVwbFNPQfk2I2l6Qo+L5BubOVLerx3X32u/tIg6++LseigyvdI8rds/SYcnc1sgaftaR4rmi1I6AvZXt5TlDHvQKgo02vhqvibErKvTg4VCoZtdz1VsarJeM1GUPjAFvOwgAdOgdV4HuG7vve1/x1GXqZAdDVKIahW9C2hvs6qMXbvUQNFswKAmw8f1kF41NL1NatMwFrBRsQdXs7lN1vwMhftiFePvlMvvjDb+W9v/l/5NknH4m0GzmYFqTdD/F/ZOhziOKgcMfUtRnFcO7l3rek/edn6K8C0B0wmZmbN4Inc/4sbwRzq6FzLVhpkowWAB1BYD6TdH4i4/mxbKczWZuRTIhT+mebZhYwXGGSGgfB+LsnO3H/uQM6sAbaFc3S2YipSUMCEaO3VmsdnToSMDxgifd4BsSsRphoOX4Ok2Oro79Mhh5myTFY+d93M3TMcO5bRsI34wd+COj7QPO6G63dPUp3q/AKn9rQr2pDiKmUovD3FgI1D0Jk6FDeBsNXejGc0iExkMXv04ezhNd/E+V+t8nlKJmoXzZruaB+Y/V90HZWPpHN+omU9Zka/rxiQI9pMgKKtb75Zoyj2BDQXdnOjKorq4AZ+WqA7sNBCOhUGaPebrQTRqxSgLKVqh3J83Ulxek9OXrta6TeJ8d3ZLI4knQKJ66cTlw0AuFkKvUqH+P+s11ejWU8QwfAO7DhsQCkqsslbV+bS9SPGxXFjeFIlUsNty7U6oP6ZQjo+DPMjfhp5SCKyHA9qEOvt6wrJ6j7grbjfG4ooKcEdFC8PvXPQS4UdvkaBVDDspVZjHU2cJ9YVqWdDqrDYMuaU3G2qAnie8rwXcBuJjzjClmI2kOPMH98s5IKY2UvLqRZreh7j73TTAqRg4UUJ6cyPTyU8TgVOEugBXC0KgncFWZD54U0GXrQ8a9QMKvLJB3cgiw9PA+U9dChKqid1+NEqnHLenqdos4KpiDl/fAzINy7vl/xTHi4wqMdGnyo4teYe7+WZoPhQOqU5wEOA4Jw5jiCFgQpnPLXSLm+lPPPPpQPf/kv8qO/+Z8yWl/IaFTJbJLLfDKRg+lU5gUod5jIjDmgBYFbhn50TlpDzVx7zakFAcMEyh1rF1PWBpQ7KH8d7HGTyv3LUu5fFdDDurOCeB9cOljuZJuRqDhmD9VqWiWrWENQto+mh5ItTqWdHcjFVIew+Lrdl6GHa+F6nOnP4RDQFVQVwNkvTldMDcY7QLcMncBOARwAXUsm2Huxc1/MeMeMwHV/H1Dug4fGWmzHVnQONuFhxQyHZgZ9O0AMCqi8hYAecv/6gIYZ+i5Q7rZOhdESgdyEZDjYedDTzQpGHVttH7CH3h14wRhU0KG0VIThByInOFhFEdNVGbovFH3Pfc+2/56Y0XCAxM8VkshrTSGTdExAoeqXvns2x9qzhmCyjtQXUm4+lW15xglmO4BuNdWrmARm2kHdikHEnm+Oo+QwQ48PRa0U9Bm6Uu8KjvxdZEa+OqBDaHUtoDcbqepGLraNlEku8zsP5eT1r8nBvTdkfnxbxou5ZJiIhnGXPCwxSSxlFgmFO3zJ8UlTkU6UqL3e7GHmcJKNVHCJu1iJrBFEwPNcs7QyA7CnIkUxiLhDQCdNjLWJwMDGziLTRm0WoisC+mYjKSaHgV3CjYS72hQ+3wXVzerYYHXugHIP9x3quSnobo7x7Gyh7M/miEaxnvZ3ENCjWrzqK3YXR3dGNI1MUJsm/Vkz2AH1jjnx27NzAjv89+HAhna+0dGRzE9vS3F4IGPce/b0b2W0hpgpkXI85lz5BtS74FMBXQGo7yDxPdRlUHSADAA9R3AgUo8xkVXd6uitGIkI48TDAR2HHixpu/GpIaAH94P6G1cmm2EJeuHBCMBIabt8Ls8/+b389p9+KD//7t9xwhqWBzQW82kh82Iqs+lEZtNCJvmYNfR8ekBHMwxmgYKeI1EN2H3aGgEegE7KFmcXB2r3NXQMbzGgiMuUvnLUBeHqj33/2t0vCwbjMum+wD/OMgfnCr0WPMlSxkrHMNvXLBgN3+UuoBtdj/G8HMIykWxxLNniSFaTBYPslwH0fXckXichk9BT38oE87PRjirue2stdcpd6+gK6g7o4QjnYcDRByJ+/r4IsO8Aen9RyM6Giskw0olBb19Uoa81pNzDN+WS/JfN0Luo2u0FWbfVuiMPTGTmGOTBqVDQnBro2MU55U6BjHskG6CH4oTwmvY97GGmoJ664UcM6H5o4uduVxmz86kBOrMCQnqkOg8n4DUr2ZafyHYLQw8QzNoqww1sQ2+u26h634Z958FEnL0/6ve6p8tiVbxuwr6Gjrp378/PTZ2YUNEGXDDDdgMZC1wY4RqF7pl+V0Onl3htAYLV1hm4Wc861MlwWqtK2ZRoY0NP8kxuvfGu3HrtXTm6+0CK41PJMGs7z6Qh7Z4RzMeSsgcdw1hAtbv6XCNsM29xU5JqJSUBfS3tupIRGqzR/ww1tQF6GwG6B71d6YKbviLQVKiv8/a07MkGBY1sMMHYTQf0cSbjYhfQr8smNEMfAjqDCWaP9pi70adXzFmwjotwUQwO5KaRvFThDz3ukaWDDVtjcM2FlHDS2yz54+10KtnJqRzcvSuTxZwgD7oe3vzpRrOrDtDTTJoQ0Jn5vhygw1QmBHREQewTNy1DxzQEZQtCA+4PPNoB/ljDq1IoiuP4VGc09I6EiQ2eLShf2Fyze2JUy/bymTz9+H35zY++L//2w+9IVq+kmOhwp8UMQD6V2WQiUwJ6piNUZwroHMtq5xJ73Tn3XB3p1B1OAcEB3UVxtMPFvWUvej8TPVwrLO19BUDn84yMZfx+7Av8Y0D0n1ddTHgW+WhQM49hMDqMKGNA19MS9x2955mMigVr56PZgTwv5kMDNNNN8bnx+Zm/SbDAPQCxJ6xrNxINDwFdHeJItdPJTdXtAHQEfBxsRD8XFcT1gA5Q1wTyKkAflIQCH5ebQP0rA3oIeg6U4YNFnBK+Cb9JSlsYGESKyRhZ4sNrB9C9PYCgUElVbrS3FWIjtjSwM3YgCA/deugVD3OaaBOE10bVYvQxBPReUOTf5pR7DOwTSeRuDaeoXGZJJnnrYyrVxUkXVq9qDBfVtvyDbLcXbBNCVuTlA7/3NwF6uCn8Wdz0M+HzjBe4grmDumbmNFUJHergFmY95fz3qwAdamfcZzMBIaDTZAXqf7OSdDdDo95xKCjro4C+reAqN5LLUmRx56Hce/Prcvv1t6U4vS354SGHtFQwmYFeIkkN0Ec6A10jv64+HQN6Xa5ku7yU+mIl7RpZqRofXQfovs4IqHiftumZoZu7mIrxGhqYtNstywcvCuhhBuLPRl0VdP6BU+4KOiGg+1MPAb1fCT4G17+yczA3jYwB6GS/FNA5t97a+kp0AiwvyJjJdCb57dtyeO++TBYzVDs4J6LdbCTD/KcA0Guo3UnII0PHsBHc4z4gf5EMvcnhFIeZ5KDjEaSZgVA3aEn1Ex3bYF0Jfn88wEINvVr6PPQhoDuIeWJDQMf9DgD9i49+J//23nfk33/ynuQAdPSc52OZzwqZFVOZwj0P6nZYwE4LGTNDn3cZOh3hqKKHA1wP6GGGjuw8VLmzbe3PFNDDswcC09Dy28HUv4cVsGhWRQzonGzYwmo3lTrV7Lw4PJH1/Ei2NBsLrZE1ku1SLoqQhr7pkcUGX3v3vNNJgiwX+1wAA3TY3YIt4nnl7DVHh9toVPoE6CdFzehSQIfVnuFlIaDjPYSK9pei3MNs+aoMnVGHgR9bshmFmNWm1Ztdidhn6NaPR/9dN7B5EUDv29j6w0WjxO7CmK1Zhgfnqg1GbGKudEVgwWYLp7bz/VqrgJoxQFGr5jVXgXAM6INaMqM/V50Hh2I3KnbYEwpL19tSEMwno1RyzuDS+gYXUJClDxYxelybZ7LZPKJzHDKiHT3ANejswDzItK5D8yBCvS5D/88AdA8MHNC3aPeiqUMl20ZkVY9kVBzJ3Te+LnffeEdmt+/J5ORYWli05plm6AGg57W2rV0H6DT3uQSgr6XdRIA+hn94Kp6hx+JKv/ecj0zKXR3oOFsbQQSCmE1NQG+r9QDQc9QCodbNIEHTwDFmjzy45HphUGLrSdMRZqc+w42gSPV4P1bU97Q7KGpdfNh90gGglVgysAoshWCfQRhXSYIWthW87i+kWl4oUzaeyPTeXTm+/5pM5jMOU4GQDq57Kbr0yG7okJsmzaVqE6lrHUzD9xMM0fHrDME47kNvcs3QAegwi0E5C886LJ356/D/Zr2Iej3NmRBcbSsZrbdSuZc7MvQgYYwTGfwsQ35S7o1sl8/k6Ye/Y3b+238CoG9kMkWtPJcZXOKmhUyRoRcTmWBICzzcDdChw3CK3f/PFrYgQ1eVNDK8IaBjlgCNZf5IGTr7iozpC48OD5D8nIjBN8xstQ8XgVbk3hkIz7A3wGCFZMIgGaFgFM5+0EpMpJ0sJF+cSHp0KivYB1/jV8/H6KZlV2bouMzYf14TE20bA96AAVZTKHblmI8G/URw9ls5l1jDZ2flXfMJwFoZc0iSBRtXTIELKfeQMQ2B3en/kfah+7D0IcWh9pJeZ7ODxAHcIpyewjDQckB3KtUevrvZgIroTWDc5SYEQe+r7evyfTRtpvx88D78HdnZhmI4rWMY9eE3ndQiwFqJJo/aeMPRTsOoXftlFdD9wAzeB4FtN6LUoEVtOPH6OibW65GqihyWJlRZeScp5Bh0+ygTZOsAdJ09ZTaUXa984HFsWXvdrmW9+Vi263Me/Ij0/HcMfYB3kfr/JkCnK51R7rjPAHRueJRboGdqRrJqUrl1/y259+Y7srj/hsxv3xVZFNIWuTTwvU5SydtUxnSJ0wlbXe3YWpOwGsgo0OJ0ScodgA7wHWToAHRMdJtoDb03JNJMQVmEWlkjiN469zkFdLQrAkQwCGQfoEuGyVvWyhVQvjGwcy/zvqgFKKezRYDOldGgYNOXiJzh8b1Gi2Gs+aigGoJ6CkEiDmWwJw3sUXUCm6zWUl1cSnlxJtvVimK3+YP7cvzgdRlPCwV0BKMoGzmg5xN2CzTwxm8zqeErYYDu817CFe2HO/cMMrXAWAYWsDVA3TJ0zCjPGLhrC5xfw6DGbHQ5dR84mLfVQOXOtRFmeJFRiXqkg3KnI4VsQLl/+Dv5zY+/J7/58Q+kaEtJJyOZzqYcyDIrCllMZwRz+LlPYPk6XZByB3izbY0gkGiG7vPOEdgFNVjYwoaUOxbwV83Q95XhQjr6q1Du+tx0VDHd3QKX0DDR4GAvZLtXrD/tEjH9RTqV0exYksPbUh8eCVpJY0AfsKmeqpsHQchChWssBnTHSfVuRxIZADpbpDWYVmW7Ovqp374Kq/15ekYOcEXRLw6M4j19Fe2/F9DhFNcD+hAEnHLshkB09YehtaDTTyHlTvCgAhXiqOEmGjw4K792BCDPn9iWr2tF7Vqo+osBkCPrcWGC2+Ip9cuIm/NitTXMbRHdwIbmHDSXMY/tTuCndqjaMwPKri8RhBETJ18xODDDkCjaigEdQyneSBeSjxIpRqkUCR4pRELWirSnbhNmI/jzuvxYNqtn0lSXKqQLQJ1JglGLAxbBbnD8WuFG5dXG1q6dOK/P1vrX6FugfDHvo9yh+g0pd+9D99YrN0rQmnnk5W6+4chN+Xu99ht8LwGdHQ42tQzJbiNysalkenhbXnv7GzJ/8JYc3L0v4+MDSRZTqbHJGFAB0BNJK7StsUmqy8QI7rgpHEhSyRZ++nA2W25ktIHqOaDcrwB0F42GgO6qbOwL1NAV0JEVoq4MQN/sZOhfFdAZVGhTrEWNNgyo2/IazO4C+n4DEWwOTL2jULFFz3zJFrwxTGXWG6mXS9men8kG41EnhSwePJDjBw8khb3rVYCOToEErl6ZNGggR4aE/wIkjanZfYDO+nk+QsxCFoStiWaTHAa1XRBj+wVgzLMKnvQoJ3jb2mark/cGIZDeuA4oENDTQ0RNU9YXT+XZR7+TX/3wu/L+v/xYpgJATwJAh8q9UEBH21oxIaAnkxDQzXjEKPcEBjbZ+E8O6LtngjOrYSLWjzJlvBjVx8Ov8VzqHEL7PvQhoO9m6DGwJWgPG2WyzWYi81MZ3X5N2pkq2/cBesfueKN0JxjV69i9zmGG7rS3D2Opq3WfofN6vO98xGRhAOhdhm5zSbz806phmV9bnK2Ha8y/Z9gppqxBl6HDy/0qQPcYPozew+ghprD83xzM+X9OQ7oa0N22tQf0IZ04oMbsmzoAILMQArqCOQVy4UhWOxH20ZT6NXOLsxsb0kd6E3nE2E030YbdRC4cc5yD4tlLEH7PYkCfJrk8TOdUtoNux+fLAnpZP5P16pHUVLv3dfS4XPCnAXSb2GbR6S6g02bjWkCPneIGw1muAHTP0DndrW0J6CyxkNJuZF0B5FMpR2O5+/rbcvDw63L44IEUp8eSHsw5/StDSxhiZAL6iK1r9I9zDPM2JQP0zeqCPdbtEtklAF2NIVhDvwLQw+AKfuE0kLE2K7xvep4boIsBelxDB+X+ZQC9oxUtyKQCm5a3aJPUADY4kgeKYAyMQQbFjC/4rjBDB8UO5oq+8cjQGwC62eOCdr9AT/pKyvFEZvfuydH9+zrjG7lsWcqo8gwduga0/eVSY5a9QNCnKndvcPI3EVKOfgAPM3RTuOc6nAU/j9ZEF4LF1K9Wy5SiJuWOHQwwx3yADRiTki5xHJ8azHv3392fT4lqObHW20pW51/I49//Rn753rfl01//XOZJLckkkdkMWXnGGjqodyjcPUNH/RwWv+oMhzY1G8DC/6N9DdkeWmx7lfSfIkP/cwH0OEgYYZBRkst2vBA5ui+j197Y6bjyMz/EF4vEGCj6/A0PAPz7lEUe1tAdND1Dryst69YlAloT1NLTX3vNAej03bfuKbAtbB0DM0zGCE6VvcYsDEJCIA8DFAfvMDv3P+P9DKr7GgAAIABJREFUjTBtbVCbCDavy+79psTirn2AHkYbBHK7ab4RXe3bZ3nq9xx+7KMcfOPg54eAroIoVxviMA/pOKXYeHsGHsf935WyRgYfR4B+8wDoYwowIlWmRaF8b4jIjMKJg56e2kvldDyXO+lU6+ajRPJ29NKA3rQbWa8/kXLzBaeQ4QPq2T9HQOdoS6PWmH2zh1xrZ56hd4vzJTJ0H+XZAzoYmUpa81Pe1gD5kSy3rUyPbsnx2/9FTt54QxZ377CWjrnTPaCnbFOCaj0EdA6KCTL0zepcyuVK2tVWkhLgr+xOnUGEhbaZhDV06hogYiJzomubvecm2uz60G3lg85F/zuAQwzooNZHTRaBBzy+BRaf6NVm9qGim/Cw6rIPX+82ClXlldaDyq2GMhoAXfedl6F6y2UWGUzL0Xcv6HA6HenqHQ06gEed7mj3Cuc4UPVQu2830l4sZbtcSzWZSHHvrsxunUqOPv2qlAy93ag9IiOHsh29/PDcTsY6FpNBx5D16g/bsNMCLmHQyaCW2sgWhjJUuWO+us0Ot1JKCEz4cxdIso9Z7xG/B6YgGJ+Lssq2pmARwd6IB7zSqt1reUnSsj1avzZbWT97LJ/9+hfyr+/9gzz5w29kMcEjBHgXUsBQBjX0YkKRnGbohaTIznMAOih3tK4B1FP1iscnDbB661d0t+wFdAKGn2uhfbeq/UP6eXDwhmgWBXHh970Y5W6zy7shTTa50Mu7LNX0mf7O2csaulPuquZUBbkP2FIHyTadyDY/EHn7LxgMXZW0hQGYnte7o4Lje6F24sP+c6wZH8IC8yB010AMR88KK9OhvOMZegfoaD80rwLOs3cfg1r9EfzTz/A4ABmwF9H00gGgv/eDbw+Gs4QXxd5No3BDNXV40+I/D6KoQGUbvsHhm9PzIQbB8H3gNcN/j71s0dgfRi5xRKlBxlDNq4u6pxmRpZNRiDxyNcuF4ct+Rzv+LgNydzj294o6qkda+qBSeaM4kkWSy1hGzAxRv8WfvUbHA9gXbURd9cESJo19LNsNBrasO0CH975ek27iP12G3o87jTN0ADo3otV2OTMaEa0Jq8KM6zrKHbkWv9codw5OMWtYzdABNiUNWpS1aeRyU8q2TkjjHr72NTl98205fPi6zO6iL30h43EhOVrXrIaOjBuHtnvJ67Qz6LfQOYFhGyu2MNU27INICRMUmKcAzLNM2lxbjJBRuWEEyk5doAmNB2rpVtpA2yEyyBTqHgP0pNzIGp0a6I+foD+5IKDj8FbdHvZDv2d2D2V1NHCmjOI7rg0DdAQaBHQtb/Ultf6V1E7A7rcPDVIXJ52qZ6Ik+gxA3Q41OzJuHMJgStAyClc9qMSnUynu3pb8+Ih92GlVyZiAXlME12Rw+MuYndfoOAkAXZXIUSF1UJZyQG+lSgDojcDLHcJHzENnPdm6FxRAerMkJgEQKELoJGrRS1odQkX4EWwqfsJoCH5zdIqA2x+uNfpgJSPBZLlGymojq88/k8/+9Wfy8+//nTx/8oFMpyNZoCVtDACfSFEUMp2Bcs+pfi8wCz4vyGBohj7pRqbiuevkNXTjIHdQYxL8P89RwsAzVH2Oe7m7tsZnCoRv9yZAZ2dJ5N45rMQFAY29cHimc12Z1Tb3dCf09ZY3db70kqgHSf4esZ95biCkZRCV2Axe/F4VYLKs0RYi+ULkzuvS3r4/wIh91LWfxfsAfR9mxIDuVPtVgK4taqrX6Ch3cx9l2yHb1Ciy0FkPYIbqHndilsDf71Vg7lgbGvKMvv+9/0VAd7C4CdDjLD28SQ4i3Ru4BtD991mH06CvM15wDuj+u64C9LB0EL6G+6wPD6+4XccOb4rq+khQrwWDJnQspH8Mon0eMKwMDloQ4nsFI5i3ZycyxTQgA3K2rNns7X3PIHxYPaC3UlaPZF0+lu32kpHqOEPdBoefdbSjD3mPqCl8vgMmIwokwu+Lo+cw4OgyFnX34XtRL333cTchI2lr9XhnZm6ta3xmFkh1dfZuHrorag3EbCwnKVscoAQTzfbrUkWSToth00E4ifavTVnJeHoiJwD0d96RxcM3JD+5JcUMWgYAOmahJ5I2Ss2GlDseLIamsMd0hXa1LQfCKMuAjWmAnu4HdAJAAOisx9NRSv2osfnB1BDQEehsQee/ekD3jKQrBemVaoeKBYCDZ+7rwTYoM/SXAHQwJc16LQ3o6vlcJrdvSzrXHvQMgA5RHNZAooBew0LXAB1WMJ6hfxlAR9taO0EnA0SBqoHwICTcQ1w39ixKBEkUycIpTmgBPFqXMtqUkpYYhNNbhfqeHJyVTCJb2aIHfbOUy88+kU9//lP55Q+/LavLzwW4u5hMCehFkRPQZ7Op5IEoDnO70c2gfu4K6D4LnUNYEDSyz9wAPUn2AjpYoWGpLwqIIge2ODjZD+i7WorrzgjaJFsnkgfhQ9DXsuiwBKJBqn4NgjeAPgAvpb5FW2RxNm/Yo75JjmV0cEea19/kLIA4uRwAeCQk9f3QJRRBEtUFFh1BpQGMAnktFeZH4Dxgq6zaNuNcA4g7mHNPoUxCEyBtOwRrQhbINSFg2QzQ9+FK+LUw8emYJQtQPXFjQPDd7/xd64PlYyCFFSkrbia6ik1XYjCPN0vYB+tvzusB/ffutuHE7yMEEPxcKArwA7z/nn32Vr3xSniA9ZQlzQP5FnFzPGAIXxOiuC8D6OE9Gie5vDM71dnbAHT7/DKAXjXPZV1+KpvtBTPTDEYGpHcx4wqCJxxLuyrR6wB9X0BxFZiHQWAniANEmbmPAroLCcGH7gd0OkTtAXSdtqaArhoMVaupRS74Tx3cwoEt+Peyf3ba6aDWsGxjKytZlSM5ePC6nLz7dTl46x1Z3L0vi6MTKbKJPgeAOUVxrxbQyfi4ONTMdJC10PoVTwve4X9EQCdombCMhIKBN1zy/tiAXm82zMKyg0MpTk85YAa9wxnEczWMeWCdOwR0zkD/ioBeA8gLlECw7OCVD0rU2mvNFS88q8igsPatAlOExCyBLDfSrhFgYWKeGoOESUu4l1ioQHYulaxWZ3L+4R/ko3/5Z/nVj78vTX0haT6SQ5jHRICONjYAPOa0A9ABTNcB+mhswzySsdVmoZIeZuh/DoAOnwGCckS5h2cq9QZRiXQI6GD+LEMH5U5lPNgR2CKPpJ3clvbNb0g9W+yAuclbg64m7fboQhsLwHQddNDZd2CBA9BDR0ssdSNbeJtYzVw9TjaqdoeI0tkuTO30mSAckRrMCDHKfeA/xlrP7sfgfA0NkAIGOaTqO0bi2//wNx3lvsPfY4GjyG8LeQfQI9V710cdWvpFSsIY0BmJD1Tt+y/O297iSMUBfe9dsS/ymO6GUPQBSj8OVgEdr30VoNN0M+CdXEzRR1GeobtCv69V+fXNskIeFkcDQKdL2ZfI0Jt2JevqE1mvAehoX0OEqJmNAjpq+ldPsfPgZR/VtA/09wF7dyi6IO4VAbrWZs1C1sCc9zsAdMJUAOgYuh0+uwGgV5Wsto0007kcvfU1ufXuN+Xk4VtydOuuzCYzbRtEm1ekcvd6sWfozQquYTAt0gydoTY8DBB1owd9D+VOQI0B3VgJAiwodzytKENfbTc8tEDBFujdZoamc52xVocjhuPVz0KZBkIkJ5W1DgWbHG26p/2tP9p61a+azKg9JweS2QFDYw8C5oa1/6SBeKwiBY+BM+i5x/0ZLw5kcnDEwSMImEDLZzZitR2hVQ0ZeiolMvQY0Dludv+Z4OwZsjV81ka5e4bOv2Omw2bD9w/NhLcTDtY4WRTNKOmyR0BvpL3Q0akJZqknuVLyQSkrPMu0QNHItt3I6uKpPP2P38of/ukf5Xc/+ycZjbaSTlIOZJlAE8G+c83QO0AvkJ1PmNUhG9+foaeS5ENAh43onyOgQ1MReoWEARQzSXYD6Hkbgn4P6D7ABd4A+EQi5xomhF8jSe68I+Vrb+2COXFJRZ/eueElVn3upiyJvY0DsyFm5LYelDmspdxgTdecisgyL9qlMSfEgR+/F4EWuhIw7AvPMct5LqvfyT6j7eHa9jUV4lx4f0IQ33fvRg7o+wBRI/ggqnffdnNd0wy377vW11BRjd+28A36Qw1/l7+G/n9/XZBMX/fglcIND2+AfVhnc5AaUjDamsZ6IZW+/iMeIfWLa6ADsP5v9+ftATw+ZuIuVbWa7D9Gcmsyl1vZdCc710lfjAVVdBR8hO8l3hTr+kNZr8+lqVaSpg0duBTQe3pw33P1r8WUux/w4TXG92JIm/lkOBUK6YOxaXdfIUMHYHSe8FcAOpTEIaCDugrXhLM4oMlAu6/rSi4qkeLuA7n3jb+U++9+S27de13m8wMZY3gHk/5h2xpFfKTzK6m2G6kM0DllzcxbcLAA0EEbQ7wEcVdYQ8e97GroLDUYo2C7hJwKlO4BoI+260EN3QHda+ixyfpuTbSvoYcZeuhI1dfQh+K6cL34SvRWPgX0fo0C0GmtTEDX2eh0gIOpE8RCsMAEgC0OJZ8t1O4S14t+dWToOCiRoaeooadSpZnUmJgVZugvAujI9EZ9DV2QnWNIS9JICbMhWLfiHgezGoYlOWuvNSMTFq2qRh0BlxsK5DgdC/vZAN1/vss4qaOpZVstZXX+WB796hfy7z/6vjz6j99KO6pkcljIIsto+YrhNNPpVAVyU9i/wkEutwwdIKBggPnnTrsr5T4EdLIJpJopX+6HswTnqLOr/Z42cWPURx+yoDrgt/+IGdLw2v1MGp5TGKlrbmqmefF/7+hh71+wJCrOSN0vQFuf9RPAXjetVBAsZrm0X/9raYMBLIPz3gB9f0lpP6CHWMXJiJ6YAnvKipS7TkVUA6u2WZsTqbVa0+THAD2DxkGfJV5338yTq87m8IyNQZuMn81BD+95d+3f+fbfUuW+D2w71TRB0FWTPUXQU9YG5VfUZuIFEV7Ibp15OOglXDAaofVK855u3x/5xIAO0Vj4+/YB136KiKqanUU+DEzMoCaE8Oh+vFYcykxg9TqSvBkJGniQDfD+8KAcTnSKATz+eyVnsto8lhJ19HYjGWwyjXTXboJhgBQ/h33Zefw1rxeGayRccNwENr+cjnHsx/QaulLuXF7X1dBhEgSGxARXnWDOgoQuWe9GsHrvc28xuw/QXZGKQx3GM5f49tmR3Pv6X8ob3/xvcue1t2S+OGTmpqYyVwG6zQZ4BYBO0aCZyngYyrG5XxHQh6CuWY0/J6fcvyqgd0IROy9w8IeADjBHZgZwR30RXX3ZbCrTxYHkE3hrp+xVT6EibxXQJYE7nAE6JteB8fiKgN5iHnqWcHwqqfRSZ1N7wBozkdxXdP3VPY4SCASK7eWGvehUvMPYxwL0cI/0e2rEAGZbnsvl04/lk1/8VH793vfl4vNPBe5tk6OZzNOU6varAb1gDR0ggAlrPphFRXFfDtAd0LqzLmjNDc/vcE8jUHtRQA8zyZBOx3P2DB2vFQKT3j/bBwGdHCcLCB7xTMCewCyK9rpNIlWTyGR6INW7f7G3ds7ruhbQ+Y52pg/F2TGeJ64BWbnWzXX4l9fQm0ZHHbMNDX7t9Nkf6/hbA3S2GQbC8t3gewjrMRMaA7pjXvh1f47EthcB9HhR+FvYB+jxGw5BRKmWIWCHEVQIwDHYxgsijE6gRhyCq/49fL3rRCLMYsyrPczu8WcFMhXGDW1x49/Z97L7e3EQxN+hZH5jckgDGdRsJ43+H7aUXicGILLfNbiYvRmxm73IRlbbR1JuL6RpVqTdsVCRoYONiLsH/tiArhncqwd0r6H3M9V16jQjBbsXV2XoiKTR/rKpVrIEmE6P5MG7fyVvfPO/E9CLxZEOTrDJc6GxTJ+hvwJA97Vkc+4tR+D7DwG9hSjuT5ChoyXMW9a4Z68RSpHA9x5snZdrnyqA9AwdbWvMzDAbHbR7NuKUu9n8UMb5lCUKCOFIzSObx2GYFdIk8OK2DB2ATru1vrXuesodqwICqlbKtOFnk8OGF0NzlIVjuM+l2ScE8XmBe8D9aiUQPAe5xDQ4KPfRzLAL6IPDlzFrJZvNczl//Af54Gf/JL/54Q+kvjhjYDE5nMssSQaArkp3zEHPZZJP2NEA2t0BneNTKaz6aoC+cybHArHIzOomQI/PZgfs8H78/9S995Mk55El6KFTlGqNBkCCHHJ39m7u/vMzu1/2zMZuxc1wKEZxZykBgpAEGqohWlWlzjx7z90jPL6MzGoADXK2YLDqUpkhvvie+/PnzzFN7xiga4mzT7f39jpjLaF0X+8wzEhkjTISBvdkjZyc3ZLL7/1wmG6n2lzHyfq57wOpUvop5kRKm0OlzHkUJTZk5vgfmToHfyFxsQ4SlD7AQAHQ0ZHAr7FmzFN+KJHsQ7l+lQZIKe5FQI9Y1eLo1wH0NHtLwdlBNH1YetFfUkf4uoC+T4djXz/cxx5fP9JPEWw74I517zi84fkAHTc0fsRsf5QXcr+aCmwomZ1vVRinGKwGPFjgXwfQcdzz9aeyXD6R9fqZ5BlGYiqg087WQgNfTOn9e9EZ+ncG6IzUTbjILB5iP3WUOwTo8cFEpA1An4MBmdyQl3/0f8orP/4buYF56dMzPnTqBqgzjD1BOQroDLywwQTKnTO9+5Q7g0X2JrsugN3c2rpiqJ6jLXMN69eV7FYrKZYLmYPiB02MHm6roXeUuw0a6vcSBVDWmiM3CGMDtIbuga5ShHoY+lqDmYO7Hnr7Kn6RLWvqa66lB21bQw2dw1mg/kUPOsC9qaU+O5XxZMpRtQhe0ZVAsa1lw7tmwoEmSrXDOhVDZaz/vL1QoT5huV1rVkXmTMenrkqRFQRxdS5obILqnAMwAIy4T2SJOtMpf1bVqlOvmcpKhaNsQbcX8zVLMvThtsDHn5ve5kvd50oWV1/J40/ek/d+/a/y9r/9q2SLmUiRST0Zy6QUWr6idQ9gjoEsVLyzfa2RAj3oAHZm6DoPHX3MbdsawL3uRnAq5Q7g0jq6UrvDxlxJxrMHZF8nQ4/A0/6dZdO8NhgJbPuZ77N7CVnrvJlOb+xa4vCI49kloKMvfYc1AvHgiZzdfkUe37p1ENDZZpg4jvYBdB/QcT27fQOdKCjraWaO/9cYcbyGBbQO/tqg7If1UmLsNtpKoWTXe8e55yzTdOO4h56xQ3tw3L+G/p0meq3XCQDdf3gdHTAUUQxlwod+zxdC/Pkhyj094EMnpe/ft231B48DY4zu8BpGvIApe5AGIt3XweI0YRm6CG84Q/f3OM8ruVWMCeiA/WaTqRCLm7qNh+T0rX75I24eQw/SavuVzBdfyWr5VPIMM9JRS1c3MPRvxkWd3hceW/LNdIG1bXPWZuUAGteMU+4R0NXjW+0Q/eegrvD3e21rYTNQgwZrV/NZ8JxHrg+g9kFvtJuJIxitJ3prNXSrL3k7nfbBb2UFsw+UOi7uysv/4f+Quz/4azm/c184+ATXiRlBn3JX4ZvV0FdLDmZRr3W8r8IhwQd96Afa1ljvMrdE53iopXOQtPGpLElAbLdcSrVcyIKArn3ozUSNZRzQ4Uh4OKE2w4wjEwxJ9Vs/rN/+oWc/fk9ldtqjjWcRX6MljS1OLaAvmKFv4Y0AB8PxmBPuRuOxjpGkSHnTBk10ZhtN6NDWgjjd2rB2AbAQ5XZxirMaLCH4NELOO4c3/laWVSZruMOhfu6DZfC+sEs1nwnGz0F5bbEVj6nVDECAhf75y7kUy400uZuC9B8WTwToSkmB11KWz76QLz98R97+9S/lvdd/JdvFnEK4uipl2mScgQ5KdoSWtbqWCn3oKEtgxGw1Yg0WP4eRDMEcqnYK5bSFDVkfQcJHwcLrPcw/h52x+wr07l9rRKRhXvzQuHCIBwk7YGzrSp9Pyyy7vUFbfNMM3a+XfoaYrCuf+jvx3vD1fD66MnEQiK62KMlMZHx2T8qbd+TZ6fggoLNhP2nL7K/x5wB0OsEhG++DOgcOcbwx9qGMAWNlzydr6KZsfx5AH9yTQ9fPIWCPSahjHLGUbWtOWw7sEimgDB1ApC3cTOUYqKfAGTN9v+jHAJ1Zj4mL9G87QPf6mL9mSrWnID4UIXmQMgTo/rMoctD30k0ofkQ24aWiEeipFdCRoUPdrhl6e0wtlelUf6c09teN10Wzv0uZz9GP/lQnXuVrKTKlknbb4d7M9uGhNW/48MCi9610hGDfLU8rETY9iZO3rJXMAB0PIwxEuABdEBYXrNGgBOYWwLWFKD1nV1fjd5HleY2NWkK2yVgWbK2NTqMq7Z7JXHI5uf+q3Pvx/y63MLDlxm2pUZt0QRyMZUKGvg/oV+a1/m0AXa+509g+D53nAivV5VLKxfwooJt/XdtD7oFee70siz30DBLQ3WjGfukbAToMdgDoq6XWzgHsaOfBaF+YMU0mBHS4oPG64v4C0M2AgwKz2gFdRaUKBa5s7gM6DlXz8QjoCBDUGIaAXqsVbyTtOEnR2vV8TfSee1fx27XAPVlfzmRzOZdyuZWGWbIO2Rl6vilUwn/ruSyfANDflrd++0t58NYbsp7PZFQWUpWlnIydcq8YpCErh8UrAL0ZAdCRnaOGrs5wFMHRv92sXwkUjQqsEkDH+TFjh/DXsnXfC3Gu3R49BOjXg7mvMc/Ava8/4kO3N5lPhFHqvG+hZ5ogRfdIbffqJQeGRRCSrs0ZDs/9FjbOqKE0ZzK5uC/Z2Q15OvURqfusBI3EkqmEfe2EMn7HKHeo2JmJQ9UexHAEdHzP6HYEYBQ1et3cVO7M1q/J0PfKIc8B5ilLHbEu+9lP/79rAT2NBtKN4usAenoC/nX8fozkYuQWDR0OAbq/Dm6et9lFFiAFRP96r2Wv9/B2GbrSWt0oxi4YAfANP/BQMb+aNQw8ih0mfKGGDnWzuVi1Tkp9O9R0o46Lvz2PbCmz+aeyXDyT3XahgJ6DegdA4j33R236I600dtcgEIOdDkz7gL5X8gCNSsW3mcpQ5a5RtbtB5TBeCEFYjDq5ITiQJwKZHqBby0rbQmWzxNu/dVtIvUgMCJhFohd9A8odNdZSzl/5gdz98f8mN199TSZnF6yfox+aLnGHAB3GMiuM0pzR+OXbZOg00THym2DOGrrS76SwMVJ0fhzQ0SKN+xpLSBGgcE85S/rAx4sCdNLSrVOciuFgA7tdLqSElfp0KvXpudSjRksjCFogiMOz6QONypFl6AboNGj69oC+Q9bKahautxp6+LOQZujKGoUMHYZEBujVais11cuxY0Wvf8zQAVAblHUefy5ffPAW29U+ef8t2SxmMqpKqctSpqOcynb0ojugI0OHtS8p9z1AL6UAxW4ZOqeqQTl9ANCRLVbQg3wHgB73ZJ1I2KfK+3sTpkyqEYxT7rz3ceT1cwO6E3alrKWWenpLmtPbsjw9ldlIyyARQw7td9zmDownjfuMB3zEF1Ltqp9ZYV3j33BwXGiGDpEeSzpVKVXdGO2OlkOj3KFwt7G9abeBv+cLB3R3ivMoLt0D2kXrU67CLwxdoCEFaXzNQz9X/PSHxOfkeoZqm4G1rvlF56ZtFq7xWACsCuheY+oe5hic+IPdaYL6Cv7+tVDCVDdSBXQtP/q8diUl25Y9Zt6aMaJefg/ZuZSsbzcUxun8bafcueFxsps+KO2DkNRJ04AExzNffkIxzmZ9ZYDuTmqHM3Qt3dskKzvRFwPoNiTlCKC7dWYb3Vsfe8rK9AC9Vbxr0NOzIOVm3M1W9usXM/Qr1Kibkdz6/o/k7o/+k5zff1VGqJ8jCFvb5LRjgG5OccOADkX1cB86RSw+oMiAlkIabavXaWv2b3iI08v9aibL1ULgR1+ORlKPx/R01z50beHRgULDnSc+5TCu3z0myjJ0f26GmKq42TjljuPlZodnEZQ7lO0bDFpRL3cEJJvlXMoiZ7sa+s+ruvZKvvoLeIsqnpcCP8Oy11IB2pLoV0/aXYfDxdh6KEOHzeg60wwdHu67Cu593eQ4ZOik9QNtHM+XTz0L6KYxQGvU5Uy2s4WUiw1nLXCwzcAH1xqfcwzeuZLZ48/l4ftvknJ/+OG7IquFjOpKGli+YtoaAB3eAuhJRz0dOgN6uu8DOrL0otbsnNavUFGbocxQhj4I6Gbh+20y9P0gXqcExsAo3ZdQy+8Bepp5XgPouKYrBukI7gqO1M3KqUzO70jRnMpsMpb5+DigH0s8YyAQ9xkuBR+8tYLzpAli6dneAToMZVD6Qq8wKHbcU9j1kkEhkwLVO+6ZYsUhUVyKh2myM+QK59/zIAWf2/f4+c9+0vIt2uoEMNFqlf9bF79HZB7p+Gf98yFwT6OPwSfClUEBVOKGz3Yu9AOHD1ek+7dIQSbDKvoZug57SG9c97U+kEPRnT/42o9vPexJdsTXGZjOw2/vdnKyzuWGwL+9pMAGlHvJ2qlxiF6Tso3eNwl9Xb2+XufSclcXHSOkWG8ey9X8M1mvLvuUOywTr8vQwz715wJ0qETj2hgSOvZuOPu3wzlbHb6rnzM86W3YvkY8Q4fCPZ+eyu0f/Fju/OA/ytm9l6UZnZBu37GtCcGV2aFasZYlAjzcy5WslguaylD8BStR82+k6UXoQ5dGnaHc4pGbg40QZgDFoRBdQMK+bLbLwQZS57lnl1eyWi9ltoRl7ZgzxGkLWlasDbuRhTNF6fM3lKGnGbxT7p7p79WVE3o5BXRQkLhu1DHAxhUT12C2AUBfzKUqc3YQNKcXdD5jEEPTmH4QmWMYi/UY4zPYB85EMA93EvBhjQ4BOiyO8d8StXNMWasx5EVNe2h2BcEdtxF1LusFKvQQtt56fyPch9lCTWVmKxWuakvA4Bam8QDEgM9k9tVDefDW7+TN//nPcvnFJ4IQrGGNtZCmLszutSHNjslrRa2zz5G1KxjUHOKig1lswlqg3AHoBAEHCbTicta2jnAuUUMPteO46evBq0VyyogePDHb23vm7HV5AAAgAElEQVTBtrFj8XuegHSvo/atbdAe+s31fruTZN8XPjIButZzgvk6q6WBbfbpLcmKkTw5qaiXOJShD53PdRk69oyYBCDQd0Bf0ShpoTMdoHVBiY8DViCCxT1rGJw5oFPjwGE6xwH9WIbO5wEJQasL6s8a8XvrwQKZm1/8/KctoDuNlEZbDkwduHVqWRJkA6AxFAENXWStKHY3tY2OHMhQLx0wW2nBmFv5PqDj/bsNT8Vhhz+0heIQ+PH7Osa2/R2/iF2UYFlGD2wV0G8tSpli9rbN3ybdaM3Vrce0gTqJwpChx2uP10rvEb7e7GYyW3wi89kTkQw2sEp5wdd9b/MKF6EVaYXrn16jdITg3towyl3HB+o4TVrB2mQxfL80ZiUuzvg+OowhBinJUViNXuNK/T21aO3oetjB+maAv/bNWwF1J1dbker8Qm5+/6/k1vd+LGd3XpK6nkiGMh6aXOmSOwzooNgI6Bgo8g0A3bNqAjFmbvMAlWnwDN0BnVPLrgDoqwTQNUNf81rp9TkYREOMnlzCvQ03ZOgeyA9l6f4yWgPXsJj3keUBlFLgk76WAkCJ3vPlkkKwcg/QdRY7iRYcnwn1wVhFQNc1Cb9rH8riI4/0SF4EoMd9jNfQ11IA9M3VnHPv8znOTamCWGne34iXslo8kSefPpD3X/+VvP2bX8ry6ZfS5CLjGjXWRqoqI6AjmxtPJxTCAdAB4Nq7/O0AnR7vNkTGA7UhwEhNso6BefxZG/C7wVDS7taBd2xJ61ZiLwBIVO6+z3mG6t0Zq00u66yRTT6W6fkdGU0uqOp/NM1lXe5PHDzEOD0P8MckQCl3HXcMMAeQYw/YANBXcMHbtIAOMG+akVr24h4a5Q663QOvQxn60LVvr4ENAjoG6Hul5X/+p1/0FBEpjTJE/erFsXgvmfzkC8hP4NgmwQd014mZonCiXRww3Ug0G2m2cQjQuw1v3zmtv9A1w4sbZBr9kGHn3PN94xteiSMZ+iuLkZR5joYLEu89QHdTmbbdo6vNtUFLALshQMf1mC0/lNnssex2S9bQ1c+5P/O6F5VbcUDb5ZwF8BJGt8xSQI8PHq8RMlR6HSNbU3cobPKMYDm0YCslz1F91SNdZJfN6pw+FtHSoZgM2TViQGPUO8/FzHh0p9+n3NuaHa5Plklz45bc+t6P5Ob3/kpObtyVqhxxbKoDuum423Yyz9C/DaATrFzlbhk6dbyY5mW1WwSsDOSQ+SPbnc/Y6zpfrqVkht5Ijh7lQgHdjXbSYK1dmylPbTRiu57wD6OQfeP3+5pu4C2ga42GYjeOf6WAD77aOomQY1OZoS8EHu6aoV/w/wIZOlP8jDa0fCm7v2An3CCRG75l5wR0paN6CuxhQEdb01ZWz5mh+z7To0JNl8DzRWsbVO6zBTN07D8p5Z7uaxlc3OdP5POP3pN3fvNLef+NX8nm8pHUeUZAh9Id7WoR0NG69r8KoMfM2QNp3yPTTN3Hq+p13u/a0Wu3byyT0s14xBcbTOGbiNRnpNvHk1PJdoV8PtnKNmnRGwo+/JnYS8BcmZ8gqp8na+Qr7GEAdNPQrOYEdBXLYrCQdiBUDdoOUUrBQB1oHHQSXgT0oQDrEDb6MZBdtJkU8dpELRmFkGBwnLH513/5pxYu401LN+745h3weX92P1vgfmEilOsAHb2bsU4QAwj+LXoaE7FZ78ZRq6jp8xAg66JTj/P4kQK6t8fH1/CLpJ8V0H0RpxugZo+pIlwFT6+sx/TzZe38OwL0xepzmc0fEtAzWDC0gN6d9YsA9L2AYg/Qrb76DQHdWYg0s3BRlQuYnCbl79sGEYPR3ppCvz5sN2/dkduv/UhuvPxDGZ/dkhL+3AmgM0+3zgMakQC8PEOHhSgydPa/u4hLKXd4ucP6FZQ7FdE2VYn0d9ti5aN2vStAld+aqSNA2Sp9PV8QGBeLlVSjRoqTsWSjkQhsUh3QjSlW9yDTcjDgJNe85xvtG6tDZFsv9gy1DdD1NzRo8K1Ba/7Mxl3caFk6voaJCAA9BysDv+vFjFOnGlDuJ6Dcm27+NF7TnlV7ye5d7O20jU0PSPePLqKPgK7XAoHcSlYG6PAB2NWVQBSHUZaM9aCmjwOAQi29Fc6aFod/sdpwqh5a1/LlmvvPFl0sekQmuux8BTQIWMji8it5+MHb8tZv/lU+evv3UqxmUmU7qU3ljn5znbBWk27nDHRYBScZOr7Wcakd5c5eeqioj1DunBR33dAdu2YJju1/GZKoFrCxItqpin2TsA6EfCBLP8COSYM+41rG8Nf2SYkxO+XjsCtl11xIdXJbRtObMhpNZZOJfDbSsl265/uJ7LEwA4lYik3dsWwJ4jubqqYZOkB9zjo6RbEsHeWSI1hrcE9BuTc0IKJRlY1KBainSe6hoDkeewRwZ619f4uC8L0M/X/88l9o/eq1pSGhQ3oAfUDXm3OI0ogA4EDfO1iYBlgUEm+6vyfuewro8cKrUw/6TI/dXF09/nd+HN157aTEcA2j3f0i4WF3P/YcYwuDMCZGpd1zvg/op5tSbu4awdzrRlA/xyxqfeeu51qpZCYxDiZBhJhel/jefn3Xmyu5mn/ICUAZ29cQVO0rc9tF8w0z9EjPKpj6NCJ1iPP+86+ToVM05kwBAapzeOJ1ciG+ZertoJDAbqDhyeddc381MNbJZjtZ1bVM7twjoF/cf02ayQUUDSznwEBGa+gQT3Xwgb551LUB6Mg6MQsdETvfx46KwSTrZQU/b2rUM3VUInMT0swqnIoPrAeramhjckq87not2RyZ4Uw2s7kUo1Lyi1P2a2dlI7u1jgRl001gVnxNa2aw7/yWbl5gieIHNx1nglwwGYBUrV60c4FdDKhb21hSTCLk/HBc88VC1nMTxZ1eSDU9JxWJdcNg3cSvLgZamRjuEMD4gBn/OYeweImG10ABfWGALnUtWwoIlZVr94pWA6QT1XSNmOIev4vvbbactAbbV9TPoZmAp3uZl7Qb1QqPDw0x1zncZdzb1YKCuI/efkPe/PW/yBcfvivlbiF1AcodXu2V1KOCanYI4gAAyNCRXYFyryCkMmMZ0u82/1zr6NaHDhtRAnqhoitLmvjZMjQNYrq9cD8z1QAprod0bWh/QPdBTLC2M1+36KLRJ6ULvPog1NXP8UqpTsb9MXzoFjJ2gvrWWbydrLelbHeVNKd3qW6vxxfs1V/nIp+Oro4CeosfibbqGJhGhphs4gLtakvL0BdadoNhEtY9uohglhQAnTPsvVWNvv8oHfVxKRXBHQoq4h5/HaDHxDOLgB4vPP59KLu+jnJPI6d4cP5gtzf/GwB6L4tnT22pS+vAzfN56CkQRkCHIp5Obdbuxhm2AdALiE4SAVlcpBpu9gEdr39nM5Ipt4lMRiaI8wEXBCoHd/tMgPmaKnf9/YXM5h8KgB2+7nmBQAsWNsPKfX0cdQxDzILSzFhJkq6+vZ+hKw3u9DTbmEBZogZFUF1zs8P33Ys/1nNxDCRuWxamSw38fjJjs4E6VIfj99Hbbh7yDEYD5e7GNd3M9Z2sy5GM79+Xix/+SM7vvCKT0ZlU21J7o21jyuFEhWzOARM90xDGLHRzZ/bJsYlqEUpjFNxZdj0EQMcmDAAzIRUhIAnQ2o2R56OGNtw0Cehzya+gsgagF5JdnMkG5izFSHbYzViD3tcc8HqRSrICtS3wPbYDQTKCprC79e7rMUC3fn8AOo5Xe/g3DIwyUJQIfNC2hgzdAR3glEwp4zFl5JKOWpqkgE7XPRMGalATAL3MRJpGdphchj2hDVCCgt0Erb7X+TVjx8wWxqK5lhLmK9nMF5IR0BHsV0HnAbEWglcvMcHl70qefv6JfPDW6+xBf/LpB1Jna6mKTCZQsgO0xwX7lVE7B7CzD52CORPFuVMcAJ3COCjc0YsOhzgAuarcEbT53hQpZQXv5wP0FLDj12mJM2bNjgsdoOtf9sFchXcpeMb90o+zSyD1bxzUMYBltcG5TuXk/J7U4xtSjs4kKxpZlFt52FweB/Sk+0k3jX7tlglJErjoeej4ZQA65p2vrG11tZyrA6IxDHA1ROBVN+YpAE8LKtsVOwDo9JwIuHQdoMeE2p/J6wDd6Xze/wjo+1FUP1Lz1rIuG3fF5L5YLJ5ECgj9m7+WdWIKEgOJNEMnhYlNL9B2DuiHaH4HixSc9F7qTfbWNZ/IlAK6i+L8/sdz0uPtA7r/3svbCTNzbJ8NAN1qkWy7eoGAjmNYzN+X5fqZYLQqAD3P6q8B6HrE+4De7zeNi4y/j+zEAFzNYVwQZz2opN4joCfZgQUW/UfLRcUa3bKNyRNKE5I5WBPYuRmbeQ3sXbHBgBbDcdHEQmRbTmR0/76c//Cv5PT2fZnUp1KjFYYTQdXqJQK61rm33z2gY4wE1rKNJ4X1q1wD6MjAydCbEDBmI1zNA4rsdCN5EYDu5QIAISyLKYgz4RD6rkenN6SanKnq3zZ9X1/8zJo6TEIPfwwBOrz5/ftDgJ6NUZ6Ast3WIy4JSlDBP8KfX65n79tfb6VGVrVcS7ZYJ4CuSnnWh30oDdecZ+gzefbwgbz3xm/knTd+LVdffiLFbiUV2vcatKVV0owyzdBHavUKcP/3COi8r+GWeIIRmcII6P7zuK8PZZ79BCiKiFUK6cAF5kR1qiMZTW7KZHpT6tGF5OWUbY5X9Ua+bK54hAdLuwiwh1iogSCWnRqEAmWgqGS3ISywecX/a7asIZiHENQaHuASB08B1M/hI4C+cxrJGOXOMs3Xy9CHAv94/f0ax2f+WkD3F027NJRy7g5QHwqlEhUQbe5rsBlMM7o0muPA+HbUpgJsH9CtpmlnwJMDFcoJN1ovxMMbjyvdHvQ4NdNUiqdzFOsujIriCOhVxQyDg+o940nEOTzSUIsjpW+sqh8/8vJX5YS6UwI6525bpMjaaZc/t77e36AP3Y9jtfpIlstHVL1nULr/OQAdD0OYpJYCOsVyUD+TTtPr3tssuHjw8PXvmjKz1kvMTNjWhdWc6ayGrNdAO83QuUZgGcuWD5FdcyKjl16W09d+QEAf1ydSbwtlF1gXxT1CVt1l6BSBMUNfyXY+/24ydLQwWrbMa4fa3WwmOSa7Xc0GM/QMPb6h/hivHNcCM/X+BY2AznWeXHAHWl9L1nvSvjQ93DhNz4yDUDdncKrsCER+nIFOH/e11Oi7PrkgoOugILOMjSwaOjTQI34M0KNo03rwYxsgPNpAuS+dcod4cNSoJ7wPXeIW0WW18bnlv718sd2xpVSWmz6gY2PemkLfho5Q5WyAzhU0fyqPP35f3v79r+X9P/xWFs++lCrftYAOwdRotOsBOjLzf5eAnrQJx+TF970U0NN+6esAXX/e7cu6PqyDAvqMHfwEzuXs7I5UNYb7nIpksMYt5cl4KU/qRZuAdAmm4TL3Dh3wE9fWEFOl7J71+9j6hnmMerajXXUpS7RiWvtYp0XZqe0rTIMQmDUj7TtHzdz/Z+nQx4u7N4quy/T6+CPA44mmRaHUEQOq9JFx7Mp++a//3I5PbX27W6Deb+WKFyU6o3GjNkDvJPp2gVva1luLfPY4aFiru4Z6YHqybVDAbMtqza7qA82AcQph/0rrRk7lpNRRvCiZFbZdNahDD/puXOnG2f9aRXH+gXOY7Cq5V0xI40EHoANZVC3M6xUAnWswODDFssLehn2AAt9gUMvqkaw2qC+hPvh8lLs/pIqhfSCID7Pe40SFT8A2IQyz836GTl2C1bcRuNFVLn2Pof7eRJfhoiYOTGEWbtOxngvQMwL6+P4rcvL9H8jJrZdkXE2l2hakilnfxr0moKsCmxsBVedbDk1h9jlbMFLXrB+Fb9TI9AF2yn3blCpmMsqdQUxSqmkfaHqVwzXNh56gDr2R3dVM8vlcNpdXkje57M5OZDuZSF6MRTag+ANjEQJdborUICAbHW7TbOuuOpbl4EcK6DoaF/VDBOAK4gxOvaxClgajJZesr0PVPZ5eSIVe/1DL9sDCM/RtpuWy+Nz01rub8hB4VRtNzYVbiWa4F0tZwSoUBevRSEVxHkRgfZpIsFUCB5MZv2ZYA2AtOEZ3vZXMKHcI5BD8cDaCzxwgQ4A1D6YQz/1G1pdfyaMH78rbr/9GHrzzpqxnTzgiFgkCKFnUyceNyHiCgSzqFoc9JgJ62YwJDGx7Qh86TWWgyVDBJTI/uMnFxMn3qQ7Uut7syJJGVjUKJHGt071mqKuo2we82VXZCt87PGCLGDK0b7VZOgMx/I/9BMmxOm0yS0d6XjSST27L9OS2lMVESmTnGaaXFfLldCZX1aoH6HtUNlsf+62G6WL3YwGgd905sHrVDH21UDDnHPTE/58FS/q4F2xDxFAd9p2zLKJlOF33++z18wA6t584l+JIEODJLJ/trwvo/YtCGVfvwrqIrA/8fdq2o2Y0ytWL1V8cPbAND6C/bhQC6DEM14rdSMHfJ6V9LORo2RkHdPdq9/c5svfZot4H9NvZRM7yWj3idj6QJc3su1f+toC+3T6W5fKhLFfPMHuK7ROHmAvdHI8v+LjJxkXYbqbY2APljqyYA1rcSrOtYfZbVPopGe6bD7dwtqdz+Uo3Be13V5aGAYZrDmA7au/n9rAt5Y4/qU5l/PKrcvbaD2V685405aTL0AnoWEUK6KSzkT1ANAWHOTzQlqXTwxmgy+gHDmLfEtABFQmgo4ZewF7y2aXsyp0B+lSKcsyyAOv3A3jdbjoDKne/jm2wnQSTaTB3ENCphdDRpxXGwTGgwpAWqz0C0GUro1Ej4wlc4jAHXcVp/h4tuAxQ7nuZ3TcAdArjzCRLV5d+pG2nLUjZe+wB+gJGQhsV5XLZmSjQlOKkX7FeNitZPflcvvrTH+XdP/xWPv3gXdkuZ4IxpNxPagXwUbOTSQD0mKGXcBtrxhzGQ0Cn0l3Hp9I0hkLL5wF07XSIWWsEds2K+y4FaQauAUw/yIq17i677sycWBpzh7XERyMFfWVFtJdbwVznYOAzy2MbMOsTKU5flsn0huTZSIocg1jUVOez6VNZVEqT+7k57vhR+0yAY8Fie054Q581sVFAd4qd9XMTbacY4IAOYxkaARHQsR8oqOt572u7ngfQPUBqWaAA6PtMg97vrw3o+6Cmg1HaFwuCk3ZzTaLhfiTn83CvB/R0M2gpBr6+Rnn+O/1NoRNbHK7xINpSoHWxiQO6f967mXuZ7D6g3yGgN6ydI5vBDHRkAIdu6LcF9N32qSxXD2WxfCqb7VKwSfQf5vCQkihQ6vbYR5qh+8PZ1nLYfw7lswrhqNwP2gBGySYy620c/DX/3X6Li0fb6XXifQWIg961QS/uIgi69yig1+cyYYb+mgH6NAC6eq8y6/8zA7qyNGqSA1DEKNVytZJysZLVs2eyztayOZnIbnoiJTa5XbkH6PqAK33p/vwp5Z4CeutOYz/wCV1+V4wQtZ9y11WbVwN0MAnlStkSTs4ia4HsakkFsI4HPZOympCF8GdSmQPdfPB5nQSVw4Buz4x1Q1yXoW/hFGeQ1K4lW+eDiYZevf0MfYGxsGttKXShJ/3IdXyv91tDLLX48hP54r035N03fyePHn4s+RYGT+pSl1cwlQGgbzgP3TP0WENXQB9J4QYlpnLn2NZvCejOrHVZ7LcFdAfyrnSZAvqem2dCHRPQMRSVEgQEA4Vl6RzrI834TPLTl2U8uSF08Mgbzlq4Gq3kyXgu67zPHjtT4euXe5uZGPnab5newAYT1GHjivVLvY/Zu65At3vd3EqFofWN1xQCarAsZsur7ao6hx1lYHsqO1wyhE8DqLj/+r3qsEqfLX++0/KCvmTHJGfoQ/c3iNmrRnH9i5Y+bBoJ7lvbxQPmjbaNOL5PR3+rsMRfewjs/CQ6Kj+cAAG9n670KaSgnjQQSIUF7OPF7GQLSOIktZS+9w0hvbAaaXZBBWRwL2cnBHOo25Ghg3LnCMkD9Mm3BvQdWis+lsVKAT2dCNdbOM8J6P01oQDcRY8oesHL2wRwljGb0kKjVLRtcVBD17rVro92trYKixSwO7KlvU5El854hlm5D2t5zgxdmhsyfukVmX7/NZlc3JGmnEoNa1zLvBTQjW73DB0qd1jOWoa+AQ2eZuio/1NspZ9BuVOV/JyUeyuMNEFhsdtJtd5IuVzJ8tlTWcGnYToSmU6lHJ1AhWGClX43QNuW6WHSAZvSVkREJkVXBD6l67zT/iu0s37O+efY9Db8ugA16p791iaICVkIJhoA1/hUynLMgMVWTtsyxk3PR6V6KmPAGhkc15BqVgf5orYh6lhc1FoB72tZA3ONct+WGOShHzgvZm+JpiA+gz7TAFtwj3IPgA6TJG3JNCFwa4yykeX8Sq6++Eg+f/u38t6bv5fLx19y4iEEcQAnHXtayqje9DL0qHInoNNoxhzHDNB3oFFLNTDpZejMBDMpkRWaZkJn2/cz9Lhnd+WOvmohBZjrMnRnVOO+zfUeMnS37/Y9x/cMPR7cv6Vm6aTac9ltCtng3+g8ySsZndyUbHpfxuMzzKakJRf+9MHNRz1fdN+H45RPW7Ga6IWEJQJ6D/NSQF8u1B0uyc7TZ0TtXfXeMvAyQZyON/bW0b4l9VCCFPdlP0bHKKjso7OfY1R3XRXQfbZD9k//+PP27vbfTHvt0jeLEa5m5/2aTbyBvphi/SENGjy674FcO/Skc2WLFHsEdr0AfUCPi0cHBFg7ROKJ254bfdoPW2n6RY7Z7iFA9+9D2X4/B6CXCugYl4pIKoJTaA1UMOso5BjgpBFc+nX70O4WssSgltVT7UcPE6aGfKifJ0Pv18SiuNC8C9wG0o+f2XnGmezcQPJM1lln7UpgthYtX7Swbe370yvMtGuincamSlSyAO0cdKUQAbT+GinlDn9wGQHQX5XTV74nk/O7UldoJlRRHMsE5hnubAKPgHPPFdD5cEMYB3AnE4H1UpByR8CyZa0TZiAAdh3GgM/7A3A8s1MtCFvvrMUPxw8hZQXnDNTx5peyXMwkH9WSTacE9Q2mbZnSP2YevTVhgqD4PVzryKShDn7s2daNUG1XcX8I6OachePlfuWCIugaLKhjfR11RQL6iZRF0yuH8T2jPiKrVJRmx5MmDUrF4ii0eg4AV49vTNFbyYptRFsdmTqqtG2trtWRzoJA1DkZ3BoNz0MIAQ/eH0NhqM2AMyUY2KuFChQhkMP0NQye4dhehTs9/42sNzO5vHoklx+/J5++8Sv507tvUUdQZDs+A3CIRI95XmbsSYepDAe0jNT7G9kdqXe0P6EvHa1PAO+60swcx11BoKuUbon7zz50CHb7ImWek9Vu/Rp7AJ7uXUN7iFPxHE0cWrxSXNCvu3Xs7xH3Xdyb9ln3hC4+05y9YFMZN5lstrmsNqXsyqkUozNpxudSNzelLCdSIDs3nLmsl/L4ZMZroJ1pihGRcldAVwboGKC3SeUeoM+t91znoPvaTHEHJU0dmGM1c6PcW0DncXTsY7xOh5I6/x09Nh0Ow+sUGKYe5Y5gyACd9/gff/Gzg4CeOkKn2SmyEqfcfcGk0V7v68Sz28HWI734MKdZeQT0dHF6n7kv0qGgYcjkvreh5XFmsF69+D44tmMPBf8Awz1so7jIR3IrnxDMnXIHoPt0tRSw+bUpuOPN3t/ghqNrPRdQnp+Qcl+uZyoeb2169y1r/blV9ttrFuGqsBZm9WLPsXwMopm6YLNlG4fV3fz8QbOyKwKZE+lJ0OSaYeF3e1oGmrWY41s8KAdyRvRdBk9VKgM1TPtShod1WrOFJQg7G8MgLpP19Iac3/++3Lj7qk5sgo87sie8r2k4COY4ZM9cafG4o80px6dahi5U0CNWAZgXsjFARx0NYPa8gM41hutIIaEGNWB2yk0m2RrjWi9lDUBvqh6gc+RquE29B9xgmDe/dyv7YsQ4Lzyu9d4fDQA6hseAotQgF/7t3f8Ac1ruoLea5ikQMw0Aeny2fDjLIUAnHcuczgAduvYI6BjhuqVT325SG6BXNuRFQV1xTs1/PDhPrw3HzdrcCAL6bEExpAP6GpsqKzMFKXg6OGxXslrP5BlmoL//B/no9X+Thx9/xNanIhNOnIOnPZziOPmRgK5tawB0gDuHsxio16DcOVdbe8/btURzGR3JWWU6PtXtPnv3jpl6f/a77x/PA+gtcF3TQ66cjpdLO9+MuNfDAfQoFrCzxAxrCOiFbKBiH51LM70j9ei2NOXZ/j6ciXx5cimbWoWsDuhRBNrqWwba1nrHyL0BfhlgXtQwScelznXeOcenqsZLAySvVRfsfgLz4kmtammUsSag0/u/K8vE/T69LkPBlQP6ltcxADp2T2ebeKIA9E5Dlv3i5//Q28+7N9MI6hDIKsDuA3pvow5Rcj/K8+yrf8KH3gsLWa1MLfPZA9tjGTpalyBk6nzEPZLsLqTWUDXydqpEuV9OWDMdQHwo+hufph3Y4H1zvV+cyklet5Q7qLyDgG5Z67cHdDwjn8li9UwWy0vMZ+1lQzz+IHdR+vCYaxR+rsKf9sMsQZVRQFJTEAVJ+bQPmF8PRMgA47XOQgZwhSjdWQlQuS52s/5CDTAsEzdvLt0gmCWZOAnHRjBGxmjtIJyEBqFSp7ynMP70llzc/75c3H5Fxme3Ja/GsFcxQFfg5iQ0bP4G6OrZ3AH6yjL0Fwvo2vrVAjqu4yaTnBn6laznV5JB7TxBhj6RTdFo1vw1AT0CGa9jQkGnjJO+/H6GDgEYzW8GAJ1rCdcPzmbIQOvxtwZ0YEsEdFLuFuAxQ1+jJXLNkakyaSQfjegUFzN0rkZnTey6xb0GtxuAjkxcM/Sd7GZL9qPjf5o98YIj4tPaKNsk1wtZXD2Rr774SD568zfyyZu/lqunj8nuA8ArZueFVGyZgyI6U2OZyYR9y5zOVWsNluYyFMSpy50K4iw4/BaA7svk2N7le/O3AaU5LlIAACAASURBVPR+h5Q+88eTOzzDPhYb4UEteXMqzemrMp78sCfqi0ELwGxRbuTx9FL3NmMhwcK4/oUr94Ddd0yWgAsETg6SAoDrzHOW1czDnUpzbEXcuYA/pbIjCA6xf3iHi4E4ATZslupb4BlCt9/yOBKBIu6R42eLowR0XEt9HhVnLJDRlUgxYWvl/LOf/r1u0fyLvj0qN/Nk43DaTuuzfcqdbxlaqmJUEim1GDT0qFU74DbLs6ABtqyRLvQb3H3WE/MPB2y/KArmfUDXY9DjtRTTXsEHzxit1gohugy2pwG18gAjRQsIqryQ14oL9hc3udbQga0FMvigJ/Dr5dTUHqDv1dr1/gxFdO25yxeyXD+R5epKduSFDzML3ICZGAIUdcH0X17rlskbalTMb1q5A7sd9AetZat7r2lmxZIH23z6Ub0HBRRbWYZk7h2tWp6K9tCvyr5nA3QGnMzEO0D3ICACOksLZ7fl4qXvy/ntl2V0elOycszIVjN0M5b4SwA6riIAxDJUCPMA6BmGQCyuZD27krwqJJ9MJBtPZYOMl8Fn/6NHIQ9sZgiGexvsNdPDWkaa9D6uufoNwGue94txiNLRsHylUNFa9NBuVRKwJlIUfXOj3ubMjUkd3Q5R7i2g455nyM0xLx31c1DuS1kC0HE8APTpSPLxWHZVRUB3a9zUaAfvF9ucnHJnqWazVcrdMnSo3HFubiWryI41A1e8K7l6/Ll89tF78sEbv5LP3/sDFe/IzKmYzzVLB6jD1wK0O1qc4OM+COjIzr8DQD+eiHR79rcBdNTMI1heC+jcC6z3HJbL+UjqyYWcXPyNFMVkT6Xf7vUmsn06nsmiXraADlbjOkCP+IR/d4AObwWwcAsOlPK2tdaSnFoPpfFR9lB7Vwd0c4WzJHMoiIlP6r4mKQD+Hn66ENXq8GQ1UtW8isIde7J/+Ml/38W5tSlYpIDep767KWa9iDcAUQrwnik4kHaRh76T0xr4twtaEO16tqxtWL2jSrY2/dLBw4Ua/ba1/u/gWLrX1Bf3zLzLXBJgs4s/RGWN80q+X12w/7zJS0bqAHQfjeqg5fR7K/hyk44QFKW1b0Zj4SM+RPj2Ov9CVutnsl7PZJtZn2zCaPifa/l730I0QfD++1kfecdkEILaB1Dr41Zj4wJUai0C+h6LQ0C33zXBm2be+j2NZvV1nxvQ3X+aXu6ZyIUC+tmt+xTcCGxUt7nVgW3YgrWasC8c72c0OOYfo41lOZuxho5aMsSNoDd3eblHuWPzx9pFrdeHtPhFTGuPLoRsLYC502SyW84lXy5k9uSR1lonU2bpm3JkznZdYLdXggIhnLQvRADj85FEBOk60iQA0b+OR0XewTHGyIZt80aQzElx/N/6ZvF78C1HnbiZHPRCaMV5Pj71AOWOcskWAQ//2xDM8S+4xa3WCwV0oL5n6HCJaxoWdnxtW7N4B/BpDR1jKndbNfhBcLLayPYKAdWSwQq+n2POOGh9lnYQ3KxkdfVYnn3+kXz87pvy3uu/kmeffShlkSmAo10Nfcq0+jfKHYNYaBXaSAk72FHTDmbROnpt/edm/YoMHckMggFk6bDTtXpyO1Qm6GS8lstZCGEyZFqSSTfMvQzdNC0OgGkJU/9en3EPAlwE177WNRm6DvnZ0iN/g+y8nMr47K5MT/7acGB42BbOCzvxvFrK0/HV1wL0FIva7gyaJUHV3gG6usK5ylkNp5jI0HpX7wXXBFXt/WRyKKlN9+z2tQemznUBrpYDXTAcMbZ75tX0qP36J3//X9vhLOmNTheCZ8kO6sjQ06zeAXs4I++MSRS8u4xzKIrsAF3rgemmNIjkBrQpoA9FTjFjHDr37ph0AbeyYPtlDQT2F97NYix3yxMFdNa9lNp1QOffUQBnNdQWzPqe5P76vcVwLaA/kdX2kaxWV7LZrdrAhBsoOaru1UhFW9TXTdaK72bTu5KLo+vXX8jZEXvtQMlzATKjjn4DXQDR0ktshwrufT4W1Wri7b3z0akEa/XS9rYpPFj8PaPcqVgnnYZNR0Qu7sh5C+g3ZJc3soX4jHO8NaAgDQ261JkGE8x5DR2AvlkupaXcvyWgm+5M10IgXqhLWC2kIKA/lqpCTXoqhQE6NQmB2NsDdLaJ9RE7fZa/MaBDQIT/uSH3AZ0ZDXTdTS3NZCxlPX6BgG6Wq6ygw88dftsrWZI2tQx9XEs2GYtU2ofugMQAJpjRpM+VBgh9QIeXO7wHdDgLwLkSwRojoGxkt7qS9bNH8vSTP8mfXv+NfPDH38ny8hGV7Uqzo36OTZ+SCtKk7DEvzVnMgh6OT22FcQmgG+2urWsICkqp87pnLBP9MniPcwxw0T2pU7Uf7009BOhxz+wH4boXRkBPM8+jGTr1MlvZwK8dA1hgHDM6k/HJfRmPXukBelSWt0lEnsmsWMiTSTegJc3Q1SVuv/spBq5thk6zKDjDWRfLUku0DqAauGNvMM8Jy9Bh3FXgeh8oLcf1lwK6JimmI8B6Ns1P/17YiOWemNB1IY47OMeuFTT7+7/7LwT0NEIfAtB9QNcXi8AYM3C/ICmY+mt7zSDS6XHjiYDeZcpOkx+C83RQQEfzDl1UP/ahqPWbAvrL5ZmcFc1fCNAvZbX7UparS4GgYkh74OEJ1N9WaRm8mHpfdMH6R4wSdcFGcNff6taS9fKZ+MTXGTdYo99d/EGFrYvaPMDxA/QsvZehWxtRQrkfA3Rk6KfM0I8Bunmru9mLzf6GKO7PAeiUGyHiXi+kXC1l8eSJKqUB6NOpbEtMm/KmMr3e/sy0z8jAZpbe4OcDdGVFehn6EUCHTSbiTdDto+mEgJ5lWD8doOixBm3KdRl6UkMHkHMcLWB1s6b6HBO6mKGPa5Ym0LYGQPfrwmtKDUdnP9xb0wpPGshZhp4COtoFAaw4P7BNq8VTWT16KF++/7a8//tfy+cfvivZZqZgTordqHY2O6hAFD3mnJ8NExJYhlqGDhqernH4PtTsMJVxYxmAOul6iPqQHECI1Vls/2UAvVO4H0rcUkDvZa32HAPQ19JI1pxLObmQ05MfU9Hua9rXcwxMiC95JvNyKU/Gl10nDzpKTNSqL6CAPoRB3bGoSZK2oqJuvpA1fNuxjtnJYaAJrRjYEjIfHeXuGbrveft0+v62Go9H92HVqbkrXNpVBAEsNDNx342JpFrcqlMqj9cB/TA8dj+JgK4nuw/o8eQiCMQbmmbjqYLdb+ih7w8da7xQESycvkjpijQqTYEqBhbYg/TnfSOFuJHimHC8aDv6XnEmqKP/JTL0TT6XpcAt7kq2m2UP0HtBEed0q+zJP/Tn8eqCalQWxj/iGFBF75S3iKCudBEFRKFH1e9Jq3FAtp3U0HsUvKv/BwDdM3RVex7P0I8BOv/WMhsOS+kBuhpMXAfomancuflGyj1c0k75alfe7H5bZb1q5CTbrKRCEPH0Ga9+PZ5ICUAvatkUaoDTPl92h3j/KHbbH0yRrm8yM+1rOGvSvWY7gdUoP3q54z5A4U7KHYCKGrp6YYNyX8BZDet+NJbRBEY4OiQlrp9OOGkCTTOdcWBQz4ruzLQjTgGcegywPaynawfGCqpkADravCxD32AYjM+hxjliw7T1pyKnrgff0IOiuQjo28u5bJfI0HcMqFgGyXM478oWfe+zJ3L18IF89tbr8uCN38nll59KmW+kKgHkOgMClHtVQeWurm9QsAOcafhUwTIU369Ju2trG2h9/J4Buk1cYwnH+pxL7DAoAZDytYEz7hL2Z8rQtWzUN4Pyfb/dVxPKfQ/sQLfDwiIfSzm5JfXJXTkZv5bsReZ+ZpuS71/PA+gEc9OEpcfW7f2qq2LNfKOT1cDAocSmnTP2/uYxwRG1zM6thg7K3YTQLdt4IDk+hK8sI4Xkxm1mbRclk8FOGD0JW65dFxb7rUPSRUBvqYXEjCJmVA5YsRdP6fb+yNChbL8XnQ3Q1EMtaWnfuYN8Sh0O3awh+mIIsIdYCb/wkd7n3u6DGCxbjOAYjw1956+UCuhNlpNuB8iz/mjKbUZYCeWO78EljFaqEQASEZyKcvZrNoatsskXBHRS7ut5C+h0NWoHzegb0B6RtSH9Oj0nV/UeWoz8vi+25JfaawvBmm2iVLlb3U0FMdq2sjEVvPeWuziQr21Kd5M6hxq6ZugO6O06PEC5Z+e32bZ2cvu+jKY3JctqpeIpSFMa1xWz3ChxTez4AOboQ19hYMpqLbuVPmRq/ZrLtsxk4/3nsIH0bgw+T0kxQ6PDVh/gE8H88tE1HCIXZMLwkF8sZDmfyWgK0dCU2duyKDm2tf2bMAxJBYsQX4bB7npz46rihEOKJg98ML8xhz8bBcf7CIc4ADqEYuwBB5iyX38ji/lK8rKR0eScTl/wt45q+kgD24rjtfIAj2syOor5MBYCeTdUSdt4VGyJY1jiuEYjySaN7MYj9QTgtC1VDTPD8Tnuti/ClAb3QTdpCKqsywXnAiGcUe74t86rz6iEx/mgJQv0+pOP3pcPfvtv8vCdP4osL6WqM9Ls0PzgXDngKcfI1Ir/A7hZT2ePeSGYn+2Ajs8toNv884L95/0MPaf9qYns2jnolkliTVj3Qkya0j3z0B7qQZV2kXTJS2Rg9bm2di9PcJLOF2ac7TjjzlWuu7dbLpstTGSqU6knd6Se3JPR+G7XAtsb4hP2JqzJfCfLYi2PJgMZOte6Cth0y1UQjBjk56ndT9qqBodDDmXB8w3hpwkniXeWoWt2HkRx3wGgt0I8W+8MmE2LRNl6EtwwYC46FvUooKeAF+sZ/kC6oX4K2v41KZJEeJUuNn/QXegRmQCn3SPg7GUbPqgh+ZweU9y7hhZ1/Hnf8lXrhWm//NCDco7+82JCMRxGMZYEdDjEWRuWBwTfEaBjk15CGLeayWL9mIsBG0w7OtI2dxx7K5yymvhQhs5sL3yk1bj0XrQPj4O9bQ7uFgiQpCIWQIr6NgVza+vZVABntuqKeAK096y6+Q7aTHA/4FimGwzoOx6L/X1aQ8+nN2Ty0ity+tIr0pzclBJUHzaVHfyqILZChobQSx8a+HCj9g+1PKLm9WotmyvM+t6oUxrup7ng0dSkymXHXmc1mogtlum6G3pWer8DAyKUEtgHvSSg16Na6umYWd6q6GrEPVA3jQQ86bMhs3f7Za0Zox0xNNgkgSM9zrgxajZM8COga4YOB73lGsNadHANhHKr5VaKZsIpa/X4nIrt6NC2D+jKaj0/oOu9Vpqyo9zX2HwDoLMn3SZtaSnH5gu40M9U9QysmdUq48FiAIfxYCY9RHErgjsAHZeAU96yHTf+q8cP5Yv3/ih/+u2/yaMP35Mm28hootS5Azr3LjAWGJ3a1NRCsK7ONjRk4g2vEcVw7D+3lijOQce/E0CnRzheX4e6dFomB/T94Hxoj0q/F/d5AlkA9C6b7cqyFJMxA+87fEbg3GAGAoN9t/W2UcY0+cJ+imOeSD3CaNQ7Up+8KkXZaCA6IOJtkw0wJPlWluVaHo8xVdLYNKwjtqvpIkd4xsmJQWyZPnfMyJFsENDV8pWOgKapafEIgM6yh4O5ZuhDlHv6fgcj5vZZ7Gfofepd2a/OZ9HWaNRtwQWRMzsMkY9l6H6DeptGAGgNHPqArRfNplFpJ1wA9M7oJDrMpdl4mrFHVkAXY791Sy9CFFs5HRTruf1LG4OKoYveF+DZRnKtIlzkXmn956h37TAa888L6BQMFU8I6PP159z8WApg6x8yB78HNhBhMDNv77jVQK9blt3P082Bm3XISOmZbICuA1bazmKCO5NGn6tuGbJuyNq3SmAhha8biqbZKrBxQKdBSCuKU2OZfHohk3uvyIkBepU1km9U/7HC36PGSS7lGKBj3rdZnw4BulFzQ6Wi+AwdCzS9MYBsDfqg0Q+7mAmyNZiRlKNG1qWOB/UPB6Z2TTOf3O+GCHeJorL4HO0F788B6KQHsQnO3YhjJ/XkTEbnN6Uan9pksLSk0w8Jvy6ga9kLtfA1RXHI0LFx9zL0Ah0GPkVM1wJFadaLHs/V1yZbeQHcBugyX/QAnRm+Wc4uZs/k2ZefySdv/V4+fOPXsvjyoUzrTEYjKNUVaGNSgt5zZujIyg8Aeo6JXUa58zX4b3O48xr6dYAeWJhD+9s+C9dnRbBG8ja73hewts6bBwC9LZ20+3E/Q9dsH6JGBCYn0oxvSTO6K+Xkvl43elr0Qd2TBu7JmLlR7Ajoj8bzHqvoqKDADsvprosnBhv+euvFvM3QAerQHGFPguKdgQ2G4TAjB0ti98S+ZqbO+0yps1rtWILSrq8D+qLebuqmW7EkZP9WBlKTFg9y/HObMJA9gNuiAfpP/v6/9dExvFs6lSdeFFJZrauXuQXZpms4ruBhdAf8l/X8bEZs29+NOkU3q7itWwQaMW0hSyNMHWmZAnqkW/jGvYXiF4YLnIfV3wD3o9guQm0j+7ZGo5cQ7S0vl6dSZbmMEEnvxCj3rLUrdbqV9UiuPGvNMuXnMcpdVdH7DmAxSyaLXDyT1fpK5uuHHO1I5Tb9xvUc/Rqr3KJT6e/DNn7WF8UNQXu8VjHbaqP7COj4N4Aciz8B9AjIbYbO3jo1komAjvNinWsgQ3fKXlXuCujZ5FzG916R0/uvSDO9KTVqd5jutN3JUjay5oxw+LR9G0DX6WtD5aJDgJ5eT20MUHVrvtqw7xuAjnSZ7WuglFGbDk5wfv8joKv2QT9SsDZ3gB6g75XXYF3K3wgZ+hbT5zRDB/BBTLTFpjibyxotP9tMmtMLac5vSTEBoNesS8dzT8/3KKCjncwd3NtW2A7QEVCsNkuWPfJRI9lkJLtxI+ssJw3v56T2qwhqdROOH/gdKNxppdACOmbS9wE9tjjNLp/Io08eyJ/e+LV88vbvJZ8/k7NJLU2joB3ZPY5PNUCnW9zXBHSCxncM6D5IpaXcrwN0Gx07lKEPZ8RRBGvmKtlIygalmRtSN7elqG8PArqv35ihY5wBKPcvx/PWZCUx0FA75gDoQ0F0B+jIypfM1Dn0ib4UO9rtQu+ggA6bV+00ALizFBKGteA409IEMScE1oNsJpVM+rdgLmOGDlbYAT19Lx8iBqaA3RcO6D/9h78L9fY+tjNCiL439lB57ZNmE0ZnaSamtRc1GXEayMDefXW50ejwefVWBu2mD8EehWSmbV1W2W/H8AcTM2uP0ZhuDZtelBjFpg/6PiWvpiu+YIc2yzor5KVqSiOZ0a7QdjWreOPKYpiFj/tse9FtOpleZhX+HPtAVhk/4iIx2Z5sixl70Rfrh6TG8MG6sPkfOztCN6VYq9p74+sB/dCijkDSy9BxEc3q9LkB3S0aQ9taZrTrIUD3gKBtWxufy+Tey3ICQD+5KU0+kXJX8H4ukaHj+ux0NjkDPKPcaTSx2chysZDNFehlZM1K4XKMKQRqoHhh1E2lbUe375eoulbNfZA18CUAZ1LstmyZ2kEYt5yrChtZ3riRbWmzl8MUM/x1t55henE8Q9d1dphypwjOPNOVNt3xmEqo1DDZbonWrbVs0epzNZPtfAEuSJqLm1Ke35AM0+EKTDQIe0FoU00DnBQIWqEQ59MHlofHDWOZNQVxcIpzyj2fAtBHsqGHvmdnmHOOfnBVmsd74uwRM2/eb2ToKHVsJMO43IW6xak1sJZ5VouFXD76Sj5/8J689ZtfylcP3pFxvpHz6UgmY52qFkdIe8kQYI4sHZ9V9OY0u35m8EOVO2h2pXjpbscyjg1nQbBYQKPR7ZfpAKa4bw1l4/69HkuRCLmOZ+hWQ08y9H2quRNaOpFG3Qx8IQAR9alUkxtS16dSN69IjvnnRzL0COjI0BfFWr4YoW3NuhkSLQ9dHxNAT/VdvQwdTA/MnFwEiiQoADptXi1jZ7ZueBWvd0//4e1DSftoCupgUI8COqZZmkAv4pUDOtdJBPSf/fQnBuhpoq4q0vShb6MQZk6QKXbT0vxnPaC0TYM1Lc5pRsYH6kQzdR/9FjPzjmLXx96HxByikaJL0VAU5H166d/Hr1MA3wf0/WwnBhH4KcZ93CrHMsZAFgzZgEMcNhbTJzmgt2IvG8bCc6SwxAD9SNsoAT3cqkFAz+ey3sL+9TPSSAT01jZXW4YIRgboh0FdvYmPfewzGfsiFCiMeZyeZRmgaw3dXOQoBrQauqnaPXDEGmO02tbILWP3gJKAY54GQUTHv7cNZNucyOjufTm9/z0Zn95ihl5wDvNOVtmOgD6UoWMDx+8s4OM+U2/vWEPfYaJWVci21g14G6YPDgF6DHSGI3ZzpDJA3wKwFjNS5PDzBu2+q8YqzkmGjXQbeG7Wl92d67+X9gEfBXQqwU1RPgjoa9ktVrJDhk5AX1Kc09y4JfmNGzruNa91IFEIGtNzxjEPsjqu/L0W0KGA8Bp6LVtcn7IiDa/vpQJUXfL93uxhQLcaugP6CgJAlIV0tOZqNpOnn38uD975g7zzu3+Tyy8/lrMmk4uTCUejOqD7eXVsDWxf9Z4VDQAdpjIqitP55/i307o2lAXgT2C3tjXajiqg++sOAXoK6vH5jYDeicMUVFqmxwSDcX/rAzb2fHAnQ5S8t1jZrHPKX3SfB2Swto6S0OhCqslNBfT6pU5RPlBDd0aUHRzY/vKdrPONfIK2NTN8Sfcon8vg5xSzZwdeALhmxbi3mqEzIcWzh+DPAFyFidqRQAqeWbveg5Sd7D/foahvB7iXEB4FdDCZEJ52U0/jffe10QP0n//Mvdz3AT2ObcPxOB3gG60PanDqxS9UR/1RB28OO9qcD8l/a2BvPanal9qf2qav4bdJs9ahiNOPKy6+NNumRjWZCuevtf+7HkT0UdVv3BAT4N+7IbWcFbXAKW6Sl1KC6g3bJlynOmvTTvXOjPBFAnq2kPXumSwWn8pms+QJDT34NN9Irnv/wbge0NMHyTeyeJ1SQG/HnxqgI9vyLLBVuLcqeGT0oE8xujPW0NXy1Wvo1wH6pj6R5s5LFMVhOEtTTL4DQNfpa8dq6EPUX7yGWv9TBzsK4yjIWzAT9SlmeT3R1pnvENBZqmHd2IJME0sVULnDLW+xkg1AHP72lzOq8fN6JM2t25LdvCG7yamURcUpg7Q0MlB/0YDOchuIprqW3VgBfVvAAKbbbNlRYsxXDOLbjZ3OeZ6h61Q5VbmrZgL3AkoL3IvFs2fy6JNP5N3XfyN/evO3sp0/kouTSgEdQ1fg+Ia2OfuIgI5BLQwq6lLV7RjGcgTQh2roKaAP75t93cJ1gJ66vKXTD2M2r/++HtDVfxy/q17j+B9COA6wAgaMb0g2uiFNcy51cW6Abj9PRHGHAP2j8bODmKAJS59Rxf0GhuF88T+n5UVApzvchoJYBl6WodMfoIIpkHYYMMAi2PfLmGnZSuPJ1E5dscyvKaQwHtD6ADE/RoK/1dH9HmL9qPDSWBpS7lXXqfSLn/+0h+TdzYMCtGto9zf1i8JaA32dzeA+tDn0FpnTBXjIKErpZ+g+rc0BO37Wf6stqx9XBPX4vRjlR/BXwLa6fagfp8HBUIYeF/JQJhopFuSxt7aNjIpSTsqaWTp6c6GQbesbYdRonAxGqs/MLUmFfo0MPUbWvAbMaNCb+1hWq89lvZ4rXWqTptrzJl3cn8y0z0p8N4DOa+K0uwmcIqArX2qGQPj3CwD0dTWR6tZdOXnpVZle3JVxOSXljoduBW/wgQwdoLb2DH1mGTpsQW2sKicqIUN3yp3DNDr18VCGvk/L9UMilk1A2xugkwZcr2S+nLOOPppMJK+nmiUMALpGwcjQ+66APSBFmetohq7XHwwcuxBIv6v6uaXcAeiXMwL67nLGtr5iPJH6zh3Jb9wUGU/prkbL4xeWoRuLw/kAa3YfcKxpmdEdbjeqZNvUssZ1sWFB7DiwITNtBmqZ+qEMXQjoqnJHmyLbLiGdXK9k9viJfPHhh/LO734lD955Q4rtldw6a+RsOpbpeGwZ+r4wTjM+E3uhHY1Art7tAAxVvHcZOjNAiui8bQ2vCTq+n6GnLOPz7GspK5IynEPjjP3aPR+g4/7YtDVm5wVdGTcb+FpgCM1EZHxTZHQhk/pGmNjZ7dUMfGyUVKfJ0gx9W2xlnW/lwejpUUDHPhqZhRTQxeZ7cCgLhw7pMQNzVESpk/C0CwGArpPumAQlui8cbwroCuZ9DUsa0APQ2/JSEnCoRsg0RMZu4pl3QG8nCFIsafqoOD61ixyUIsXvpLSLF+9bQGfm1LmxOa2lm5lam7Yew+jPNED3mbFYpPtOUv2cxQMLvPchQMdfRDqjfxz6HjErHwLwNJKNgL5H6QTFO36vlkxu7hoZF6WMs0qaXUbKHefvNWT37W7B3Gho/b6l6Yru7Uea0RSbYVFce58I6BtZbb+S7eZLWa8hVlLXozSah6PW82foB7WTvUujm0VcNzpIQ6NVVapDKHUM0Omh3gN0tXlVDFKVO8tBbYau+gZeK5+VHr3ctzsBoJc37lDlfnJxT0b1iZS7in/H6V2EQV2z6rpkHvTIRtcbWaFGPMckJghorIRgLU/022YfekGXMh3TqbX0/UCwc9mKm2R3ETWXpGhyCzDRoRGL+SWXxWiCASRnUlRwHYMGQFt09H9nl3qPFL+Z8E3sdW8/GDBr6cwtjnH6nDLmbWJYQ+u1VPi8WMgWw0sA6M8uZbNYygrr7nQq1d17UqEtEHOsQVMmnuLp9dDBO91wltRDwiertYNWDMwxaY0qdwRdqEmPGxrLQMuwYhmwE5ziOOLajxmSBsGgcDGccCfFaiMFSglQ7s/mBBU/vtV8Jk+//EI+//A9AvpnH7wj42Ijt8+nBPTRCOBsjm9sXwyTudrunJ2NR61U1Y4AEIBOsZw5xbUKd1e7IyPT2jzV724oE0SuvrdBK7AfmIdbbaWHlIJGfdvtXH0eerr/dcGosmMp5R7xg22+JmTVLL2UNfrO43XIEQAAIABJREFU86k04wvJxhdSjW9JxeE9xr7yfEoTTmupxq+/tw5u851sqp1sSpEP68eHAd1eM+KXZ8CeoQPAvQ+ddPtmZS2rattAZ762rbBRYEfPdwD0uK728UKt69Lvx2NSP4Xu/8ggREBPGZ9UFNcC+j/94897O7WCoj5kDqR+AJESYK+eqfDSA25pJgqM3LyhVFNjOuvYzFhu/kfSUZ5F1/agx6S/fwxsI3Drseh7+sI5VNs8BugpsKabwokUcrarZFRUpNxHW7SsqaGMbkrIcHST+e4BfSeL3eey45AWtGYs6T8QW9bo8jeQofc3A84ntMvitfE0tOl/bb4p4f504hh2Rbg/u80sx3WBCQUnaXvXBCxfW0DXTJG0vA1uIdWOuMfb2mzyF9eHB1ouXMPvYGiNZNKc3ZDpve/J6MZ9KUc3JM9GknNAi7XK4TetRqeqZ6O9IYhbrmU1X3I+sh4vRoWqFoEbrQH6mmrYThj39QHdW0HVYS/fwtRmIcsZAH0rDdXcF+qTXsK/3gyC+FMd5q7dEB4lOsgn7WIYe+sfZOL6gO4DV+hbbvR7vl1LBZEOghsMqnl6KRmycwA6gPvGuVT37kk1vSEl/LkBasmsg+sAPc0WXRDngK6mJmtpAV02ssEYUgf0qpCVCXU1+NtRzBRLbumzu4GGApa1BuglxHDQTMwXaigDmnazleXsSp5++VAefvCevPv6r+Wrj/8k01Lk1vmJnE5H0ljbmlq7og3NxG7cf5CpKghyfVjPeZtl4XsEdAV4lCtUGAcQh5OcZodoX+wnK/0Wr+cD9H5W2M8at+o8YT3mMejEMBUabGmTVi8jjZkw/ny9MloeXQgsWWBG/VSy6obUk9tSTS5k1Oi88z6gY6OycwyAzgATa52AvpVNlcmH1WP+bWSqeq8Xsmach0/cXMFTAnVzUOwMmL1+vtFn2RhhBFwAcf5fQ/CoXvwO6I5zXZIZLVp9VHU35ZChd0x4OF8AyUoA9VAS0Hq+GSCF54jlAKPcsT7UY94y9H/+p18cBPQOTPVAXVbPi0HbR1XgpS0DsW5ElTdbL/RC6M1SSkxpij4g7ANnP6OJC8z/jQsSab12Rq45KbHV4AigD4G101LxPQ4BPn7nVlbJeFdphp5XUgPQ0VOJDMAA3dvUeoCODceSc5XZHs/Q843OY/aP/sOo86gBNHP5jD3Cq9VctruZZOA+oUNm5ohFC+qoP/42pevoIZC4Bw5dqxTitW0yLm4NwGjGYqDODYCT0DSD90zNN2HOamcLidaROFMdm4lnx/Z6zOYJ6FqzawHd9QoG6GibLKdnMr7zikxuvizVyS0p8qlkmG+tTcua4RLQVXjT1rHRkgVAB838FwD0DQAdc9GxLWJDmZxLidGkdcUMQK0n1MtavXg124qitxRI8z1AVyW3/x3nglPyoQY+oGGhfi7x7KNN7epKNk8vJUd7F1z08kzK2zeZoZfTCykgOjT71RTU43pJM/S+U5aWkGhPYr24aiK06gE66uYR0KF693ZQ6jWsVXaI3aPCHW4NBPStlKutANCzBSxAF2Qylug0oPXvlTz54qE8/PA9+dMffivPPv9YTqpcLk7GCuhjzdDhzQ46vaq1Rq4JBfa8jtmBcl1rsaZg59eYgY6sHhm7BoZ0JwuAXkJ8aWyb63/i9fV98FDY7RqyCCIpoGuG3p/voYCorYAaTZvTo90Xb31rkz+fzAcqm26QleyKUylHt6WZ3JNqdEHWoQ/A7kv+fID+oH7S+/ve/qzuAzq62cY3w0iG7oKcd76WbDUjmAPgyf6yG0hnnDPh8eDKdBG4rwzWjIFLWc90b/SRprYd2nVLfVuC4Q5d6zC+VUXAmuBoyQvPub6fHl8L6MjUWp9mkcwz9Ahg3Bjdbg6brdl1guLy2eLWw2Xg0gnYerR2K7pC+4XVHVATavufWR5t1ZUx69aL47GGLh6lfPQz2QM7UbiO9et0GkSwRYQPTcWaRxpRDWX58abEn6fqxHSDvCuVYBzLKFdQr7YZN0Tv1fepZg5ofB9Tc3eiuCFA7z+aaunZQbpO7OnUprxiWSYL+UK267ksl1BIY8wgRqlCvalgzlJHMs/+xQF6p3SPgcc3BnRmj2Y3CUA3vYaL664DdPwcfuDSjKS58ZJM7rwqzfldqcoT9CKIrOBap2UJBfNhQF8v138hQMfAiBnNdOjJAEAfTaWEN7gONtVxoQHQO/q8y4DiStoH9H6GTvqZRIg6s2FjqbZbKbAHzGayfnbFz8XVnCKyFXqs7yigFxMAOvo8sDHGdrrOC8KPJQV097Lms2csSAR0bMhgnNi2hho6jm/cB3Rqtr2cRR/4fb+FCGK4bsjSq+1OytVGyvlScmRvyxVfBx71s8WcLIkD+od/fF0Wjx8S0NGDfnoyltEYAN4Bet2ARQFVbgxBoW5zfESZ5Oj/aifqgI7NugN0PKMR0KtGWY/Y654C+iEwt62B9+QYoPvIzrjnxd8nC2Sv4dcx1YYggOaoXQblOG/Uoc+lmtyWevqylOW0VxrQc0DQY0NQkHiE5st+ho759Lm8V391ENA1MkfCaE5sOwjh1BmOQko4Hq4udRgL/TB0X9VSmXWQcNqdllBQt/apeM7wpiVMXXZt4atd+/sJT7dfk+kAptHQZkNHSnWr00SZQ4jYPkrpOI9NwRzzAjQgBKXSvmuk3OMiJ8hstLdcrf5geagm9pxu5CXfxJikRwcVqvqFeMipb+/R7DZ6rblGQUE8jvbB90iLwA6zFHWDI42BAliigvdFr3WnWgE9oUIjYKcZeXoMxwAdOfP38pHUUknl41LZt2uGMiE73RfDmZ0fqVPNFg6L4rpxs73WtWS8Hs5luXssu82VLJZXst5ciuSYvAZdxP96gA7qW4cYmCGNUe3PDei4tsgsi1qqG3dkeu81GV+8JGVzqoCOjjh4BDigI1gslFFQC9YFbVg3S2wGOrGL9wmiOET11i+MEsa6xJhNo+HbVsHukY7z0IfYji65dMpd3eIA6DgHzglpTqQaTaVqGi1f9TJ01yowmmzfOH0vDPlotQ5cP1YXhRAHPe87ZKwIvfE6DBeYwQra1C6vZA3a/fJSalwXMBcAsju3pbx7R4rxOSl3NbfZHzHcywgNGLx27ptiCxTWg+4ZOgEdjl50ilsT0Fd1IdVkwho6BtegtGdSCF4C0OWgi32P6GVyYAkB6Dy/nVTLrZTwtQDdbhkppsjNFjOZPXsiz778XD778F354I+vy+rJF3I+KtmDfjIdSzMetfPNXfQG2l0NbaC8d5cJmm9oLb30XnP1n9d9SpMQri9YEpd1S7kjQ/fsDOfhWXpbRmwBZRjWnydD1yyrb6QVgZv31PRVvm/HmjzeGfPlyawBQziveyTl6ELqyV2pJ6/u1b47QKfpsNbPjXJ3rKGYlpS7+msdA3St2wMTFS/QHquArusGQjhZzaxlzTQX1NB44lfIzrQMDui47i5I6yWuicHM8YCq36bZ1tANxJGh05/Dx6naqGAFdBxbBHQEgtbKZzlem6Gn1C2pT94M9dpWhSBqD/owsZsQLQiJMUnL7yMTh9qUi/RYTbGbW4xjSCM9f8Bb6sSOw6lAsgnr/Za3WGc4BOiHIifN+PYXdLoR+NeNZHI/a2ScNawblngoA6DHzFRpFKefDcwtOFLLjGOAHiPACBIx4tOMaC3PZLt9JvP5paw2aO9YsY5+HaD3rsk3oNxTpicgSls/xybbo9w9GzPWQml2aA2snGOUuw7Y0AydLI33nPNNjM60n0G85gwIXwcPCjbJ6Q0Z33lVTu6+KvUEdfSa3QgY0oLUnK0uEKrkW9bs0KYFcxconkmFJZQ7tYwc8KFe7psE0PcD2H1RXLoO9bRxfpg3vqFWZYPSCXpS4cNeTaUcTQjoBM2ssEE7Fql7GewIoBc7mx/fXvs+oKPdDCwTNhxQxaDcC9rRok1NAR20e8UBMgbod29LdeeuFGAQCOhaP0wp9xcJ6GsAelNKNRlLNm4I6PS7MCGg2tBjoEq/5huPizah2Y4KfmToBdrx0IaHe4+pYKuVzBZXcgVA/+qhfPL+2/Lg7Tdke/lIzsc1KffpdCz1KGboOpULLVpK05Z8D6wv9lMjE6w0yVAW0QfK2DAQp1JJryJDRA09Zw09gkoK6L6/HAeVjvHc3+fUP5yCtkT4SzLQRtd6Sc1/JwZkSALXZNTgConYAOr8KWvnzekPJC9G3xjQKWCsMBlxJ+83j/rbVSgPOqB3GbqKKJ1y5ywITKRkZuw6egN0K0vCX4KdBpah92rXhnupi+kQpqS44Tin3+9n6J6p9wFdrdTplMEuGgvqcqyrTDKs+SFAjzeX4fva+H0DdKW7kK2b1y0ogKS/22X13m4RAT2lqfWEVJwTI8AhMI2Azhuz0+CCD+ZGGxz89T2CZWTMGpXVsTywsDA1iuOGMvLIGqQZeoz2z6SQWzkAvWaGTkAHZWk1dAeelhFwsY4lUE65v0hA38hcNtvHMp8/k+UagA5hnDElaKmzbEBH4B7o8R8A9GMbhf9siGHxUgODmQDoePi1cms1d1rDdq0amkZ6H7oBOoWFHaDr5mxKaReYeGuZ0j+SY81kpaxHZ1Lffllp99ObUpUjBqYw/0Y9/d8roO9gTclgeiMrKMjrsZQQg6FrJEeWrsGIbk1WQz42fGWLlr3+AI0ojAOgQweCzLwH6JhIdXlJBfhmPu8Ben0PgA7KXQGdpbUXBOg8VhM/xgwdgL4eVb0MvR204toUCNs4EMRZPV2pbYlJ23EI4PliLeVsKbvFQgoLIEHtg+m6evpYHn/xmXz07h/lsz+9JfniUm5MGjmfNjKejKVChs42J4jioKx3dzHtW96A9aFCXQWpHgiq2l3BhOI9ezZZG2XGjm4BHfryIgDdBW1D+6wGksOA7iwPWaZWrKxrKAV0DjzCg40hLDuIys5kdPqKVJOXB/eb58nQGZxlO1mVG5bFkKH7Hq5lWMUAXddKoXuJGKwyElHP0AHom9VMs2Gmv6D4vTvFRGbUNCh4tq1iveTUZGEtuPfdGSOu+b8do/xa0lgL68wodyQMNGszK3NW0Gnw5PX9awDd29Y8amhvMl7BvLapMGb27GPz9GtcAgf0WFfwC0CVJjKWROkaHyY1BOm3x0VAwPGo8tWoEwzTQMbEIEOZg2Kr2YbT/f3Ge1xkbSlqhQSJ+X+8yDGwSI8jBTP/u5fyRnvPd5VUMJQxdTsENRSYWK2cfvYGMKYrMUWyed678Wtf9RbZ9UE87R60jmKlEYY8ktn8qSxWz0RkQZqMpY8A6LGd73lq6NcB+l5U36H8YIautptfH9BblsMWvm9ScUpbZ1KzlRI0GwRO9USyi3sUx43Pb0vTnHDKGiavYUKZZmsvNkPvqU5JZfYFR71ral7u+lBohr4D1U7rUWvVKkeSldpGg/+RoeO4+b8Buho6da/sa8S/k2G+dwvoLoLqhHHlRjN06C4I6CBCobpfLmR9ifr5nD7uFXQFMGCpS6nv3QmAPiagI0sjXjJrjhuuBROk3B0Q+qYbfFTc9rVtb9PBLOhzZvsRPARGtVTTiWQjpdxR9fcgmcZOdBv2zp2+6Yo/wwgr8/VGcoyARUveYkl2BowQEoj5EpT7Y3n0+afy4Vuvy5cP3pV6s5AbJyM5mzQyQg86a+iWkVfQ7aAFyxzF6MOBL41qb/uZQalrhg7QplDO2qJYSjGAp+4FOoVvnaF3bYI6ErrTu+h6sIFHAxm6B1VxHrpPUWzbDXm9t7LKwGYB0LEfjqWZ3JbRjb/uiZP39ht2aUAYp+wuFftuzcXFoOthVWH0r8gH1aPDgL5VXImAruNSjXKnj4pS8Pg9NsixHOm0ezeD3g1k/LOWj+F6qq3dkX53xsQBPLZhxiTQn0MGGbjWYP643gDo2t5LzGUNXUsCqn3SFkzUz6nNwHHEDD06xTmYU7EYMnRExMygTJSm4wu1n1hV0/3/2xMH7W6TYFLarbuZ6uc+lKGTkDBA92BCW+c8Q7fAAopdGtJpBurArVSWAbrNPU6Fce0DfWTMXp8i6TZJ/G2ZZfKD5pTzz8dbADoMRLFLackCmborr0n7+Sz00FUUM3RSJ0c24hRQ043aFxKsKrP8MQF9vngq293cFuBhQB9q54vzrI+CuaEWr5VRvvHYNJDpBtI45U4nMjNIYQ5mrWlUnbcF5f0MnZfJe87NvYqvaRm696Nrq9xWqvVG1tudzED3nd2UEbL0G3dlPDmXIm9QRJWMlmMK6KwbszVOa+jsP19ik4Iq39rWcEGcPrWsS3v74R2uVrB0rPJskE+067WsnGDXSn/LuwC6Vk0t12gQQHYM52hZudZpG/WQt3GROtUbh9ALI4JYx7LT0F7i61OH4OhxsNxg7oUAdfi4A+CK5bJ1hsPQGCjCUUOXUUNAL27fkXys15SDWbS1o5eV6W3Vc9QJZgboKS1OQFM6kedvGZbWz8HObWST57KejFTlXpdICEm5s8yC58/KWHzukWAYwNuGYXCB6V+oqa4lmy0ln8PWdsmExmvD8+VCFpdP5OmnH8pHb/5Wnnz6J6mztZyfTuTkZEJAL6qxzjxnudH82G1v5Hx2tjb6KGNNMlgCY43dRu+6hztLKXblONELAJK1Q2YiuHAZWv859+hjD6q1zfK5sySpy2qtt7zNEHUymtLrMenSDF3xwmbVW/eJMm2qSUCyiYI3xKcnt/9GigpCuK59eB/Q8XzgvPvmTL3ESnayqrXk+6B8fBDQzcG1bVUDhsUaOp3iGCTbnsyavd0HU5Lr/PP+5DwXI6oeS5nBiDuRhcZxxzbModui2qBtAHRnSHQvwHWMgK6eCpFJwLrodNJZ9HJPrV1BueuD1ClglW5RkpQkRWJ1GbNjHb4OOnBf6ToE6A7gaWbc9b+rEYDP43Vpf5qh9yIq6333Njm/+FGhmL7vEHV8iHIf54W82pxInZcy2SrdDqqd4OX/h4fII9rWTCbU+tgQ8oIAndewfCJzAPr8sbauUeWOhaviCm4ySX/jXlmk17a27xngfeeqyAz+AGHCmtYxnVK3XvwwmS9tj3TVvhq4KP3H6WoGOA70EdDb8otnHFZrZ7SLIGqlStEVVv94KqMbd+Xk9isyPrsrWTEli8PXo8GaFj/Y94qonn2qAHQAj5eh2EyigO7iN84m1jYS1s45JETrps5kuZ+xXg+1V+VaUUhu++t7nQthKBKpRU0LVEFNQC/UuzxTYKcpRrKt72Xo5EMN3Kmj0zY9BXT0/CqoIzvHcUVAh6HMZqGtdA7oqF/X9+5KcfuuGt8cBfTgAc5eXLXk9MC5zRq5VFS0pvtQ12XDZx/bHYSIyIwnBuj4mzxj+89upaMnme1h/ri5Je4HxRtObZPlig5xAHRoBBCQc1PebmSxWsriySN5/OA9+ezt38v8q49lVIqcnk5kejaVuplIXqJXGXPNjTo3Fbsaa+W0p+W+x8zK2tZIpSs1D0U1TYr4jOJvYmSvPhIVa+5Wd/dgIXHiGwry23NmfGgA7R4DLqq1RC3iQNz3umdY1detEC5OumSAqoNxtphmuKmkbi7k5OZ/lKKafHtAbzP0nTwoOmMZPuOBcu9cU5Vm18zcRN02cEnPQelsZOhgSDywUkbEhIq2B3qy6Bl6nuNZ7N43TYhYTrTkuL126eLz9j/L0F0/xOcfrbscRIRASzN0NRgyfwfORNFyUVtD/+lP/l7b5No+Q4sYWsvNDtB18+4AvcAbWK+pZ8U+nMAt8mBj6VQDwSKh3ztVbxs674kxPEtn2xzpNhvoQTcibDxaD4xg3V58B3S1/2rr7JEx0Gusi1zBxSlwz6b6orN4PjfLRu7UYwL6aFNw/jnyAIL5RrNzzxZpn9KecNdy/l1k6Lyf+aXMl09luXgkm82VFFiAmQjGSVJ16/25wc3LKaMuyt+vC8U1CSVqDMBsMQUAB0txuKSiSWtfgBjXowK6Giw4oPPnSQ39WkCnyE5kAXq3qmV0cVtO73xPJhf3Ja/PlOazOeoO6Kz1R0BfoTfeAIj9oRaNmSiOff3s7BgA9NbBy0tMFiQngK7tOaENcUAoqu09iEF0WAeAgCzHnwPQYbpypYA+v7qUiv3aKwrSmpfuvXBAJwljNK5mWUq1t8NByn1A5w6FwB8ZN7QsqIPaFLQ0g/LAam2ALsjQF2tZzRY6mpNSorUsoXJ/9IV8+f7b8sX7f5Tt1ZcyrQs5OZvI6GQiZTWSslTKXTN0RnHmkhkAnR0/AdCRcZmJDOruOj1r2GUQBwOXW58ad4htvB7QfR/XEktbAjoC6F0Wr7S8tw+ndXgPAHScdSnbbS0jWLxe/AcyGN86Qyegr1hL/zDvO8UNA/qGAfmaA1jUvhcKd+xTLNcYa6r93WgFsxnoplmIojff9z1hRKeVDw7zn8Vk0MtmHWup+6CzLdzHwCYZ8OtkSBME9xIg3WjcfVIzdBuyBVzLDfyhf/jJf/+vSqwhSrYXU9DZ6on7WFSindWhDAAQRaLO0drQGa1Voh5ks4c5Wcf7Lh3QkyhlCBDsFEjf9kzr0atn41J1XKvWMeJHr6bBBwR1fM1q9j+cEuyrcdOM3Eewpn+P7Py0rKXByNRtqWUIF8NROW00sl1HEmKWBfV8ZFxBOnSI/bPrfaVBSCDZgmJ8LTNZbJ7IavFYNutLyXMswOOA3s/Qo1OchT2WAftBpIDuYByj+esAHfRwXAPfCaBbpj7fbGSVlVKd3pSzu9+Tk1uvSgm1e97sATruUwR0KHb7gK6sBDN0BI7PAehdAHsY0NnsFUDdTTu6zUKZHA6CASDAYAbCuD8noM/nMp9dsmcb5QjUr0f3X5Lizl3JR988Q4/nimvL2jdCPnr+r6ifUWYONRKhj36aobtZEWa2q7EV2IwuQ3fA0wzTzYswSQ+WrzCVWdP9DgJXvMcK2d38mVx+8al8+s6b8uTBe5IvL2U6ruQEdrcTiOFqKQttW+P8bLacdR0QXCPQO9gULxW+Yd2Y3SvupTnFHQN09jMMsGqD9PXAbseqjnVRqLDNdFHcN5Ql6TG1tg4d0HVfdFDvxHA9QXVrA1CK7KAvuCnN2Q+lKMfqf3HEhhsta+4UF8/TnweUw1b1ktf2w+xJTy3fA3Rqy/D8okVNp6o5oINtw9mi25n98nyEvbdbM2BtD7Na+UAiqBMrlcnz/Srd+8gOxfY/x08XcJOtAZfm7eFqptUXp+Nt+rblqQeB64eQyWd/91/+dtderF6rFoDUDPY9WrAFMpQJ9+rWBvJqt6hom1Lcca1p0NAZpLQQ5fU13Ayj5bDYoDqNFEaMkvx128VAukvFKf3adO8I2loIA4lB4PfJ5v2nBIB+XtSCyc9jOroHszcTN7QUclByqyjOa8rdoV3rhHt0zrXXJnWRrXcLWW4fyXr1VFbLZ5LTXOYwoO+fOzKMvnd8Guh8E0DH+8QOAmDhdw3omJSF91hC5JQVUk4u5OTOq3J69zV1jYPa3ebieIbO8a42J5kU7hq12ZihW18xHkwzCkHWzE0bUSYfVhX8uXuhA7rWy23WsU8DM30FMvR4ffaDS21v1A4SALop3SGO85YtMzAZ2tP5PFq93ssXLjJ0yp0MEzYjWslq/Rwq8HK1lGy2YIa+mF1JDrU7BrOgD/veXclRQ3dAt3kOvYAzOSCaZphOJlWh67UDmAPY0V3j1KnWz0lIws9+OpViVMmuKjHkVN0N2TZqk96sRKH6hS549EQBhj3wzEcNXaAH4IQ1DDTSVjPStVeP5NnDjwnozz75QKrNgmYyY2TncKqDngHjYs3SVQFdN2x1fMslq+CHoRm6qte1bu5dOJyHfk2G7kN1fI/yzf0YoDsYK/I4oBPSOqFzAHSn0v1zF0gmhiihVNJLygiS2AkB6CMZTW5Kc/JDyfGMXQPoKH3BXCaCeWQHIF5c1guuywe5jk/1axEBHWDO8phl5EhO1e4V5bMN/34NvYzt97jXJUpYGCjkY1NZoumXizt8oYinZ4GbBjVYg7hf6bVpjxkGQRWYUmtHZq4XShmGDwD0iKH7rbAaBGA9Z//tb/9zC+gdsOuj5Haa/v144ZzuUdMEzdLT/sivBegHRGlxcUVz/Qjc6ZjXdBOj7WwA9LSe4TfNAW3o4VCqqJ8+Q83+48m51JJLvSvoFLcH6DFDPwDoUb/0wgDdatrz3ReyXj2R5QLRrAJ61QY5ylpQKZkEMV4e0el4w/3v9oO9CDUubBWW7Wfg8TWHMvRuMwGdhCzq61HutI2FmYhbxboF5VZktc0kH53KyZ3vy8lLr0l1ekvKasJ56EhfIJYhrWiADmMXHUYUAB0PUOjK1SwQ9XPQ30q5k04zXUS32fgaspGeFsXr1uK6C6PeDlx30JmUJbHOarVXM3FS732fd34Izrlt9soiDDBD77+yRyp+QsCcAjrGpS7mMwP0pRTTiQL6LYjiLEN/DkBHfToCej/M3gd0ZNTaT6wjdw8BOgJNeFJyEJAJ4zR40QDL1xdHh9I1bMkMHT31APaGXuylrKDYXi9k+fgzufz0gTx8/22Zf/Gp1LIhoDfTieRoH0SGDjCgyE3FuNQ6UIWs2XhG5bs5wnHPtDnbRrlzPKep3GM9tn02ffpWYORS4Bt6jvG9LkBEG5l+re3HXdcFAiYPtuO+64xGBCbHBmdUhmrtWzCWOQSDN6U++cELAfQNAL2aU9vxUQFdUB/QfV8BmBMvAOSweqVdOabndZQ7xuziqXPsYq+/Abr3eg/1mev14APDleWMxl5SYmXBY4AOq2CKZ+1jLzAyIfGhAEfvV+cHn/2//8//bYCu4Vv6gvFrr696hu4XwgHd6+cdMH6NDD2obiPt4+/fo92hUAzTw3BCvY0gtGLwWAjoHeWu9R+nqTWadFAfZhLwc40a4wcsXn+AvmYAuhRS77CFJBn6XwjQed2gCN09ldX6C1kA0AWXO2uBAAAgAElEQVTGJB2g+3CRNIDpFo+2cvSvra6TsAL3FNTPC+jda3QDgYbYIq2ff01Ap9tSmNqGzYogD4zPJWtOZAqDmfuvSXl+m8YXBfqKjgA6JNTa1aPlKddEMMo3QIeRyIsA9DTojPeAbV6s4cO4SYd6OOXOOeBcg8mQhATb0wydmbnbTTKzUPaoFcWhPTTJ0FeLeR/Q71qG/pyAzjqmKfd9TkR8xtIMnar2oHTnc1wWsplO9jJ0BfRcCusycIvZPt2uLbGyXkmGTgboAxYrMjWjkU6zW2zXMptdyebRx/L4o/fl4XvvyObZVzKpcjkl3T7WaWlVw5bVOGxFxXAO6Jll6AHQmQwp5Q7Qd9OQWBvvJxl6X+Lz50AaN/x4q/37kfGByjACuu/7XwfQnb3taub99aatiBj1eSLj8Q2pAOhFYxl6ZwSm+22smar9a8xiIwsIQF+UVwbo8z1AJ9tr2Sp9U+gKh6FKDuj6NRsbq4YsCnBM59h3gK73wh1OO4OksPH1MvQhUafK/U0M3LZdokTc1cPVfK2j1PX1Xc/lLG633/bYirYrpCuVZH/7n/+vHZ23GKkZZes1XjhQBRo+9prHDN0z8wjobRuFpZz+NV6vD8adg1MaCfp7p6pLbwXwY9hTSVsuzcugTbBhyIj19wUVtl7E7uZFUNcNho1AyZYocrMey8vNlIBe7fB/aV061gfrmakPEPEM3XtiqSbuOXRGm/a999Nv9I/Dr5n/cmotus0WMl99IsvlE9ltFwHQteYaRYr+GscAPS42XXu+YCPGd4HhsQy9O2Ztkxwu/ThH+G0BfaWAvlb1rVRTmsucvvJDKS9uS15NhaNpzbKSQxHYvmO1Nw4jyrX+GAAdNTi2IrZWntcBuq41yz153gBfz9B1PThNZyuzF0dm6vnMgRcA3Fy9HpChq9GAuaSFoCtdSaSiQy88rn0cZmMKd1b3qHJHDzoAfS3FaiWCgSyLhayXAHRMojPKvQX0U3q56+SvJAAMx8KA08ppPpRlGNDNA8NNOHz6ngE629ZGdY9yp2YQPhCufA50Ow6hl6HDBnSOvvqloO4O0Sg39LqQ+Wopl8+eyOKz9+SrD9+Trx58IOVqLqeon5+cSDluRGpQ7TUBnRS49ZWrKA5GMjpDmzV0HA9EcxDP8vdCDR3vGdqAIyOKei6fy2SOvWfILQAmGpc9QLfHSQFdtQhaocA6fv4M/TpA16QMgH6qgP7/V/cm7I1kx5VoJDITG7faq3pRS7L9Zr7v/e7xIsuWPZLf/JWxR7bcrd5rryKJLZHA+86JiJuRFwmyqrta8rCbH4skCCRu3hsnlhMnzn6pg2aY6XTAVrX2LpOrKn/a6WMgZ+16yTbsAehLgunXo8UNgK7CY1R2ZLpdCXE6JtWUCupJcqQ0zY50u2ZZ9Ht8VYIiXr8f0GnLGq4jx6eEY9bllAfJPYfNsji07DkZjI65EauzM9zPoARA/1+//dU+Rqzu4ajZ6VTc/AV9g/hFdd6NL4D+Ted59fP/vjC+OLHx/iBl0fO2+nNj/Xn0dfqgEr0YLi4ZwJpqy0HDHCKdhp1J1Pa93sMa+qezM7lXTaXeF9S9rlkz0rSe1k+sZncE0KlV/BMDOt7Dov1CmvVbjlKFcYbBomdoZYQ85d4H9MP33SPikbQUPEi+grIueY+sXzy/twH+CZr6ezMsmewuB4Qa21218I3lHrIfPZY72el5hK6ADkU4APq+nMv80SdySkB/xJaaEUZuWVpTGfUAddVSRwoPtSy+pEfIjJL1urmf0U5k0q9KkuvU21KHhYGzro1L21LnzUBeld5yR61bL7RE6gjXBuUEAABTt15H1z50hVFbq8zI83ySuKkOfJorzywZ1hp7V0WRNLmvTgfT7uASMJJdS7N6K6MF0tRbKeenMvkILPf7MpqdSlnCze1ntOJ58iwcCGfROOVGU4HGRDc4NlX/bYvO+efb04mUUwAraujgFlCthl0m9MDouNqaGImUZQsnxW0bKdcrkQ3G5QJvRnzeFgM9VgtZvngmq2/+XV589blcv3gh87qS05O5TOczOhIy1nGnNTolXPuCMyTMwTI+BaeLASzY1qapeUbmnmovdOBGDHj69lZblOIH97lpD6h/rSn05Jy7++gCTAHQvYbuiUcFeAt4wkjPPNDSe2eEacusDvI8dijDaoRenf7cAB0lvAjoPvFR7YwCOg9Ur46erktaWY0A6KihQwHzMOWO/cGOKANyRukE94ZnmW2ieJ16qiNurcyBPYv7mAhytwG69aH7/k2cjMhQ33Z2zdfRI39vZ4TqXUcU7CM35ygOnN8c0P374l/++a/3MR3TpfpgGLR+6ocsj9Dx867+oICep+W9TSFPZecbJ980ujlj+qQfyeN3MUL36/Rr9b8l2c4GlGlvZDeti9fgBpnC933N+WiA6NxkKff/fnJXpkUl433BaEBTth2go32Nr/FnBvT1/qms189l2yxYH0bNml4n35N7yBY59kgghyn3ZCjMriS99WBCdE0146MRaJ+MlBttgmZUT8vatryezT3iz2fpYa/Pc8gBU1x2f/2rC80w2ka+HbYe6TYF9PmTz6S+80DK8Zyz0Tme1UVtTOSGPeiMaLQgjusAsCCr1YsocR6sj5iRsgvLxIgDPkOPSxEEd0zhrDdUJfPM8dcjSymy/kznWUdssmUuNaR27YQHT4G/QdmB69wHdGgVOKEMpDKSdOh4qJY79c0d0JdvpFxgOEsr5cmpta0B0E8Y6UCnIn7E8+RlC0+5J4PUO2N6fS45TWU46yHmboVRnlSyO5upsMykA3TnT2A/pPbCcDHJPrCzZys1RqU2KiO9q0bSYAgfhndcvpbFd9/K4o//W15+8yXr62ezucxPlAw3mo6lQI/7qMJoJh0MQ5EhRORKkKTMK75HEQBRPOqmtj+oEJeU4mrTiOjsUM+uuWxseB8+xdE7k/xe0WF0BqZNfeT5oSNj55F6Irq+uDdKOnRNfz3g3Tp5l5P/rNMNwONyQEeA1O5KqcsTmRLQP/tggL4sFgT0b0aXCujurXHvOGYogLPNEW1r3DeY/qZZCGaPoLYIQEf/fzGSejxJfd59fRV15HO7pTIefT5GL0DFOmM0c7Bn7qwRD03DgnvEcPYgC4BrzTqfiCm8j86I71RUi9/+5n8Q0JkC7PUU4yWQIjFPyfpoGVW6UAInTSkZLmndWmtaepwpA0VnwDcJPb2DaCzW8a1eaXOxU/rfWKwKwEBrGFYb0WopchoCm7etiktdSwDFPsIn+Q1B9U4jVktdJk+xD+h1MZK/NEBHhE5AByAEQAdp7s8J6H7u22Ipy/VX0jTXUmzXgtEtUDnaF2jnCzPRdVelPkmkx/Iaup3yZFIS+GXGkhG6RYhuGHzND6IwCsfkwzPcCTAZxKAcxza4OEKVKW9z1gDIsXbOKFsnP7l6GFPu47nMH34sc5Di7tyXEsIgLVLq+vd+3/hvEz3hDAdz0rzsEwGL9bgM0Gko3xnQLTrPorA+IA8BOlK36EeHCwlHjeo4vU6QHNQh/ZoDOsdmHgF0ROhwJEZYjzWkUdeyXb0loO/WOxmdnJpS3PsAequOUYgGDyN0nfaIzhYHc7cDJJ1NK9lfoIZ+BNBZHulnkXwtkhMBQGc5AaTEEeVj10Uja8xBePlcrr76o7z9/F/l+uUzOZlO5XQ+Z40dWvrFRMsdBHScJ4B55ax2BXTeF5wlG67hgK7kOY3UGQxBqSxN+8oGXwU7HImzbrPdhiOboWOlO/2LNKTIO4mYafI2NRcNA59Bx4tqb3qXCYj2ugv4OrB3QO9sKuw2PNdaxuMzmUzvSHX6iQI69O1Dmh1rcphyvzlCX8g1Af270eWQr2pBm9bM0eaIefbcO+YIA5vqqqYIGFusKQYEDX5E63COwYVQsnfukPa/7wO6p967FLwOVOkCR3PeXdbW2l1jEBwzDokrEZIyju2+d1kyCcz44nf/8Nf7vGWMBhgDDWxGLTddIKHx0PF7Ywial6k3BrKXNoidNZ+OcOYXm6JzatXmA99DWpyeSJdqTz2qNlrPr8OfN8ohxr9L6dMgLdkHdNOb9vRNqt/Y3GK+V81W+MesrOUXs7vsP+cWBXMam9hADKl0ugT2HrjpPQ1q6S9NMmnqU33LmLwe3KvvUEOPKTknV+zlavN7adZXIu1aRtKYXKDW8vy+xVdUpSoVoMk/NGtpHryzyHNAz2rrcb0PjHYWofcdS0vfO4BzsM2HAnRE6D/TCH0A0HWMoWlb20A2B3RPr31oQDfX8wZDcgjoTN+yFmuRnzG7o/E9uInUru9H6O8L6O36sg/ojx7IiCn3d43Q3x3QN5tNald1B5ERzqSW3QVS34eAXli2Jc1QyPZoAvR9KzXKCY3phZeFrNqFLK9ey/rpd/L2i8/l8qv/kH2zkpP5TOazuUymU6kntaq7odRSQCUyADoidZMBPgropl7nETod6JApjBmNlIK2Mo6/Fa/v6r12mVArSVCVBw5pJz/tbRcR0F3TvTFtc0SyHuD568Tz62DvQD8E6HvawrGM63OZzO5IefLRjYBOa4l9m1Lu+sp9gCOnXFbFkuWQp8Ulian+wWFANsDHuS8EdM4870o7WDOS4ADonHcOZ7gDdNw3Z7n3MnC91LdihmcE8rS7gjoeE4Yg5eJnFoQecraO2X5bk8ABgQMHRzvt5d/9w9+Q5R7T7jSoWJzQE+kviqdk1G616zT+zyJ4phSYGip1QL2lKuLmjIBOMYwYLVuaJz1moJbTS4VntRZPm/fek0VdnVfTH9NqRe+D3ke+V89MZMB2r57JR+MzqdHTjPdrgO4+XaqNO6DjbI1UEjEJy2SkOEtq3Xw3byXFHZKhsBaL5nNZr15lgG6Rgzli0SvX1JCqJx0ieud4aMq9e8TQwXcDHJ8//IVFwP2oIP4No/2fBNARoVvKfQDQ4whWXA+z/FkpKBk3e0OYhqXtSpZ6ZZZeI2ZtEdSiZkpRmtZ/F5RrzTh+9CMFODQ6xAEzpylbSecLE77UEGmXeZcydcPYe9IE6JodYc2Za6wRXsWsUz/ljnR7iUVAixcGsmyupLhaS7vSlPv4CbTc70sxPdHUcqbbnYDY2qho9EIL2aEDomnFTrqzX+MlT2FSS3veabmjhs4aODgPPmqX7XeHik0e8SMNS9IfpK45AKSVVbOQ5Zvnsv7ma3nzhz/I8sU3Mh2XrJtDt30yQe85ojm93wB0RNhMuaN2zq+2F/iVnHslW1ntXCNBn4duMxaOROgpeMkAPZYYafOM6KaZQitBGeERP9N9ZplDk3711C3a85AJiYCeB2HvGqFzEg0AfXzOCH00f2Ip9zpF5JoF1f2qr6NdG1pD73ZrD1Rlxxo6AV3eHAB6TLmDALfZ4HOdInRcP6Ly8WRyFNBZvhpQ6+vbLz9fJk5kgjz9KB1OVr/01R/wMlzivQUAtDwSGO5FyHIVOaB7jl/Db/X4I0j2wVTJBelvgkeFv1HVtM7TcnBMYMu9VfYAPY/O/MKjMcgBPXloVn9jD3BsXWMttJ/aS+l7awOBdzv0vMcA/ZP6VO7UcxnbMBaQiJBy933ogI4oiMb7zwzo6/aZLBbfirQrKfYbAxavoff70P0AqdRgB+iDgJza//Qu3ATocaN2hoEMtlRD98fE14qAnibXQZ1MTYHVpM0h8IEtrrhkcooAQWZLKN06kn09k9mDj94Z0NVYos7YJ1b2VNyor+79xwHQqSplawwCp9XQnQCeBIZ0BQ8APc9oYAIba9DUN9fRjwR0qqFV6oxHLyvwYNI9yCJ0sqfT2Mwd2TMoI8Uaeg/Qoda4uRa5Wsp2CUA/k8kTaLkD0Oda10+Gupuy5s4Fr/8dAF0H0mhtN1cwY1DhgG5a7iTFsQpnbXg2XMTlJH1f+etrO1MrMIqlsZIb2cp6cyXL59/K8ov/lMs/fC7t8g1nnk9O5zKeTaUej3VCGkqOzGCqwlmsoRPQjfXOSV5isqKWatf+dBWfob1kH3s3mGQocPFhNcNGX/eOE+OS7DRap5xLYrrlMULHngOQA9CVp6Bjev1euUOZZ9luitCVf9UBejF7nGroqQU48Xfw2GE9DPU/rGxF0SDQYLay3TXy/f5ZB+gdE1T3LIYxNQBzi9DZh67KUYjKx+xM0FJxHqFrpqvfrnvoFDunoJ9BTvvKIvQc0F23JfK13idC9z3hXDDep0AsLX7767+2DGp/agwOQMtFPg7onEgVWIa+ydLFvkOEDnauG0lftLhxYubAfz8EvBEAYjaB1+Seeoj2I6BHZuhw9N/1SuL36Db/xfhCpuWYgI4IHQxozNX+rwro292VXC0+lz2Y7gB0jsUE+7dfq+uDR7/U0HOS7GYPdSV59On3sf+cHeh73c96wY7XfI0Ekgh4IIRwlFMQrTHZStfNT2NUrYbOdDLFYrxtbSaT+x/JyUfvFqEfA/QeGYjKYHpmehH6TwzolFcmMU77oBnpZBY/vwfykwA6IvQHPUCPZzY63j8G0J14RECfWsrdpq3pyBYjolq5xG0YJ9+Rt2NTtlzpjO2MDbMS2GOb/UZWy9dy/d2Xcv3730vz1TdSylbmGMJyMlNlOExVQ/8yzj/HbqI1rZR9IMUpmGvq/QDQScry8ZdmY8ly/9CAzvyskeH0ax6hw/4RyNuOPOaDrw6BTM+vB16+//ukOAzHgROngD6e3JVy+kAKZDGM6U+yNBX8dGRpF6X3N67L5yp8OqDrMJ2Xu5eylGVyPHrZgxZjthtZrVYEdd8z3pUFjJhgfj2cYNTQqamP7Il2jOD1XIXvMHPk1+hTEPvOZoctKj/rdhNrlqa13dhRla1BSPX7c6gzpX326N7xsbDFb3/9N6Yv0rWX0SNjw3s3KAA/w4VGwIPIg9daYlrQbzgidA4qCWnxXpSmTTK9FgVfjER8sUOYnAXUqzLvKUb1dOjyfj5jRPdBvGMnOpPWF94dks5Z6ViO+NlsVMln43OZjuoO0AHm6D+wxU8yoiFCb4NmOXaMN4SlCZOWlh32vvWnicVsD8qj5qEo2jfk1eo/ZLd5K7LbCAYL5Gt/6JwNALop0CXjzIsa3oDvCug6Ta3riz4AnwFAd+KaK8G5DrVODdOaIe93itA/PKDHCIXL4HO/f2JA50hXj9Ats8qRkwnQ+zLHQ0b5XQAdWSfqUxjLPY/QZX0l++tViND7KXfwZ3JAjxHG8Qi921BMt0MLwCL02BpEoJ6NtYYeAL2x9UFPuc56MPlVB3R7rpQpxP7bYuZ8wT5lpNsv3z6T5Td/lOvf/x8pX7ySyXgk8/MzqU6mpgynXT0J0El5zgAdyoFGeospdyfDeYTuqnIkxIXRoT8mQjfBdk2xW9ZKM4WI1vukOB/Lu03zwruas9vyaBv8fOYReoExxHrHZbcDUXAidTmRanxXRvUFiZtQUqS6oX16QBH13fPzj0wPJHj5HyRboRa3a+RF+0yWsrA9ZmUEm/aGcw9A32AqIEb+WnudRuTIhIzomCmgo0ME7WoK6Ei50+0xHBm2Y56pUzAfUovTFld1gCIuRXx5l+g82vSYDXclPNgDLZW0wpR7vFn+Yp5yh1freX9fFH98BHQFmyAogr8rRgKm91AU7zgQxU3ic+Sg5s+Rri97QHztA3Yie5f7dXPfjJrS175F37zxNbrn6t7H3XIqT+oTmZYK6HRaQP6jdKiSuNjLy593KXcAutfQ8VoHfeg/MaAvNv8pLQRm2rXWSnlI+g7XbRF67jDkEbo1IJjakfdoHwK+rr+lrQZIcb3rCIDOe+Rp9QDYDuicpw4dbteL9widKWWN3LRtLUboD7VtbW9ta5yRvJNdgx43O5CpT75j38fMkjOPOSo1ADqdTbZNGrixRcUASwvyuu/s+a3J/mgN0X/PCNcY3Hw6lEfIlrY6eui9dlDtRRqYbcLXV1YzMxjWh87WQCNr+s/IcKfmOaaYbUTWaxktAegb2W5akdMzqZ88lBqkuMkJI02wmc2+J2Cn6lfQ8t8a6Or9c4JTJ0cKQhsiahovi6y1pm4CVWgbO59LORtLMa6lgcG38gpq6LjnlORlW5ZxMSjpqyUa/UQJY6MEyPVG1leX8vbFt3L97Rdy+cf/kMl6RSLc/PRUaoxqneiIVE2Ta4DBrIyNz6WQDFvV9GtZaemKYM0+dWuRtZQ76+gsm3SM79SrbN02WrLRfdTzn1P0pvuLgsQ6fcXq5dY2SjtnLVSsPqmWu0bnSLH7eNqWNWcdgqNrxCFcSddc7aB3URyL0PcA9GomdX0uZf1IZyUwOkd9GoCOrz6IRZ2AocAP+1ABXee8U1tftgT0y/atvN6/SHsrYsBuu5Mt6+cbihfxfZhEORjuHEELyd6Qcsf1QM/dI/QYKEbHxkKr0FLZATrvgXfkkPCt9W4H9K6Ee5gZjY5StJg5oMfsCFrzEKGz7x6A/i//+LeDgK6b8bCG7k+uG6Iv2RkBmZ6EyS/6z3OQph2y2a5eY8ydhniTo2eTv+HcmYi/V8PVb1Xrs+fRFrNJgO5pjRhdeN0Hv/u0PpM71VQmZSVjG5eq8kYaof9XBfRV+0w26++lZT+6jhDkyeT/XQ2LpsH7O43YxIcOCBykdTaNbHvGvjCKYVgUOiGgpz7ZQ0LcgXMXVAz9fjKtDkBgLVkPLYGRY1A1fap1YXcCwFpHTXYvUk+Zcp+xbe2JVNMTOgocYchPEwbi1CZ9DtJ3AqGLoxdN4yCSeCKgM7OlUzj1UGcTB1OUmLohcO39jzxi6YhkyqRNz42ow1puopiK7+MYUd3YtqbxCayn6hbsWg6ZwNfChtVAKa5eXMvuGsYfgH5OQK8eogXwhCSxQUA31S01elBdNWA1gpYaK/yOY1boT1AVLwE6jKeOdKaNmdQyQh+6C8vA4FN/Bd0ANnvV1Mc8Y6Ma/TqHXp0IPB9Gwm5kv1zL+tUruXr6jbz59j/l+vnXclIXcnJyIdOpstsxUY3RdW8oj5LhkEaHU4X0O6JRbesFgOss61jCzOuoOtu6P1nrINuYaWHkDnaKJsMWSrbRu2so/aoyunBmHAx8NHWz2rD+3JU2CqngKJpaHSNljv3s9CbUifAXxfMj2kUEfFfq6UMOrvnQgP4WgL7rAJ02wxwXaEdgKmfTQOpVpy7wHniLNfgNYwV0MN4ZoXNAi9XPPTPsjrzL96T1V0cwOZuBo0UCLy9GrSHtjXWJYS/4GFQ/1xHjek63LedBEGXXwEAUA4UguOQR+v/3m78joKsB93F/lmoHnZ/EKO091xeDXc8nyOj3atS6mgEj0GwWdg+IYTZSq42yHJXqb33hgWmo3pWLoOhm8g+/nug49BbBVzcInGhkbg355uGkSVNZi54uuHpUSLH91fQeI3O0rHmEruQH0Jdd/MSjnPeJ0I0NnXs+vcPZZ+sOHegDx8mcmdX+tSw330iLyWu7TS46NahQJSpjpHh+UJntXmloI+p27vdER4fQI3RG3EMGKLS+0dAbOOvFKEiztYzRvgK6RpQafXrLGYEeP6aegUYj+3Ii43tPZP7kFzK+97FUs1NleXOoAxyFCOjqJKCy5oBOxTIYRUu1d9oWNmnNhUMGAD0CdA/QzcE5rID37ygdBM/8BFEPd0R5prLpgn42UrQwICyT2tbYeokSUgB0RuiI5BvZIYW5WUm1WPzkgA6naYsJeVmanNGIAbqcTE2CtZItsmAmqKaZM51MxzHMVkvWVi513NTpg+DIQjbXS9leggz3TN5+/7VcPf1SZP1WLk4nMpmjFjwjOzoKw7jaF9U/KnT36LSuPqDjfqiKYA7i8XvW+IOw01A2MnfujgH60fMEZ/dWQIesr54TfOI6XGeEHRo4lz72c0gpjm9iwhLEZPJY6vqO1ajh0CDtDlDDGum65NF5fI83Rejrdi3ft98e2A6fqoY56JR+JcCC36LZAbYJAtzBhfChYgbsaTQp0yF9lUxeVwwMC5WGpjJdKAklW6gpBQ00TAJYuyI6btoe5yw4cTlnLNrV3G64DYAwFzVXcD7/12/+bp+GdJBt6cpFqm3bRaZm1Hug6GkrT5HhMVpz4wQ0dJAEQMBvoyAH05M4CD5uFXQzE4bBdSD9EVMUrmfsvcC6mdVTyjewG7AYuftjfKN6lN4TE7Eb5iPqYqof/56XY/n59A7HpbIHnTwBODvGrHUQcoEZAx9cKSIN+j2GX85uTmxn89BvwPODX+UHOoFvDoYYHSoLud58Idv1Wxm1w4AeN5fei1w7XqE9/zgK6OZN5vchApJ3QuTXnm/mmwA9iWGkqN/1ydXZzAF9NxpLffeRzD/6C5ne+1jq+ZlG9wbo3FIUlTFiywCg8xAbq9oBPZasnL2cR+jvC+gHRjtE/DxxKcWn6X4Sezgy+NDh8jWFquHRPvQA6ATxPRjgWYS+WUv5IyN0vAyie17TkQg9gXkauKH3MwE6ZsFD+hWa6hifipQ7sgnQubQsEx9v7XF08tjOpUJTMP4Fym3La9lcvpUVovPvv5Gr59/J5s1zmVatnJ5MZIwMxHSW2O0u7ZtGoyI5V/YBndlH63Wms1WNbwR0lafueq//XICOaA+RX4rQqS2i7XXYUow/qTRpwUquFIc0MyZcjMYyn38qZYk56BahI+0OMHdNdxvOEu1ObltQCospd7QVohMBXR5frb8YBPQWw3YgKMPymXaCsGPH2gbxbwgDRWE0ROqON5azNOFc54Lo1km2zMbPagnosI6OBDY1M7heOqSHrY5WktMguQ/ouR0d+j7Httj9UfzLP/ztnlKFQbXGyTVVOUmRaczvR+Os/9ZIl8aF9ShtNeH7sFmuOZg6LPC+2oxgrTO5lrECemQFxsHu3Ru9HdB9Y0bAiAS51K8ZvC9PdeUAd39yKk/qM5uuNqKoDLd5uNHRi4u7betDbxzQkY2waFLDSk11v8/H+wD6tljKVfOlbJdvpGjXKifWZ1sAACAASURBVA2ZfdwG6PpwF6w5BIyh58s3YP69monj4MOluSVC9wE9ClIKzDdF6G1RU8P99ONfyvT+p1KfnKt2eQD0PYVl2FVH0EwRugEKAR17n1wEvca0RyMRK9TQXXnxpr0YI/RBRylz/JKD6nLINmebdV3jtuRrzo6MrIbOTAk9H5Qu0HKK7g1E5SpeAeBjyn2z5me5Xkp7tZKm2cno/ELGHz+W6sF9Kccztmi5R0EBGFsfliBSdgygavfLAF2v02wIo2rI7/fnOPjfc69iFjyJajW13HcldBA1e+Oto65IrzV0F1uxbAxYwpjxfnkl69cvZPnyhVw//Voun34rRbuQ+ayS+Xwq1cmplJNJAvQ059xazpguZ9OIdRpw5rn+O2mF3wDoniWNETozELeoleXn3zMwcX/1nGncYu7nLuXugMT2QPAUENUyA2W68KYlwmvRIJU2+yZAb/e1TNiD/kjKEm2MSGmjho753zqghSqViTeQTxzr7EEO6HCjtwVa13by7fpL0TyZWSaeTaTbV0y5e3TOrhNyGDxC7wDdh4p5S1lMhUevmDYoYQQCOF2vCOi9tWapz7LJ6H5BNmCsTgPx9gig5zb0EG87vX08tjtPOyl+9+u/2bs4QpIitFF+EKv3VHME9Nw4eNuXEisUzLcYUWfpnSFjzYuAAapwEJRNDdKIkno0U+CA7p7quwK6v0G/ziFA94PA9+WHPAC6A5sbIv/6s/kDuRhNbAY6BrJQyPBAr3zIEKt0aIjQM0C3kkt+P2/8/n0AHYSZq90Xsl28kf12SUJU7j7km7k/2vDwUvz1D6LIAWdh6LH4WR6h5/srgZJxIfi9zxpOSnVW9rEUoE8Pc5VADOqghKul3HcYxHD+UGZPfiGzB59KNT9jRKftbjavpEEqtgN0AL5y2lSyWPvAdwQc0gsHAJ37IKuN5mveN7g6qCX+7CDNagDpd4PnDjVhbi5kvTrpSjdCB4Cepdw1W6ST1RTQVSwpATpbuzYyAhMaqcz1WqrNUrZXK2m3eykv7hDQ0YdejqdSclBRP4XsZyoaIOWvdRG6Gijo5BtRi+3kmjKPf8e9BECHkM/pVEaI1NGTXhaMxtnpYORUn4hHtysCOobsNA1lbOXtW1m/fC7rl88U0J99I+NqL/PTicxPT6SYTqVEzRVRnBHeWFM2QFddbpKCVNwHQBUidM2cwJ52JGO3Zw7c7xKh33bObgV0rGWjQK0960qic1KcZz/iWkcbmGxqNp63d13sjpjKdPJA6jHS7TO169ayhvyJDmixdcpaZ3MrkwP6FvyK0U4w2OfZ+jtZ7vutawDYBoDegN2u+0Rb5EwBDjwHZH/Jd9DRqZ56PwxoDgMsP5sueqRf9XPIeeLaANCrUh3CGwD9mLH3M34TuOMxxb+A5e7My6gtzFGAw4B+mAbo+vHQ+rDbqSg+8vrwBpNBDl6UA3pRKRmLwxwI6B2BxOs2UV0nekn2zD3tYVybR9/519wwpo3qikoB0P13EdjHZSV/efKY09UwkEVHpprE64CoyoH3bPCZUu4HgP4u0q/9W/4+gI7HLoovZXP9StoNiHHadugf8b127/9QYCFeQW5A4r2+6dric+Q19KOA7s6Q3WNnuysI9GvotwL6aCzl+YME6Ei5YwrdjwX0lLKLSnE/MaC7MbkJ0PvRBeqo/eEsVID3CXB4olY4eQzpdkboMFbNRka7DtBHa62hw5eo7tztAL2eqUrcAKB3xtAA+gMAOkhxNwI6Z9cbt8fS7bzPqM03jeyWK9m/fi2bl89k/eqpLJ5+JcvXT2UyKWV2NpfZ6VxkPGE7U+2EOIC5c3xooC1VTnXFmwE9D1AioOs97MS6Dpy5zFF+7wi9B+hKinOb2e5sghoJq91Y0KFrGHIc0pmm3Pc99qBX1YWMqpl2PTDlrdoXpK1aL3okHA/ZaN1HaqdIhUEOZrQT1NC/W34rq/2qe2k62yCJqUhOcvygEWAZAbSt1RidmohqGkTGlLvaQvOQA24lh4YkOHWGYstaD3M8oGU7qw7rQYTOj6RAirJ25zQMvf+YTY5BUTxLfg1MuTMyR8sLNWzR/mK1nwzQc++gM8qdRKNOT+oDes9rCcDnETq8XJ1Da+QRsg2VXKIzabXNI2383qbuRvnF14lpSN980fvqwaITrDy6s+eP0Sr+Pa8m8svZAwpQOKhz5rJhIjMVIcV5sOlJAIk1dKtQG5+QKcGsPn2bR96H98PvcudrKd/KevFcmtWlGuswCCQHdKsB3PYSB7/PXzN/QP6e3hvQFcFTfy3xx8Y5OinuNkBvocp19kCmFqGP52dSo7PjR0boelY7YRkC6Q2Arluti8gR/b9vhN6bQEZxG7RG6VlWfWttPXKFOqw/UoGactd0hEp7kMWjbiemRG0xStXT7ejV7gN6sVrIbrmRXVtIffeujD95LOX9+1LeAOjR4PGM9lLuSmjMI/Q0rjak6tVQowuqktF5B+iecme7GiN0la9NgO4ywiQ+IpLbGKAjQn8qzcvvZPH8K2muX8tkVskUynDzmUg1pqIYwCCl2wPLXYm8CE76gM4UrwcpaInKxEX8zDH9amCu0hzDKejb7ME7RehsFdR56A5KjMwN0JkpMKc58jP8HPvv4rnOI/Sq/Fhq7IPqTIpyShU8Ojog0yVAxzlx+enhtjUFcJQmtQTE0iY0NMpGrrfX8nzxTK72i0SS1gwDRHIQWALQrYzJ1kKdecA+dNwX3ittyctxRm2/Zqvi++4DumU2jOGuezdMBUVnjHHImMmpK6kx0IfkR1fn7AdMOaDnjngMWCPeuVN/AOhMA7k4PXoFQzpkKNzXNxs0lykCoQtKPWUXMcjbxqxtCSn3PqD7ImsaxD8dzDvSgi+z9lEOgXlMvetZOSJyYxG6L178GkHu/vhUHtdnBuYjqakO5wBtwgd2WYObPgN0/m0A+D8FoK/kmaxXT2W7vBLZN71Newjoh0I2OTgPeZR/CkCn3HNgvbPEE1juB4COucSUScRB38sWBubsPtvW5g8+JSmOgE5DdiTlborgvNNI1zLt7ixaS+35PsNzeXcIU37qhQ/V0HvrlXrSnfBJi9T3P7O+thghqEMRAN16hh3Y9bVIK6Wt4tQGn1vPvdj16xfbrl1thIEdqDWj39Vq6LvVQmSFLE8pkwcPpHrySEb37khRaco9RTm9SAcGN0Q1RugD6Gr81YGJDhuxjhrcM5YWUOIwDoel3EenY84lpwzsSNi2huI76+jk9YCkZZPdyXBH+QBz7ltl7C9Xsnv9VtqXz2X19Cu5ev6VtO1CJqdjmcwmMpnOUoROUpNFmS7byuiLbboKUFh/7Uu3mm2yY6oMF4MTtovSEdD5Gd5vznM1wKc5yHoxCHCj03Ug+Q/VX+zkhp0ArLaxG1vs5VK2n/FasIQG/N6G5TsxdFg44Ol1eQ8nRsT/TOp6LsVoLkU5UUDnmXh/QAfREZwOgCMdNLDLCehX8uz6mVzurxOga2p6q+UEkrM95a5BKsoedMpM4U/xRbUE/L64HdSWxuOA7iAaS7o9wCWRVgHbAZ0tjz1AV0K1fwwBup8JtxN5at9xDo59AHQo6Kg36YCOFPhNgN55gw7oSmZByoMRE3t5vd1NoxCQCGg0DeCRctcBLx6h+1xyB3bzcMPY1j6o6GvH1jVPtbB/ONR6ojfcW7gA6N3N1Jqof+J6P5vckzPUXnfCdPs4B/TAPv6vCuib/UtZN89ks7yUPZjuvWlF6cSGJb6dpKcOkDp2vvn86xDg5yx5KFfl9zTP6iQtgUQs1Bopdd65lzR16KQ4F5HRujmiTRRjURPXGnkLzsbZXZk9/lSmD55IOTuTGrOR2TqJTibVAm8bRJF6dchmeJTreziv6w4Ky9wYoXdtnuYbp/dwzDEC4zf/iOulraZ+jjSz5YY99f7bAAx+SR2nXY2Zw1qob2596BCVaRoREI3WK9k3a34FoINsNH3wUMonD6W4e0EDzvKZi9tkbPs+I7g/Vzs3XgbDTCTgPDcAdJ9Nj+eHaMtJJRW03A3QOaClB+gjAjpNPOV/G9DrBQ7LfrOV/QKA/lrk5UtZfPNHuXz1tWxHG5leTGUyrmU+mUk7mWiPOaVBmV9P7UcMSKjy5sqaNqQlATqi00Iq9Kln0XcvEjdtc91r/fkKCbOPcFO6+2+KiPa4/Bx1qpgqNKPchP490D1uJRGslzG1CY50DpyOT9jnBtIxoShZgexWybh+IlU1lWJ0IkU5/skA/fXilTzfvuoBOt+PqcppRI97pZKujM6ZKVEQB5i7TgB7eqxlWu2WjaJ1fykEparSpg7mMUCHDYIeA51si9DVGTRnrddF1BFHozX0jG+0BXkK3ru1COi/+8df7Z0cAO+T6aFATHNSlBvmPBLW7yNhRWsLuknUWPjG0TSP56dVmxdta6nRnqpLTorTn2PRK6biVahGjVM3khWLBWUoHlR7btchpuiGXZ9L1MZI3w+Oi8Hg0Lm3rbGLb2A+Uv7f+WMp4cC2e6uhYyCLRehMrXZQNQjo1gLmUTm//hQRevD4nHHvcLuVS9nsn8v19RuRZk3BkHTVqhOZRe2hD33AmOga9jVnDqKIA/jJf5C3xmWkMB/CMtCHruIgRwDdZ5vjK9LHpEwroG+xp04vZPboYwJ6dXIuNSLL9wR0v88p1TakFPcnAPQIhAoGfUDPgdLrRA7oSbHOVPiwSGhZOwT0tewI6EqMk7UC+uTBQ6mePBC5cxzQY4ShWQV28fd66g+u03SR6XO3e2lAQmQUxhMt+6qQ8rRiH7oD+ga2p8X1a4QOSSDsapOqoW57B+iNyGIpu1evpH32TFbffSWLt89kN2llfD6VcV3JfDyVdjwR8bnlpjzHViTrDnJAZwuu1YqZ4mXpUAG9pK07TKd3oG6R/Y8AdJVQ7mxhjBjTWgciXAQHD9AiyZm/d0CzbIr15lhHhAE6ZG9bZLjwXsdSV2C3j6UoM0BnlI6oFfbVZ0mYSM9AmYH3bSBC3402smiv5XLxRr5rnifelNse2m4aV80IaP+5kUWttKz3SgEdXylGVOx5n1h6tkxcjnmdQwqHCPtSpZjdxvLxtm7ET7vnqXMqzkdJzpEFDYZtnpUDXmK/67nQV9D7pAJM4IGURkRHz33x23/6x31qrfD0gwE6SGk3RQIx1RcNW1cTNAZrrCv0nhDqPbrBHVxjvRw/x0Gpwszu+FhNS5mSVNjEsU6nC2AqYoFsEtMr/to+9nXIecGY1P8+fUAjUW33jNIrEOKszKJTkLqUGbO/ZA37+9MBLv7Bf91CcHHjFpcsB8v8e7YaZTctbsitLGVdPJcFmO4gxnn4yQNwCOh5uncIm28D8Nt+T3JM+IjXy6j7QwA66qnsOVbp1wavOT/nxLXZw49kfHaH8pTvCujJcIRaI0GdilTvU0P/8RF6vl9VqKM/mvE2QE/jaQ3QkXpHq9pNgI7WNVmDh6GAXj4GoJ8fjdCjjUg1P5tvEGu/8f6za8scRgA6jBtAHf9mS/kAoK9RggsRukhFsZkhQBcIqFxfS/vimTTffyfr77+Vzeq1jOYjqc+nApnQaT2R3Xisc8+NQKxtagAKzTAiOicR0ACdUbxH6Ew3AyQ8ODucbqhpd6u/f0BAZwSeOkEs+DLQjyXJGIBo22AXpLl97OrpDsbqJqndQK0DgRdY3BMD9InIaGYRurXzGaArU0SfJ2aB85Iqa+hYtyzlvpWVrPZLeXP9Sp5uXrL0FaPY1P7He9S1EDJzZf3mbB2jPoDKlJOqZ4R4OGAqI92fMYHXcNyjABVKb6GGHs+ZllANqA178s6G4Qym/g2tMUtNfWYV7gP+TjkordQ78Fi0F7747f/8p31ODEh9k1j8AUPrhw+C8NHDi28mNyDRAHZPibS2prYTqIa56oymmczpN9+7qp2zQdF8FSN0v7F6nUqSyCP0XDgmMum9VzYalotyIp9WpwrmaNMxaVBSJ3DvfXPaOFl//8n7hpGFM5ut501g/UMAHSS9mwC9lY1squeyXL6V7fKSaei0fQ4AHQag/2z5BoyHyO/h0J4ZcgT8Z/nM9Z8E0OFcAQGoDoYM/EhkdiaT+09k/vBjmZzfk7Kesg56LOVuLLK+4cjIQ9SksjYZkqduJcXlgG7a20EYKHeI8pT7EKBjpzmbOv4+7SljcnqEHifZ6YjaDNBhLJq1zkLfrBmhb9crGW2gJFYT0OX+HdnfOZcRHSNtETLaSMekjhKZllmJ+9wNVXrPPrmIrVCFoAUNoA7BELSztaO9jE5qqaDljpR7sZc1SiuBFIdWMgJDoRr92PMF0pNIua83sn3zRpqnX8v6229k8+Kp7Nul1OdjqSApW1UyraayrzWNTmlQY7h7hE5Qt6lhDsrsr2Z7G8hXw4BOZ7XH69EI/Vi6/dgZiuclj9B7JC0CjIp+RcDWklkUiQFZrg/o0SZqdM1pCdrUzoEHKK2i9Rj18onU9UMpy6nsR0i721hYa/fD0C+lYP44QF/LSt4uXsvT1QtpOAc+nCVnltMBQ/+7keIyQGewAK4es8HgROGe6JjVY4DeBYx9Pojfn4Q/VlqO9zjiDh4fW7H9HPSyJnyOvEjZSVAD0DFjAV85Bvh3v/3nBOjeWM9NOyBq0I98kbXq5AFvMuLRIPWNk4a3zv3Io28uhNf4BghtKnSAO4cD223IuDBO2IuA7kS76ETkrXG5o/JJeSJn+0qqtg/ofK0I6Ok6zcXiOurwFu7/PzOgY/3X42eyWr2VBlE66oncxFoC6afc3w3QbwLr26Jz/dtcvdxcjFSe0dquz0Xnb+OQlpByNymnJCDCOju8anjwbL9SomYL9al6LvWdh3Ly6BOZ3X0gRX1i0q5dDT32ofvsgnhwD+pZxhBGtsYHePRY7kcWKxmjNFSje2DqMXfXy2r5/ohDQNc1zQG9d0atDh8BnQDjKfd9jM53AlJcgYgcfdsA9m0jzXIpJURlRmOZ3L8vewD6xbmM0IdewIgroDtIx17dzpa4Q9ldXQ+geLKdGIhauIE6I/SdNPjJvCSgy6SixAh/ZoCuNV9E6Kih23MFQN8uluw9b777UlbffC3t65dSVS2j8/JszpT5pJqK1KqU5hG619Fdfx2OIOe/22z0FKGzXAhQOayh54BuvW89QM/PTy40k/8ee9xLoFjRfhSuDo2n1P1vcx5I5CTlDrv+jbadKatSbQYd/z14E5BTVUBHpC6jKQeysJQ6AOg6NtUHvnSEQd8NwxH6VrbFRhpZy+XyjTxdvJDVHgOnIqAbN8ump6k6nWkAYFwq20pN0qrQd1Mh02KdHswyEyS7CN1xpdufGkEfi9D5uAy3YkCE31NHPpAfldQXHK6DzqdujUga3e6khqNqtXwCugOcA7qDWw7SMS0WiS1dKsYUvUIq2b2/3PiYyVZFuZSW7l4xgTsB3clWnrJSY+Xa7jub/5yn7fQGODHOxiiao+JZCTd60fj5a/tGR9T7i9Epo/IE6KZE5Y0NOgUpyyREZj0i9IzLdHAYjxBe8vtw0/e3Reh4zc3khWzWV1SMa5uVcQ+MVa3q5IHdmTGsj9TR3wfUD0F+GNDTc2r9YlDLPa+h521rJMlhrhQ8eAN0zBdod6W01VSq8/ty8vATmd97LMXk9EZA9wg9AnqeTSBk2EH+UIAe97U6kP32Rj9jfeP7AwA9tgIGQKfsKzI5Duj4ukUNfSOjRlPu9b37Ujy4yxr6jwH0fD1VaLQDdNRDmehNgN7KfjpSQB9D+lVkByeiB+gl6U0O6CwzIS2/bqS5upbl8++k+fZzWX37rRTXlzKblVKeTzn0BWA0AcmvB+gKBipYomW2HNARzSM6R/ZJ+Qya2o019BzQvTYdI7r8rAxlyHr24EcCutry/tCtHNR1njrev5XoWDbBwoMYiIEsmDP+wDTtTwRjVVVYRjMWnLCp/RX86kz/lPGIAGeNlKrprrUXFLZ2IwX1y+Vbeb58IZfbqzTVTMsXcMBGJMGNIOiDPnRkew3gGRkHQIedQIQOJXK0cZK8bZydvLTcnX8lakb8O3CyQ/bZcS5fTy8zeJak72A5SSs6vM7D0KotMtiefmfKnTNiTTUnAlzukcQLygHd8/pDNYE8pR4urRMEOYIIrmAVvaJYIsCNc9JL37NPy65bYqB+nvcfRsci1Sh2OxLgfiZzEuCq7U6qrUiJSM9SIdoeiRr64Ui8+Jxg/Mfvj0Wv8Ya/W4QbHCHrvc2XM65NU7+SzVYBfbtZUICB++4daujvez2+h+L15AB1LEJPh0Opnj8K0DeYLgdNcpKloP42kqaYyOj0rpw+/EROHjyR0exc+7Y5F1uZ0jFCZ89+Vs/IASi1WX3ACP3A8csAfeicvm+EznGiYXiJTisLpDgC+kYjdAB6iwEtGyk2mm6t796T8vF9kTt3AqBrjfl9IvQ843EI6NqX0QH67lZAZzZGB4uqcwA5WwP0zdWVLJ9+I+sv/11W338r9Xol5xdz9rZDgW4PxnaJcaldv7IqxL0/oHNaaCDFHQA67cmR1toj9vHA2WMm6nB4lhOEsZ5cY2vp8v17ACKZWmH/5QHoEEgxsXLsR/oAIFXPpEbfeXWfIL4v0Lo2NkBXpvk+ESOULU/eD4vXCsQ+pMYbZ8ieJ7PMMogo1/MdbOVqcSUvN8/lZfOqB+jkNXDwSs2auc47tzbosQ5lUWqZ2j0dd+1KkD6qV8mVMQLPzyIn9JpKY55hxlPn/Si58+3PF0tNMROuZLvuWfR6c2JlpcRz7GuP0D06H6q7RYCJh5MXbCkCPOZYOij2XXoNQTdIv+Xs0BP0vtiuP9UPQepP5ymplJttKRff5Fo2oMtl6n8atTi45xmJeLMioD+WqZztSymhiNXupAYPBKxpIysQb7gRtS0ljUDMrL/r1Oc1zejV5U7J+wKoyl0env74vJvRG2n2b2W3vpTN6pqjY2lo6G/0We4HPdAfIELPU8i3Arr5GkPDWd41QkeCLgE6B64U0uzHUswv5OThx3L68GMpT+5YDb2QPfrWCeimNw4iCqOx42vLs+DkzCTwApatkSVhsI4Y5rT3c31/r9x0m0SNsT+Ri4DYLAFNMRvB1yYl+n5PIjYObNbFAQeHDDOT01WhH+wjjEu1tjVTigOJDPVzyMBKs5ICfei7kdR37koJlvu9u5RJ1bY1xA56JlJqEulE64rh3sZ0NGPxRsekA3aFYeWqaELUpVzJAMb7n1Qymo45nAU19R3uE7PBnJikNgoROhM9JnFrGYfN5aUskW7//F/l+un3MisKubh3LuXplNO4UO+twAeokTbvSHE6/8Lvq/Whh5Q756FbHZ31dZKz+jXzCOhqDY1LlPrR89a14RkKbkv5HKGFV/eUEre68++yrx0TPoL5UIR+uGUjoGvana2n+1qqaibjai6j8g7Z/TtBDf1mQGdWEb3vPqPAps6pGUO5Urlc+wDo1PeXnSxXC3mzeSnfb55mgK5DxtCiViLFTg131TYZ1bgeROz2YYCOvcIdZhE6ndwM0ONaWBdfkl0eyvJir/b/pt/B43vfo/M8Ssc14RymSyVxP/AscCZG43R/Ceg5mMcUADdCmO+KhfcNEA/qEKDzdgR2n0fW3RtUBro/n7+ZuAAUuuDktqCmZbUQpk2Y0soBHc4FwFxTXdjUylPqAL1HBLQF0k3P6olxIlRt6tP9jKx2j9BrkNsaLLQaT35qsbCrf+HfmfnGAcdH7vj8qQF9KwtZyyvZbxeyJqBDOhFrpAQXZeAbYgQEuimjcASn9CDewuYfckAOno/7sJPv7Gacm6aBRxwAJYvofZQtXr9BKQGsbbR5EKRH0kgl7eRUJncfyNnjT6Q6fyA1ovZ9TUDfYc43td9Rl2xo3LXlJuzgTGoYv9EISMUkmNazKBUGKyc8+droObNIIXPI3PD7LHXdb2bGiw7g0lXxzHRZKefDJIeXJQHTn7eMBVu8QPR0ljvTTzDUWxlt6QExTU1WOLgz240UzbWMVhBpKaS+uCCgjx7cl/0c07UqwUQ3Anqo5XrPbqrtAoDDtDh/D/o41xu3UwZmL4HZFBlBhgUIoKUMkpp1KVvcnsqMdZrRgCEdCugtFfLwPpFpWMrm7WtZfvO5rP/jf8vlyxcyP5nL+Z0LqWdgauvcc5xrnYFuapVOirOvMLAkVHFEpw8cKZOTn3fuxJR6z9ZlQjL5Xjl2xrr1iyx2/bceQBt56ghU2Hz5gQlhQ2f1INAi4QYL3YkY4Dwh3T6uTlRQpgCgIwpGHV2V2QCqQxF6Dui+vx3QddBPB+goOaFVGV9XzUrW7VK+WHzROYYI5OB8GaBXtcr2etofAM/AMjnFRkQ18rQ6gZ5y70fo/Xo39q7W0PGR32f8zFvO/N7FwCriHf7d12fQYFcBvSuBJiEi1ykA7pQYVWtjWn/329/sdSCKgl+KYK1e4YbGvX410Eqgot+bgBbP6bVQXakYmbtRiZtU+5dtJnlobXMQYBqfbyikkMxJICDT61VQZxRkH8kAurSfSi13qQp7jo4Ip0Pnbe/rezKh/fm+lPv7sZR7ROdaQ0eELlTR0hfUmLYTDOgObO+4JjBwQM/LEwe1UI+6jp3kgZ/7SNber3oj/7TutRo9k7bdyGZ9LesNlJYwfQ0T8tAzoBUr1VDOk0Y3RQnvdqG50RgazpI/U3IsXdzChm8AtBF10cS7xrvzLoIDoOpiAHMQ43B/C2mklG09k/HFfTl7/KnU5w9VrlJq2TUqfcpZ2XA6IZNpbUnx2nLPmvvBZ7J7avY9AB3vAXstf41eXXUI0IOiFfOf1toSS03vCugaoatTQEY42LMWoe8xsIafYLpfS7mGxvteRmdnUn30SEYPH0gxR4RWa3cK1L2yTF6MQrC/ckDv1jQjcSXaZudI75AZm/i0NR3OQnlRN1Ssg65tiE4hLTXs0fGwkd16Ies3L2X5zRfS/OFfFSTyvQAAIABJREFUZfH2tZycncnp+RklOklYMkDnDPTbAJ1ZLiiS6WQvz9r9UECnyRpQi8vPxjCgdxG478nu3L07oLst7p9ZdQj1AytdSrsdSVWeybS+IKCPyjPa1N0ImunAFlVqw7Q1VaKzZlSO2DahFfzcNGvSoBpYokL1zz1CB5A3BujNdiPr3VK+WnwpjfGx+FicuQr67GOpx1MBqKOerlPOTLGPgjjdRwRbOrNbZY+7cIu+1+4vqBRpZ50aKdYGFwO76AzlYK5vSg97zJK0Www300A39dP7ZfI8GdHaJtXpBDt9QPHP//T3iRTX6wfEH7FVpIuwem9e9tJAFN97EDFu0WsjRnaIPXe5V6pgz7fS178NaXN6PpzHHKLzEPWjRqJsRWUwxtSiOyf4PaZoZQOq+jV1Y6amNTNvCTfgwX4s030pNdTh2r2U1raGFihel5LXPckZrsMUV9J+cd3ifo0sHVimO0ypy4+KZUfyA3zse6YlB1jS8VDy96O9rOWtbPdXsiagg1CyOgLokSDXgVUOOEevacAg/XkAXSe0EdBZK0bKfSQNlP9O78jZo49lcvexjCdnZOpuURvGPuYeBKg3QvJlclrNnB2J0LkjfiCg56V6d1CjM3wQoX9oQGeUv+X7B5jDgWXLGgyNAbpsrqTc7GS32YvM51Jj2trjhzI6OdHZ35TqVKsRs3AR0PtBgaak+4/tUvRM1VMBTEsfdDsc0KcTjlAdBPR2pYBu3Q10drZraVfXBPTF159L8/m/yWZxJacX5zI/OTkAdE6k/DMA+m1nPwcJnSdxKC7TAUsnBJZHhDn4cA9b5Ne/DgN0T63tK9m1JQF9AkBnyv2EQN4BumYukOGKNXSCk+0RfrE6ugP6UMqduwCZYoSUu62s2oV8ef3HWwAdPAjNslABtaS2Xe9tRf4GM8JUluwA/SB74eWwASZ7LKvGewQ8it8DQ/i6Jrrm96QH6NZQoGREIxJyRr06j53AgUjxm3/8O7atxdoyv7eF9rfM9HFMv4I5vFvbFBxEc6gvuX5zXywggrm/0RzQI5h6XZ4SrkiDBJKHbzJG/AHQffJRfB8pAjeBl3j3/Do0cwCyRCei4+kPRI4P90jBiswbkdr6z5Gy5Y2w6BzlI9XE7l7BMxIEU/4YtQ5fnwFQh5FCTjCmp98T0Pkymj45+OhtotFeIDDTFG8I6Kv1pbQtAB0tbHmE3gf0w/r3YUo9X+c8yvjTA7oqv6qc6ZZkL9yrZofZ2RVnoaOGPrn/kUzmZ1KMprLewLZUBugANSTtTTwovMEU9VqGycHrXQE9d7bYjndLhO5kTJxHaxpSKWW78UzRZSn3XvZH2Ss8u3BMUUP3dDu+qp47OCI2OxYKVDiHIJI1BujbtRDQ13vZblrZT6ZSffRYaui5nymgU88dafEs+9ar2VqWL57/mPWIKpScPY9zRzBXguIeKe7JRMrZlHX0HcYxI9XLzgh9HzsAOvvWtZedRKMGinfXsnz9Qq6/+k/ZfPFv5AZc3Lkj0/mMKXa27/qoS0TqpiDGCBwRQp5ytwjdp62pQllfsW/IFvp7f5doPD/YfUCP9fGOd3SwxwCElm7PGdz52TzmUGi07Bu1kn1bS12dyri+YA1doOHei9B/OkDf7Bby3fJ7ud4u0uUeRuhjSvdqFH0c0FO2Q6UJlZOQ9eSnF0lCYofT8Y4BunPIkvMUntv3PXDvOKBrJpldFZ4NYmZD8bn4h1//zT7fZPiejfY+TGRAkg8HqkVdMUToGpG7jrTK+cXNevg6NH8HNVYsKt4Q+9yp+tRXAUrpe5fQA5MxTGWLqX46JyYwc+zgHAP06W4kFxBL2IucNGC4m6AMjB4JcWiF0TYZTYT0AT3dVCe82DS5ofXmY3MFgZ8Q0LF5lsX30jQLAvqW89E3asxpKz3lfnuEPnToo2F4X0AfMir+M89CwPlR0tO7pNxN+Ic6jVspdg0NvSrBYqb2TOZ3H8rs4Scyu3goUs9lV9QkzmGOuqecacIyToFHz32WsMmZov+CaT4tZXEwhQnPdNmkPklmMMNC8lhwAr2N066HoG6Azr/3gStZ5JAiEHobun+9vYvAbjV0nSUOQIczjfo5HCHIpQLUt7KD/jkB/VLKzV62q5Za54jOMRO9Oj9nipMOEXE1TKAKGTglEfb70A8jThXv4HNwWEunyc41QeQ8HUs1n0k5mwjVR0cj1tmd6LfbrpQYB0DHsChq/yLlfi2LV8/l8ss/SPPFv6FbXe7cvy+T6UQ4hMUV/ziB0nTag6hMJyxjNXQDdLRGURsj09TPuTND9vEYgPrP8RyxRHFbhD60nnFkKp7XwWOIy3Ac0Okm2K8rKfZjqcszGY/PCOj7YmYRuo7g7lLuGGPata3BajLl7mfrB0To63Yhz9fP2brmV8WZCjVmnWvKnbPoMVXUp7sNROjRuVGdC+sYyEB3CNBjIMnjFbT4b4rQkap3h8EDSVzHrYDujok5lwnQ//5X/4N3pR+xKphTDi/U1WOITg95pJ2drFBbyt3BUReuz+nNX8NT7rkH6YDOsZBI8x0BdE23oz1BAd0H1cfFpXOS+KN6Kw4ixCC56L/Hot7bVjLB+0KEvtUIPRGHwICGIQUOk3A3QIKz988byklM/WE3B8Dex87UqnXbIe/9fiBC9/erX5XIQkDfPZdN+1Y2DYhx1xzWcluEnq/dUFQRN3DcW36dt0XoN0UJStgzApmVKNS5vKmGjneN4RFgrQOkNgQqMNgJ2kUtk7O7Mn70iczvPpJieiZtNZHdriagj6gD7wMfutX29xnTxDFtRxlYGPcA6HnLyZDBze+3Ow3cL8ycdaU8L/lEQHciTb6/0mvlgE6nRZX0SI4zQEepQVPuCuh7DGdhhG6kuPWlVJu9NKutbCdTDmeZfPyYBLm6ntKga6Dcr5P36oW3ArrNgrDn0H5yY8bjfNUjKsRFQIeTHQFd2rUKbyDlzvAe/Ig1Jw4uXj2Tq6//U7Z//L2My0LOLy5kMpsyQu8BOlnt2tusUXvXZpVIcQHQYw09Bhj5vY02MYLAsTPvey2e6YMoPaTc3wXQe0ImoePgJrsTOUsgyJWjmVSjE0bp+HcxnksBMtsIPeBaP2fKHTwUl8k2wqQCupYvdegNSludu6Asd+fzWNmFczOQJd7KanslL9cv5W17mQCdzlZVSj0eS4XyT4WxqfgKNTs4FbQIvbeY9qkNrYHz+q4ResxyxyftZcbAj8nVVzna0cSvQtYktcpxgJ2OP9aUe9f6DGTTiX94P/qqBQA9j6Y0Qi+kCiLyB5uN9Q67CZqgTwMhdI75oQ587rloxuIwQomAfixCZ5QOMLcBCBHQD0goiDbCzTsEIa1LRMCBIX/S1Donei8yZcua1tCRomRLE24Eajk8yMPTkdJzkgXfr/VHchzXN41itb+yG/2hAN3cmdSDutldy2L7nTTbBSN1kIfIWeiR4vpexm2AnhuQIUDP309OivtJAH0PcMFe27AeToU8SsEWZLyX01Op7j+R00cfszd9PznRXtu2IKCXmCHtE5zS7dG9exOgk1QVAN33yU0Rel4x6QE6ziVJRHY3Pe0eInSd/3qc5a4efIjQUeoBydP1zz1Cp/PjNXQQ4dCqhgi90ba19aWUDQC9le1kwugcgF6eIUIfM0JHvuDHADreqGbOY/uZTgkjCacCKa7sAXrjbXHeitfinneATu7Ldi2b67cE9OtvvpD9N3+Q2biS+empzMDSZzRnmvyMghTEbwZ01WPnRDaSvzSUcHsD5by8b1GdNCUU32ZDPNjIHeb+mVPOAeEucI+6f3fT1fyc9UogAx0HQ/YyB/SqnEs1OpWqPJGqnMmeTHe8J5DikOJWURmCknUEoU+W8zOOtMKmc2CzHjreiPIotOOhleX2Up4vvper/XUP0Dl/3AEdJE2KzNwO6ClTgexwHCGbd+uocet1T90W4BxkaZJoWsdyj4qKLCtxYAxST7BhymbnS98G6NGQgiw6BOjJ6+cmZ2CuaQxwWo11p4z5fnvPcKQG2ciufxyvnw6uy98NpNz9uegVoY5uKXeP0F26Nl3rLYDu3RwRaE6bQu60uPlcNgI6jPoI7WpgScN7M53urn+ye4aDNPNADf0A0Ad6yG8Ct0GgvyFCzwEd6c6r9kvWzxGht82SHqm6N8Mp99sAPUaoaeMdydT49X8IQAeL3cVn1DEydTlrRdTDACBAun3DUg4AHc4ZCXDVTMp7j+X88adS3rkvxewO0+7FVgEdYMf3Ewrc7xKhc4NDgSqBgxn4Iym5fH0TW9vT5+AUu1SmnupOg4FMf+0cUaWPLvXXI+MwvWlGge1qOymarX5NkTpS7qg/A9Q11Y4IHfrnIBhAXGa0umKZ6GqzldHFuUyfPJbJo4cyOj1VAhIMOYi1IUL3/eEMXsytdqDKAUt76nVetKbMW+1B5xhULUPsq5Hsx6WU8wn7xlFD57Q1zsh1LsAmpNxVo3vXrGRz/YYp98V3X8ro6R/lZDpm/Xw6mylT3e4dO2AYmVsXkNfQqTVginxu2G14i4/r7BDGRFPCoVX7FEVCTAL1Bg/eJ6n5GFy62z3g1kGxug9sXGwO7D5eNPSnuzZAjxhm1+GZoc4Z8eEsnE1KoKnrEwI60u7QcN9Vym5HD/oQoKsk6s2A3gVD3ofeObER0FftpbxevpRX7au03D5/fGyATtU+4MS7Ajr3DyL0biZ8flsstX2zxHK29jkukB1v93BIrE0z4Y6xSopDq9ytgK6bomsPQ0apZoTebWICaCCjdeMDkV5Xz0fTS0Gfd2BzRm8xB/SY/uHjnGk4wHSPgA4PBm0JFftAu8Z7Xu8tKfchQH/UVHJCKUMF9DHT7QrobHvCYAcTQ+BXIyX42/1BgJ6T4m442Ed/dQDoeZuZVv79Hlzvvpd2jwj9inKwWG9G6Mam7JNfhglwByCU3au+sKsasfhxGJHStEfTZyfZ2ky4L3DQbP45AcrG3frPOIrLQJ5f1bOFw+J1YSrBNahXQTu5lNHJXQL67NET2c3OpZ5dAMcoIgQinbfFRSD3lBrJWrkBDaUsOm8EAJvSZQDtaxeN8sHeySIDT+FiUdwp5N9bnqmTOx52MPE4wCizxlivLXrNrd+cBDjt1UcNEYONWmQ0OMxkS6eWgL5eSbm44gQzJDrHD+7L9PEjmdy7L6PZXARlMERWMEDmnLvD7u8VV5ez3JMRT9kp3DcdUbnF8/A/5QwkQJ9WMprocBYAPCJ0n4fOaHy3pt5FS2MI/2Qr2/VSmuu3JMUtn34l9avvCeiT2UxqRNjoZad4hRGeLGIfJBCbLng3dlqdgX40pjMn4oe3OmmEriNvbxZZwh5DWawD6jylq/e+c5J8rbk3A5va07ws1URluaCj0LtYntmQxbQ6uLKHDNALpNwV0FtE5kyzm2P3AyL0dwb03ZVcrl7L8+Z5D9ARkaOGjmwRCHG8P0akhnkbZLlTcU1BnNiTAXo8m0OAntvCoQAnriscfdbRwxS3+G/t7NhxLoKz3Jn1CRE6SKB+a4p//Pu/2fsmiIxS3KaKETf2oTE1QQwxQAdoVySOaDSun+5hdmmmfFoXD3Hy2JEWVMM9ZNgioPvf9A5EYOfjWsa8eZhu5PX7zgN2YxJfqw8rHeygbo50Ozi6+ERbBSRfHdA5tQtekgE6xC3+ywA6AzMDQ6+ZB3BkopURnNXR9zDKbwno69UbjVwN0Ok5jlzb3TH1sO4U1zE3MNx4GWLngBWmyvb2wsHzGlh7DV2nglkPuhHO+LOg+55aHj2SSWlYGP09WdvkagCv67mcPvhYTp58KuXFAxlNz9iOg0iVxMrQoob9FNPmEdBpJD0tZt7LhwT0WP7KU3i6v12P+yZARyun1csDoCMCV4KcMtu3BHRE6CosUzFCb0RWa9kvLmVTiGwAhA8fyPTRIxlf3BGpJwrozPIoGOeGzddnqG3Nz6iCkfplRwG9Hsl+UstoXMken9VIoCLm+6AH6HZs4ZxsVwvZXL2R5evnsn7xrUwuX8p8XMt4OmV6E6Q4L6Uxreo2MBOnSgBv7bP+vX/tg2K/DJnuY0q7I3QwmdO+cbLvQAzc9AKvIUCPWY/oKA6RE/vRvR5UPC7/6B1hBOUoNXKy41jKAnPj0e4JDfc5h/W0o6muGWaiu34DSw422MWkKbVYm7v0/VffH6TcOwd+u29ltb+Sy/Vbebl+TvCjYws8KisGeSU6FhDsYWKeO2la4e99oP87rge7rIIzHc90tGEpExw5UyGoiWRD/zt/LsdMDTY0oIb96Gro6OpwjATwj3RvR1Jccq5Ein/6+78lb1TZ5i7ygrYeAJkpm7EHE6ltqyuxl28k4/EkAXm+gfWCVRc7/+hqNhjs0L+Z+QZV8lI3fSYCf/SWkWZHyt1V73zhovGLN+vwvHSAfmdfkxBXG6CDtFFiCIXVGvnVxAuYcaJkoesNZ8Glt/sha5FnD9i3H4zuQISee3y3qappZO3ZFnWYdJ916xzXYbNfy1reyLa9lvXqrbQbRDM+xx1OYWxPOYzQ88P/IQD94N4Yj4kgatKoLvlKx4p1Jru2dwZ002p3QG92spFSphcP5OSjzzgnvZxdUOWq2I0s5d7XyP5zATrWJxqRw4j+AwA6IvK2OQLoG9mvNrIDKGLr3zmXCRju9+9LdXLO9kwdiQsGb2eccqed4NETp+rko7s92snGDkboBugFwLwupR0VHKGqTH1l64M3AdUtrcUju9aQELe5fCWrNy+kefVUpstLmY1rqSewaaMO0K333LN+OWBHQEfN/H0APd5H/bfC2/EPADpA5nBGd7deqq7Xd4qs62Kg22DwntxCjIMl2Y0AnAh3xlKO5jIdn8lIZtRyR1S+L9GLjnbgWkGcpGDlWfmAHS3s2UCUaActYk3vCan7kC0h4dGIc4hgF/tLudpcysvV865rgp0JNqMEc0rwCUD3Gfa4x9moaVcx9Nf17/3Soi0+Bui5g+SBZFxnv+/46lotueOVAJ2VT1PDVLBh14fuM+3EQIbEP4p//vXfokKVxAh04yMtCYle63nLAJ11iHIkY8yPzohz7uG5dz20OSMJI0+/9lKIWjxjipQ1tMB2x/NHQGfKPQyYGTJ4vmjDB0bfK7boz/cn1GwH+QhxBr6W6LVF+4xpUWMNkqoRD6MaMP0IxAWvlRojP7KcDwgSPxmg94eK5JvuWl5K2y5kjQls66VsQXhimgcpx5tJcT8FoPecMIusXQlOo3JbaY+ETa6Xh+YHAjrEUjBju5ify+zxz+Tk8WcyPrsvowo6BCUZ8T35Yb/TwfjQs7Ze6ejN46G9CD30r0ZjkTtvQ4ak5wBmbWnd498d0NmW5xE6onJPuVOrXWVvEaGzFIM6O4azrJByX5Pt3lQlwbx+eF/KiwsZTRChId2uLWuoew9Fhn6tAPQIPu4Qpt/TIbC+aTyXdZZwrayGvptUAkDfVSMCuk9bY9qd5RkFdIjLsFTTrGWL7MLbl/zcXr6U6WZJQK/GOloTwQt7mQ3QvW3QDbB/Jfgz5Wks+GAPD7IntBHdBx3UwKWI/x62USqVHc/vYMo9DF5xe9zjLgzUdaNtHIrQ4/VQ+p8AAb3+KYlws8mFiKBVUUlwUp/aOuI9e/nihwE6FNYjoNMWRECXK7lutI6+AbGXEbqPu0XtHP8GqIfAlKVYVTHs9lrfYY+Rddyjx85gfIyv51Bmilluy2YDs+LfMdMXJHnh3yFC1+dTQEeJ8Cig/89/+BWOHb06bvoWknPIPxYyGgB0pqPGKnJfw9hlgI4X7lJsw9uyz3rtR+j5G3SRC/6NReo8mBmg4zqcDJcr1OXN/MOGUwF9WpTymZxIvdtLtVNGcQni0EbFSHgdqMmXOsaRN4OkY2Vw5h/pkAZAjzXQ3ub4MwH6Whay2V1Ks7nmsJYtRqrKFjwgA3R7nwNs1MH0XEw5D6Tc8zVihiN8xPVRd0JFfHhQ8Yk6lxvrQICIgK6SjVZjt/oyD4Wl3JFCJg9iu2NNFWnYdr2SZVHJ9NFncuezv5LJxWMZ1XMpYaByjQC/92FNtLZr4idZlOOAnlJ+t3VFZEY3X58ho+I/G0q5R3BhDZ1pXoA5WIGNlKiPY0095Y6BPRBfsawd5G+LTSOyXst+ubFMDgQaZjL/5CMp7t2RYn4qBSQ2MYwD2T2bQ+/ndahs5oCeG9UOqMDHs75crIllY3wdUe5qxyUBPUboWkPXWvquhWOylR3uNezbeiHbq9fSXL6U5vKVFKsrGW83MkGGzwBd55lbW6wR5NwQ+/70s00baDXiGGT4e/K/21nLUfx5/74Od8r0AfwYe92yhpZpdZAYCoRyJyAC1zGnMl4n9jlJqBibW84I6PPpHREMO5Ixf16MAegKoMpsR3CgOiUgOmqZ7d0idHAfIqCropy2tmF/LkcLWWxRR38j1xttXeOas6U5DNRBhhn4ZZlmH/oS0+B5pBzfdx4I4XdxL+D7IQD3KD3fD96N5ffKHxfJccpN7iL0/Q6Avj0O6L/7zd/v1XtVbzxG6J5yT4pImC+LNMYEvX2VVBgrGAA9bqJjbMn4GAdlvwGw1lr875ibPUC3KN0j9Wj48zqGA3xeCuiMXp905Vrun5QncravODIV09VAGgJBiIDu18UNpWMcea1HAL13TQOAnh8epvLz1ojs+x+Scs/neDsI++uD7b7av5HtdiWbNYB9IbvdRkZIq93ygjmg51mQoRp6PCRcv1sBXXv9E+xHYDbGp0fPHqED8FGTOlZDB6Bz+AoMPtLLjWp7L9GtcfexXPzsv8n0/sdST8+0DecIYTHeww8F6Hl67mCfDMjpxhSgPr5fB+39fgDQq1ZHy3aAvpZis0qOPglCGJfKVLtG59BVqO/dkclHj6W4dyG7yUyKciw10rA7MHIhBKOjKN1Y5fslB/TcaBKTXWgDqWZLvb4PoOPaadcoW9vIdnUlzeUL2b59Ie31axltVjLe72TMtKz2n78voPtQlpsAHZ3PuSPW/35Yuz2uiQtxxXPWWzObLBEjxBxkDqP6vpOQl3Dy86pZEnj7wABMVzuRyeRciv1UkNNknrOeMSreo2TVzY1N4O48bRYqvYfa/hGvT0l79iCfxkZ+KZQ3Vf51VSxl0S7kzfK1XK1f2+XuSPpkqt0+EakDy3h/UR5hENapvMUshoNzfr/iug4Buu/zYxF6zwkMQ8EiLvWI4QhmCOjIUqF5xYawcEAZCIfgwnSZn+J3v/n1ngzQAUBnyt0PkA+Mx+KYLOJNgK5vSFP53YeS1KLBIoc8pA6x2D2PlCzDftrOPf08XeWvg9/HWee+QY+ntLSFoipG8hflOSNzADrS7hQWQYSOdrUA4J2Gu6uHIcV4OE2Lr+3tLXHCT35KLPK8jUDGCPOGj7yGnmYW+7WH6DluotX+WtrdUpoN9N3fStsulQt9U0lvgEBzAD7aV3PjNd8G6C7ekwoaLihjJRkGC94/ayn39wX0UbNmX/ViV8h6ekfOPvtvcvroM5mfPpB6PKdRQcR/4Ix84Ag9GuoYOdy4gPSK4jHrl0kOrpl3FnvVIvSmkWrXSkXGu5HiNisCOpw92AdYk90agL6W3XItIBBVsxM5efJYyof3ZH/nXNoxCFBjqXeVlOjvhxHCf+8B6HwroX21B+i4x2U3M5tO9UCEzhRliNBVmEoBfbtayXbxVjZvn8v2zXPZL99I1TYyGY2U3U61y4Ip9xShk/9ik9YymeyUPqVOubWwBUMdbRtqy8cB3SBuwIGOEV4OKAdRo44aTDb0WMo3jxp7NnfAYYzXzZQ7JumNIPc6l3F9SkGZQiYaoQvGzerIUpLjXHM89WFk6tQhQefrFa+Hoiqu3W9tfipAo17+areS5W4tb5tLebH4Tg8DhxNp/zY6FnTymg7YcUCHoFScX5IHoUOOdO5s54FkBHSsWV4mzrFuyJ6kkjSzfZoRVkCHc6P8djzPewE6eBUFwyJt3SDTE4tiKXcsSky55zeCHs5eRyD6RwRW/IzfY4BDVgvsbS7TlU5pemxWby3ImMb+d1jEPEL3aP6grsWLU0CfFZX8slZAR1QOIRlqW/PrLYBOAmGnie83Pr03H9QRNm++YVCu/nMBOhyv1f5S2uZalqvX0jSXbG/LZpEc4MpQyr0XDdoIy2OARDN2S4TugE7+gWOVEeSc8Q6jrQ3L1n/+nhE6AL1YX8p1u5fLYi7nn/0/cv7RX8jJnYcymZ5JAYCi3G//I95DprK9hu4jh71M4G1qrjBmQiK9ZzMuAEmJvWFD/VfV5oVIcuxfU0eE7H6eX6cNCNb1ardS7jRCH4H8uW2l3GxENivZCjJ36D9vZLRci6w2sgWgI755+FjOHj2U8uJMipO57Nl7riNTwaVEzzhYyEi5wyD5uU2OJP9hmuPucBpLPxk1qvl1IywHAR1qcWS5KylOuwzUGeccCErYove8kWaxkAbp9jfP+AknblzspC4rAjpSstySPozF0+0skWgKN2UGGR11sr4USkmgru12fC5vo2X2sTMAh5HwsCMW7WEO0O4ApcdkEXoO+Pg+j9CHvj92XvWOFQR0AArAfAJCXAFlOAd0lECg3olOAYzS1VbiozYg501TBltLV2oeFNDTbklz6PWHmwIT1zay2jXyx9f/boCuo0ddCAj3s8YI3HQ/wXs4BHRFA80IDAF6vGcxQIyPjSWMY4DuazEUZOaArjalA3R3Qo4A+nDKnURJfJonhCgq6aVbDQKArrKHRlrwmaz08GKE3k9vUybVhAVAmKAOukWyfKOhfqhOmNZMaRTove9ZR/DNiVfrNvpOtg3qv0aKwPXZQfXDFqMgvXfaN/+z+kwuRmMCOiJyArrNiU7sakuxH0ToGaAf3DCXjAybNwfDnHWp19bf7e8foVvbmT1Neu/hlvhm3OyvZb19K6v1W9lsFmQHF1nbWn4ob9v0fD1Gtl0r14HF8jCwAAAM0klEQVRcVgbo+pb1gvmXVuJIa8qMshprrqG3qXk93b5P0+ushs595TV0AD5q6I1GbmA+F+1a1ptWrtuRzD/+TM5++Vdycu8xU4rjdqxa4DdYOrxXrxezBWXosbYPHBiix8+18mli4W8P9kDe55e9ji5X7gRkV0PnAfGzDmPh0BrU5jYtQb1cQ+p1I00BQtla6s1aquulyKKR1XorcjKX0c9+KSd370g9nUqNaWeQoPT7xVnQAHQdMdnnzXQXnAZ2eQRmsq40YmSko+5thFiSobSPP6bctyBSo45eIyIE2Fh/GmVslfWN0ku7Wsv6zaU0b17K5vUz2V49k7JdyKQGq32Saqu4D94to9GcpncdvBmts4arUWIaDDVAUuxHZEoUTPv4B/AoXIc9B+pYRqPbGUYmq0kNEyvh9ARFuPwMaxCW8uCZioeOPgUfoKomCdALmZIUpyn3UmRScxoYNN3fF9B718owSceqEtDZUGSaDhahb0db2Ugj6xaA/gfVTYAgEmSF7R5pKyLKKSqVimva41pN3Ab3yR2IlHU5UtrqReU2HTAGcAmLLEL3eRN4DAPKMD+LWgS5jfcMlSkeapYM50E54tyTEoahsaNEP4rf/eZXrKEnBSL+obaKaarKWmS4cX0ymQknQEyGxAcjhfjcZ1vERL23F1ORGvOAzQmAJ88kgn0PMlMCMtf8Rb3E+vRcCIFv0Ptt/fqNBNOiVxa6uZyiNmL6x3vp4+aNN2ZSVvKX9T2OWq0h9wnDZmAOaUK/Th4OI+akGjqvWCP0JGqTtRa5YlikVeaTy3Q2VR/AD9KuoWY8iC1kgHuvubecdTVVDWKNJm4ecFyTN5tvpdmupQEhareU/X55mDa4AdSGPE51wrohPAeRST7bNjw/7Z87e25jmGLXvk0aMpfhNUDnXjEZ09SzrlYtATp6rQHoqKOz/xT997uNbNc7WbaFTD/6VE5+/hcyf/BEJohCCOgdEXJoCeL7HMpc8L3cAujc31nEkmeVQIw5/mGTpvkcMYrvAzoJnuQq22S2AOho0RwZoG9kLft2LRWEZK5Xsl82QmG9u3el/OTnMr+4IKem5rxwBXRXctvuWmnMER/i1Oip0TerE9Tsbznq1FjpkNxtbf/ggZbhcEMNAAegj8alSAB0Du5JgK4iIdvrhaxevZLli2eyfvVU9qvXMi4amc/QqwxA1zYg3Mc0qdEibjLekxqcDdr5IYAebtxhhN6/qzlo6xbuRKHyyF1/b2Ae0u7+8+TMZ4Ce7yXPqtqYH617G6hyF3G+xVjGkxNG58UI7WqYfaAsdjo4Y9XyF5mqwMyxVB+Nfxa0ROcDtpdtb3qVmjQutAPBxLx21U4aAPpuK5+//HfZ2kwKtjxbRkKJi3DKfAIehudoxqQLMPtTMBP2ZZ0IzFYzc+0Dl7oV9DXmfrdsRrpP+J4tz56V9hHi8Wx2Myn4HCg3Y45CXBOjE7KcQMfSdfBHAPS/20fjkxjqaI/YIt3WT/+lTU0ARlpFwZz1IxOecQW5aMQdpN04eRqqpCRzt5B+LfyZe8FkRvYFKjqPH46H9WY6qxWRF7xsigvcDOh+HRfVVD4pz8hqH2NgxwZpSE23w7uP09S0XQ0a7h5FwoPUPvTUr2rynAng6E3qjYtRWTxMVO0K2s8RzP2G8jrCzT0wCiYawyvU3Kx9ur6zTeYykpke0G5DrdorWWxfs3UN+u673dX/nYDOUakuB2vv70ZAxxCgRnbNXlbbQqaPP5bZz34hs4cfscd2vFeDdVuE7nv+xwB6HtsfDnT4EwA69NqbtTQYkdyspFpvmHLfYhBLVcvs8SOpoKp3eqaTyWwamQ/K0fnjW2lISOsPZ4l7HryVCOg857tWNgBgyPQxbW5nxsp/3RCPghH5bYDO1rnNWtZv38jy+TO5fv69rF8/k3K7kJNJIScnUxmBnV8rycgjqUj4/SkA/QavLNmJQ1Afbq1KYO2Oa4jK3eakKN54TMmmZOnwY4AOe0cCMKLz/VTG41Op61MCOsiQ2l6GgUSoVyMFj0gakXvHk8qzASZkf7AU8f1wXPBAhO4twG3ZikbpO/n27VdytXzNdLs6/BogRjY6MYjKkn3+VmSdxyg9j8g1AFXtEa5JdvXJsTdAd5U+12XRuSex1Ny1FeNvO1KcBtWCuROZ9kAiX2L6Hmu1ej0E9AgwapCsvQOsUPM0kg9FD8kkYNGHaIIzTIN4fclAPr95MXrjBWHQhLGufAGjA6FeuDoLvki9yUDpOuHB6A1U1vLNgB5vkP/7Z9UdOZexjFtMVRMpUEu08Zx4boxZ9g9VhYNxd2OElJz17EfZ2aSc58NbQtorALs/L0dZ3gLojGjeAdC5zVJLF3mplvYOaWx74fw+vdl+S0DfbK5ku738vxPQ3ztC38gOnn1TyBqA/uCJTD/9ucwefyzTybnUxUTa9mZNq/eN0IcctjQ5LhgJb+VM+w/tT4P5fH0E0u1dwUJ/dnAWY4SOqigidKTaEZ2jo2Ozlj1Ice2as8OrFQhxjazQGXB2JrOPnsjk3mOZzDH7XA2jqocZgccAHUpzONMxW+fvG1/zCB2GG4/tAN3KKxoRJHVGvimkO0uRti5YQxcTlkF0T/kEE5Zpthtpl0vZvHkpi6ffyfXTb9iyNi62cjqfyNwAnaSpwLS+DdD9elKd1s5utHMHKffbUDz8Pu6nzkYPR+h5BHfj91C2tKyZg128rNsBvZTJ6ESqei51dSJSzFiPBriViILBpSjRjw5r9uEBXcHLysFFIW3VSjtqCejPrr6X19eQgPXoFi3ZyhvopbcHAP1gBkhG1u6l4i17rJLT/Y8YkaPs5MqRMMc+96QDdK9udMGet62hhZz6D2wj74sJRUBnhyhxuVRA7wxFlxqlhjM/O2JbF81pRF2PUCdRVSXd3KhXm6KcsUXz/dvb4HgOk/XzxfIUiaZTFNAZqVuE3h/1h3TEVlrMNjbNXWHNTTe9p9wLF+U30M0PXF2M5C/Hj6TaiUxakTFGNDdYSAfgIUAvM0BXE5p7gum1sslyg0b2JwF0H9RhgE5Y72pSQ9fR7NdyvX0mq9WlNM2bA0CP4JBnCBJhyG78sVRrb198gJR7eh/u7DigW4mCh8yERViIsnQ76+hgcDMbtZFiA0AZiZzdlZPP/kIBfX7BfltMZYP4THQ6YzrcvevcmKbzhX+ElHtcu5SqcynbsEBxT/FvTMHxODZou15EfY88/XU06tlZOyDWAzrtCujIThUQjlkvBbPESxDirtfSLjeyLkqpnjyS8eNHcnJ+T8aYg15VCuQhZY4IHS1r7KCJQhl5KcrKJZ5yJzdlt5MGf8NZ7ArM3HPWLULJZc87wZhNShEIwdQj2cIh2O/UUSDhr5Vmg0Esl9K8eiGL77+Wy+++knbxRk4mpZyfn/A9FFS97LPUbwN0r6ET0EMtthfRhZukKejuIz87udOVR+f6+8Nsx/Djurq5nw0+zrQS4nUcZpPwKAMqH9vJtLdKXI+gqFieyaiE7j0Afcp6NMhydW2yuRzKgsd+eEDnvQ9DbZByb0soPbbyavVKnr/5RrUrqKui+IX7g/JrtHdDHVZ+77z00nfI+oTIPOXuj41n2QFd1xgODwqrWoJIZ9KCrYjDyE41EHGCow1CmwG6X38CdNiDyqXHR1L8yz/9ah8vJHkHrGEBMI06b2kzTwmjFoF6M2sSzOUXbGejgfMJRDFCDcMoUrp9NJIxZ4T3axc9A0gw78JjT9/pdarTwVSpGQ3WRdF6w81kKXDUxkwGMBeuweJflFP5FPVzA/QaDH8AOtoEeAh2gpka6brobPyZAD1lj7vRnT0rkVLuZtRtlGaK0HkYuprUEKBDkehq950slq9kA0APieahrEt8/YN6b4gEjgLQTwHoIeWeCEIDgM76uwF6u1vLaI0MVyG72YXW0D/6RCYnd2RcnwhFHTJAz0E5OjB+sON+ZurW52qH2lw0AnkN/eB8/ABA7xl1RCwZoGPeew/Q0YO+WjLdXm4aGV2tZbveSjOfS/XJR1I+vC+n0wsZcyRl2QE6InMj81DMZdcktbjB+2/rqcNpdaeR0WtkusKSS+8C6G0pBHSOOSU1AKpwW9msF7J6+0rWz7/nZLXF99/IqLmWs5OpnJ2fyRjDZNBmlbWk/dSAnq/HhwD0/D57gBTLnyQNho9hQDfHn7YXtWLNlMLWl0Utk9GplJB3LabSQncANXQStUqp0HEADXdmLECUc5a6ZRcj1z+SoVMJs++MRH6njrP3FLO9iUoI6I208nZ7Kd+/+bLrrBho0/W3HnXijmJQ6KSK+8FxjrbUnjAGirwPRgyNETrHiqfza7NGbNxkLE1RewFKjehAoavU5QHwO2a3rIZOrXfeokr+fwfg8eanOlwR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5" name="Picture 3" descr="D:\Downloads\tải xuố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319" y="742950"/>
            <a:ext cx="3863975" cy="53477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99319" y="2763292"/>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chúm chím</a:t>
            </a:r>
            <a:endParaRPr lang="en-US" sz="66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44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630958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685800"/>
            <a:ext cx="10972800" cy="54399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tx1"/>
                </a:solidFill>
                <a:latin typeface="Arial-Rounded" pitchFamily="34" charset="0"/>
                <a:ea typeface="Arial-Rounded" pitchFamily="34" charset="0"/>
                <a:cs typeface="Arial-Rounded" pitchFamily="34" charset="0"/>
              </a:rPr>
              <a:t>	Nhím con ra bãi cỏ tìm cái ăn. Nó phấn chấn khi thấy vô số quả chín thơm ngon. Nhím vội chạy về gọi bạn chồn. Cả hai quay lại, ăn đến no nê.</a:t>
            </a:r>
            <a:endParaRPr lang="en-US" sz="5400">
              <a:solidFill>
                <a:schemeClr val="tx1"/>
              </a:solidFill>
              <a:latin typeface="Arial-Rounded" pitchFamily="34" charset="0"/>
              <a:ea typeface="Arial-Rounded" pitchFamily="34" charset="0"/>
              <a:cs typeface="Arial-Rounded" pitchFamily="34" charset="0"/>
            </a:endParaRPr>
          </a:p>
        </p:txBody>
      </p:sp>
      <p:sp>
        <p:nvSpPr>
          <p:cNvPr id="5" name="Oval 4"/>
          <p:cNvSpPr/>
          <p:nvPr/>
        </p:nvSpPr>
        <p:spPr>
          <a:xfrm>
            <a:off x="1708152" y="1085850"/>
            <a:ext cx="520456" cy="344104"/>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6" name="Oval 5"/>
          <p:cNvSpPr/>
          <p:nvPr/>
        </p:nvSpPr>
        <p:spPr>
          <a:xfrm>
            <a:off x="696241" y="1938307"/>
            <a:ext cx="520456" cy="344104"/>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sp>
        <p:nvSpPr>
          <p:cNvPr id="10" name="Oval 9"/>
          <p:cNvSpPr/>
          <p:nvPr/>
        </p:nvSpPr>
        <p:spPr>
          <a:xfrm>
            <a:off x="6182641" y="2795556"/>
            <a:ext cx="520456" cy="344104"/>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3</a:t>
            </a:r>
            <a:endParaRPr lang="en-US" sz="2400" b="1">
              <a:solidFill>
                <a:schemeClr val="tx1"/>
              </a:solidFill>
              <a:latin typeface="Arial" pitchFamily="34" charset="0"/>
              <a:ea typeface="Arial-Rounded" pitchFamily="34" charset="0"/>
              <a:cs typeface="Arial" pitchFamily="34" charset="0"/>
            </a:endParaRPr>
          </a:p>
        </p:txBody>
      </p:sp>
      <p:sp>
        <p:nvSpPr>
          <p:cNvPr id="12" name="Oval 11"/>
          <p:cNvSpPr/>
          <p:nvPr/>
        </p:nvSpPr>
        <p:spPr>
          <a:xfrm>
            <a:off x="5412032" y="4562063"/>
            <a:ext cx="520456" cy="344104"/>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4</a:t>
            </a:r>
            <a:endParaRPr lang="en-US" sz="2400" b="1">
              <a:solidFill>
                <a:schemeClr val="tx1"/>
              </a:solidFill>
              <a:latin typeface="Arial" pitchFamily="34" charset="0"/>
              <a:ea typeface="Arial-Rounded" pitchFamily="34" charset="0"/>
              <a:cs typeface="Arial" pitchFamily="34" charset="0"/>
            </a:endParaRPr>
          </a:p>
        </p:txBody>
      </p:sp>
      <p:grpSp>
        <p:nvGrpSpPr>
          <p:cNvPr id="13" name="Group 12"/>
          <p:cNvGrpSpPr/>
          <p:nvPr/>
        </p:nvGrpSpPr>
        <p:grpSpPr>
          <a:xfrm>
            <a:off x="11186319" y="1554705"/>
            <a:ext cx="161143" cy="555654"/>
            <a:chOff x="2848324" y="2313783"/>
            <a:chExt cx="161143" cy="555654"/>
          </a:xfrm>
        </p:grpSpPr>
        <p:cxnSp>
          <p:nvCxnSpPr>
            <p:cNvPr id="14" name="Straight Connector 13"/>
            <p:cNvCxnSpPr/>
            <p:nvPr/>
          </p:nvCxnSpPr>
          <p:spPr>
            <a:xfrm flipH="1">
              <a:off x="2912448"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48324"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773647" y="3127932"/>
            <a:ext cx="161143" cy="555654"/>
            <a:chOff x="2848324" y="2313783"/>
            <a:chExt cx="161143" cy="555654"/>
          </a:xfrm>
        </p:grpSpPr>
        <p:cxnSp>
          <p:nvCxnSpPr>
            <p:cNvPr id="17" name="Straight Connector 16"/>
            <p:cNvCxnSpPr/>
            <p:nvPr/>
          </p:nvCxnSpPr>
          <p:spPr>
            <a:xfrm flipH="1">
              <a:off x="2912448"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48324"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090319" y="3994295"/>
            <a:ext cx="161143" cy="555654"/>
            <a:chOff x="2848324" y="2313783"/>
            <a:chExt cx="161143" cy="555654"/>
          </a:xfrm>
        </p:grpSpPr>
        <p:cxnSp>
          <p:nvCxnSpPr>
            <p:cNvPr id="20" name="Straight Connector 19"/>
            <p:cNvCxnSpPr/>
            <p:nvPr/>
          </p:nvCxnSpPr>
          <p:spPr>
            <a:xfrm flipH="1">
              <a:off x="2912448"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848324"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061619" y="4836593"/>
            <a:ext cx="161143" cy="555654"/>
            <a:chOff x="2848324" y="2313783"/>
            <a:chExt cx="161143" cy="555654"/>
          </a:xfrm>
        </p:grpSpPr>
        <p:cxnSp>
          <p:nvCxnSpPr>
            <p:cNvPr id="23" name="Straight Connector 22"/>
            <p:cNvCxnSpPr/>
            <p:nvPr/>
          </p:nvCxnSpPr>
          <p:spPr>
            <a:xfrm flipH="1">
              <a:off x="2912448"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848324" y="2313783"/>
              <a:ext cx="97019" cy="555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67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ệu ứng con nhím và nghệ thuật giữ khoảng cách trong các mối quan hệ -"/>
          <p:cNvPicPr>
            <a:picLocks noChangeAspect="1" noChangeArrowheads="1"/>
          </p:cNvPicPr>
          <p:nvPr/>
        </p:nvPicPr>
        <p:blipFill rotWithShape="1">
          <a:blip r:embed="rId2">
            <a:extLst>
              <a:ext uri="{28A0092B-C50C-407E-A947-70E740481C1C}">
                <a14:useLocalDpi xmlns:a14="http://schemas.microsoft.com/office/drawing/2010/main" val="0"/>
              </a:ext>
            </a:extLst>
          </a:blip>
          <a:srcRect l="7904" r="14316"/>
          <a:stretch/>
        </p:blipFill>
        <p:spPr bwMode="auto">
          <a:xfrm>
            <a:off x="936597" y="1295400"/>
            <a:ext cx="505758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ồn - Chi cục Tiêu chuẩn - Đo lường - Chất lượng tỉnh An Gi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919" y="12954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08919" y="5197928"/>
            <a:ext cx="3429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nhím</a:t>
            </a:r>
            <a:endParaRPr lang="en-US" sz="6600">
              <a:latin typeface="Arial-Rounded" pitchFamily="34" charset="0"/>
              <a:ea typeface="Arial-Rounded" pitchFamily="34" charset="0"/>
              <a:cs typeface="Arial-Rounded" pitchFamily="34" charset="0"/>
            </a:endParaRPr>
          </a:p>
        </p:txBody>
      </p:sp>
      <p:sp>
        <p:nvSpPr>
          <p:cNvPr id="5" name="Title 1"/>
          <p:cNvSpPr txBox="1">
            <a:spLocks/>
          </p:cNvSpPr>
          <p:nvPr/>
        </p:nvSpPr>
        <p:spPr>
          <a:xfrm>
            <a:off x="7185819" y="5197928"/>
            <a:ext cx="3429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chồn</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56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19" y="304800"/>
            <a:ext cx="10264543" cy="817200"/>
          </a:xfrm>
        </p:spPr>
        <p:txBody>
          <a:bodyPr/>
          <a:lstStyle/>
          <a:p>
            <a:pPr algn="just"/>
            <a:r>
              <a:rPr lang="en-US" sz="4400" smtClean="0">
                <a:solidFill>
                  <a:srgbClr val="FF0000"/>
                </a:solidFill>
                <a:latin typeface="Arial-Rounded" pitchFamily="34" charset="0"/>
                <a:ea typeface="Arial-Rounded" pitchFamily="34" charset="0"/>
                <a:cs typeface="Arial-Rounded" pitchFamily="34" charset="0"/>
              </a:rPr>
              <a:t>Vô số: </a:t>
            </a:r>
            <a:r>
              <a:rPr lang="en-US" sz="4400" smtClean="0">
                <a:latin typeface="Arial-Rounded" pitchFamily="34" charset="0"/>
                <a:ea typeface="Arial-Rounded" pitchFamily="34" charset="0"/>
                <a:cs typeface="Arial-Rounded" pitchFamily="34" charset="0"/>
              </a:rPr>
              <a:t>nhiều lắm, nhiều đến mức không thể đếm hết, không thể kể hết được.</a:t>
            </a:r>
            <a:endParaRPr lang="en-US" sz="4400">
              <a:latin typeface="Arial-Rounded" pitchFamily="34" charset="0"/>
              <a:ea typeface="Arial-Rounded" pitchFamily="34" charset="0"/>
              <a:cs typeface="Arial-Rounded" pitchFamily="34" charset="0"/>
            </a:endParaRPr>
          </a:p>
        </p:txBody>
      </p:sp>
      <p:pic>
        <p:nvPicPr>
          <p:cNvPr id="3074" name="Picture 2" descr="Liên kết sản xuất và tiêu thụ thóc, gạo giai đoạn 2015-2020 - Đời sống -  Việt Giải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2057400"/>
            <a:ext cx="6324599" cy="4247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iên kết sản xuất và tiêu thụ thóc, gạo giai đoạn 2015-2020 - Đời sống -  Việt Giải Trí"/>
          <p:cNvPicPr>
            <a:picLocks noChangeAspect="1" noChangeArrowheads="1"/>
          </p:cNvPicPr>
          <p:nvPr/>
        </p:nvPicPr>
        <p:blipFill rotWithShape="1">
          <a:blip r:embed="rId3">
            <a:extLst>
              <a:ext uri="{28A0092B-C50C-407E-A947-70E740481C1C}">
                <a14:useLocalDpi xmlns:a14="http://schemas.microsoft.com/office/drawing/2010/main" val="0"/>
              </a:ext>
            </a:extLst>
          </a:blip>
          <a:srcRect l="28532" t="61416" r="34509" b="1"/>
          <a:stretch/>
        </p:blipFill>
        <p:spPr bwMode="auto">
          <a:xfrm>
            <a:off x="7075487" y="2581282"/>
            <a:ext cx="4918312" cy="3448099"/>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28119" y="466632"/>
            <a:ext cx="8458200"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9319" y="1127756"/>
            <a:ext cx="8458200"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2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47" y="582000"/>
            <a:ext cx="10264543" cy="817200"/>
          </a:xfrm>
        </p:spPr>
        <p:txBody>
          <a:bodyPr/>
          <a:lstStyle/>
          <a:p>
            <a:pPr algn="just"/>
            <a:r>
              <a:rPr lang="en-US" sz="4400" smtClean="0">
                <a:solidFill>
                  <a:srgbClr val="FF0000"/>
                </a:solidFill>
                <a:latin typeface="Arial-Rounded" pitchFamily="34" charset="0"/>
                <a:ea typeface="Arial-Rounded" pitchFamily="34" charset="0"/>
                <a:cs typeface="Arial-Rounded" pitchFamily="34" charset="0"/>
              </a:rPr>
              <a:t>No nê:</a:t>
            </a:r>
            <a:endParaRPr lang="en-US" sz="4400">
              <a:latin typeface="Arial-Rounded" pitchFamily="34" charset="0"/>
              <a:ea typeface="Arial-Rounded" pitchFamily="34" charset="0"/>
              <a:cs typeface="Arial-Rounded" pitchFamily="34" charset="0"/>
            </a:endParaRPr>
          </a:p>
        </p:txBody>
      </p:sp>
      <p:pic>
        <p:nvPicPr>
          <p:cNvPr id="3078" name="Picture 6" descr="Free Cartoon People Eating, Download Free Cartoon People Eating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990600"/>
            <a:ext cx="48768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3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304800"/>
            <a:ext cx="10972800" cy="4419600"/>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tx1"/>
                </a:solidFill>
                <a:latin typeface="Arial-Rounded" pitchFamily="34" charset="0"/>
                <a:ea typeface="Arial-Rounded" pitchFamily="34" charset="0"/>
                <a:cs typeface="Arial-Rounded" pitchFamily="34" charset="0"/>
              </a:rPr>
              <a:t>	Nhím con ra bãi cỏ tìm cái ăn. Nó phấn chấn khi thấy vô số quả chín thơm ngon. Nhím vội chạy về gọi bạn chồn. Cả hai quay lại, ăn đến no nê.</a:t>
            </a:r>
            <a:endParaRPr lang="en-US" sz="5400">
              <a:solidFill>
                <a:schemeClr val="tx1"/>
              </a:solidFill>
              <a:latin typeface="Arial-Rounded" pitchFamily="34" charset="0"/>
              <a:ea typeface="Arial-Rounded" pitchFamily="34" charset="0"/>
              <a:cs typeface="Arial-Rounded" pitchFamily="34" charset="0"/>
            </a:endParaRPr>
          </a:p>
        </p:txBody>
      </p:sp>
      <p:cxnSp>
        <p:nvCxnSpPr>
          <p:cNvPr id="3" name="Straight Connector 2"/>
          <p:cNvCxnSpPr/>
          <p:nvPr/>
        </p:nvCxnSpPr>
        <p:spPr>
          <a:xfrm>
            <a:off x="1723264" y="1295400"/>
            <a:ext cx="1538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83839" y="3733800"/>
            <a:ext cx="13984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04874" y="5355738"/>
            <a:ext cx="10931381"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Những loài vật nào xuất hiện trong bài?</a:t>
            </a:r>
            <a:endParaRPr lang="en-US" sz="4800">
              <a:latin typeface="Arial-Rounded" pitchFamily="34" charset="0"/>
              <a:ea typeface="Arial-Rounded" pitchFamily="34" charset="0"/>
              <a:cs typeface="Arial-Rounded" pitchFamily="34" charset="0"/>
            </a:endParaRPr>
          </a:p>
        </p:txBody>
      </p:sp>
      <p:cxnSp>
        <p:nvCxnSpPr>
          <p:cNvPr id="8" name="Straight Connector 7"/>
          <p:cNvCxnSpPr/>
          <p:nvPr/>
        </p:nvCxnSpPr>
        <p:spPr>
          <a:xfrm>
            <a:off x="8214519" y="2057400"/>
            <a:ext cx="297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04874" y="5355738"/>
            <a:ext cx="10931381"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Nhím nhìn thấy gì ở bãi cỏ?</a:t>
            </a:r>
            <a:endParaRPr lang="en-US" sz="4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823119" y="2895600"/>
            <a:ext cx="472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305" y="535573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Nhím làm gì khi thấy nhiều quả chín thơm ngon?</a:t>
            </a:r>
            <a:endParaRPr lang="en-US" sz="4400">
              <a:latin typeface="Arial-Rounded" pitchFamily="34" charset="0"/>
              <a:ea typeface="Arial-Rounded" pitchFamily="34" charset="0"/>
              <a:cs typeface="Arial-Rounded" pitchFamily="34" charset="0"/>
            </a:endParaRPr>
          </a:p>
        </p:txBody>
      </p:sp>
      <p:cxnSp>
        <p:nvCxnSpPr>
          <p:cNvPr id="13" name="Straight Connector 12"/>
          <p:cNvCxnSpPr/>
          <p:nvPr/>
        </p:nvCxnSpPr>
        <p:spPr>
          <a:xfrm>
            <a:off x="6061869" y="2895600"/>
            <a:ext cx="5124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4544" y="3829050"/>
            <a:ext cx="4182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8305" y="535573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Em có nhận xét gì về tình cảm của nhím dành cho bạn?</a:t>
            </a:r>
            <a:endParaRPr lang="en-US" sz="4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958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447252" y="2037800"/>
            <a:ext cx="5267335" cy="2153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lius Unicase"/>
              <a:buNone/>
              <a:defRPr sz="3000" b="1" i="0" u="none" strike="noStrike" cap="none">
                <a:solidFill>
                  <a:schemeClr val="lt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4800" b="1" i="0" u="none" strike="noStrike" cap="none">
                <a:solidFill>
                  <a:schemeClr val="dk1"/>
                </a:solidFill>
                <a:latin typeface="Chewy"/>
                <a:ea typeface="Chewy"/>
                <a:cs typeface="Chewy"/>
                <a:sym typeface="Chewy"/>
              </a:defRPr>
            </a:lvl9pPr>
          </a:lstStyle>
          <a:p>
            <a:r>
              <a:rPr lang="en-US" sz="8000" smtClean="0">
                <a:latin typeface="Arial-Rounded" pitchFamily="34" charset="0"/>
                <a:ea typeface="Arial-Rounded" pitchFamily="34" charset="0"/>
                <a:cs typeface="Arial-Rounded" pitchFamily="34" charset="0"/>
              </a:rPr>
              <a:t>KHỞI ĐỘNG</a:t>
            </a:r>
            <a:endParaRPr lang="en-US" sz="8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71008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1" name="Google Shape;771;p38"/>
          <p:cNvSpPr/>
          <p:nvPr/>
        </p:nvSpPr>
        <p:spPr>
          <a:xfrm rot="-5400000">
            <a:off x="-1475499" y="3836560"/>
            <a:ext cx="4496940" cy="15459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6"/>
          </a:solidFill>
          <a:ln>
            <a:noFill/>
          </a:ln>
        </p:spPr>
        <p:txBody>
          <a:bodyPr spcFirstLastPara="1" wrap="square" lIns="121705" tIns="121705" rIns="121705" bIns="121705" anchor="ctr" anchorCtr="0">
            <a:noAutofit/>
          </a:bodyPr>
          <a:lstStyle/>
          <a:p>
            <a:endParaRPr/>
          </a:p>
        </p:txBody>
      </p:sp>
      <p:sp>
        <p:nvSpPr>
          <p:cNvPr id="772" name="Google Shape;772;p38"/>
          <p:cNvSpPr/>
          <p:nvPr/>
        </p:nvSpPr>
        <p:spPr>
          <a:xfrm rot="-5400000">
            <a:off x="1225675" y="5205735"/>
            <a:ext cx="877491" cy="2427039"/>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5"/>
          </a:solidFill>
          <a:ln>
            <a:noFill/>
          </a:ln>
        </p:spPr>
        <p:txBody>
          <a:bodyPr spcFirstLastPara="1" wrap="square" lIns="121705" tIns="121705" rIns="121705" bIns="121705" anchor="ctr" anchorCtr="0">
            <a:noAutofit/>
          </a:bodyPr>
          <a:lstStyle/>
          <a:p>
            <a:endParaRPr/>
          </a:p>
        </p:txBody>
      </p:sp>
      <p:sp>
        <p:nvSpPr>
          <p:cNvPr id="773" name="Google Shape;773;p38"/>
          <p:cNvSpPr/>
          <p:nvPr/>
        </p:nvSpPr>
        <p:spPr>
          <a:xfrm rot="-5400000">
            <a:off x="394627" y="6216554"/>
            <a:ext cx="71939" cy="7168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endParaRPr/>
          </a:p>
        </p:txBody>
      </p:sp>
      <p:sp>
        <p:nvSpPr>
          <p:cNvPr id="774" name="Google Shape;774;p38"/>
          <p:cNvSpPr/>
          <p:nvPr/>
        </p:nvSpPr>
        <p:spPr>
          <a:xfrm rot="-5400000">
            <a:off x="89312" y="6014921"/>
            <a:ext cx="162013" cy="1609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endParaRPr/>
          </a:p>
        </p:txBody>
      </p:sp>
      <p:sp>
        <p:nvSpPr>
          <p:cNvPr id="775" name="Google Shape;775;p38"/>
          <p:cNvSpPr/>
          <p:nvPr/>
        </p:nvSpPr>
        <p:spPr>
          <a:xfrm rot="-5400000">
            <a:off x="1730516" y="6540572"/>
            <a:ext cx="161336" cy="160937"/>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endParaRPr/>
          </a:p>
        </p:txBody>
      </p:sp>
      <p:sp>
        <p:nvSpPr>
          <p:cNvPr id="776" name="Google Shape;776;p38"/>
          <p:cNvSpPr/>
          <p:nvPr/>
        </p:nvSpPr>
        <p:spPr>
          <a:xfrm rot="10800000">
            <a:off x="10447252" y="2071032"/>
            <a:ext cx="1714585" cy="478697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5"/>
          </a:solidFill>
          <a:ln>
            <a:noFill/>
          </a:ln>
        </p:spPr>
        <p:txBody>
          <a:bodyPr spcFirstLastPara="1" wrap="square" lIns="121705" tIns="121705" rIns="121705" bIns="121705" anchor="ctr" anchorCtr="0">
            <a:noAutofit/>
          </a:bodyPr>
          <a:lstStyle/>
          <a:p>
            <a:endParaRPr/>
          </a:p>
        </p:txBody>
      </p:sp>
      <p:sp>
        <p:nvSpPr>
          <p:cNvPr id="777" name="Google Shape;777;p38"/>
          <p:cNvSpPr/>
          <p:nvPr/>
        </p:nvSpPr>
        <p:spPr>
          <a:xfrm rot="10800000">
            <a:off x="11098763" y="1399840"/>
            <a:ext cx="347918" cy="361493"/>
          </a:xfrm>
          <a:custGeom>
            <a:avLst/>
            <a:gdLst/>
            <a:ahLst/>
            <a:cxnLst/>
            <a:rect l="l" t="t" r="r" b="b"/>
            <a:pathLst>
              <a:path w="8950" h="9277" extrusionOk="0">
                <a:moveTo>
                  <a:pt x="4475" y="1"/>
                </a:moveTo>
                <a:cubicBezTo>
                  <a:pt x="2017" y="1"/>
                  <a:pt x="0" y="2075"/>
                  <a:pt x="0" y="4629"/>
                </a:cubicBezTo>
                <a:cubicBezTo>
                  <a:pt x="0" y="7202"/>
                  <a:pt x="2017" y="9276"/>
                  <a:pt x="4475" y="9276"/>
                </a:cubicBezTo>
                <a:cubicBezTo>
                  <a:pt x="6952" y="9276"/>
                  <a:pt x="8949" y="7202"/>
                  <a:pt x="8949" y="4629"/>
                </a:cubicBezTo>
                <a:cubicBezTo>
                  <a:pt x="8949" y="2075"/>
                  <a:pt x="6952" y="1"/>
                  <a:pt x="4475" y="1"/>
                </a:cubicBezTo>
                <a:close/>
              </a:path>
            </a:pathLst>
          </a:custGeom>
          <a:solidFill>
            <a:schemeClr val="accent5"/>
          </a:solidFill>
          <a:ln>
            <a:noFill/>
          </a:ln>
        </p:spPr>
        <p:txBody>
          <a:bodyPr spcFirstLastPara="1" wrap="square" lIns="121705" tIns="121705" rIns="121705" bIns="121705" anchor="ctr" anchorCtr="0">
            <a:noAutofit/>
          </a:bodyPr>
          <a:lstStyle/>
          <a:p>
            <a:endParaRPr/>
          </a:p>
        </p:txBody>
      </p:sp>
      <p:sp>
        <p:nvSpPr>
          <p:cNvPr id="778" name="Google Shape;778;p38"/>
          <p:cNvSpPr/>
          <p:nvPr/>
        </p:nvSpPr>
        <p:spPr>
          <a:xfrm rot="10800000">
            <a:off x="9389573" y="5543169"/>
            <a:ext cx="2201492" cy="1314833"/>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705" tIns="121705" rIns="121705" bIns="121705" anchor="ctr" anchorCtr="0">
            <a:noAutofit/>
          </a:bodyPr>
          <a:lstStyle/>
          <a:p>
            <a:endParaRPr/>
          </a:p>
        </p:txBody>
      </p:sp>
      <p:sp>
        <p:nvSpPr>
          <p:cNvPr id="779" name="Google Shape;779;p38"/>
          <p:cNvSpPr/>
          <p:nvPr/>
        </p:nvSpPr>
        <p:spPr>
          <a:xfrm>
            <a:off x="11273843" y="133101"/>
            <a:ext cx="895108" cy="50616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endParaRPr/>
          </a:p>
        </p:txBody>
      </p:sp>
      <p:sp>
        <p:nvSpPr>
          <p:cNvPr id="780" name="Google Shape;780;p38"/>
          <p:cNvSpPr/>
          <p:nvPr/>
        </p:nvSpPr>
        <p:spPr>
          <a:xfrm>
            <a:off x="0" y="1211332"/>
            <a:ext cx="1063181" cy="3214643"/>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3"/>
          </a:solidFill>
          <a:ln>
            <a:noFill/>
          </a:ln>
        </p:spPr>
        <p:txBody>
          <a:bodyPr spcFirstLastPara="1" wrap="square" lIns="121705" tIns="121705" rIns="121705" bIns="121705" anchor="ctr" anchorCtr="0">
            <a:noAutofit/>
          </a:bodyPr>
          <a:lstStyle/>
          <a:p>
            <a:endParaRPr/>
          </a:p>
        </p:txBody>
      </p:sp>
      <p:sp>
        <p:nvSpPr>
          <p:cNvPr id="781" name="Google Shape;781;p38"/>
          <p:cNvSpPr/>
          <p:nvPr/>
        </p:nvSpPr>
        <p:spPr>
          <a:xfrm rot="-5400000">
            <a:off x="1135093" y="1050205"/>
            <a:ext cx="161336" cy="160937"/>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3"/>
          </a:solidFill>
          <a:ln>
            <a:noFill/>
          </a:ln>
        </p:spPr>
        <p:txBody>
          <a:bodyPr spcFirstLastPara="1" wrap="square" lIns="121705" tIns="121705" rIns="121705" bIns="121705" anchor="ctr" anchorCtr="0">
            <a:noAutofit/>
          </a:bodyPr>
          <a:lstStyle/>
          <a:p>
            <a:endParaRPr/>
          </a:p>
        </p:txBody>
      </p:sp>
      <p:sp>
        <p:nvSpPr>
          <p:cNvPr id="782" name="Google Shape;782;p38"/>
          <p:cNvSpPr/>
          <p:nvPr/>
        </p:nvSpPr>
        <p:spPr>
          <a:xfrm rot="-5400000">
            <a:off x="736995" y="683488"/>
            <a:ext cx="71939" cy="7168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chemeClr val="accent3"/>
          </a:solidFill>
          <a:ln>
            <a:noFill/>
          </a:ln>
        </p:spPr>
        <p:txBody>
          <a:bodyPr spcFirstLastPara="1" wrap="square" lIns="121705" tIns="121705" rIns="121705" bIns="121705" anchor="ctr" anchorCtr="0">
            <a:noAutofit/>
          </a:bodyPr>
          <a:lstStyle/>
          <a:p>
            <a:endParaRPr/>
          </a:p>
        </p:txBody>
      </p:sp>
      <p:sp>
        <p:nvSpPr>
          <p:cNvPr id="783" name="Google Shape;783;p38"/>
          <p:cNvSpPr/>
          <p:nvPr/>
        </p:nvSpPr>
        <p:spPr>
          <a:xfrm rot="10800000">
            <a:off x="1135278" y="322337"/>
            <a:ext cx="489038" cy="508132"/>
          </a:xfrm>
          <a:custGeom>
            <a:avLst/>
            <a:gdLst/>
            <a:ahLst/>
            <a:cxnLst/>
            <a:rect l="l" t="t" r="r" b="b"/>
            <a:pathLst>
              <a:path w="8950" h="9277" extrusionOk="0">
                <a:moveTo>
                  <a:pt x="4475" y="1"/>
                </a:moveTo>
                <a:cubicBezTo>
                  <a:pt x="2017" y="1"/>
                  <a:pt x="0" y="2075"/>
                  <a:pt x="0" y="4629"/>
                </a:cubicBezTo>
                <a:cubicBezTo>
                  <a:pt x="0" y="7202"/>
                  <a:pt x="2017" y="9276"/>
                  <a:pt x="4475" y="9276"/>
                </a:cubicBezTo>
                <a:cubicBezTo>
                  <a:pt x="6952" y="9276"/>
                  <a:pt x="8949" y="7202"/>
                  <a:pt x="8949" y="4629"/>
                </a:cubicBezTo>
                <a:cubicBezTo>
                  <a:pt x="8949" y="2075"/>
                  <a:pt x="6952" y="1"/>
                  <a:pt x="4475" y="1"/>
                </a:cubicBezTo>
                <a:close/>
              </a:path>
            </a:pathLst>
          </a:custGeom>
          <a:solidFill>
            <a:schemeClr val="accent3"/>
          </a:solidFill>
          <a:ln>
            <a:noFill/>
          </a:ln>
        </p:spPr>
        <p:txBody>
          <a:bodyPr spcFirstLastPara="1" wrap="square" lIns="121705" tIns="121705" rIns="121705" bIns="121705" anchor="ctr" anchorCtr="0">
            <a:noAutofit/>
          </a:bodyPr>
          <a:lstStyle/>
          <a:p>
            <a:endParaRPr/>
          </a:p>
        </p:txBody>
      </p:sp>
      <p:sp>
        <p:nvSpPr>
          <p:cNvPr id="784" name="Google Shape;784;p38"/>
          <p:cNvSpPr/>
          <p:nvPr/>
        </p:nvSpPr>
        <p:spPr>
          <a:xfrm rot="-5400000">
            <a:off x="10937649" y="2437872"/>
            <a:ext cx="161336" cy="160937"/>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121705" tIns="121705" rIns="121705" bIns="121705" anchor="ctr" anchorCtr="0">
            <a:noAutofit/>
          </a:bodyPr>
          <a:lstStyle/>
          <a:p>
            <a:endParaRPr/>
          </a:p>
        </p:txBody>
      </p:sp>
      <p:sp>
        <p:nvSpPr>
          <p:cNvPr id="785" name="Google Shape;785;p38"/>
          <p:cNvSpPr/>
          <p:nvPr/>
        </p:nvSpPr>
        <p:spPr>
          <a:xfrm rot="-5400000">
            <a:off x="10539551" y="2071154"/>
            <a:ext cx="71939" cy="7168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chemeClr val="accent5"/>
          </a:solidFill>
          <a:ln>
            <a:noFill/>
          </a:ln>
        </p:spPr>
        <p:txBody>
          <a:bodyPr spcFirstLastPara="1" wrap="square" lIns="121705" tIns="121705" rIns="121705" bIns="121705" anchor="ctr" anchorCtr="0">
            <a:noAutofit/>
          </a:bodyPr>
          <a:lstStyle/>
          <a:p>
            <a:endParaRPr/>
          </a:p>
        </p:txBody>
      </p:sp>
      <p:sp>
        <p:nvSpPr>
          <p:cNvPr id="2" name="Title 1"/>
          <p:cNvSpPr>
            <a:spLocks noGrp="1"/>
          </p:cNvSpPr>
          <p:nvPr>
            <p:ph type="ctrTitle"/>
          </p:nvPr>
        </p:nvSpPr>
        <p:spPr>
          <a:xfrm>
            <a:off x="2594661" y="1211332"/>
            <a:ext cx="7602880" cy="1074000"/>
          </a:xfrm>
        </p:spPr>
        <p:txBody>
          <a:bodyPr/>
          <a:lstStyle/>
          <a:p>
            <a:r>
              <a:rPr lang="en-US" sz="5400" dirty="0" err="1" smtClean="0">
                <a:latin typeface="Arial-Rounded" pitchFamily="34" charset="0"/>
                <a:ea typeface="Arial-Rounded" pitchFamily="34" charset="0"/>
                <a:cs typeface="Arial-Rounded" pitchFamily="34" charset="0"/>
              </a:rPr>
              <a:t>Vận</a:t>
            </a:r>
            <a:r>
              <a:rPr lang="en-US" sz="5400" dirty="0" smtClean="0">
                <a:latin typeface="Arial-Rounded" pitchFamily="34" charset="0"/>
                <a:ea typeface="Arial-Rounded" pitchFamily="34" charset="0"/>
                <a:cs typeface="Arial-Rounded" pitchFamily="34" charset="0"/>
              </a:rPr>
              <a:t> dung, </a:t>
            </a:r>
            <a:r>
              <a:rPr lang="en-US" sz="5400" dirty="0" err="1" smtClean="0">
                <a:latin typeface="Arial-Rounded" pitchFamily="34" charset="0"/>
                <a:ea typeface="Arial-Rounded" pitchFamily="34" charset="0"/>
                <a:cs typeface="Arial-Rounded" pitchFamily="34" charset="0"/>
              </a:rPr>
              <a:t>trải</a:t>
            </a:r>
            <a:r>
              <a:rPr lang="en-US" sz="5400" dirty="0" smtClean="0">
                <a:latin typeface="Arial-Rounded" pitchFamily="34" charset="0"/>
                <a:ea typeface="Arial-Rounded" pitchFamily="34" charset="0"/>
                <a:cs typeface="Arial-Rounded" pitchFamily="34" charset="0"/>
              </a:rPr>
              <a:t> </a:t>
            </a:r>
            <a:r>
              <a:rPr lang="en-US" sz="5400" dirty="0" err="1" smtClean="0">
                <a:latin typeface="Arial-Rounded" pitchFamily="34" charset="0"/>
                <a:ea typeface="Arial-Rounded" pitchFamily="34" charset="0"/>
                <a:cs typeface="Arial-Rounded" pitchFamily="34" charset="0"/>
              </a:rPr>
              <a:t>nghiệm</a:t>
            </a:r>
            <a:endParaRPr lang="en-US" sz="54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637" y="3355877"/>
            <a:ext cx="4286849" cy="31341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17994730"/>
              </p:ext>
            </p:extLst>
          </p:nvPr>
        </p:nvGraphicFramePr>
        <p:xfrm>
          <a:off x="2351207" y="2362200"/>
          <a:ext cx="7315200" cy="4023360"/>
        </p:xfrm>
        <a:graphic>
          <a:graphicData uri="http://schemas.openxmlformats.org/drawingml/2006/table">
            <a:tbl>
              <a:tblPr firstRow="1" bandRow="1"/>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tblGrid>
              <a:tr h="914400">
                <a:tc>
                  <a:txBody>
                    <a:bodyPr/>
                    <a:lstStyle/>
                    <a:p>
                      <a:pPr algn="ctr"/>
                      <a:r>
                        <a:rPr lang="en-US" sz="6000" smtClean="0">
                          <a:latin typeface="Arial-Rounded" pitchFamily="34" charset="0"/>
                          <a:ea typeface="Arial-Rounded" pitchFamily="34" charset="0"/>
                          <a:cs typeface="Arial-Rounded" pitchFamily="34" charset="0"/>
                        </a:rPr>
                        <a:t>c</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k</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c</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o</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n</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d</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ơ</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i</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14400">
                <a:tc>
                  <a:txBody>
                    <a:bodyPr/>
                    <a:lstStyle/>
                    <a:p>
                      <a:pPr algn="ctr"/>
                      <a:r>
                        <a:rPr lang="en-US" sz="6000" smtClean="0">
                          <a:latin typeface="Arial-Rounded" pitchFamily="34" charset="0"/>
                          <a:ea typeface="Arial-Rounded" pitchFamily="34" charset="0"/>
                          <a:cs typeface="Arial-Rounded" pitchFamily="34" charset="0"/>
                        </a:rPr>
                        <a:t>ố</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l</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n</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n</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h</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ả</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y</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q</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14400">
                <a:tc>
                  <a:txBody>
                    <a:bodyPr/>
                    <a:lstStyle/>
                    <a:p>
                      <a:pPr algn="ctr"/>
                      <a:r>
                        <a:rPr lang="en-US" sz="6000" smtClean="0">
                          <a:latin typeface="Arial-Rounded" pitchFamily="34" charset="0"/>
                          <a:ea typeface="Arial-Rounded" pitchFamily="34" charset="0"/>
                          <a:cs typeface="Arial-Rounded" pitchFamily="34" charset="0"/>
                        </a:rPr>
                        <a:t>m</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z</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đ</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b</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m</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b</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s</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t</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14400">
                <a:tc>
                  <a:txBody>
                    <a:bodyPr/>
                    <a:lstStyle/>
                    <a:p>
                      <a:pPr algn="ctr"/>
                      <a:r>
                        <a:rPr lang="en-US" sz="6000" smtClean="0">
                          <a:latin typeface="Arial-Rounded" pitchFamily="34" charset="0"/>
                          <a:ea typeface="Arial-Rounded" pitchFamily="34" charset="0"/>
                          <a:cs typeface="Arial-Rounded" pitchFamily="34" charset="0"/>
                        </a:rPr>
                        <a:t>t</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h</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đ</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ế</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m</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y</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v</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6000" smtClean="0">
                          <a:latin typeface="Arial-Rounded" pitchFamily="34" charset="0"/>
                          <a:ea typeface="Arial-Rounded" pitchFamily="34" charset="0"/>
                          <a:cs typeface="Arial-Rounded" pitchFamily="34" charset="0"/>
                        </a:rPr>
                        <a:t>u</a:t>
                      </a:r>
                      <a:endParaRPr lang="en-US" sz="6000">
                        <a:latin typeface="Arial-Rounded" pitchFamily="34" charset="0"/>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Rounded Rectangle 7"/>
          <p:cNvSpPr/>
          <p:nvPr/>
        </p:nvSpPr>
        <p:spPr>
          <a:xfrm>
            <a:off x="5074398" y="3461650"/>
            <a:ext cx="3657600" cy="914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rot="5400000">
            <a:off x="1336308" y="3373013"/>
            <a:ext cx="2958199" cy="9365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4159998" y="2343854"/>
            <a:ext cx="5486400" cy="96539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23118" y="55451"/>
            <a:ext cx="12155620" cy="2123658"/>
          </a:xfrm>
          <a:prstGeom prst="rect">
            <a:avLst/>
          </a:prstGeom>
          <a:solidFill>
            <a:schemeClr val="bg1"/>
          </a:solidFill>
        </p:spPr>
        <p:txBody>
          <a:bodyPr wrap="square" rtlCol="0">
            <a:spAutoFit/>
          </a:bodyPr>
          <a:lstStyle/>
          <a:p>
            <a:pPr algn="ctr"/>
            <a:endParaRPr lang="en-US" sz="900" smtClean="0">
              <a:solidFill>
                <a:srgbClr val="0070C0"/>
              </a:solidFill>
              <a:latin typeface="Arial-Rounded" pitchFamily="34" charset="0"/>
              <a:ea typeface="Arial-Rounded" pitchFamily="34" charset="0"/>
              <a:cs typeface="Arial-Rounded" pitchFamily="34" charset="0"/>
            </a:endParaRPr>
          </a:p>
          <a:p>
            <a:pPr algn="ctr"/>
            <a:r>
              <a:rPr lang="en-US" sz="4000" smtClean="0">
                <a:solidFill>
                  <a:srgbClr val="0070C0"/>
                </a:solidFill>
                <a:latin typeface="Arial-Rounded" pitchFamily="34" charset="0"/>
                <a:ea typeface="Arial-Rounded" pitchFamily="34" charset="0"/>
                <a:cs typeface="Arial-Rounded" pitchFamily="34" charset="0"/>
              </a:rPr>
              <a:t>KHỞI ĐỘNG: </a:t>
            </a:r>
            <a:r>
              <a:rPr lang="en-US" sz="4000" i="1" smtClean="0">
                <a:solidFill>
                  <a:srgbClr val="0070C0"/>
                </a:solidFill>
                <a:latin typeface="Arial-Rounded" pitchFamily="34" charset="0"/>
                <a:ea typeface="Arial-Rounded" pitchFamily="34" charset="0"/>
                <a:cs typeface="Arial-Rounded" pitchFamily="34" charset="0"/>
              </a:rPr>
              <a:t>AI TINH MẮT?</a:t>
            </a:r>
          </a:p>
          <a:p>
            <a:pPr algn="ctr"/>
            <a:r>
              <a:rPr lang="en-US" sz="4000">
                <a:solidFill>
                  <a:srgbClr val="0070C0"/>
                </a:solidFill>
                <a:latin typeface="Arial-Rounded" pitchFamily="34" charset="0"/>
                <a:ea typeface="Arial-Rounded" pitchFamily="34" charset="0"/>
                <a:cs typeface="Arial-Rounded" pitchFamily="34" charset="0"/>
              </a:rPr>
              <a:t>T</a:t>
            </a:r>
            <a:r>
              <a:rPr lang="en-US" sz="4000" smtClean="0">
                <a:solidFill>
                  <a:srgbClr val="0070C0"/>
                </a:solidFill>
                <a:latin typeface="Arial-Rounded" pitchFamily="34" charset="0"/>
                <a:ea typeface="Arial-Rounded" pitchFamily="34" charset="0"/>
                <a:cs typeface="Arial-Rounded" pitchFamily="34" charset="0"/>
              </a:rPr>
              <a:t>ìm các từ có chứa </a:t>
            </a:r>
          </a:p>
          <a:p>
            <a:pPr algn="ctr"/>
            <a:r>
              <a:rPr lang="en-US" sz="4000" smtClean="0">
                <a:solidFill>
                  <a:srgbClr val="0070C0"/>
                </a:solidFill>
                <a:latin typeface="Arial-Rounded" pitchFamily="34" charset="0"/>
                <a:ea typeface="Arial-Rounded" pitchFamily="34" charset="0"/>
                <a:cs typeface="Arial-Rounded" pitchFamily="34" charset="0"/>
              </a:rPr>
              <a:t>vần </a:t>
            </a:r>
            <a:r>
              <a:rPr lang="en-US" sz="4000" smtClean="0">
                <a:solidFill>
                  <a:srgbClr val="FF0000"/>
                </a:solidFill>
                <a:latin typeface="Arial-Rounded" pitchFamily="34" charset="0"/>
                <a:ea typeface="Arial-Rounded" pitchFamily="34" charset="0"/>
                <a:cs typeface="Arial-Rounded" pitchFamily="34" charset="0"/>
              </a:rPr>
              <a:t>ôm</a:t>
            </a:r>
            <a:r>
              <a:rPr lang="en-US" sz="4000" smtClean="0">
                <a:solidFill>
                  <a:srgbClr val="0070C0"/>
                </a:solidFill>
                <a:latin typeface="Arial-Rounded" pitchFamily="34" charset="0"/>
                <a:ea typeface="Arial-Rounded" pitchFamily="34" charset="0"/>
                <a:cs typeface="Arial-Rounded" pitchFamily="34" charset="0"/>
              </a:rPr>
              <a:t>,</a:t>
            </a:r>
            <a:r>
              <a:rPr lang="en-US" sz="4000" smtClean="0">
                <a:solidFill>
                  <a:srgbClr val="FF0000"/>
                </a:solidFill>
                <a:latin typeface="Arial-Rounded" pitchFamily="34" charset="0"/>
                <a:ea typeface="Arial-Rounded" pitchFamily="34" charset="0"/>
                <a:cs typeface="Arial-Rounded" pitchFamily="34" charset="0"/>
              </a:rPr>
              <a:t> êm</a:t>
            </a:r>
            <a:r>
              <a:rPr lang="en-US" sz="4000" smtClean="0">
                <a:solidFill>
                  <a:srgbClr val="0070C0"/>
                </a:solidFill>
                <a:latin typeface="Arial-Rounded" pitchFamily="34" charset="0"/>
                <a:ea typeface="Arial-Rounded" pitchFamily="34" charset="0"/>
                <a:cs typeface="Arial-Rounded" pitchFamily="34" charset="0"/>
              </a:rPr>
              <a:t>,</a:t>
            </a:r>
            <a:r>
              <a:rPr lang="en-US" sz="4000" smtClean="0">
                <a:solidFill>
                  <a:srgbClr val="FF0000"/>
                </a:solidFill>
                <a:latin typeface="Arial-Rounded" pitchFamily="34" charset="0"/>
                <a:ea typeface="Arial-Rounded" pitchFamily="34" charset="0"/>
                <a:cs typeface="Arial-Rounded" pitchFamily="34" charset="0"/>
              </a:rPr>
              <a:t> ay</a:t>
            </a:r>
            <a:r>
              <a:rPr lang="en-US" sz="4000" smtClean="0">
                <a:solidFill>
                  <a:srgbClr val="0070C0"/>
                </a:solidFill>
                <a:latin typeface="Arial-Rounded" pitchFamily="34" charset="0"/>
                <a:ea typeface="Arial-Rounded" pitchFamily="34" charset="0"/>
                <a:cs typeface="Arial-Rounded" pitchFamily="34" charset="0"/>
              </a:rPr>
              <a:t>,</a:t>
            </a:r>
            <a:r>
              <a:rPr lang="en-US" sz="4000" smtClean="0">
                <a:solidFill>
                  <a:srgbClr val="FF0000"/>
                </a:solidFill>
                <a:latin typeface="Arial-Rounded" pitchFamily="34" charset="0"/>
                <a:ea typeface="Arial-Rounded" pitchFamily="34" charset="0"/>
                <a:cs typeface="Arial-Rounded" pitchFamily="34" charset="0"/>
              </a:rPr>
              <a:t> ơi </a:t>
            </a:r>
            <a:r>
              <a:rPr lang="en-US" sz="4000" smtClean="0">
                <a:solidFill>
                  <a:srgbClr val="0070C0"/>
                </a:solidFill>
                <a:latin typeface="Arial-Rounded" pitchFamily="34" charset="0"/>
                <a:ea typeface="Arial-Rounded" pitchFamily="34" charset="0"/>
                <a:cs typeface="Arial-Rounded" pitchFamily="34" charset="0"/>
              </a:rPr>
              <a:t>trong bảng sau:</a:t>
            </a:r>
          </a:p>
        </p:txBody>
      </p:sp>
      <p:sp>
        <p:nvSpPr>
          <p:cNvPr id="15" name="Rounded Rectangle 14"/>
          <p:cNvSpPr/>
          <p:nvPr/>
        </p:nvSpPr>
        <p:spPr>
          <a:xfrm rot="5400000">
            <a:off x="5127974" y="4540802"/>
            <a:ext cx="829626" cy="2720822"/>
          </a:xfrm>
          <a:prstGeom prst="round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334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3" name="Title 2"/>
          <p:cNvSpPr>
            <a:spLocks noGrp="1"/>
          </p:cNvSpPr>
          <p:nvPr>
            <p:ph type="ctrTitle"/>
          </p:nvPr>
        </p:nvSpPr>
        <p:spPr>
          <a:xfrm>
            <a:off x="925958" y="1193800"/>
            <a:ext cx="10264543" cy="2153200"/>
          </a:xfrm>
        </p:spPr>
        <p:txBody>
          <a:bodyPr/>
          <a:lstStyle/>
          <a:p>
            <a:r>
              <a:rPr lang="en-US" sz="8000">
                <a:latin typeface="Arial-Rounded" pitchFamily="34" charset="0"/>
                <a:ea typeface="Arial-Rounded" pitchFamily="34" charset="0"/>
                <a:cs typeface="Arial-Rounded" pitchFamily="34" charset="0"/>
              </a:rPr>
              <a:t>Bài 40: </a:t>
            </a:r>
            <a:br>
              <a:rPr lang="en-US" sz="8000">
                <a:latin typeface="Arial-Rounded" pitchFamily="34" charset="0"/>
                <a:ea typeface="Arial-Rounded" pitchFamily="34" charset="0"/>
                <a:cs typeface="Arial-Rounded" pitchFamily="34" charset="0"/>
              </a:rPr>
            </a:br>
            <a:r>
              <a:rPr lang="en-US" sz="8000">
                <a:latin typeface="Arial-Rounded" pitchFamily="34" charset="0"/>
                <a:ea typeface="Arial-Rounded" pitchFamily="34" charset="0"/>
                <a:cs typeface="Arial-Rounded" pitchFamily="34" charset="0"/>
              </a:rPr>
              <a:t>Ôn tập và kể chuyện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343" y="3324960"/>
            <a:ext cx="3723154" cy="38616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81" y="507257"/>
            <a:ext cx="2106718" cy="90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val="2542340906"/>
              </p:ext>
            </p:extLst>
          </p:nvPr>
        </p:nvGraphicFramePr>
        <p:xfrm>
          <a:off x="231810" y="2286000"/>
          <a:ext cx="11747869" cy="1981200"/>
        </p:xfrm>
        <a:graphic>
          <a:graphicData uri="http://schemas.openxmlformats.org/drawingml/2006/table">
            <a:tbl>
              <a:tblPr firstRow="1" bandRow="1">
                <a:tableStyleId>{5C22544A-7EE6-4342-B048-85BDC9FD1C3A}</a:tableStyleId>
              </a:tblPr>
              <a:tblGrid>
                <a:gridCol w="1678267">
                  <a:extLst>
                    <a:ext uri="{9D8B030D-6E8A-4147-A177-3AD203B41FA5}">
                      <a16:colId xmlns:a16="http://schemas.microsoft.com/office/drawing/2014/main" xmlns="" val="20000"/>
                    </a:ext>
                  </a:extLst>
                </a:gridCol>
                <a:gridCol w="1678267">
                  <a:extLst>
                    <a:ext uri="{9D8B030D-6E8A-4147-A177-3AD203B41FA5}">
                      <a16:colId xmlns:a16="http://schemas.microsoft.com/office/drawing/2014/main" xmlns="" val="20001"/>
                    </a:ext>
                  </a:extLst>
                </a:gridCol>
                <a:gridCol w="1678267">
                  <a:extLst>
                    <a:ext uri="{9D8B030D-6E8A-4147-A177-3AD203B41FA5}">
                      <a16:colId xmlns:a16="http://schemas.microsoft.com/office/drawing/2014/main" xmlns="" val="20002"/>
                    </a:ext>
                  </a:extLst>
                </a:gridCol>
                <a:gridCol w="1678267">
                  <a:extLst>
                    <a:ext uri="{9D8B030D-6E8A-4147-A177-3AD203B41FA5}">
                      <a16:colId xmlns:a16="http://schemas.microsoft.com/office/drawing/2014/main" xmlns="" val="20003"/>
                    </a:ext>
                  </a:extLst>
                </a:gridCol>
                <a:gridCol w="1678267">
                  <a:extLst>
                    <a:ext uri="{9D8B030D-6E8A-4147-A177-3AD203B41FA5}">
                      <a16:colId xmlns:a16="http://schemas.microsoft.com/office/drawing/2014/main" xmlns="" val="20004"/>
                    </a:ext>
                  </a:extLst>
                </a:gridCol>
                <a:gridCol w="1678267">
                  <a:extLst>
                    <a:ext uri="{9D8B030D-6E8A-4147-A177-3AD203B41FA5}">
                      <a16:colId xmlns:a16="http://schemas.microsoft.com/office/drawing/2014/main" xmlns="" val="20005"/>
                    </a:ext>
                  </a:extLst>
                </a:gridCol>
                <a:gridCol w="1678267">
                  <a:extLst>
                    <a:ext uri="{9D8B030D-6E8A-4147-A177-3AD203B41FA5}">
                      <a16:colId xmlns:a16="http://schemas.microsoft.com/office/drawing/2014/main" xmlns="" val="20006"/>
                    </a:ext>
                  </a:extLst>
                </a:gridCol>
              </a:tblGrid>
              <a:tr h="9906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extLst>
                  <a:ext uri="{0D108BD9-81ED-4DB2-BD59-A6C34878D82A}">
                    <a16:rowId xmlns:a16="http://schemas.microsoft.com/office/drawing/2014/main" xmlns="" val="10000"/>
                  </a:ext>
                </a:extLst>
              </a:tr>
              <a:tr h="9906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CF92"/>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2" name="Title 1"/>
          <p:cNvSpPr txBox="1">
            <a:spLocks/>
          </p:cNvSpPr>
          <p:nvPr/>
        </p:nvSpPr>
        <p:spPr>
          <a:xfrm>
            <a:off x="207851"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xóm</a:t>
            </a:r>
            <a:endParaRPr lang="en-US" sz="4800">
              <a:latin typeface="Arial-Rounded" pitchFamily="34" charset="0"/>
              <a:ea typeface="Arial-Rounded" pitchFamily="34" charset="0"/>
              <a:cs typeface="Arial-Rounded" pitchFamily="34" charset="0"/>
            </a:endParaRPr>
          </a:p>
        </p:txBody>
      </p:sp>
      <p:sp>
        <p:nvSpPr>
          <p:cNvPr id="23" name="Title 1"/>
          <p:cNvSpPr txBox="1">
            <a:spLocks/>
          </p:cNvSpPr>
          <p:nvPr/>
        </p:nvSpPr>
        <p:spPr>
          <a:xfrm>
            <a:off x="1859594"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nồm</a:t>
            </a:r>
            <a:endParaRPr lang="en-US" sz="4800">
              <a:latin typeface="Arial-Rounded" pitchFamily="34" charset="0"/>
              <a:ea typeface="Arial-Rounded" pitchFamily="34" charset="0"/>
              <a:cs typeface="Arial-Rounded" pitchFamily="34" charset="0"/>
            </a:endParaRPr>
          </a:p>
        </p:txBody>
      </p:sp>
      <p:sp>
        <p:nvSpPr>
          <p:cNvPr id="24" name="Title 1"/>
          <p:cNvSpPr txBox="1">
            <a:spLocks/>
          </p:cNvSpPr>
          <p:nvPr/>
        </p:nvSpPr>
        <p:spPr>
          <a:xfrm>
            <a:off x="3550508"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rơm</a:t>
            </a:r>
            <a:endParaRPr lang="en-US" sz="4800">
              <a:latin typeface="Arial-Rounded" pitchFamily="34" charset="0"/>
              <a:ea typeface="Arial-Rounded" pitchFamily="34" charset="0"/>
              <a:cs typeface="Arial-Rounded" pitchFamily="34" charset="0"/>
            </a:endParaRPr>
          </a:p>
        </p:txBody>
      </p:sp>
      <p:sp>
        <p:nvSpPr>
          <p:cNvPr id="25" name="Title 1"/>
          <p:cNvSpPr txBox="1">
            <a:spLocks/>
          </p:cNvSpPr>
          <p:nvPr/>
        </p:nvSpPr>
        <p:spPr>
          <a:xfrm>
            <a:off x="5226908"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kẽm</a:t>
            </a:r>
            <a:endParaRPr lang="en-US" sz="4800">
              <a:latin typeface="Arial-Rounded" pitchFamily="34" charset="0"/>
              <a:ea typeface="Arial-Rounded" pitchFamily="34" charset="0"/>
              <a:cs typeface="Arial-Rounded" pitchFamily="34" charset="0"/>
            </a:endParaRPr>
          </a:p>
        </p:txBody>
      </p:sp>
      <p:sp>
        <p:nvSpPr>
          <p:cNvPr id="26" name="Title 1"/>
          <p:cNvSpPr txBox="1">
            <a:spLocks/>
          </p:cNvSpPr>
          <p:nvPr/>
        </p:nvSpPr>
        <p:spPr>
          <a:xfrm>
            <a:off x="6917822"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nêm</a:t>
            </a:r>
            <a:endParaRPr lang="en-US" sz="4800">
              <a:latin typeface="Arial-Rounded" pitchFamily="34" charset="0"/>
              <a:ea typeface="Arial-Rounded" pitchFamily="34" charset="0"/>
              <a:cs typeface="Arial-Rounded" pitchFamily="34" charset="0"/>
            </a:endParaRPr>
          </a:p>
        </p:txBody>
      </p:sp>
      <p:sp>
        <p:nvSpPr>
          <p:cNvPr id="27" name="Title 1"/>
          <p:cNvSpPr txBox="1">
            <a:spLocks/>
          </p:cNvSpPr>
          <p:nvPr/>
        </p:nvSpPr>
        <p:spPr>
          <a:xfrm>
            <a:off x="8579708"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sim</a:t>
            </a:r>
            <a:endParaRPr lang="en-US" sz="4800">
              <a:latin typeface="Arial-Rounded" pitchFamily="34" charset="0"/>
              <a:ea typeface="Arial-Rounded" pitchFamily="34" charset="0"/>
              <a:cs typeface="Arial-Rounded" pitchFamily="34" charset="0"/>
            </a:endParaRPr>
          </a:p>
        </p:txBody>
      </p:sp>
      <p:sp>
        <p:nvSpPr>
          <p:cNvPr id="28" name="Title 1"/>
          <p:cNvSpPr txBox="1">
            <a:spLocks/>
          </p:cNvSpPr>
          <p:nvPr/>
        </p:nvSpPr>
        <p:spPr>
          <a:xfrm>
            <a:off x="10256108" y="243114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chùm</a:t>
            </a:r>
            <a:endParaRPr lang="en-US" sz="4800">
              <a:latin typeface="Arial-Rounded" pitchFamily="34" charset="0"/>
              <a:ea typeface="Arial-Rounded" pitchFamily="34" charset="0"/>
              <a:cs typeface="Arial-Rounded" pitchFamily="34" charset="0"/>
            </a:endParaRPr>
          </a:p>
        </p:txBody>
      </p:sp>
      <p:sp>
        <p:nvSpPr>
          <p:cNvPr id="29" name="Title 1"/>
          <p:cNvSpPr txBox="1">
            <a:spLocks/>
          </p:cNvSpPr>
          <p:nvPr/>
        </p:nvSpPr>
        <p:spPr>
          <a:xfrm>
            <a:off x="209149"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tai</a:t>
            </a:r>
            <a:endParaRPr lang="en-US" sz="4800">
              <a:latin typeface="Arial-Rounded" pitchFamily="34" charset="0"/>
              <a:ea typeface="Arial-Rounded" pitchFamily="34" charset="0"/>
              <a:cs typeface="Arial-Rounded" pitchFamily="34" charset="0"/>
            </a:endParaRPr>
          </a:p>
        </p:txBody>
      </p:sp>
      <p:sp>
        <p:nvSpPr>
          <p:cNvPr id="30" name="Title 1"/>
          <p:cNvSpPr txBox="1">
            <a:spLocks/>
          </p:cNvSpPr>
          <p:nvPr/>
        </p:nvSpPr>
        <p:spPr>
          <a:xfrm>
            <a:off x="1860892"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hãy</a:t>
            </a:r>
            <a:endParaRPr lang="en-US" sz="4800">
              <a:latin typeface="Arial-Rounded" pitchFamily="34" charset="0"/>
              <a:ea typeface="Arial-Rounded" pitchFamily="34" charset="0"/>
              <a:cs typeface="Arial-Rounded" pitchFamily="34" charset="0"/>
            </a:endParaRPr>
          </a:p>
        </p:txBody>
      </p:sp>
      <p:sp>
        <p:nvSpPr>
          <p:cNvPr id="31" name="Title 1"/>
          <p:cNvSpPr txBox="1">
            <a:spLocks/>
          </p:cNvSpPr>
          <p:nvPr/>
        </p:nvSpPr>
        <p:spPr>
          <a:xfrm>
            <a:off x="3551806"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đấy</a:t>
            </a:r>
            <a:endParaRPr lang="en-US" sz="4800">
              <a:latin typeface="Arial-Rounded" pitchFamily="34" charset="0"/>
              <a:ea typeface="Arial-Rounded" pitchFamily="34" charset="0"/>
              <a:cs typeface="Arial-Rounded" pitchFamily="34" charset="0"/>
            </a:endParaRPr>
          </a:p>
        </p:txBody>
      </p:sp>
      <p:sp>
        <p:nvSpPr>
          <p:cNvPr id="32" name="Title 1"/>
          <p:cNvSpPr txBox="1">
            <a:spLocks/>
          </p:cNvSpPr>
          <p:nvPr/>
        </p:nvSpPr>
        <p:spPr>
          <a:xfrm>
            <a:off x="5228206"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hỏi</a:t>
            </a:r>
            <a:endParaRPr lang="en-US" sz="4800">
              <a:latin typeface="Arial-Rounded" pitchFamily="34" charset="0"/>
              <a:ea typeface="Arial-Rounded" pitchFamily="34" charset="0"/>
              <a:cs typeface="Arial-Rounded" pitchFamily="34" charset="0"/>
            </a:endParaRPr>
          </a:p>
        </p:txBody>
      </p:sp>
      <p:sp>
        <p:nvSpPr>
          <p:cNvPr id="33" name="Title 1"/>
          <p:cNvSpPr txBox="1">
            <a:spLocks/>
          </p:cNvSpPr>
          <p:nvPr/>
        </p:nvSpPr>
        <p:spPr>
          <a:xfrm>
            <a:off x="6919120"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hội</a:t>
            </a:r>
            <a:endParaRPr lang="en-US" sz="4800">
              <a:latin typeface="Arial-Rounded" pitchFamily="34" charset="0"/>
              <a:ea typeface="Arial-Rounded" pitchFamily="34" charset="0"/>
              <a:cs typeface="Arial-Rounded" pitchFamily="34" charset="0"/>
            </a:endParaRPr>
          </a:p>
        </p:txBody>
      </p:sp>
      <p:sp>
        <p:nvSpPr>
          <p:cNvPr id="34" name="Title 1"/>
          <p:cNvSpPr txBox="1">
            <a:spLocks/>
          </p:cNvSpPr>
          <p:nvPr/>
        </p:nvSpPr>
        <p:spPr>
          <a:xfrm>
            <a:off x="8581006" y="3468912"/>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khơi</a:t>
            </a:r>
            <a:endParaRPr lang="en-US" sz="48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2" name="Group 1"/>
          <p:cNvGrpSpPr/>
          <p:nvPr/>
        </p:nvGrpSpPr>
        <p:grpSpPr>
          <a:xfrm>
            <a:off x="535824" y="-129989"/>
            <a:ext cx="10904041" cy="6987989"/>
            <a:chOff x="535824" y="-129989"/>
            <a:chExt cx="10904041" cy="698798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845" b="4049"/>
            <a:stretch/>
          </p:blipFill>
          <p:spPr>
            <a:xfrm>
              <a:off x="989410" y="0"/>
              <a:ext cx="10110014" cy="6858000"/>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993389" y="122156"/>
              <a:ext cx="2967685" cy="2859769"/>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3080992" y="150196"/>
              <a:ext cx="2967685" cy="2859769"/>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5168595" y="-129989"/>
              <a:ext cx="2967685" cy="2859769"/>
            </a:xfrm>
            <a:prstGeom prst="rect">
              <a:avLst/>
            </a:prstGeom>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8472180" y="327211"/>
              <a:ext cx="2967685" cy="2859769"/>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6708024" y="1150856"/>
              <a:ext cx="2967685" cy="2859769"/>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7941595" y="2927001"/>
              <a:ext cx="2967685" cy="2859769"/>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5858325" y="3233383"/>
              <a:ext cx="2967685" cy="2859769"/>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3975998" y="1991708"/>
              <a:ext cx="2967685" cy="2859769"/>
            </a:xfrm>
            <a:prstGeom prst="rect">
              <a:avLst/>
            </a:prstGeom>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535824" y="1933488"/>
              <a:ext cx="2967685" cy="2859769"/>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884771" y="3300035"/>
              <a:ext cx="2967685" cy="2859769"/>
            </a:xfrm>
            <a:prstGeom prst="rect">
              <a:avLst/>
            </a:prstGeom>
          </p:spPr>
        </p:pic>
        <p:pic>
          <p:nvPicPr>
            <p:cNvPr id="14" name="Picture 13"/>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8286957" y="3319962"/>
              <a:ext cx="2159312" cy="1962681"/>
            </a:xfrm>
            <a:prstGeom prst="rect">
              <a:avLst/>
            </a:prstGeom>
          </p:spPr>
        </p:pic>
        <p:pic>
          <p:nvPicPr>
            <p:cNvPr id="15" name="Picture 14"/>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8826010" y="753568"/>
              <a:ext cx="2159312" cy="1962681"/>
            </a:xfrm>
            <a:prstGeom prst="rect">
              <a:avLst/>
            </a:prstGeom>
          </p:spPr>
        </p:pic>
        <p:pic>
          <p:nvPicPr>
            <p:cNvPr id="16" name="Picture 15"/>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7056624" y="1515220"/>
              <a:ext cx="2159312" cy="1962681"/>
            </a:xfrm>
            <a:prstGeom prst="rect">
              <a:avLst/>
            </a:prstGeom>
          </p:spPr>
        </p:pic>
        <p:pic>
          <p:nvPicPr>
            <p:cNvPr id="17" name="Picture 16"/>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4362459" y="2455763"/>
              <a:ext cx="2159312" cy="1962681"/>
            </a:xfrm>
            <a:prstGeom prst="rect">
              <a:avLst/>
            </a:prstGeom>
          </p:spPr>
        </p:pic>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2203147" y="3748578"/>
              <a:ext cx="2159312" cy="1962681"/>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6178836" y="3600707"/>
              <a:ext cx="2159312" cy="1962681"/>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5517758" y="282816"/>
              <a:ext cx="2159312" cy="1962681"/>
            </a:xfrm>
            <a:prstGeom prst="rect">
              <a:avLst/>
            </a:prstGeom>
          </p:spPr>
        </p:pic>
        <p:pic>
          <p:nvPicPr>
            <p:cNvPr id="21" name="Picture 20"/>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3368613" y="608167"/>
              <a:ext cx="2159312" cy="1962681"/>
            </a:xfrm>
            <a:prstGeom prst="rect">
              <a:avLst/>
            </a:prstGeom>
          </p:spPr>
        </p:pic>
        <p:pic>
          <p:nvPicPr>
            <p:cNvPr id="22" name="Picture 21"/>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1345973" y="514857"/>
              <a:ext cx="2159312" cy="1962681"/>
            </a:xfrm>
            <a:prstGeom prst="rect">
              <a:avLst/>
            </a:prstGeom>
          </p:spPr>
        </p:pic>
        <p:pic>
          <p:nvPicPr>
            <p:cNvPr id="23" name="Picture 22"/>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5187" b="75294" l="22171" r="70670"/>
                      </a14:imgEffect>
                    </a14:imgLayer>
                  </a14:imgProps>
                </a:ext>
                <a:ext uri="{28A0092B-C50C-407E-A947-70E740481C1C}">
                  <a14:useLocalDpi xmlns:a14="http://schemas.microsoft.com/office/drawing/2010/main" val="0"/>
                </a:ext>
              </a:extLst>
            </a:blip>
            <a:srcRect l="25988" t="28025" r="28912" b="34018"/>
            <a:stretch/>
          </p:blipFill>
          <p:spPr>
            <a:xfrm>
              <a:off x="881625" y="2318694"/>
              <a:ext cx="2159312" cy="1962681"/>
            </a:xfrm>
            <a:prstGeom prst="rect">
              <a:avLst/>
            </a:prstGeom>
          </p:spPr>
        </p:pic>
      </p:grpSp>
      <p:sp>
        <p:nvSpPr>
          <p:cNvPr id="24" name="Title 1">
            <a:hlinkClick r:id="rId8" action="ppaction://hlinksldjump"/>
          </p:cNvPr>
          <p:cNvSpPr txBox="1">
            <a:spLocks/>
          </p:cNvSpPr>
          <p:nvPr/>
        </p:nvSpPr>
        <p:spPr>
          <a:xfrm>
            <a:off x="1842295" y="1182153"/>
            <a:ext cx="119864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chói</a:t>
            </a:r>
          </a:p>
          <a:p>
            <a:pPr algn="ctr"/>
            <a:r>
              <a:rPr lang="en-US" smtClean="0">
                <a:solidFill>
                  <a:schemeClr val="bg1"/>
                </a:solidFill>
                <a:latin typeface="Arial-Rounded" pitchFamily="34" charset="0"/>
                <a:ea typeface="Arial-Rounded" pitchFamily="34" charset="0"/>
                <a:cs typeface="Arial-Rounded" pitchFamily="34" charset="0"/>
              </a:rPr>
              <a:t>lọi</a:t>
            </a:r>
            <a:endParaRPr lang="en-US">
              <a:solidFill>
                <a:schemeClr val="bg1"/>
              </a:solidFill>
              <a:latin typeface="Arial-Rounded" pitchFamily="34" charset="0"/>
              <a:ea typeface="Arial-Rounded" pitchFamily="34" charset="0"/>
              <a:cs typeface="Arial-Rounded" pitchFamily="34" charset="0"/>
            </a:endParaRPr>
          </a:p>
        </p:txBody>
      </p:sp>
      <p:sp>
        <p:nvSpPr>
          <p:cNvPr id="25" name="Oval 24"/>
          <p:cNvSpPr/>
          <p:nvPr/>
        </p:nvSpPr>
        <p:spPr>
          <a:xfrm>
            <a:off x="3550582" y="3578665"/>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8</a:t>
            </a:r>
            <a:endParaRPr lang="en-US" sz="2000" b="1">
              <a:solidFill>
                <a:schemeClr val="tx1"/>
              </a:solidFill>
              <a:latin typeface=".VnArial" pitchFamily="34" charset="0"/>
            </a:endParaRPr>
          </a:p>
        </p:txBody>
      </p:sp>
      <p:sp>
        <p:nvSpPr>
          <p:cNvPr id="26" name="Oval 25"/>
          <p:cNvSpPr/>
          <p:nvPr/>
        </p:nvSpPr>
        <p:spPr>
          <a:xfrm>
            <a:off x="6899406" y="3448881"/>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6</a:t>
            </a:r>
            <a:endParaRPr lang="en-US" sz="2000" b="1">
              <a:solidFill>
                <a:schemeClr val="tx1"/>
              </a:solidFill>
              <a:latin typeface=".VnArial" pitchFamily="34" charset="0"/>
            </a:endParaRPr>
          </a:p>
        </p:txBody>
      </p:sp>
      <p:sp>
        <p:nvSpPr>
          <p:cNvPr id="27" name="Oval 26"/>
          <p:cNvSpPr/>
          <p:nvPr/>
        </p:nvSpPr>
        <p:spPr>
          <a:xfrm>
            <a:off x="8109479" y="1295821"/>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5</a:t>
            </a:r>
            <a:endParaRPr lang="en-US" sz="2000" b="1">
              <a:solidFill>
                <a:schemeClr val="tx1"/>
              </a:solidFill>
              <a:latin typeface=".VnArial" pitchFamily="34" charset="0"/>
            </a:endParaRPr>
          </a:p>
        </p:txBody>
      </p:sp>
      <p:sp>
        <p:nvSpPr>
          <p:cNvPr id="28" name="Oval 27"/>
          <p:cNvSpPr/>
          <p:nvPr/>
        </p:nvSpPr>
        <p:spPr>
          <a:xfrm>
            <a:off x="4378251" y="3177973"/>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7</a:t>
            </a:r>
            <a:endParaRPr lang="en-US" sz="2000" b="1">
              <a:solidFill>
                <a:schemeClr val="tx1"/>
              </a:solidFill>
              <a:latin typeface=".VnArial" pitchFamily="34" charset="0"/>
            </a:endParaRPr>
          </a:p>
        </p:txBody>
      </p:sp>
      <p:sp>
        <p:nvSpPr>
          <p:cNvPr id="29" name="Oval 28"/>
          <p:cNvSpPr/>
          <p:nvPr/>
        </p:nvSpPr>
        <p:spPr>
          <a:xfrm>
            <a:off x="6178836" y="191269"/>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4</a:t>
            </a:r>
            <a:endParaRPr lang="en-US" sz="2000" b="1">
              <a:solidFill>
                <a:schemeClr val="tx1"/>
              </a:solidFill>
              <a:latin typeface=".VnArial" pitchFamily="34" charset="0"/>
            </a:endParaRPr>
          </a:p>
        </p:txBody>
      </p:sp>
      <p:sp>
        <p:nvSpPr>
          <p:cNvPr id="30" name="Oval 29"/>
          <p:cNvSpPr/>
          <p:nvPr/>
        </p:nvSpPr>
        <p:spPr>
          <a:xfrm>
            <a:off x="1012805" y="2734092"/>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2</a:t>
            </a:r>
            <a:endParaRPr lang="en-US" sz="2000" b="1">
              <a:solidFill>
                <a:schemeClr val="tx1"/>
              </a:solidFill>
              <a:latin typeface=".VnArial" pitchFamily="34" charset="0"/>
            </a:endParaRPr>
          </a:p>
        </p:txBody>
      </p:sp>
      <p:sp>
        <p:nvSpPr>
          <p:cNvPr id="31" name="Oval 30"/>
          <p:cNvSpPr/>
          <p:nvPr/>
        </p:nvSpPr>
        <p:spPr>
          <a:xfrm>
            <a:off x="1345973" y="608167"/>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1</a:t>
            </a:r>
            <a:endParaRPr lang="en-US" sz="2000" b="1">
              <a:solidFill>
                <a:schemeClr val="tx1"/>
              </a:solidFill>
              <a:latin typeface=".VnArial" pitchFamily="34" charset="0"/>
            </a:endParaRPr>
          </a:p>
        </p:txBody>
      </p:sp>
      <p:sp>
        <p:nvSpPr>
          <p:cNvPr id="32" name="Oval 31"/>
          <p:cNvSpPr/>
          <p:nvPr/>
        </p:nvSpPr>
        <p:spPr>
          <a:xfrm>
            <a:off x="3664109" y="702350"/>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3</a:t>
            </a:r>
            <a:endParaRPr lang="en-US" sz="2000" b="1">
              <a:solidFill>
                <a:schemeClr val="tx1"/>
              </a:solidFill>
              <a:latin typeface=".VnArial" pitchFamily="34" charset="0"/>
            </a:endParaRPr>
          </a:p>
        </p:txBody>
      </p:sp>
      <p:sp>
        <p:nvSpPr>
          <p:cNvPr id="33" name="Title 1">
            <a:hlinkClick r:id="rId9" action="ppaction://hlinksldjump"/>
          </p:cNvPr>
          <p:cNvSpPr txBox="1">
            <a:spLocks/>
          </p:cNvSpPr>
          <p:nvPr/>
        </p:nvSpPr>
        <p:spPr>
          <a:xfrm>
            <a:off x="3928862" y="1181941"/>
            <a:ext cx="119864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cày</a:t>
            </a:r>
          </a:p>
          <a:p>
            <a:pPr algn="ctr"/>
            <a:r>
              <a:rPr lang="en-US" smtClean="0">
                <a:solidFill>
                  <a:schemeClr val="bg1"/>
                </a:solidFill>
                <a:latin typeface="Arial-Rounded" pitchFamily="34" charset="0"/>
                <a:ea typeface="Arial-Rounded" pitchFamily="34" charset="0"/>
                <a:cs typeface="Arial-Rounded" pitchFamily="34" charset="0"/>
              </a:rPr>
              <a:t>cấy</a:t>
            </a:r>
            <a:endParaRPr lang="en-US">
              <a:solidFill>
                <a:schemeClr val="bg1"/>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318578" y="2962030"/>
            <a:ext cx="1318506"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gió nồm</a:t>
            </a:r>
            <a:endParaRPr lang="en-US">
              <a:solidFill>
                <a:schemeClr val="bg1"/>
              </a:solidFill>
              <a:latin typeface="Arial-Rounded" pitchFamily="34" charset="0"/>
              <a:ea typeface="Arial-Rounded" pitchFamily="34" charset="0"/>
              <a:cs typeface="Arial-Rounded" pitchFamily="34" charset="0"/>
            </a:endParaRPr>
          </a:p>
        </p:txBody>
      </p:sp>
      <p:sp>
        <p:nvSpPr>
          <p:cNvPr id="35" name="Title 1">
            <a:hlinkClick r:id="rId10" action="ppaction://hlinksldjump"/>
          </p:cNvPr>
          <p:cNvSpPr txBox="1">
            <a:spLocks/>
          </p:cNvSpPr>
          <p:nvPr/>
        </p:nvSpPr>
        <p:spPr>
          <a:xfrm>
            <a:off x="2661471" y="4393396"/>
            <a:ext cx="1318506"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bơi </a:t>
            </a:r>
          </a:p>
          <a:p>
            <a:pPr algn="ctr"/>
            <a:r>
              <a:rPr lang="en-US" smtClean="0">
                <a:solidFill>
                  <a:schemeClr val="bg1"/>
                </a:solidFill>
                <a:latin typeface="Arial-Rounded" pitchFamily="34" charset="0"/>
                <a:ea typeface="Arial-Rounded" pitchFamily="34" charset="0"/>
                <a:cs typeface="Arial-Rounded" pitchFamily="34" charset="0"/>
              </a:rPr>
              <a:t>lội</a:t>
            </a:r>
            <a:endParaRPr lang="en-US">
              <a:solidFill>
                <a:schemeClr val="bg1"/>
              </a:solidFill>
              <a:latin typeface="Arial-Rounded" pitchFamily="34" charset="0"/>
              <a:ea typeface="Arial-Rounded" pitchFamily="34" charset="0"/>
              <a:cs typeface="Arial-Rounded" pitchFamily="34" charset="0"/>
            </a:endParaRPr>
          </a:p>
        </p:txBody>
      </p:sp>
      <p:sp>
        <p:nvSpPr>
          <p:cNvPr id="36" name="Title 1">
            <a:hlinkClick r:id="rId11" action="ppaction://hlinksldjump"/>
          </p:cNvPr>
          <p:cNvSpPr txBox="1">
            <a:spLocks/>
          </p:cNvSpPr>
          <p:nvPr/>
        </p:nvSpPr>
        <p:spPr>
          <a:xfrm>
            <a:off x="4644419" y="2993990"/>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Arial-Rounded" pitchFamily="34" charset="0"/>
                <a:ea typeface="Arial-Rounded" pitchFamily="34" charset="0"/>
                <a:cs typeface="Arial-Rounded" pitchFamily="34" charset="0"/>
              </a:rPr>
              <a:t>l</a:t>
            </a:r>
            <a:r>
              <a:rPr lang="en-US" smtClean="0">
                <a:solidFill>
                  <a:schemeClr val="bg1"/>
                </a:solidFill>
                <a:latin typeface="Arial-Rounded" pitchFamily="34" charset="0"/>
                <a:ea typeface="Arial-Rounded" pitchFamily="34" charset="0"/>
                <a:cs typeface="Arial-Rounded" pitchFamily="34" charset="0"/>
              </a:rPr>
              <a:t>om</a:t>
            </a:r>
          </a:p>
          <a:p>
            <a:pPr algn="ctr"/>
            <a:r>
              <a:rPr lang="en-US" smtClean="0">
                <a:solidFill>
                  <a:schemeClr val="bg1"/>
                </a:solidFill>
                <a:latin typeface="Arial-Rounded" pitchFamily="34" charset="0"/>
                <a:ea typeface="Arial-Rounded" pitchFamily="34" charset="0"/>
                <a:cs typeface="Arial-Rounded" pitchFamily="34" charset="0"/>
              </a:rPr>
              <a:t>khom</a:t>
            </a:r>
            <a:endParaRPr lang="en-US">
              <a:solidFill>
                <a:schemeClr val="bg1"/>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6540887" y="4293380"/>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êm </a:t>
            </a:r>
          </a:p>
          <a:p>
            <a:pPr algn="ctr"/>
            <a:r>
              <a:rPr lang="en-US" smtClean="0">
                <a:solidFill>
                  <a:schemeClr val="bg1"/>
                </a:solidFill>
                <a:latin typeface="Arial-Rounded" pitchFamily="34" charset="0"/>
                <a:ea typeface="Arial-Rounded" pitchFamily="34" charset="0"/>
                <a:cs typeface="Arial-Rounded" pitchFamily="34" charset="0"/>
              </a:rPr>
              <a:t>đềm</a:t>
            </a:r>
            <a:endParaRPr lang="en-US">
              <a:solidFill>
                <a:schemeClr val="bg1"/>
              </a:solidFill>
              <a:latin typeface="Arial-Rounded" pitchFamily="34" charset="0"/>
              <a:ea typeface="Arial-Rounded" pitchFamily="34" charset="0"/>
              <a:cs typeface="Arial-Rounded" pitchFamily="34" charset="0"/>
            </a:endParaRPr>
          </a:p>
        </p:txBody>
      </p:sp>
      <p:sp>
        <p:nvSpPr>
          <p:cNvPr id="38" name="Title 1">
            <a:hlinkClick r:id="rId12" action="ppaction://hlinksldjump"/>
          </p:cNvPr>
          <p:cNvSpPr txBox="1">
            <a:spLocks/>
          </p:cNvSpPr>
          <p:nvPr/>
        </p:nvSpPr>
        <p:spPr>
          <a:xfrm>
            <a:off x="5854740" y="894270"/>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chúm </a:t>
            </a:r>
          </a:p>
          <a:p>
            <a:pPr algn="ctr"/>
            <a:r>
              <a:rPr lang="en-US" smtClean="0">
                <a:solidFill>
                  <a:schemeClr val="bg1"/>
                </a:solidFill>
                <a:latin typeface="Arial-Rounded" pitchFamily="34" charset="0"/>
                <a:ea typeface="Arial-Rounded" pitchFamily="34" charset="0"/>
                <a:cs typeface="Arial-Rounded" pitchFamily="34" charset="0"/>
              </a:rPr>
              <a:t>chím</a:t>
            </a:r>
            <a:endParaRPr lang="en-US">
              <a:solidFill>
                <a:schemeClr val="bg1"/>
              </a:solidFill>
              <a:latin typeface="Arial-Rounded" pitchFamily="34" charset="0"/>
              <a:ea typeface="Arial-Rounded" pitchFamily="34" charset="0"/>
              <a:cs typeface="Arial-Rounded" pitchFamily="34" charset="0"/>
            </a:endParaRPr>
          </a:p>
        </p:txBody>
      </p:sp>
      <p:sp>
        <p:nvSpPr>
          <p:cNvPr id="39" name="Title 1">
            <a:hlinkClick r:id="rId13" action="ppaction://hlinksldjump"/>
          </p:cNvPr>
          <p:cNvSpPr txBox="1">
            <a:spLocks/>
          </p:cNvSpPr>
          <p:nvPr/>
        </p:nvSpPr>
        <p:spPr>
          <a:xfrm>
            <a:off x="7342167" y="2088839"/>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chemeClr val="bg1"/>
                </a:solidFill>
                <a:latin typeface="Arial-Rounded" pitchFamily="34" charset="0"/>
                <a:ea typeface="Arial-Rounded" pitchFamily="34" charset="0"/>
                <a:cs typeface="Arial-Rounded" pitchFamily="34" charset="0"/>
              </a:rPr>
              <a:t>ngõ </a:t>
            </a:r>
          </a:p>
          <a:p>
            <a:pPr algn="ctr"/>
            <a:r>
              <a:rPr lang="en-US" smtClean="0">
                <a:solidFill>
                  <a:schemeClr val="bg1"/>
                </a:solidFill>
                <a:latin typeface="Arial-Rounded" pitchFamily="34" charset="0"/>
                <a:ea typeface="Arial-Rounded" pitchFamily="34" charset="0"/>
                <a:cs typeface="Arial-Rounded" pitchFamily="34" charset="0"/>
              </a:rPr>
              <a:t>hẻm</a:t>
            </a:r>
            <a:endParaRPr lang="en-US">
              <a:solidFill>
                <a:schemeClr val="bg1"/>
              </a:solidFill>
              <a:latin typeface="Arial-Rounded" pitchFamily="34" charset="0"/>
              <a:ea typeface="Arial-Rounded" pitchFamily="34" charset="0"/>
              <a:cs typeface="Arial-Rounded" pitchFamily="34" charset="0"/>
            </a:endParaRPr>
          </a:p>
        </p:txBody>
      </p:sp>
      <p:sp>
        <p:nvSpPr>
          <p:cNvPr id="40" name="Title 1">
            <a:hlinkClick r:id="rId14" action="ppaction://hlinksldjump"/>
          </p:cNvPr>
          <p:cNvSpPr txBox="1">
            <a:spLocks/>
          </p:cNvSpPr>
          <p:nvPr/>
        </p:nvSpPr>
        <p:spPr>
          <a:xfrm>
            <a:off x="8611780" y="3941429"/>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chemeClr val="bg1"/>
                </a:solidFill>
                <a:latin typeface="Arial-Rounded" pitchFamily="34" charset="0"/>
                <a:ea typeface="Arial-Rounded" pitchFamily="34" charset="0"/>
                <a:cs typeface="Arial-Rounded" pitchFamily="34" charset="0"/>
              </a:rPr>
              <a:t>bãi </a:t>
            </a:r>
          </a:p>
          <a:p>
            <a:pPr algn="ctr"/>
            <a:r>
              <a:rPr lang="en-US" sz="4800" smtClean="0">
                <a:solidFill>
                  <a:schemeClr val="bg1"/>
                </a:solidFill>
                <a:latin typeface="Arial-Rounded" pitchFamily="34" charset="0"/>
                <a:ea typeface="Arial-Rounded" pitchFamily="34" charset="0"/>
                <a:cs typeface="Arial-Rounded" pitchFamily="34" charset="0"/>
              </a:rPr>
              <a:t>bồi</a:t>
            </a:r>
            <a:endParaRPr lang="en-US" sz="4800">
              <a:solidFill>
                <a:schemeClr val="bg1"/>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9158325" y="1371121"/>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chemeClr val="bg1"/>
                </a:solidFill>
                <a:latin typeface="Arial-Rounded" pitchFamily="34" charset="0"/>
                <a:ea typeface="Arial-Rounded" pitchFamily="34" charset="0"/>
                <a:cs typeface="Arial-Rounded" pitchFamily="34" charset="0"/>
              </a:rPr>
              <a:t>sớm </a:t>
            </a:r>
          </a:p>
          <a:p>
            <a:pPr algn="ctr"/>
            <a:r>
              <a:rPr lang="en-US" sz="4800" smtClean="0">
                <a:solidFill>
                  <a:schemeClr val="bg1"/>
                </a:solidFill>
                <a:latin typeface="Arial-Rounded" pitchFamily="34" charset="0"/>
                <a:ea typeface="Arial-Rounded" pitchFamily="34" charset="0"/>
                <a:cs typeface="Arial-Rounded" pitchFamily="34" charset="0"/>
              </a:rPr>
              <a:t>tối</a:t>
            </a:r>
            <a:endParaRPr lang="en-US" sz="4800">
              <a:solidFill>
                <a:schemeClr val="bg1"/>
              </a:solidFill>
              <a:latin typeface="Arial-Rounded" pitchFamily="34" charset="0"/>
              <a:ea typeface="Arial-Rounded" pitchFamily="34" charset="0"/>
              <a:cs typeface="Arial-Rounded" pitchFamily="34" charset="0"/>
            </a:endParaRPr>
          </a:p>
        </p:txBody>
      </p:sp>
      <p:sp>
        <p:nvSpPr>
          <p:cNvPr id="42" name="Oval 41"/>
          <p:cNvSpPr/>
          <p:nvPr/>
        </p:nvSpPr>
        <p:spPr>
          <a:xfrm>
            <a:off x="9475333" y="608167"/>
            <a:ext cx="400751"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9</a:t>
            </a:r>
            <a:endParaRPr lang="en-US" sz="2000" b="1">
              <a:solidFill>
                <a:schemeClr val="tx1"/>
              </a:solidFill>
              <a:latin typeface=".VnArial" pitchFamily="34" charset="0"/>
            </a:endParaRPr>
          </a:p>
        </p:txBody>
      </p:sp>
      <p:sp>
        <p:nvSpPr>
          <p:cNvPr id="43" name="Oval 42"/>
          <p:cNvSpPr/>
          <p:nvPr/>
        </p:nvSpPr>
        <p:spPr>
          <a:xfrm>
            <a:off x="9183838" y="3149454"/>
            <a:ext cx="709955" cy="400751"/>
          </a:xfrm>
          <a:prstGeom prst="ellipse">
            <a:avLst/>
          </a:prstGeom>
          <a:solidFill>
            <a:srgbClr val="7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mtClean="0">
                <a:solidFill>
                  <a:schemeClr val="tx1"/>
                </a:solidFill>
                <a:latin typeface=".VnArial" pitchFamily="34" charset="0"/>
              </a:rPr>
              <a:t>10</a:t>
            </a:r>
            <a:endParaRPr lang="en-US" sz="2000" b="1">
              <a:solidFill>
                <a:schemeClr val="tx1"/>
              </a:solidFill>
              <a:latin typeface=".VnArial" pitchFamily="34" charset="0"/>
            </a:endParaRPr>
          </a:p>
        </p:txBody>
      </p:sp>
      <p:pic>
        <p:nvPicPr>
          <p:cNvPr id="44" name="Picture 43">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39865" y="6367765"/>
            <a:ext cx="656729" cy="490235"/>
          </a:xfrm>
          <a:prstGeom prst="rect">
            <a:avLst/>
          </a:prstGeom>
        </p:spPr>
      </p:pic>
    </p:spTree>
    <p:extLst>
      <p:ext uri="{BB962C8B-B14F-4D97-AF65-F5344CB8AC3E}">
        <p14:creationId xmlns:p14="http://schemas.microsoft.com/office/powerpoint/2010/main" val="1311025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seq concurrent="1" nextAc="seek">
              <p:cTn id="15" restart="whenNotActive" fill="hold" evtFilter="cancelBubble" nodeType="interactiveSeq">
                <p:stCondLst>
                  <p:cond evt="onClick" delay="0">
                    <p:tgtEl>
                      <p:spTgt spid="32"/>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2"/>
                                        </p:tgtEl>
                                        <p:attrNameLst>
                                          <p:attrName>r</p:attrName>
                                        </p:attrNameLst>
                                      </p:cBhvr>
                                    </p:animRot>
                                    <p:animRot by="-240000">
                                      <p:cBhvr>
                                        <p:cTn id="20" dur="200" fill="hold">
                                          <p:stCondLst>
                                            <p:cond delay="200"/>
                                          </p:stCondLst>
                                        </p:cTn>
                                        <p:tgtEl>
                                          <p:spTgt spid="32"/>
                                        </p:tgtEl>
                                        <p:attrNameLst>
                                          <p:attrName>r</p:attrName>
                                        </p:attrNameLst>
                                      </p:cBhvr>
                                    </p:animRot>
                                    <p:animRot by="240000">
                                      <p:cBhvr>
                                        <p:cTn id="21" dur="200" fill="hold">
                                          <p:stCondLst>
                                            <p:cond delay="400"/>
                                          </p:stCondLst>
                                        </p:cTn>
                                        <p:tgtEl>
                                          <p:spTgt spid="32"/>
                                        </p:tgtEl>
                                        <p:attrNameLst>
                                          <p:attrName>r</p:attrName>
                                        </p:attrNameLst>
                                      </p:cBhvr>
                                    </p:animRot>
                                    <p:animRot by="-240000">
                                      <p:cBhvr>
                                        <p:cTn id="22" dur="200" fill="hold">
                                          <p:stCondLst>
                                            <p:cond delay="600"/>
                                          </p:stCondLst>
                                        </p:cTn>
                                        <p:tgtEl>
                                          <p:spTgt spid="32"/>
                                        </p:tgtEl>
                                        <p:attrNameLst>
                                          <p:attrName>r</p:attrName>
                                        </p:attrNameLst>
                                      </p:cBhvr>
                                    </p:animRot>
                                    <p:animRot by="120000">
                                      <p:cBhvr>
                                        <p:cTn id="23" dur="200" fill="hold">
                                          <p:stCondLst>
                                            <p:cond delay="800"/>
                                          </p:stCondLst>
                                        </p:cTn>
                                        <p:tgtEl>
                                          <p:spTgt spid="32"/>
                                        </p:tgtEl>
                                        <p:attrNameLst>
                                          <p:attrName>r</p:attrName>
                                        </p:attrNameLst>
                                      </p:cBhvr>
                                    </p:animRo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29"/>
                                        </p:tgtEl>
                                        <p:attrNameLst>
                                          <p:attrName>r</p:attrName>
                                        </p:attrNameLst>
                                      </p:cBhvr>
                                    </p:animRot>
                                    <p:animRot by="-240000">
                                      <p:cBhvr>
                                        <p:cTn id="32" dur="200" fill="hold">
                                          <p:stCondLst>
                                            <p:cond delay="200"/>
                                          </p:stCondLst>
                                        </p:cTn>
                                        <p:tgtEl>
                                          <p:spTgt spid="29"/>
                                        </p:tgtEl>
                                        <p:attrNameLst>
                                          <p:attrName>r</p:attrName>
                                        </p:attrNameLst>
                                      </p:cBhvr>
                                    </p:animRot>
                                    <p:animRot by="240000">
                                      <p:cBhvr>
                                        <p:cTn id="33" dur="200" fill="hold">
                                          <p:stCondLst>
                                            <p:cond delay="400"/>
                                          </p:stCondLst>
                                        </p:cTn>
                                        <p:tgtEl>
                                          <p:spTgt spid="29"/>
                                        </p:tgtEl>
                                        <p:attrNameLst>
                                          <p:attrName>r</p:attrName>
                                        </p:attrNameLst>
                                      </p:cBhvr>
                                    </p:animRot>
                                    <p:animRot by="-240000">
                                      <p:cBhvr>
                                        <p:cTn id="34" dur="200" fill="hold">
                                          <p:stCondLst>
                                            <p:cond delay="600"/>
                                          </p:stCondLst>
                                        </p:cTn>
                                        <p:tgtEl>
                                          <p:spTgt spid="29"/>
                                        </p:tgtEl>
                                        <p:attrNameLst>
                                          <p:attrName>r</p:attrName>
                                        </p:attrNameLst>
                                      </p:cBhvr>
                                    </p:animRot>
                                    <p:animRot by="120000">
                                      <p:cBhvr>
                                        <p:cTn id="35" dur="200" fill="hold">
                                          <p:stCondLst>
                                            <p:cond delay="800"/>
                                          </p:stCondLst>
                                        </p:cTn>
                                        <p:tgtEl>
                                          <p:spTgt spid="29"/>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9"/>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27"/>
                                        </p:tgtEl>
                                        <p:attrNameLst>
                                          <p:attrName>r</p:attrName>
                                        </p:attrNameLst>
                                      </p:cBhvr>
                                    </p:animRot>
                                    <p:animRot by="-240000">
                                      <p:cBhvr>
                                        <p:cTn id="45" dur="200" fill="hold">
                                          <p:stCondLst>
                                            <p:cond delay="200"/>
                                          </p:stCondLst>
                                        </p:cTn>
                                        <p:tgtEl>
                                          <p:spTgt spid="27"/>
                                        </p:tgtEl>
                                        <p:attrNameLst>
                                          <p:attrName>r</p:attrName>
                                        </p:attrNameLst>
                                      </p:cBhvr>
                                    </p:animRot>
                                    <p:animRot by="240000">
                                      <p:cBhvr>
                                        <p:cTn id="46" dur="200" fill="hold">
                                          <p:stCondLst>
                                            <p:cond delay="400"/>
                                          </p:stCondLst>
                                        </p:cTn>
                                        <p:tgtEl>
                                          <p:spTgt spid="27"/>
                                        </p:tgtEl>
                                        <p:attrNameLst>
                                          <p:attrName>r</p:attrName>
                                        </p:attrNameLst>
                                      </p:cBhvr>
                                    </p:animRot>
                                    <p:animRot by="-240000">
                                      <p:cBhvr>
                                        <p:cTn id="47" dur="200" fill="hold">
                                          <p:stCondLst>
                                            <p:cond delay="600"/>
                                          </p:stCondLst>
                                        </p:cTn>
                                        <p:tgtEl>
                                          <p:spTgt spid="27"/>
                                        </p:tgtEl>
                                        <p:attrNameLst>
                                          <p:attrName>r</p:attrName>
                                        </p:attrNameLst>
                                      </p:cBhvr>
                                    </p:animRot>
                                    <p:animRot by="120000">
                                      <p:cBhvr>
                                        <p:cTn id="48" dur="200" fill="hold">
                                          <p:stCondLst>
                                            <p:cond delay="800"/>
                                          </p:stCondLst>
                                        </p:cTn>
                                        <p:tgtEl>
                                          <p:spTgt spid="27"/>
                                        </p:tgtEl>
                                        <p:attrNameLst>
                                          <p:attrName>r</p:attrName>
                                        </p:attrNameLst>
                                      </p:cBhvr>
                                    </p:animRo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grpId="0" nodeType="clickEffect">
                                  <p:stCondLst>
                                    <p:cond delay="0"/>
                                  </p:stCondLst>
                                  <p:childTnLst>
                                    <p:animRot by="120000">
                                      <p:cBhvr>
                                        <p:cTn id="57" dur="100" fill="hold">
                                          <p:stCondLst>
                                            <p:cond delay="0"/>
                                          </p:stCondLst>
                                        </p:cTn>
                                        <p:tgtEl>
                                          <p:spTgt spid="42"/>
                                        </p:tgtEl>
                                        <p:attrNameLst>
                                          <p:attrName>r</p:attrName>
                                        </p:attrNameLst>
                                      </p:cBhvr>
                                    </p:animRot>
                                    <p:animRot by="-240000">
                                      <p:cBhvr>
                                        <p:cTn id="58" dur="200" fill="hold">
                                          <p:stCondLst>
                                            <p:cond delay="200"/>
                                          </p:stCondLst>
                                        </p:cTn>
                                        <p:tgtEl>
                                          <p:spTgt spid="42"/>
                                        </p:tgtEl>
                                        <p:attrNameLst>
                                          <p:attrName>r</p:attrName>
                                        </p:attrNameLst>
                                      </p:cBhvr>
                                    </p:animRot>
                                    <p:animRot by="240000">
                                      <p:cBhvr>
                                        <p:cTn id="59" dur="200" fill="hold">
                                          <p:stCondLst>
                                            <p:cond delay="400"/>
                                          </p:stCondLst>
                                        </p:cTn>
                                        <p:tgtEl>
                                          <p:spTgt spid="42"/>
                                        </p:tgtEl>
                                        <p:attrNameLst>
                                          <p:attrName>r</p:attrName>
                                        </p:attrNameLst>
                                      </p:cBhvr>
                                    </p:animRot>
                                    <p:animRot by="-240000">
                                      <p:cBhvr>
                                        <p:cTn id="60" dur="200" fill="hold">
                                          <p:stCondLst>
                                            <p:cond delay="600"/>
                                          </p:stCondLst>
                                        </p:cTn>
                                        <p:tgtEl>
                                          <p:spTgt spid="42"/>
                                        </p:tgtEl>
                                        <p:attrNameLst>
                                          <p:attrName>r</p:attrName>
                                        </p:attrNameLst>
                                      </p:cBhvr>
                                    </p:animRot>
                                    <p:animRot by="120000">
                                      <p:cBhvr>
                                        <p:cTn id="61" dur="200" fill="hold">
                                          <p:stCondLst>
                                            <p:cond delay="800"/>
                                          </p:stCondLst>
                                        </p:cTn>
                                        <p:tgtEl>
                                          <p:spTgt spid="42"/>
                                        </p:tgtEl>
                                        <p:attrNameLst>
                                          <p:attrName>r</p:attrName>
                                        </p:attrNameLst>
                                      </p:cBhvr>
                                    </p:animRo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2"/>
                  </p:tgtEl>
                </p:cond>
              </p:nextCondLst>
            </p:seq>
            <p:seq concurrent="1" nextAc="seek">
              <p:cTn id="66" restart="whenNotActive" fill="hold" evtFilter="cancelBubble" nodeType="interactiveSeq">
                <p:stCondLst>
                  <p:cond evt="onClick" delay="0">
                    <p:tgtEl>
                      <p:spTgt spid="43"/>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43"/>
                                        </p:tgtEl>
                                        <p:attrNameLst>
                                          <p:attrName>r</p:attrName>
                                        </p:attrNameLst>
                                      </p:cBhvr>
                                    </p:animRot>
                                    <p:animRot by="-240000">
                                      <p:cBhvr>
                                        <p:cTn id="71" dur="200" fill="hold">
                                          <p:stCondLst>
                                            <p:cond delay="200"/>
                                          </p:stCondLst>
                                        </p:cTn>
                                        <p:tgtEl>
                                          <p:spTgt spid="43"/>
                                        </p:tgtEl>
                                        <p:attrNameLst>
                                          <p:attrName>r</p:attrName>
                                        </p:attrNameLst>
                                      </p:cBhvr>
                                    </p:animRot>
                                    <p:animRot by="240000">
                                      <p:cBhvr>
                                        <p:cTn id="72" dur="200" fill="hold">
                                          <p:stCondLst>
                                            <p:cond delay="400"/>
                                          </p:stCondLst>
                                        </p:cTn>
                                        <p:tgtEl>
                                          <p:spTgt spid="43"/>
                                        </p:tgtEl>
                                        <p:attrNameLst>
                                          <p:attrName>r</p:attrName>
                                        </p:attrNameLst>
                                      </p:cBhvr>
                                    </p:animRot>
                                    <p:animRot by="-240000">
                                      <p:cBhvr>
                                        <p:cTn id="73" dur="200" fill="hold">
                                          <p:stCondLst>
                                            <p:cond delay="600"/>
                                          </p:stCondLst>
                                        </p:cTn>
                                        <p:tgtEl>
                                          <p:spTgt spid="43"/>
                                        </p:tgtEl>
                                        <p:attrNameLst>
                                          <p:attrName>r</p:attrName>
                                        </p:attrNameLst>
                                      </p:cBhvr>
                                    </p:animRot>
                                    <p:animRot by="120000">
                                      <p:cBhvr>
                                        <p:cTn id="74" dur="200" fill="hold">
                                          <p:stCondLst>
                                            <p:cond delay="800"/>
                                          </p:stCondLst>
                                        </p:cTn>
                                        <p:tgtEl>
                                          <p:spTgt spid="43"/>
                                        </p:tgtEl>
                                        <p:attrNameLst>
                                          <p:attrName>r</p:attrName>
                                        </p:attrNameLst>
                                      </p:cBhvr>
                                    </p:animRo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26"/>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26"/>
                                        </p:tgtEl>
                                        <p:attrNameLst>
                                          <p:attrName>r</p:attrName>
                                        </p:attrNameLst>
                                      </p:cBhvr>
                                    </p:animRot>
                                    <p:animRot by="-240000">
                                      <p:cBhvr>
                                        <p:cTn id="84" dur="200" fill="hold">
                                          <p:stCondLst>
                                            <p:cond delay="200"/>
                                          </p:stCondLst>
                                        </p:cTn>
                                        <p:tgtEl>
                                          <p:spTgt spid="26"/>
                                        </p:tgtEl>
                                        <p:attrNameLst>
                                          <p:attrName>r</p:attrName>
                                        </p:attrNameLst>
                                      </p:cBhvr>
                                    </p:animRot>
                                    <p:animRot by="240000">
                                      <p:cBhvr>
                                        <p:cTn id="85" dur="200" fill="hold">
                                          <p:stCondLst>
                                            <p:cond delay="400"/>
                                          </p:stCondLst>
                                        </p:cTn>
                                        <p:tgtEl>
                                          <p:spTgt spid="26"/>
                                        </p:tgtEl>
                                        <p:attrNameLst>
                                          <p:attrName>r</p:attrName>
                                        </p:attrNameLst>
                                      </p:cBhvr>
                                    </p:animRot>
                                    <p:animRot by="-240000">
                                      <p:cBhvr>
                                        <p:cTn id="86" dur="200" fill="hold">
                                          <p:stCondLst>
                                            <p:cond delay="600"/>
                                          </p:stCondLst>
                                        </p:cTn>
                                        <p:tgtEl>
                                          <p:spTgt spid="26"/>
                                        </p:tgtEl>
                                        <p:attrNameLst>
                                          <p:attrName>r</p:attrName>
                                        </p:attrNameLst>
                                      </p:cBhvr>
                                    </p:animRot>
                                    <p:animRot by="120000">
                                      <p:cBhvr>
                                        <p:cTn id="87" dur="200" fill="hold">
                                          <p:stCondLst>
                                            <p:cond delay="800"/>
                                          </p:stCondLst>
                                        </p:cTn>
                                        <p:tgtEl>
                                          <p:spTgt spid="26"/>
                                        </p:tgtEl>
                                        <p:attrNameLst>
                                          <p:attrName>r</p:attrName>
                                        </p:attrNameLst>
                                      </p:cBhvr>
                                    </p:animRo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28"/>
                                        </p:tgtEl>
                                        <p:attrNameLst>
                                          <p:attrName>r</p:attrName>
                                        </p:attrNameLst>
                                      </p:cBhvr>
                                    </p:animRot>
                                    <p:animRot by="-240000">
                                      <p:cBhvr>
                                        <p:cTn id="97" dur="200" fill="hold">
                                          <p:stCondLst>
                                            <p:cond delay="200"/>
                                          </p:stCondLst>
                                        </p:cTn>
                                        <p:tgtEl>
                                          <p:spTgt spid="28"/>
                                        </p:tgtEl>
                                        <p:attrNameLst>
                                          <p:attrName>r</p:attrName>
                                        </p:attrNameLst>
                                      </p:cBhvr>
                                    </p:animRot>
                                    <p:animRot by="240000">
                                      <p:cBhvr>
                                        <p:cTn id="98" dur="200" fill="hold">
                                          <p:stCondLst>
                                            <p:cond delay="400"/>
                                          </p:stCondLst>
                                        </p:cTn>
                                        <p:tgtEl>
                                          <p:spTgt spid="28"/>
                                        </p:tgtEl>
                                        <p:attrNameLst>
                                          <p:attrName>r</p:attrName>
                                        </p:attrNameLst>
                                      </p:cBhvr>
                                    </p:animRot>
                                    <p:animRot by="-240000">
                                      <p:cBhvr>
                                        <p:cTn id="99" dur="200" fill="hold">
                                          <p:stCondLst>
                                            <p:cond delay="600"/>
                                          </p:stCondLst>
                                        </p:cTn>
                                        <p:tgtEl>
                                          <p:spTgt spid="28"/>
                                        </p:tgtEl>
                                        <p:attrNameLst>
                                          <p:attrName>r</p:attrName>
                                        </p:attrNameLst>
                                      </p:cBhvr>
                                    </p:animRot>
                                    <p:animRot by="120000">
                                      <p:cBhvr>
                                        <p:cTn id="100" dur="200" fill="hold">
                                          <p:stCondLst>
                                            <p:cond delay="800"/>
                                          </p:stCondLst>
                                        </p:cTn>
                                        <p:tgtEl>
                                          <p:spTgt spid="28"/>
                                        </p:tgtEl>
                                        <p:attrNameLst>
                                          <p:attrName>r</p:attrName>
                                        </p:attrNameLst>
                                      </p:cBhvr>
                                    </p:animRo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8"/>
                  </p:tgtEl>
                </p:cond>
              </p:nextCondLst>
            </p:seq>
            <p:seq concurrent="1" nextAc="seek">
              <p:cTn id="105" restart="whenNotActive" fill="hold" evtFilter="cancelBubble" nodeType="interactiveSeq">
                <p:stCondLst>
                  <p:cond evt="onClick" delay="0">
                    <p:tgtEl>
                      <p:spTgt spid="2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grpId="0" nodeType="clickEffect">
                                  <p:stCondLst>
                                    <p:cond delay="0"/>
                                  </p:stCondLst>
                                  <p:childTnLst>
                                    <p:animRot by="120000">
                                      <p:cBhvr>
                                        <p:cTn id="109" dur="100" fill="hold">
                                          <p:stCondLst>
                                            <p:cond delay="0"/>
                                          </p:stCondLst>
                                        </p:cTn>
                                        <p:tgtEl>
                                          <p:spTgt spid="25"/>
                                        </p:tgtEl>
                                        <p:attrNameLst>
                                          <p:attrName>r</p:attrName>
                                        </p:attrNameLst>
                                      </p:cBhvr>
                                    </p:animRot>
                                    <p:animRot by="-240000">
                                      <p:cBhvr>
                                        <p:cTn id="110" dur="200" fill="hold">
                                          <p:stCondLst>
                                            <p:cond delay="200"/>
                                          </p:stCondLst>
                                        </p:cTn>
                                        <p:tgtEl>
                                          <p:spTgt spid="25"/>
                                        </p:tgtEl>
                                        <p:attrNameLst>
                                          <p:attrName>r</p:attrName>
                                        </p:attrNameLst>
                                      </p:cBhvr>
                                    </p:animRot>
                                    <p:animRot by="240000">
                                      <p:cBhvr>
                                        <p:cTn id="111" dur="200" fill="hold">
                                          <p:stCondLst>
                                            <p:cond delay="400"/>
                                          </p:stCondLst>
                                        </p:cTn>
                                        <p:tgtEl>
                                          <p:spTgt spid="25"/>
                                        </p:tgtEl>
                                        <p:attrNameLst>
                                          <p:attrName>r</p:attrName>
                                        </p:attrNameLst>
                                      </p:cBhvr>
                                    </p:animRot>
                                    <p:animRot by="-240000">
                                      <p:cBhvr>
                                        <p:cTn id="112" dur="200" fill="hold">
                                          <p:stCondLst>
                                            <p:cond delay="600"/>
                                          </p:stCondLst>
                                        </p:cTn>
                                        <p:tgtEl>
                                          <p:spTgt spid="25"/>
                                        </p:tgtEl>
                                        <p:attrNameLst>
                                          <p:attrName>r</p:attrName>
                                        </p:attrNameLst>
                                      </p:cBhvr>
                                    </p:animRot>
                                    <p:animRot by="120000">
                                      <p:cBhvr>
                                        <p:cTn id="113" dur="200" fill="hold">
                                          <p:stCondLst>
                                            <p:cond delay="800"/>
                                          </p:stCondLst>
                                        </p:cTn>
                                        <p:tgtEl>
                                          <p:spTgt spid="25"/>
                                        </p:tgtEl>
                                        <p:attrNameLst>
                                          <p:attrName>r</p:attrName>
                                        </p:attrNameLst>
                                      </p:cBhvr>
                                    </p:animRo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5"/>
                  </p:tgtEl>
                </p:cond>
              </p:nextCondLst>
            </p:seq>
            <p:seq concurrent="1" nextAc="seek">
              <p:cTn id="118" restart="whenNotActive" fill="hold" evtFilter="cancelBubble" nodeType="interactiveSeq">
                <p:stCondLst>
                  <p:cond evt="onClick" delay="0">
                    <p:tgtEl>
                      <p:spTgt spid="3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30"/>
                                        </p:tgtEl>
                                        <p:attrNameLst>
                                          <p:attrName>r</p:attrName>
                                        </p:attrNameLst>
                                      </p:cBhvr>
                                    </p:animRot>
                                    <p:animRot by="-240000">
                                      <p:cBhvr>
                                        <p:cTn id="123" dur="200" fill="hold">
                                          <p:stCondLst>
                                            <p:cond delay="200"/>
                                          </p:stCondLst>
                                        </p:cTn>
                                        <p:tgtEl>
                                          <p:spTgt spid="30"/>
                                        </p:tgtEl>
                                        <p:attrNameLst>
                                          <p:attrName>r</p:attrName>
                                        </p:attrNameLst>
                                      </p:cBhvr>
                                    </p:animRot>
                                    <p:animRot by="240000">
                                      <p:cBhvr>
                                        <p:cTn id="124" dur="200" fill="hold">
                                          <p:stCondLst>
                                            <p:cond delay="400"/>
                                          </p:stCondLst>
                                        </p:cTn>
                                        <p:tgtEl>
                                          <p:spTgt spid="30"/>
                                        </p:tgtEl>
                                        <p:attrNameLst>
                                          <p:attrName>r</p:attrName>
                                        </p:attrNameLst>
                                      </p:cBhvr>
                                    </p:animRot>
                                    <p:animRot by="-240000">
                                      <p:cBhvr>
                                        <p:cTn id="125" dur="200" fill="hold">
                                          <p:stCondLst>
                                            <p:cond delay="600"/>
                                          </p:stCondLst>
                                        </p:cTn>
                                        <p:tgtEl>
                                          <p:spTgt spid="30"/>
                                        </p:tgtEl>
                                        <p:attrNameLst>
                                          <p:attrName>r</p:attrName>
                                        </p:attrNameLst>
                                      </p:cBhvr>
                                    </p:animRot>
                                    <p:animRot by="120000">
                                      <p:cBhvr>
                                        <p:cTn id="126" dur="200" fill="hold">
                                          <p:stCondLst>
                                            <p:cond delay="800"/>
                                          </p:stCondLst>
                                        </p:cTn>
                                        <p:tgtEl>
                                          <p:spTgt spid="30"/>
                                        </p:tgtEl>
                                        <p:attrNameLst>
                                          <p:attrName>r</p:attrName>
                                        </p:attrNameLst>
                                      </p:cBhvr>
                                    </p:animRo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0"/>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519" y="304800"/>
            <a:ext cx="7769493" cy="48559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328319" y="5562600"/>
            <a:ext cx="282633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chói lọi</a:t>
            </a:r>
            <a:endParaRPr lang="en-US" sz="6600">
              <a:solidFill>
                <a:srgbClr val="002060"/>
              </a:solidFill>
              <a:latin typeface="Arial-Rounded" pitchFamily="34" charset="0"/>
              <a:ea typeface="Arial-Rounded" pitchFamily="34" charset="0"/>
              <a:cs typeface="Arial-Rounded" pitchFamily="34" charset="0"/>
            </a:endParaRPr>
          </a:p>
        </p:txBody>
      </p:sp>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Tree>
    <p:extLst>
      <p:ext uri="{BB962C8B-B14F-4D97-AF65-F5344CB8AC3E}">
        <p14:creationId xmlns:p14="http://schemas.microsoft.com/office/powerpoint/2010/main" val="38290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78973" y="4572000"/>
            <a:ext cx="32004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cày cấy</a:t>
            </a:r>
            <a:endParaRPr lang="en-US" sz="6600">
              <a:solidFill>
                <a:srgbClr val="002060"/>
              </a:solidFill>
              <a:latin typeface="Arial-Rounded" pitchFamily="34" charset="0"/>
              <a:ea typeface="Arial-Rounded" pitchFamily="34" charset="0"/>
              <a:cs typeface="Arial-Rounded" pitchFamily="34" charset="0"/>
            </a:endParaRPr>
          </a:p>
        </p:txBody>
      </p:sp>
      <p:pic>
        <p:nvPicPr>
          <p:cNvPr id="2050" name="Picture 2" descr="Mùa cày cấy - Báo Tây Ninh On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919" y="1981200"/>
            <a:ext cx="5297382" cy="3183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ày Ruộng - Cuộc Sống Của Người Nông Dân | Tây Bắc Quê Hương Tôi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23" y="382093"/>
            <a:ext cx="5687658" cy="3199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Tree>
    <p:extLst>
      <p:ext uri="{BB962C8B-B14F-4D97-AF65-F5344CB8AC3E}">
        <p14:creationId xmlns:p14="http://schemas.microsoft.com/office/powerpoint/2010/main" val="5017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2467" y="5562600"/>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2060"/>
                </a:solidFill>
                <a:latin typeface="Arial-Rounded" pitchFamily="34" charset="0"/>
                <a:ea typeface="Arial-Rounded" pitchFamily="34" charset="0"/>
                <a:cs typeface="Arial-Rounded" pitchFamily="34" charset="0"/>
              </a:rPr>
              <a:t>l</a:t>
            </a:r>
            <a:r>
              <a:rPr lang="en-US" sz="6600" smtClean="0">
                <a:solidFill>
                  <a:srgbClr val="002060"/>
                </a:solidFill>
                <a:latin typeface="Arial-Rounded" pitchFamily="34" charset="0"/>
                <a:ea typeface="Arial-Rounded" pitchFamily="34" charset="0"/>
                <a:cs typeface="Arial-Rounded" pitchFamily="34" charset="0"/>
              </a:rPr>
              <a:t>om khom</a:t>
            </a:r>
            <a:endParaRPr lang="en-US" sz="6600">
              <a:solidFill>
                <a:srgbClr val="002060"/>
              </a:solidFill>
              <a:latin typeface="Arial-Rounded" pitchFamily="34" charset="0"/>
              <a:ea typeface="Arial-Rounded" pitchFamily="34" charset="0"/>
              <a:cs typeface="Arial-Rounded" pitchFamily="34" charset="0"/>
            </a:endParaRPr>
          </a:p>
        </p:txBody>
      </p:sp>
      <p:pic>
        <p:nvPicPr>
          <p:cNvPr id="3074" name="Picture 2" descr="Bạn muốn làm nghề gì: Làm farm - AUSTRALIA I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21" y="1219200"/>
            <a:ext cx="643395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m khom | Đời thường - Streetlife | kaze1710 | Hội ảnh | XÓM NHIẾP Ả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680" y="1219201"/>
            <a:ext cx="535038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1111" b="85741" l="7000" r="93400"/>
                    </a14:imgEffect>
                  </a14:imgLayer>
                </a14:imgProps>
              </a:ext>
              <a:ext uri="{28A0092B-C50C-407E-A947-70E740481C1C}">
                <a14:useLocalDpi xmlns:a14="http://schemas.microsoft.com/office/drawing/2010/main" val="0"/>
              </a:ext>
            </a:extLst>
          </a:blip>
          <a:srcRect l="9138" t="10555" r="8362" b="15833"/>
          <a:stretch/>
        </p:blipFill>
        <p:spPr>
          <a:xfrm>
            <a:off x="10957719" y="5802372"/>
            <a:ext cx="1037739" cy="1000003"/>
          </a:xfrm>
          <a:prstGeom prst="rect">
            <a:avLst/>
          </a:prstGeom>
        </p:spPr>
      </p:pic>
    </p:spTree>
    <p:extLst>
      <p:ext uri="{BB962C8B-B14F-4D97-AF65-F5344CB8AC3E}">
        <p14:creationId xmlns:p14="http://schemas.microsoft.com/office/powerpoint/2010/main" val="25266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356</Words>
  <Application>Microsoft Office PowerPoint</Application>
  <PresentationFormat>Custom</PresentationFormat>
  <Paragraphs>123</Paragraphs>
  <Slides>20</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.VnArial</vt:lpstr>
      <vt:lpstr>AvantGarde</vt:lpstr>
      <vt:lpstr>.VnArialH</vt:lpstr>
      <vt:lpstr>Chewy</vt:lpstr>
      <vt:lpstr>Raleway</vt:lpstr>
      <vt:lpstr>Roboto Condensed Light</vt:lpstr>
      <vt:lpstr>DomCasual</vt:lpstr>
      <vt:lpstr>Comfortaa</vt:lpstr>
      <vt:lpstr>Livvic</vt:lpstr>
      <vt:lpstr>Delius Unicase</vt:lpstr>
      <vt:lpstr>Arial-Rounded</vt:lpstr>
      <vt:lpstr>Arial</vt:lpstr>
      <vt:lpstr>Response to Intervention: The Alphabet by Slidesgo</vt:lpstr>
      <vt:lpstr>TIẾNG VIỆT 1</vt:lpstr>
      <vt:lpstr>PowerPoint Presentation</vt:lpstr>
      <vt:lpstr>PowerPoint Presentation</vt:lpstr>
      <vt:lpstr>Bài 40:  Ôn tập và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Vô số: nhiều lắm, nhiều đến mức không thể đếm hết, không thể kể hết được.</vt:lpstr>
      <vt:lpstr>No nê:</vt:lpstr>
      <vt:lpstr>PowerPoint Presentation</vt:lpstr>
      <vt:lpstr>Vận dung, trải nghiệm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My Nguyen</cp:lastModifiedBy>
  <cp:revision>38</cp:revision>
  <dcterms:modified xsi:type="dcterms:W3CDTF">2021-11-21T07:46:17Z</dcterms:modified>
</cp:coreProperties>
</file>