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45"/>
  </p:notesMasterIdLst>
  <p:sldIdLst>
    <p:sldId id="256" r:id="rId2"/>
    <p:sldId id="310" r:id="rId3"/>
    <p:sldId id="311" r:id="rId4"/>
    <p:sldId id="312" r:id="rId5"/>
    <p:sldId id="257" r:id="rId6"/>
    <p:sldId id="313" r:id="rId7"/>
    <p:sldId id="258" r:id="rId8"/>
    <p:sldId id="315" r:id="rId9"/>
    <p:sldId id="314" r:id="rId10"/>
    <p:sldId id="272" r:id="rId11"/>
    <p:sldId id="317" r:id="rId12"/>
    <p:sldId id="262" r:id="rId13"/>
    <p:sldId id="318" r:id="rId14"/>
    <p:sldId id="370" r:id="rId15"/>
    <p:sldId id="263" r:id="rId16"/>
    <p:sldId id="327" r:id="rId17"/>
    <p:sldId id="328" r:id="rId18"/>
    <p:sldId id="329" r:id="rId19"/>
    <p:sldId id="330" r:id="rId20"/>
    <p:sldId id="332" r:id="rId21"/>
    <p:sldId id="331" r:id="rId22"/>
    <p:sldId id="325" r:id="rId23"/>
    <p:sldId id="326" r:id="rId24"/>
    <p:sldId id="333" r:id="rId25"/>
    <p:sldId id="334" r:id="rId26"/>
    <p:sldId id="340" r:id="rId27"/>
    <p:sldId id="341" r:id="rId28"/>
    <p:sldId id="342" r:id="rId29"/>
    <p:sldId id="343" r:id="rId30"/>
    <p:sldId id="344" r:id="rId31"/>
    <p:sldId id="346" r:id="rId32"/>
    <p:sldId id="265" r:id="rId33"/>
    <p:sldId id="347" r:id="rId34"/>
    <p:sldId id="368" r:id="rId35"/>
    <p:sldId id="349" r:id="rId36"/>
    <p:sldId id="350" r:id="rId37"/>
    <p:sldId id="351" r:id="rId38"/>
    <p:sldId id="363" r:id="rId39"/>
    <p:sldId id="364" r:id="rId40"/>
    <p:sldId id="274" r:id="rId41"/>
    <p:sldId id="367" r:id="rId42"/>
    <p:sldId id="276" r:id="rId43"/>
    <p:sldId id="289" r:id="rId44"/>
  </p:sldIdLst>
  <p:sldSz cx="10691813" cy="7562850"/>
  <p:notesSz cx="6858000" cy="9144000"/>
  <p:embeddedFontLst>
    <p:embeddedFont>
      <p:font typeface="Amatic SC" panose="00000500000000000000" pitchFamily="2" charset="-79"/>
      <p:regular r:id="rId46"/>
      <p:bold r:id="rId47"/>
    </p:embeddedFont>
    <p:embeddedFont>
      <p:font typeface="Bebas Neue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Fredoka One" panose="020B0604020202020204" charset="0"/>
      <p:regular r:id="rId53"/>
    </p:embeddedFont>
    <p:embeddedFont>
      <p:font typeface="Quicksand" panose="020B0604020202020204" charset="0"/>
      <p:regular r:id="rId54"/>
      <p:bold r:id="rId55"/>
    </p:embeddedFont>
    <p:embeddedFont>
      <p:font typeface="Quicksand Medium" panose="020B0604020202020204" charset="0"/>
      <p:regular r:id="rId56"/>
      <p:bold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13BEC9-8762-4562-9988-604A1951066D}">
  <a:tblStyle styleId="{3913BEC9-8762-4562-9988-604A195106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0C85-127C-4F0F-82BE-3FBF6956F1D3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A66252-BEFB-41AD-A81F-38BEF2E97AF2}">
      <dgm:prSet custT="1"/>
      <dgm:spPr/>
      <dgm:t>
        <a:bodyPr/>
        <a:lstStyle/>
        <a:p>
          <a:pPr rtl="0"/>
          <a:r>
            <a:rPr lang="en-US" sz="3200" b="1" i="0"/>
            <a:t>Thi đọc</a:t>
          </a:r>
          <a:endParaRPr lang="en-US" sz="3200"/>
        </a:p>
      </dgm:t>
    </dgm:pt>
    <dgm:pt modelId="{1ED9BF09-F015-4566-AF16-8289B02AB779}" type="parTrans" cxnId="{5B52F07F-F4BC-45B3-9EC8-12B546A5E4BD}">
      <dgm:prSet/>
      <dgm:spPr/>
      <dgm:t>
        <a:bodyPr/>
        <a:lstStyle/>
        <a:p>
          <a:endParaRPr lang="en-US" sz="3200"/>
        </a:p>
      </dgm:t>
    </dgm:pt>
    <dgm:pt modelId="{2FE219A2-5039-4654-9CED-541311519F0B}" type="sibTrans" cxnId="{5B52F07F-F4BC-45B3-9EC8-12B546A5E4BD}">
      <dgm:prSet/>
      <dgm:spPr/>
      <dgm:t>
        <a:bodyPr/>
        <a:lstStyle/>
        <a:p>
          <a:endParaRPr lang="en-US" sz="3200"/>
        </a:p>
      </dgm:t>
    </dgm:pt>
    <dgm:pt modelId="{D21A0166-DD79-4D9B-BFAD-13874FCBB7CF}" type="pres">
      <dgm:prSet presAssocID="{470E0C85-127C-4F0F-82BE-3FBF6956F1D3}" presName="Name0" presStyleCnt="0">
        <dgm:presLayoutVars>
          <dgm:dir/>
          <dgm:animLvl val="lvl"/>
          <dgm:resizeHandles val="exact"/>
        </dgm:presLayoutVars>
      </dgm:prSet>
      <dgm:spPr/>
    </dgm:pt>
    <dgm:pt modelId="{54A3CD49-40BB-483C-AF07-BE28A20D19C4}" type="pres">
      <dgm:prSet presAssocID="{470E0C85-127C-4F0F-82BE-3FBF6956F1D3}" presName="dummy" presStyleCnt="0"/>
      <dgm:spPr/>
    </dgm:pt>
    <dgm:pt modelId="{03F5DD0E-D1AD-4A37-9C2B-2853091D4D37}" type="pres">
      <dgm:prSet presAssocID="{470E0C85-127C-4F0F-82BE-3FBF6956F1D3}" presName="linH" presStyleCnt="0"/>
      <dgm:spPr/>
    </dgm:pt>
    <dgm:pt modelId="{C7A6E1E0-4B5F-4B0F-AC41-A4B8BCB0DAF2}" type="pres">
      <dgm:prSet presAssocID="{470E0C85-127C-4F0F-82BE-3FBF6956F1D3}" presName="padding1" presStyleCnt="0"/>
      <dgm:spPr/>
    </dgm:pt>
    <dgm:pt modelId="{01D8D6B3-A838-4BEE-813F-AE019D110B9D}" type="pres">
      <dgm:prSet presAssocID="{38A66252-BEFB-41AD-A81F-38BEF2E97AF2}" presName="linV" presStyleCnt="0"/>
      <dgm:spPr/>
    </dgm:pt>
    <dgm:pt modelId="{92873729-1ED9-416F-96D4-6540663332F8}" type="pres">
      <dgm:prSet presAssocID="{38A66252-BEFB-41AD-A81F-38BEF2E97AF2}" presName="spVertical1" presStyleCnt="0"/>
      <dgm:spPr/>
    </dgm:pt>
    <dgm:pt modelId="{6C000727-CB13-46F9-BF03-F43DB23D1A10}" type="pres">
      <dgm:prSet presAssocID="{38A66252-BEFB-41AD-A81F-38BEF2E97AF2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206A185-24C8-4315-A4A8-B7B63BDD7623}" type="pres">
      <dgm:prSet presAssocID="{38A66252-BEFB-41AD-A81F-38BEF2E97AF2}" presName="spVertical2" presStyleCnt="0"/>
      <dgm:spPr/>
    </dgm:pt>
    <dgm:pt modelId="{52D0F6B0-E727-4959-BFAB-E780D860D272}" type="pres">
      <dgm:prSet presAssocID="{38A66252-BEFB-41AD-A81F-38BEF2E97AF2}" presName="spVertical3" presStyleCnt="0"/>
      <dgm:spPr/>
    </dgm:pt>
    <dgm:pt modelId="{79F6EC5D-1CBC-4E91-88DD-8CF62E58D256}" type="pres">
      <dgm:prSet presAssocID="{470E0C85-127C-4F0F-82BE-3FBF6956F1D3}" presName="padding2" presStyleCnt="0"/>
      <dgm:spPr/>
    </dgm:pt>
    <dgm:pt modelId="{6D91F1C8-8E27-4257-9C13-3748E7BC61B5}" type="pres">
      <dgm:prSet presAssocID="{470E0C85-127C-4F0F-82BE-3FBF6956F1D3}" presName="negArrow" presStyleCnt="0"/>
      <dgm:spPr/>
    </dgm:pt>
    <dgm:pt modelId="{FBD6C45D-55E5-4EE3-A26F-A3DAD38A0C9C}" type="pres">
      <dgm:prSet presAssocID="{470E0C85-127C-4F0F-82BE-3FBF6956F1D3}" presName="backgroundArrow" presStyleLbl="node1" presStyleIdx="0" presStyleCnt="1"/>
      <dgm:spPr/>
    </dgm:pt>
  </dgm:ptLst>
  <dgm:cxnLst>
    <dgm:cxn modelId="{D9F85408-8F2E-455A-B387-0C58AC0E8ABB}" type="presOf" srcId="{38A66252-BEFB-41AD-A81F-38BEF2E97AF2}" destId="{6C000727-CB13-46F9-BF03-F43DB23D1A10}" srcOrd="0" destOrd="0" presId="urn:microsoft.com/office/officeart/2005/8/layout/hProcess3"/>
    <dgm:cxn modelId="{F901566C-EF8B-4E5B-B7CC-5210F0544E7F}" type="presOf" srcId="{470E0C85-127C-4F0F-82BE-3FBF6956F1D3}" destId="{D21A0166-DD79-4D9B-BFAD-13874FCBB7CF}" srcOrd="0" destOrd="0" presId="urn:microsoft.com/office/officeart/2005/8/layout/hProcess3"/>
    <dgm:cxn modelId="{5B52F07F-F4BC-45B3-9EC8-12B546A5E4BD}" srcId="{470E0C85-127C-4F0F-82BE-3FBF6956F1D3}" destId="{38A66252-BEFB-41AD-A81F-38BEF2E97AF2}" srcOrd="0" destOrd="0" parTransId="{1ED9BF09-F015-4566-AF16-8289B02AB779}" sibTransId="{2FE219A2-5039-4654-9CED-541311519F0B}"/>
    <dgm:cxn modelId="{F65888E5-A4FC-447F-9D66-1951BCA61EEF}" type="presParOf" srcId="{D21A0166-DD79-4D9B-BFAD-13874FCBB7CF}" destId="{54A3CD49-40BB-483C-AF07-BE28A20D19C4}" srcOrd="0" destOrd="0" presId="urn:microsoft.com/office/officeart/2005/8/layout/hProcess3"/>
    <dgm:cxn modelId="{9B09DEF7-0BE7-425F-9A92-35FC57E72BFF}" type="presParOf" srcId="{D21A0166-DD79-4D9B-BFAD-13874FCBB7CF}" destId="{03F5DD0E-D1AD-4A37-9C2B-2853091D4D37}" srcOrd="1" destOrd="0" presId="urn:microsoft.com/office/officeart/2005/8/layout/hProcess3"/>
    <dgm:cxn modelId="{6FE312D3-3501-4A98-B5EE-2351C95A841C}" type="presParOf" srcId="{03F5DD0E-D1AD-4A37-9C2B-2853091D4D37}" destId="{C7A6E1E0-4B5F-4B0F-AC41-A4B8BCB0DAF2}" srcOrd="0" destOrd="0" presId="urn:microsoft.com/office/officeart/2005/8/layout/hProcess3"/>
    <dgm:cxn modelId="{A026CB2F-A8EE-4BF8-BAD8-944E593BCCE3}" type="presParOf" srcId="{03F5DD0E-D1AD-4A37-9C2B-2853091D4D37}" destId="{01D8D6B3-A838-4BEE-813F-AE019D110B9D}" srcOrd="1" destOrd="0" presId="urn:microsoft.com/office/officeart/2005/8/layout/hProcess3"/>
    <dgm:cxn modelId="{3EB63AEE-EF67-4F1F-99FE-3B6094819C9D}" type="presParOf" srcId="{01D8D6B3-A838-4BEE-813F-AE019D110B9D}" destId="{92873729-1ED9-416F-96D4-6540663332F8}" srcOrd="0" destOrd="0" presId="urn:microsoft.com/office/officeart/2005/8/layout/hProcess3"/>
    <dgm:cxn modelId="{6BA6FFAE-478C-4DD6-9DCC-75AF92F2D854}" type="presParOf" srcId="{01D8D6B3-A838-4BEE-813F-AE019D110B9D}" destId="{6C000727-CB13-46F9-BF03-F43DB23D1A10}" srcOrd="1" destOrd="0" presId="urn:microsoft.com/office/officeart/2005/8/layout/hProcess3"/>
    <dgm:cxn modelId="{45352E52-AA9F-4601-8474-69BAA04D199E}" type="presParOf" srcId="{01D8D6B3-A838-4BEE-813F-AE019D110B9D}" destId="{4206A185-24C8-4315-A4A8-B7B63BDD7623}" srcOrd="2" destOrd="0" presId="urn:microsoft.com/office/officeart/2005/8/layout/hProcess3"/>
    <dgm:cxn modelId="{8192F623-FCFA-4CB4-9B45-CFF9A240DEAC}" type="presParOf" srcId="{01D8D6B3-A838-4BEE-813F-AE019D110B9D}" destId="{52D0F6B0-E727-4959-BFAB-E780D860D272}" srcOrd="3" destOrd="0" presId="urn:microsoft.com/office/officeart/2005/8/layout/hProcess3"/>
    <dgm:cxn modelId="{219099E4-E0FD-4124-AB77-ACF6A770C2D1}" type="presParOf" srcId="{03F5DD0E-D1AD-4A37-9C2B-2853091D4D37}" destId="{79F6EC5D-1CBC-4E91-88DD-8CF62E58D256}" srcOrd="2" destOrd="0" presId="urn:microsoft.com/office/officeart/2005/8/layout/hProcess3"/>
    <dgm:cxn modelId="{729C08F4-0A2D-4A22-B84A-56078472F16B}" type="presParOf" srcId="{03F5DD0E-D1AD-4A37-9C2B-2853091D4D37}" destId="{6D91F1C8-8E27-4257-9C13-3748E7BC61B5}" srcOrd="3" destOrd="0" presId="urn:microsoft.com/office/officeart/2005/8/layout/hProcess3"/>
    <dgm:cxn modelId="{8FC222E6-DC8A-4182-ABB3-62D1204FD151}" type="presParOf" srcId="{03F5DD0E-D1AD-4A37-9C2B-2853091D4D37}" destId="{FBD6C45D-55E5-4EE3-A26F-A3DAD38A0C9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66A29-AED9-46BA-9C70-7485819B022E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E6E4AB-BC6C-40F9-9567-597DF151422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9B40F-C202-40FA-A689-746CD56C0BF0}" type="parTrans" cxnId="{CCC0960F-4873-42FA-A552-6D6523F94DC5}">
      <dgm:prSet/>
      <dgm:spPr/>
      <dgm:t>
        <a:bodyPr/>
        <a:lstStyle/>
        <a:p>
          <a:endParaRPr lang="en-US"/>
        </a:p>
      </dgm:t>
    </dgm:pt>
    <dgm:pt modelId="{76EEF55A-F352-4C6A-97AD-46B75DD3AC9B}" type="sibTrans" cxnId="{CCC0960F-4873-42FA-A552-6D6523F94DC5}">
      <dgm:prSet/>
      <dgm:spPr/>
      <dgm:t>
        <a:bodyPr/>
        <a:lstStyle/>
        <a:p>
          <a:endParaRPr lang="en-US"/>
        </a:p>
      </dgm:t>
    </dgm:pt>
    <dgm:pt modelId="{47B58B10-9587-43B4-8C09-AC2A274F2746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Ngắt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nghỉ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57AAA-96C0-481D-BC45-B86E4321D8AE}" type="parTrans" cxnId="{5672063A-CA27-4E64-940C-39BC0217B43E}">
      <dgm:prSet/>
      <dgm:spPr/>
      <dgm:t>
        <a:bodyPr/>
        <a:lstStyle/>
        <a:p>
          <a:endParaRPr lang="en-US"/>
        </a:p>
      </dgm:t>
    </dgm:pt>
    <dgm:pt modelId="{7880681D-AD90-4ABB-AFD2-BBB1968616FC}" type="sibTrans" cxnId="{5672063A-CA27-4E64-940C-39BC0217B43E}">
      <dgm:prSet/>
      <dgm:spPr/>
      <dgm:t>
        <a:bodyPr/>
        <a:lstStyle/>
        <a:p>
          <a:endParaRPr lang="en-US"/>
        </a:p>
      </dgm:t>
    </dgm:pt>
    <dgm:pt modelId="{45E9F381-B5F6-470A-B08D-D19AAC67F73D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to,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9D1BF90A-54D6-4742-A538-8CEF91FF8943}" type="parTrans" cxnId="{1225F449-117A-4098-970D-2CAE458A83B2}">
      <dgm:prSet/>
      <dgm:spPr/>
      <dgm:t>
        <a:bodyPr/>
        <a:lstStyle/>
        <a:p>
          <a:endParaRPr lang="en-US"/>
        </a:p>
      </dgm:t>
    </dgm:pt>
    <dgm:pt modelId="{D7238A21-81E5-44F8-BCD7-2A579830A693}" type="sibTrans" cxnId="{1225F449-117A-4098-970D-2CAE458A83B2}">
      <dgm:prSet/>
      <dgm:spPr/>
      <dgm:t>
        <a:bodyPr/>
        <a:lstStyle/>
        <a:p>
          <a:endParaRPr lang="en-US"/>
        </a:p>
      </dgm:t>
    </dgm:pt>
    <dgm:pt modelId="{AA44F3EC-FBF8-4AAE-856E-D242261D03A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E2AF4-4258-4A21-B0D2-97F0423932EA}" type="parTrans" cxnId="{73AA6796-EA77-4B94-878B-98AA3543C8AE}">
      <dgm:prSet/>
      <dgm:spPr/>
      <dgm:t>
        <a:bodyPr/>
        <a:lstStyle/>
        <a:p>
          <a:endParaRPr lang="en-US"/>
        </a:p>
      </dgm:t>
    </dgm:pt>
    <dgm:pt modelId="{F232120E-E889-4B31-969D-01495E1905FD}" type="sibTrans" cxnId="{73AA6796-EA77-4B94-878B-98AA3543C8AE}">
      <dgm:prSet/>
      <dgm:spPr/>
      <dgm:t>
        <a:bodyPr/>
        <a:lstStyle/>
        <a:p>
          <a:endParaRPr lang="en-US"/>
        </a:p>
      </dgm:t>
    </dgm:pt>
    <dgm:pt modelId="{7031F8E4-98E3-408B-B447-7F046F625705}" type="pres">
      <dgm:prSet presAssocID="{3D166A29-AED9-46BA-9C70-7485819B02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691257-6331-4310-94D2-AC1FBDE44B85}" type="pres">
      <dgm:prSet presAssocID="{44E6E4AB-BC6C-40F9-9567-597DF1514222}" presName="singleCycle" presStyleCnt="0"/>
      <dgm:spPr/>
    </dgm:pt>
    <dgm:pt modelId="{B0A72EC8-88A0-4252-AB5E-34BE923D927E}" type="pres">
      <dgm:prSet presAssocID="{44E6E4AB-BC6C-40F9-9567-597DF1514222}" presName="singleCenter" presStyleLbl="node1" presStyleIdx="0" presStyleCnt="4">
        <dgm:presLayoutVars>
          <dgm:chMax val="7"/>
          <dgm:chPref val="7"/>
        </dgm:presLayoutVars>
      </dgm:prSet>
      <dgm:spPr/>
    </dgm:pt>
    <dgm:pt modelId="{78F9B166-43F9-4450-A566-F58FD682B794}" type="pres">
      <dgm:prSet presAssocID="{F7657AAA-96C0-481D-BC45-B86E4321D8AE}" presName="Name56" presStyleLbl="parChTrans1D2" presStyleIdx="0" presStyleCnt="3"/>
      <dgm:spPr/>
    </dgm:pt>
    <dgm:pt modelId="{4EE4D23A-862D-4801-8292-8354596F1841}" type="pres">
      <dgm:prSet presAssocID="{47B58B10-9587-43B4-8C09-AC2A274F2746}" presName="text0" presStyleLbl="node1" presStyleIdx="1" presStyleCnt="4" custScaleX="179481" custScaleY="149177">
        <dgm:presLayoutVars>
          <dgm:bulletEnabled val="1"/>
        </dgm:presLayoutVars>
      </dgm:prSet>
      <dgm:spPr/>
    </dgm:pt>
    <dgm:pt modelId="{54308363-640B-41AE-91AD-76C6F7C77782}" type="pres">
      <dgm:prSet presAssocID="{9D1BF90A-54D6-4742-A538-8CEF91FF8943}" presName="Name56" presStyleLbl="parChTrans1D2" presStyleIdx="1" presStyleCnt="3"/>
      <dgm:spPr/>
    </dgm:pt>
    <dgm:pt modelId="{FA54272D-80C8-4B2B-9A31-FD393F301DFC}" type="pres">
      <dgm:prSet presAssocID="{45E9F381-B5F6-470A-B08D-D19AAC67F73D}" presName="text0" presStyleLbl="node1" presStyleIdx="2" presStyleCnt="4" custScaleX="166175" custScaleY="138975">
        <dgm:presLayoutVars>
          <dgm:bulletEnabled val="1"/>
        </dgm:presLayoutVars>
      </dgm:prSet>
      <dgm:spPr/>
    </dgm:pt>
    <dgm:pt modelId="{5D62CCE3-9CBF-4B02-8A01-F160C93B7C8D}" type="pres">
      <dgm:prSet presAssocID="{7F5E2AF4-4258-4A21-B0D2-97F0423932EA}" presName="Name56" presStyleLbl="parChTrans1D2" presStyleIdx="2" presStyleCnt="3"/>
      <dgm:spPr/>
    </dgm:pt>
    <dgm:pt modelId="{34DE3D53-9253-42AE-83B3-00F8A9442D02}" type="pres">
      <dgm:prSet presAssocID="{AA44F3EC-FBF8-4AAE-856E-D242261D03A2}" presName="text0" presStyleLbl="node1" presStyleIdx="3" presStyleCnt="4" custScaleX="168445" custScaleY="135779">
        <dgm:presLayoutVars>
          <dgm:bulletEnabled val="1"/>
        </dgm:presLayoutVars>
      </dgm:prSet>
      <dgm:spPr/>
    </dgm:pt>
  </dgm:ptLst>
  <dgm:cxnLst>
    <dgm:cxn modelId="{4E957208-B88A-411A-AA4B-646D7FC2A68B}" type="presOf" srcId="{F7657AAA-96C0-481D-BC45-B86E4321D8AE}" destId="{78F9B166-43F9-4450-A566-F58FD682B794}" srcOrd="0" destOrd="0" presId="urn:microsoft.com/office/officeart/2008/layout/RadialCluster"/>
    <dgm:cxn modelId="{DDDAF40D-C357-4163-8364-93ADCC28E116}" type="presOf" srcId="{47B58B10-9587-43B4-8C09-AC2A274F2746}" destId="{4EE4D23A-862D-4801-8292-8354596F1841}" srcOrd="0" destOrd="0" presId="urn:microsoft.com/office/officeart/2008/layout/RadialCluster"/>
    <dgm:cxn modelId="{CCC0960F-4873-42FA-A552-6D6523F94DC5}" srcId="{3D166A29-AED9-46BA-9C70-7485819B022E}" destId="{44E6E4AB-BC6C-40F9-9567-597DF1514222}" srcOrd="0" destOrd="0" parTransId="{BF49B40F-C202-40FA-A689-746CD56C0BF0}" sibTransId="{76EEF55A-F352-4C6A-97AD-46B75DD3AC9B}"/>
    <dgm:cxn modelId="{5D24EF15-183B-4AA7-9A76-561CCFC0B402}" type="presOf" srcId="{AA44F3EC-FBF8-4AAE-856E-D242261D03A2}" destId="{34DE3D53-9253-42AE-83B3-00F8A9442D02}" srcOrd="0" destOrd="0" presId="urn:microsoft.com/office/officeart/2008/layout/RadialCluster"/>
    <dgm:cxn modelId="{0C1FB727-789E-4DF9-B333-540687F6A462}" type="presOf" srcId="{44E6E4AB-BC6C-40F9-9567-597DF1514222}" destId="{B0A72EC8-88A0-4252-AB5E-34BE923D927E}" srcOrd="0" destOrd="0" presId="urn:microsoft.com/office/officeart/2008/layout/RadialCluster"/>
    <dgm:cxn modelId="{5672063A-CA27-4E64-940C-39BC0217B43E}" srcId="{44E6E4AB-BC6C-40F9-9567-597DF1514222}" destId="{47B58B10-9587-43B4-8C09-AC2A274F2746}" srcOrd="0" destOrd="0" parTransId="{F7657AAA-96C0-481D-BC45-B86E4321D8AE}" sibTransId="{7880681D-AD90-4ABB-AFD2-BBB1968616FC}"/>
    <dgm:cxn modelId="{1225F449-117A-4098-970D-2CAE458A83B2}" srcId="{44E6E4AB-BC6C-40F9-9567-597DF1514222}" destId="{45E9F381-B5F6-470A-B08D-D19AAC67F73D}" srcOrd="1" destOrd="0" parTransId="{9D1BF90A-54D6-4742-A538-8CEF91FF8943}" sibTransId="{D7238A21-81E5-44F8-BCD7-2A579830A693}"/>
    <dgm:cxn modelId="{BB5B0E77-9A59-4BB5-9FC0-6CE6F1729EB0}" type="presOf" srcId="{7F5E2AF4-4258-4A21-B0D2-97F0423932EA}" destId="{5D62CCE3-9CBF-4B02-8A01-F160C93B7C8D}" srcOrd="0" destOrd="0" presId="urn:microsoft.com/office/officeart/2008/layout/RadialCluster"/>
    <dgm:cxn modelId="{73AA6796-EA77-4B94-878B-98AA3543C8AE}" srcId="{44E6E4AB-BC6C-40F9-9567-597DF1514222}" destId="{AA44F3EC-FBF8-4AAE-856E-D242261D03A2}" srcOrd="2" destOrd="0" parTransId="{7F5E2AF4-4258-4A21-B0D2-97F0423932EA}" sibTransId="{F232120E-E889-4B31-969D-01495E1905FD}"/>
    <dgm:cxn modelId="{9B8B91AD-9768-479A-952B-F5A970684281}" type="presOf" srcId="{45E9F381-B5F6-470A-B08D-D19AAC67F73D}" destId="{FA54272D-80C8-4B2B-9A31-FD393F301DFC}" srcOrd="0" destOrd="0" presId="urn:microsoft.com/office/officeart/2008/layout/RadialCluster"/>
    <dgm:cxn modelId="{B6BD58F9-3F96-4359-8A84-59B09A382DC2}" type="presOf" srcId="{9D1BF90A-54D6-4742-A538-8CEF91FF8943}" destId="{54308363-640B-41AE-91AD-76C6F7C77782}" srcOrd="0" destOrd="0" presId="urn:microsoft.com/office/officeart/2008/layout/RadialCluster"/>
    <dgm:cxn modelId="{36B5D1F9-C7C3-49CE-A53E-7CC86FB9283B}" type="presOf" srcId="{3D166A29-AED9-46BA-9C70-7485819B022E}" destId="{7031F8E4-98E3-408B-B447-7F046F625705}" srcOrd="0" destOrd="0" presId="urn:microsoft.com/office/officeart/2008/layout/RadialCluster"/>
    <dgm:cxn modelId="{083430DA-905A-425B-A10E-43B3022E3386}" type="presParOf" srcId="{7031F8E4-98E3-408B-B447-7F046F625705}" destId="{34691257-6331-4310-94D2-AC1FBDE44B85}" srcOrd="0" destOrd="0" presId="urn:microsoft.com/office/officeart/2008/layout/RadialCluster"/>
    <dgm:cxn modelId="{42AAEF19-2398-4227-9DCD-34AD0CF1DC28}" type="presParOf" srcId="{34691257-6331-4310-94D2-AC1FBDE44B85}" destId="{B0A72EC8-88A0-4252-AB5E-34BE923D927E}" srcOrd="0" destOrd="0" presId="urn:microsoft.com/office/officeart/2008/layout/RadialCluster"/>
    <dgm:cxn modelId="{11A0A573-9F38-48C7-A499-D2296E7D3879}" type="presParOf" srcId="{34691257-6331-4310-94D2-AC1FBDE44B85}" destId="{78F9B166-43F9-4450-A566-F58FD682B794}" srcOrd="1" destOrd="0" presId="urn:microsoft.com/office/officeart/2008/layout/RadialCluster"/>
    <dgm:cxn modelId="{4A5D1C51-C31E-4514-9217-816C3FED7A14}" type="presParOf" srcId="{34691257-6331-4310-94D2-AC1FBDE44B85}" destId="{4EE4D23A-862D-4801-8292-8354596F1841}" srcOrd="2" destOrd="0" presId="urn:microsoft.com/office/officeart/2008/layout/RadialCluster"/>
    <dgm:cxn modelId="{DE2EF8B5-5670-499B-9423-0EDDC6814460}" type="presParOf" srcId="{34691257-6331-4310-94D2-AC1FBDE44B85}" destId="{54308363-640B-41AE-91AD-76C6F7C77782}" srcOrd="3" destOrd="0" presId="urn:microsoft.com/office/officeart/2008/layout/RadialCluster"/>
    <dgm:cxn modelId="{F7257009-C90C-4E38-9ACF-2B4395D13B17}" type="presParOf" srcId="{34691257-6331-4310-94D2-AC1FBDE44B85}" destId="{FA54272D-80C8-4B2B-9A31-FD393F301DFC}" srcOrd="4" destOrd="0" presId="urn:microsoft.com/office/officeart/2008/layout/RadialCluster"/>
    <dgm:cxn modelId="{5C68DF34-D44C-47F7-BECA-2E1ED4FB9B02}" type="presParOf" srcId="{34691257-6331-4310-94D2-AC1FBDE44B85}" destId="{5D62CCE3-9CBF-4B02-8A01-F160C93B7C8D}" srcOrd="5" destOrd="0" presId="urn:microsoft.com/office/officeart/2008/layout/RadialCluster"/>
    <dgm:cxn modelId="{8050D2E1-B074-4A0A-B698-9A586058AD13}" type="presParOf" srcId="{34691257-6331-4310-94D2-AC1FBDE44B85}" destId="{34DE3D53-9253-42AE-83B3-00F8A9442D0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0D794-423C-4B80-AFA1-FA936167B124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A23CA-D235-43B6-8D5E-B595F87D2673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err="1">
              <a:solidFill>
                <a:srgbClr val="0070C0"/>
              </a:solidFill>
            </a:rPr>
            <a:t>Hoạt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 err="1">
              <a:solidFill>
                <a:srgbClr val="0070C0"/>
              </a:solidFill>
            </a:rPr>
            <a:t>động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 err="1">
              <a:solidFill>
                <a:srgbClr val="0070C0"/>
              </a:solidFill>
            </a:rPr>
            <a:t>tiếp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 err="1">
              <a:solidFill>
                <a:srgbClr val="0070C0"/>
              </a:solidFill>
            </a:rPr>
            <a:t>nối</a:t>
          </a:r>
          <a:endParaRPr lang="en-US" dirty="0">
            <a:solidFill>
              <a:srgbClr val="0070C0"/>
            </a:solidFill>
          </a:endParaRPr>
        </a:p>
      </dgm:t>
    </dgm:pt>
    <dgm:pt modelId="{9F7E998D-B7B0-494D-A667-C87DF2A5015B}" type="parTrans" cxnId="{B9E48C7D-7E87-4A4C-AEFF-E613439426CC}">
      <dgm:prSet/>
      <dgm:spPr/>
      <dgm:t>
        <a:bodyPr/>
        <a:lstStyle/>
        <a:p>
          <a:endParaRPr lang="en-US"/>
        </a:p>
      </dgm:t>
    </dgm:pt>
    <dgm:pt modelId="{C8FA8494-83EA-451C-B026-7977EE920342}" type="sibTrans" cxnId="{B9E48C7D-7E87-4A4C-AEFF-E613439426CC}">
      <dgm:prSet/>
      <dgm:spPr/>
      <dgm:t>
        <a:bodyPr/>
        <a:lstStyle/>
        <a:p>
          <a:endParaRPr lang="en-US"/>
        </a:p>
      </dgm:t>
    </dgm:pt>
    <dgm:pt modelId="{FF8C9029-2289-4CBC-ADAE-41BFD69AF502}" type="pres">
      <dgm:prSet presAssocID="{0C90D794-423C-4B80-AFA1-FA936167B124}" presName="Name0" presStyleCnt="0">
        <dgm:presLayoutVars>
          <dgm:dir/>
          <dgm:animLvl val="lvl"/>
          <dgm:resizeHandles val="exact"/>
        </dgm:presLayoutVars>
      </dgm:prSet>
      <dgm:spPr/>
    </dgm:pt>
    <dgm:pt modelId="{C6EDB216-77FA-4BBE-A2C9-6D54739138F4}" type="pres">
      <dgm:prSet presAssocID="{232A23CA-D235-43B6-8D5E-B595F87D2673}" presName="linNode" presStyleCnt="0"/>
      <dgm:spPr/>
    </dgm:pt>
    <dgm:pt modelId="{28E762D8-2B88-41F8-8D41-C043E2D70B41}" type="pres">
      <dgm:prSet presAssocID="{232A23CA-D235-43B6-8D5E-B595F87D2673}" presName="parentText" presStyleLbl="node1" presStyleIdx="0" presStyleCnt="1" custScaleX="149177">
        <dgm:presLayoutVars>
          <dgm:chMax val="1"/>
          <dgm:bulletEnabled val="1"/>
        </dgm:presLayoutVars>
      </dgm:prSet>
      <dgm:spPr/>
    </dgm:pt>
  </dgm:ptLst>
  <dgm:cxnLst>
    <dgm:cxn modelId="{B9E48C7D-7E87-4A4C-AEFF-E613439426CC}" srcId="{0C90D794-423C-4B80-AFA1-FA936167B124}" destId="{232A23CA-D235-43B6-8D5E-B595F87D2673}" srcOrd="0" destOrd="0" parTransId="{9F7E998D-B7B0-494D-A667-C87DF2A5015B}" sibTransId="{C8FA8494-83EA-451C-B026-7977EE920342}"/>
    <dgm:cxn modelId="{ED0F417E-8E18-429F-9E08-CBB6184A0C96}" type="presOf" srcId="{232A23CA-D235-43B6-8D5E-B595F87D2673}" destId="{28E762D8-2B88-41F8-8D41-C043E2D70B41}" srcOrd="0" destOrd="0" presId="urn:microsoft.com/office/officeart/2005/8/layout/vList5"/>
    <dgm:cxn modelId="{673982A7-A139-4B43-BD54-712020BE6A61}" type="presOf" srcId="{0C90D794-423C-4B80-AFA1-FA936167B124}" destId="{FF8C9029-2289-4CBC-ADAE-41BFD69AF502}" srcOrd="0" destOrd="0" presId="urn:microsoft.com/office/officeart/2005/8/layout/vList5"/>
    <dgm:cxn modelId="{B29BD1B6-062C-4341-91C7-0134CC640006}" type="presParOf" srcId="{FF8C9029-2289-4CBC-ADAE-41BFD69AF502}" destId="{C6EDB216-77FA-4BBE-A2C9-6D54739138F4}" srcOrd="0" destOrd="0" presId="urn:microsoft.com/office/officeart/2005/8/layout/vList5"/>
    <dgm:cxn modelId="{57E76E7B-303A-48B4-845E-106A8252DB2B}" type="presParOf" srcId="{C6EDB216-77FA-4BBE-A2C9-6D54739138F4}" destId="{28E762D8-2B88-41F8-8D41-C043E2D70B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2EF74-D115-4324-AB35-9A4144E2B4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3290E6-78BD-4FFA-8BEE-F33441A11F2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Bận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6782A91-D906-46D6-AE84-2A5FD3EFBECD}" type="parTrans" cxnId="{79D470A5-2239-439A-AFEB-971A6C16613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0956F-06B2-4A8A-956C-DB897B5D9B93}" type="sibTrans" cxnId="{79D470A5-2239-439A-AFEB-971A6C16613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F479A-074C-46EC-B449-A58A10F993C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792C6D8-A5E5-4EC2-A385-1640C01B8297}" type="sibTrans" cxnId="{029516AE-6696-4707-BCFC-646BE074CCB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C699B-B0E3-4CA6-9EFD-27E53261018D}" type="parTrans" cxnId="{029516AE-6696-4707-BCFC-646BE074CCB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A7163-A1CE-4B13-B9DD-9CD2EC6E2713}" type="pres">
      <dgm:prSet presAssocID="{5682EF74-D115-4324-AB35-9A4144E2B49D}" presName="linearFlow" presStyleCnt="0">
        <dgm:presLayoutVars>
          <dgm:dir/>
          <dgm:resizeHandles val="exact"/>
        </dgm:presLayoutVars>
      </dgm:prSet>
      <dgm:spPr/>
    </dgm:pt>
    <dgm:pt modelId="{677EBF0D-95FB-4335-9E91-8EAABB31AF73}" type="pres">
      <dgm:prSet presAssocID="{CE3F479A-074C-46EC-B449-A58A10F993CD}" presName="composite" presStyleCnt="0"/>
      <dgm:spPr/>
    </dgm:pt>
    <dgm:pt modelId="{CCE0CCD1-8CF1-4014-8C75-4369DEBBD708}" type="pres">
      <dgm:prSet presAssocID="{CE3F479A-074C-46EC-B449-A58A10F993CD}" presName="imgShp" presStyleLbl="fgImgPlace1" presStyleIdx="0" presStyleCnt="2" custLinFactNeighborX="-40975" custLinFactNeighborY="-4221"/>
      <dgm:spPr>
        <a:solidFill>
          <a:srgbClr val="92D050"/>
        </a:solidFill>
      </dgm:spPr>
    </dgm:pt>
    <dgm:pt modelId="{E2C59122-4866-4A10-ACB4-51D652B10376}" type="pres">
      <dgm:prSet presAssocID="{CE3F479A-074C-46EC-B449-A58A10F993CD}" presName="txShp" presStyleLbl="node1" presStyleIdx="0" presStyleCnt="2" custScaleX="122628">
        <dgm:presLayoutVars>
          <dgm:bulletEnabled val="1"/>
        </dgm:presLayoutVars>
      </dgm:prSet>
      <dgm:spPr/>
    </dgm:pt>
    <dgm:pt modelId="{8E3A0E2A-2DDD-4B37-843B-2B4DDDDBC75C}" type="pres">
      <dgm:prSet presAssocID="{8792C6D8-A5E5-4EC2-A385-1640C01B8297}" presName="spacing" presStyleCnt="0"/>
      <dgm:spPr/>
    </dgm:pt>
    <dgm:pt modelId="{036991A4-AF04-4399-BF72-4BFCF09B9915}" type="pres">
      <dgm:prSet presAssocID="{B23290E6-78BD-4FFA-8BEE-F33441A11F2A}" presName="composite" presStyleCnt="0"/>
      <dgm:spPr/>
    </dgm:pt>
    <dgm:pt modelId="{FB7B1F6E-2342-4F44-B453-891EC8C7EB0E}" type="pres">
      <dgm:prSet presAssocID="{B23290E6-78BD-4FFA-8BEE-F33441A11F2A}" presName="imgShp" presStyleLbl="fgImgPlace1" presStyleIdx="1" presStyleCnt="2" custLinFactNeighborX="-65975" custLinFactNeighborY="-1792"/>
      <dgm:spPr>
        <a:solidFill>
          <a:schemeClr val="bg1">
            <a:lumMod val="75000"/>
          </a:schemeClr>
        </a:solidFill>
      </dgm:spPr>
    </dgm:pt>
    <dgm:pt modelId="{64E0EEB6-25F0-43AF-A5FB-D4907A20230B}" type="pres">
      <dgm:prSet presAssocID="{B23290E6-78BD-4FFA-8BEE-F33441A11F2A}" presName="txShp" presStyleLbl="node1" presStyleIdx="1" presStyleCnt="2" custScaleX="116899" custLinFactNeighborX="1039" custLinFactNeighborY="-1792">
        <dgm:presLayoutVars>
          <dgm:bulletEnabled val="1"/>
        </dgm:presLayoutVars>
      </dgm:prSet>
      <dgm:spPr/>
    </dgm:pt>
  </dgm:ptLst>
  <dgm:cxnLst>
    <dgm:cxn modelId="{5F2CA673-F276-434A-88FB-5D105727D489}" type="presOf" srcId="{5682EF74-D115-4324-AB35-9A4144E2B49D}" destId="{816A7163-A1CE-4B13-B9DD-9CD2EC6E2713}" srcOrd="0" destOrd="0" presId="urn:microsoft.com/office/officeart/2005/8/layout/vList3"/>
    <dgm:cxn modelId="{11CF6093-531F-4243-9D14-BEE996BBF74E}" type="presOf" srcId="{CE3F479A-074C-46EC-B449-A58A10F993CD}" destId="{E2C59122-4866-4A10-ACB4-51D652B10376}" srcOrd="0" destOrd="0" presId="urn:microsoft.com/office/officeart/2005/8/layout/vList3"/>
    <dgm:cxn modelId="{79D470A5-2239-439A-AFEB-971A6C16613C}" srcId="{5682EF74-D115-4324-AB35-9A4144E2B49D}" destId="{B23290E6-78BD-4FFA-8BEE-F33441A11F2A}" srcOrd="1" destOrd="0" parTransId="{F6782A91-D906-46D6-AE84-2A5FD3EFBECD}" sibTransId="{4ED0956F-06B2-4A8A-956C-DB897B5D9B93}"/>
    <dgm:cxn modelId="{029516AE-6696-4707-BCFC-646BE074CCBC}" srcId="{5682EF74-D115-4324-AB35-9A4144E2B49D}" destId="{CE3F479A-074C-46EC-B449-A58A10F993CD}" srcOrd="0" destOrd="0" parTransId="{A4EC699B-B0E3-4CA6-9EFD-27E53261018D}" sibTransId="{8792C6D8-A5E5-4EC2-A385-1640C01B8297}"/>
    <dgm:cxn modelId="{4DFACDC0-95EC-4BF9-89D1-9CEEA161394F}" type="presOf" srcId="{B23290E6-78BD-4FFA-8BEE-F33441A11F2A}" destId="{64E0EEB6-25F0-43AF-A5FB-D4907A20230B}" srcOrd="0" destOrd="0" presId="urn:microsoft.com/office/officeart/2005/8/layout/vList3"/>
    <dgm:cxn modelId="{D5CEB9DE-01AE-42E5-A669-07A3C43CEE9A}" type="presParOf" srcId="{816A7163-A1CE-4B13-B9DD-9CD2EC6E2713}" destId="{677EBF0D-95FB-4335-9E91-8EAABB31AF73}" srcOrd="0" destOrd="0" presId="urn:microsoft.com/office/officeart/2005/8/layout/vList3"/>
    <dgm:cxn modelId="{278C2AA1-868B-4472-9FD9-C8F0C8AC4A0B}" type="presParOf" srcId="{677EBF0D-95FB-4335-9E91-8EAABB31AF73}" destId="{CCE0CCD1-8CF1-4014-8C75-4369DEBBD708}" srcOrd="0" destOrd="0" presId="urn:microsoft.com/office/officeart/2005/8/layout/vList3"/>
    <dgm:cxn modelId="{DE98D140-9AB5-4B25-AFFA-BEAD38CFE4D3}" type="presParOf" srcId="{677EBF0D-95FB-4335-9E91-8EAABB31AF73}" destId="{E2C59122-4866-4A10-ACB4-51D652B10376}" srcOrd="1" destOrd="0" presId="urn:microsoft.com/office/officeart/2005/8/layout/vList3"/>
    <dgm:cxn modelId="{BD769A40-69EB-4900-8031-140C9C07F094}" type="presParOf" srcId="{816A7163-A1CE-4B13-B9DD-9CD2EC6E2713}" destId="{8E3A0E2A-2DDD-4B37-843B-2B4DDDDBC75C}" srcOrd="1" destOrd="0" presId="urn:microsoft.com/office/officeart/2005/8/layout/vList3"/>
    <dgm:cxn modelId="{944240BD-B844-4CA5-8525-209FD8F81EAE}" type="presParOf" srcId="{816A7163-A1CE-4B13-B9DD-9CD2EC6E2713}" destId="{036991A4-AF04-4399-BF72-4BFCF09B9915}" srcOrd="2" destOrd="0" presId="urn:microsoft.com/office/officeart/2005/8/layout/vList3"/>
    <dgm:cxn modelId="{210CE4CA-7E5D-4941-8D35-5A45ABBFAF98}" type="presParOf" srcId="{036991A4-AF04-4399-BF72-4BFCF09B9915}" destId="{FB7B1F6E-2342-4F44-B453-891EC8C7EB0E}" srcOrd="0" destOrd="0" presId="urn:microsoft.com/office/officeart/2005/8/layout/vList3"/>
    <dgm:cxn modelId="{07D273EA-9F2E-468F-B6CF-CCFEAED06B82}" type="presParOf" srcId="{036991A4-AF04-4399-BF72-4BFCF09B9915}" destId="{64E0EEB6-25F0-43AF-A5FB-D4907A2023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C45D-55E5-4EE3-A26F-A3DAD38A0C9C}">
      <dsp:nvSpPr>
        <dsp:cNvPr id="0" name=""/>
        <dsp:cNvSpPr/>
      </dsp:nvSpPr>
      <dsp:spPr>
        <a:xfrm>
          <a:off x="0" y="109346"/>
          <a:ext cx="2404425" cy="96177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00727-CB13-46F9-BF03-F43DB23D1A10}">
      <dsp:nvSpPr>
        <dsp:cNvPr id="0" name=""/>
        <dsp:cNvSpPr/>
      </dsp:nvSpPr>
      <dsp:spPr>
        <a:xfrm>
          <a:off x="193950" y="349789"/>
          <a:ext cx="1970031" cy="4808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Thi đọc</a:t>
          </a:r>
          <a:endParaRPr lang="en-US" sz="3200" kern="1200"/>
        </a:p>
      </dsp:txBody>
      <dsp:txXfrm>
        <a:off x="193950" y="349789"/>
        <a:ext cx="1970031" cy="48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72EC8-88A0-4252-AB5E-34BE923D927E}">
      <dsp:nvSpPr>
        <dsp:cNvPr id="0" name=""/>
        <dsp:cNvSpPr/>
      </dsp:nvSpPr>
      <dsp:spPr>
        <a:xfrm>
          <a:off x="2185658" y="1841249"/>
          <a:ext cx="1174364" cy="1174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2986" y="1898577"/>
        <a:ext cx="1059708" cy="1059708"/>
      </dsp:txXfrm>
    </dsp:sp>
    <dsp:sp modelId="{78F9B166-43F9-4450-A566-F58FD682B794}">
      <dsp:nvSpPr>
        <dsp:cNvPr id="0" name=""/>
        <dsp:cNvSpPr/>
      </dsp:nvSpPr>
      <dsp:spPr>
        <a:xfrm rot="16200000">
          <a:off x="2457691" y="1526100"/>
          <a:ext cx="630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02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4D23A-862D-4801-8292-8354596F1841}">
      <dsp:nvSpPr>
        <dsp:cNvPr id="0" name=""/>
        <dsp:cNvSpPr/>
      </dsp:nvSpPr>
      <dsp:spPr>
        <a:xfrm>
          <a:off x="2066740" y="37190"/>
          <a:ext cx="1412199" cy="1173760"/>
        </a:xfrm>
        <a:prstGeom prst="roundRect">
          <a:avLst/>
        </a:prstGeom>
        <a:solidFill>
          <a:schemeClr val="accent3">
            <a:hueOff val="2588920"/>
            <a:satOff val="5540"/>
            <a:lumOff val="44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Ngắt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nghỉ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4038" y="94488"/>
        <a:ext cx="1297603" cy="1059164"/>
      </dsp:txXfrm>
    </dsp:sp>
    <dsp:sp modelId="{54308363-640B-41AE-91AD-76C6F7C77782}">
      <dsp:nvSpPr>
        <dsp:cNvPr id="0" name=""/>
        <dsp:cNvSpPr/>
      </dsp:nvSpPr>
      <dsp:spPr>
        <a:xfrm rot="1800000">
          <a:off x="3335140" y="2860305"/>
          <a:ext cx="3714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45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4272D-80C8-4B2B-9A31-FD393F301DFC}">
      <dsp:nvSpPr>
        <dsp:cNvPr id="0" name=""/>
        <dsp:cNvSpPr/>
      </dsp:nvSpPr>
      <dsp:spPr>
        <a:xfrm>
          <a:off x="3681711" y="2783868"/>
          <a:ext cx="1307504" cy="1093488"/>
        </a:xfrm>
        <a:prstGeom prst="roundRect">
          <a:avLst/>
        </a:prstGeom>
        <a:solidFill>
          <a:schemeClr val="accent3">
            <a:hueOff val="5177841"/>
            <a:satOff val="11081"/>
            <a:lumOff val="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to,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nhấn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3735091" y="2837248"/>
        <a:ext cx="1200744" cy="986728"/>
      </dsp:txXfrm>
    </dsp:sp>
    <dsp:sp modelId="{5D62CCE3-9CBF-4B02-8A01-F160C93B7C8D}">
      <dsp:nvSpPr>
        <dsp:cNvPr id="0" name=""/>
        <dsp:cNvSpPr/>
      </dsp:nvSpPr>
      <dsp:spPr>
        <a:xfrm rot="9000000">
          <a:off x="1848708" y="2857727"/>
          <a:ext cx="361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14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E3D53-9253-42AE-83B3-00F8A9442D02}">
      <dsp:nvSpPr>
        <dsp:cNvPr id="0" name=""/>
        <dsp:cNvSpPr/>
      </dsp:nvSpPr>
      <dsp:spPr>
        <a:xfrm>
          <a:off x="547535" y="2796441"/>
          <a:ext cx="1325365" cy="1068341"/>
        </a:xfrm>
        <a:prstGeom prst="roundRect">
          <a:avLst/>
        </a:prstGeom>
        <a:solidFill>
          <a:schemeClr val="accent3">
            <a:hueOff val="7766761"/>
            <a:satOff val="16621"/>
            <a:lumOff val="1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giọng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687" y="2848593"/>
        <a:ext cx="1221061" cy="964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762D8-2B88-41F8-8D41-C043E2D70B41}">
      <dsp:nvSpPr>
        <dsp:cNvPr id="0" name=""/>
        <dsp:cNvSpPr/>
      </dsp:nvSpPr>
      <dsp:spPr>
        <a:xfrm>
          <a:off x="1430446" y="0"/>
          <a:ext cx="3318639" cy="85826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0070C0"/>
              </a:solidFill>
            </a:rPr>
            <a:t>Hoạt</a:t>
          </a:r>
          <a:r>
            <a:rPr lang="en-US" sz="2900" kern="1200" dirty="0">
              <a:solidFill>
                <a:srgbClr val="0070C0"/>
              </a:solidFill>
            </a:rPr>
            <a:t> </a:t>
          </a:r>
          <a:r>
            <a:rPr lang="en-US" sz="2900" kern="1200" dirty="0" err="1">
              <a:solidFill>
                <a:srgbClr val="0070C0"/>
              </a:solidFill>
            </a:rPr>
            <a:t>động</a:t>
          </a:r>
          <a:r>
            <a:rPr lang="en-US" sz="2900" kern="1200" dirty="0">
              <a:solidFill>
                <a:srgbClr val="0070C0"/>
              </a:solidFill>
            </a:rPr>
            <a:t> </a:t>
          </a:r>
          <a:r>
            <a:rPr lang="en-US" sz="2900" kern="1200" dirty="0" err="1">
              <a:solidFill>
                <a:srgbClr val="0070C0"/>
              </a:solidFill>
            </a:rPr>
            <a:t>tiếp</a:t>
          </a:r>
          <a:r>
            <a:rPr lang="en-US" sz="2900" kern="1200" dirty="0">
              <a:solidFill>
                <a:srgbClr val="0070C0"/>
              </a:solidFill>
            </a:rPr>
            <a:t> </a:t>
          </a:r>
          <a:r>
            <a:rPr lang="en-US" sz="2900" kern="1200" dirty="0" err="1">
              <a:solidFill>
                <a:srgbClr val="0070C0"/>
              </a:solidFill>
            </a:rPr>
            <a:t>nối</a:t>
          </a:r>
          <a:endParaRPr lang="en-US" sz="2900" kern="1200" dirty="0">
            <a:solidFill>
              <a:srgbClr val="0070C0"/>
            </a:solidFill>
          </a:endParaRPr>
        </a:p>
      </dsp:txBody>
      <dsp:txXfrm>
        <a:off x="1472343" y="41897"/>
        <a:ext cx="3234845" cy="774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59122-4866-4A10-ACB4-51D652B10376}">
      <dsp:nvSpPr>
        <dsp:cNvPr id="0" name=""/>
        <dsp:cNvSpPr/>
      </dsp:nvSpPr>
      <dsp:spPr>
        <a:xfrm rot="10800000">
          <a:off x="727063" y="159"/>
          <a:ext cx="5798963" cy="1353963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0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1065554" y="159"/>
        <a:ext cx="5460472" cy="1353963"/>
      </dsp:txXfrm>
    </dsp:sp>
    <dsp:sp modelId="{CCE0CCD1-8CF1-4014-8C75-4369DEBBD708}">
      <dsp:nvSpPr>
        <dsp:cNvPr id="0" name=""/>
        <dsp:cNvSpPr/>
      </dsp:nvSpPr>
      <dsp:spPr>
        <a:xfrm>
          <a:off x="30323" y="0"/>
          <a:ext cx="1353963" cy="135396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0EEB6-25F0-43AF-A5FB-D4907A20230B}">
      <dsp:nvSpPr>
        <dsp:cNvPr id="0" name=""/>
        <dsp:cNvSpPr/>
      </dsp:nvSpPr>
      <dsp:spPr>
        <a:xfrm rot="10800000">
          <a:off x="979386" y="1734028"/>
          <a:ext cx="5528044" cy="1353963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0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Bận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1317877" y="1734028"/>
        <a:ext cx="5189553" cy="1353963"/>
      </dsp:txXfrm>
    </dsp:sp>
    <dsp:sp modelId="{FB7B1F6E-2342-4F44-B453-891EC8C7EB0E}">
      <dsp:nvSpPr>
        <dsp:cNvPr id="0" name=""/>
        <dsp:cNvSpPr/>
      </dsp:nvSpPr>
      <dsp:spPr>
        <a:xfrm>
          <a:off x="0" y="1734028"/>
          <a:ext cx="1353963" cy="1353963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5190" y="685800"/>
            <a:ext cx="48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4" name="Google Shape;9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5" name="Google Shape;9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3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10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Google Shape;9231;ge9f09432c0_0_3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2" name="Google Shape;9232;ge9f09432c0_0_3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75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gec8d66c6f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8" name="Google Shape;3138;gec8d66c6f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340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1" name="Google Shape;9251;ge9f09432c0_0_3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2" name="Google Shape;9252;ge9f09432c0_0_3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71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763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05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ed5ef9eb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ed5ef9eb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0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909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73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136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ed5ef9ebbf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ed5ef9ebbf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965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8" name="Google Shape;9288;ge8da920d5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9" name="Google Shape;9289;ge8da920d52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41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gec8d66c6f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8" name="Google Shape;3138;gec8d66c6f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8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gec8d66c6f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4" name="Google Shape;3884;gec8d66c6f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376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86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60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gea615d0de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0" name="Google Shape;3290;gea615d0de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118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a615d0de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a615d0de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6" name="Google Shape;9926;geb25178e7c_0_24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7" name="Google Shape;9927;geb25178e7c_0_24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ec820c91b1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ec820c91b1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3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85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16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797" y="547977"/>
            <a:ext cx="10011977" cy="6318048"/>
            <a:chOff x="-20797" y="547977"/>
            <a:chExt cx="10011977" cy="6318048"/>
          </a:xfrm>
        </p:grpSpPr>
        <p:sp>
          <p:nvSpPr>
            <p:cNvPr id="10" name="Google Shape;10;p2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59" name="Google Shape;59;p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62" name="Google Shape;62;p2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63" name="Google Shape;63;p2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4" name="Google Shape;64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5" name="Google Shape;6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" name="Google Shape;6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Google Shape;6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8" name="Google Shape;68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" name="Google Shape;6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" name="Google Shape;7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" name="Google Shape;7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2" name="Google Shape;72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3" name="Google Shape;7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" name="Google Shape;7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" name="Google Shape;7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" name="Google Shape;76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" name="Google Shape;7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7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7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0" name="Google Shape;80;p2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1" name="Google Shape;81;p2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2" name="Google Shape;82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3" name="Google Shape;83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4" name="Google Shape;8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5" name="Google Shape;8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6" name="Google Shape;8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7" name="Google Shape;87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8" name="Google Shape;8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9" name="Google Shape;8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0" name="Google Shape;9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91" name="Google Shape;91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92" name="Google Shape;9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3" name="Google Shape;9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4" name="Google Shape;9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95" name="Google Shape;95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96" name="Google Shape;9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7" name="Google Shape;9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98" name="Google Shape;9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99" name="Google Shape;99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00" name="Google Shape;100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1" name="Google Shape;10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2" name="Google Shape;10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3" name="Google Shape;10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04" name="Google Shape;104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5" name="Google Shape;10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6" name="Google Shape;10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07" name="Google Shape;10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08" name="Google Shape;108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09" name="Google Shape;10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0" name="Google Shape;11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1" name="Google Shape;11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12" name="Google Shape;112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13" name="Google Shape;11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4" name="Google Shape;11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15" name="Google Shape;11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6" name="Google Shape;116;p2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117" name="Google Shape;117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18" name="Google Shape;118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19" name="Google Shape;11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0" name="Google Shape;12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1" name="Google Shape;12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22" name="Google Shape;122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23" name="Google Shape;12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4" name="Google Shape;12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5" name="Google Shape;12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26" name="Google Shape;126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27" name="Google Shape;12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8" name="Google Shape;12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29" name="Google Shape;12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30" name="Google Shape;130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31" name="Google Shape;13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2" name="Google Shape;13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3" name="Google Shape;13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134" name="Google Shape;134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35" name="Google Shape;135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36" name="Google Shape;13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7" name="Google Shape;13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38" name="Google Shape;13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39" name="Google Shape;139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0" name="Google Shape;14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1" name="Google Shape;14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2" name="Google Shape;14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43" name="Google Shape;143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4" name="Google Shape;14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5" name="Google Shape;14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6" name="Google Shape;14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147" name="Google Shape;147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148" name="Google Shape;14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49" name="Google Shape;14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150" name="Google Shape;15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51" name="Google Shape;151;p2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52" name="Google Shape;152;p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53" name="Google Shape;153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4" name="Google Shape;154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5" name="Google Shape;155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56" name="Google Shape;156;p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57" name="Google Shape;157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8" name="Google Shape;158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59" name="Google Shape;159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60" name="Google Shape;160;p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61" name="Google Shape;161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2" name="Google Shape;162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3" name="Google Shape;163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64" name="Google Shape;164;p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65" name="Google Shape;165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6" name="Google Shape;166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7" name="Google Shape;167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8" name="Google Shape;168;p2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169" name="Google Shape;169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70" name="Google Shape;17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1" name="Google Shape;17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" name="Google Shape;17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73" name="Google Shape;173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74" name="Google Shape;17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" name="Google Shape;17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6" name="Google Shape;17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179" name="Google Shape;179;p2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80" name="Google Shape;180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1" name="Google Shape;18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2" name="Google Shape;18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3" name="Google Shape;18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84" name="Google Shape;184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5" name="Google Shape;18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6" name="Google Shape;18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87" name="Google Shape;18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88" name="Google Shape;188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89" name="Google Shape;18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0" name="Google Shape;19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1" name="Google Shape;19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92" name="Google Shape;192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93" name="Google Shape;19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4" name="Google Shape;19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95" name="Google Shape;19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196" name="Google Shape;196;p2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197" name="Google Shape;197;p2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198" name="Google Shape;198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199" name="Google Shape;199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0" name="Google Shape;20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1" name="Google Shape;20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2" name="Google Shape;20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03" name="Google Shape;203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4" name="Google Shape;20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5" name="Google Shape;20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6" name="Google Shape;20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07" name="Google Shape;207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08" name="Google Shape;208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09" name="Google Shape;209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0" name="Google Shape;210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11" name="Google Shape;211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12" name="Google Shape;21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3" name="Google Shape;21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4" name="Google Shape;21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15" name="Google Shape;215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16" name="Google Shape;216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17" name="Google Shape;21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8" name="Google Shape;21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19" name="Google Shape;21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0" name="Google Shape;220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1" name="Google Shape;221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2" name="Google Shape;222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3" name="Google Shape;223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4" name="Google Shape;224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5" name="Google Shape;22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6" name="Google Shape;22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27" name="Google Shape;22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28" name="Google Shape;228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29" name="Google Shape;22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0" name="Google Shape;23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1" name="Google Shape;23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32" name="Google Shape;232;p2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33" name="Google Shape;233;p2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34" name="Google Shape;234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35" name="Google Shape;235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6" name="Google Shape;236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37" name="Google Shape;237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38" name="Google Shape;238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39" name="Google Shape;239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0" name="Google Shape;240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1" name="Google Shape;241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" name="Google Shape;242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" name="Google Shape;243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" name="Google Shape;244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" name="Google Shape;245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" name="Google Shape;246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" name="Google Shape;247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" name="Google Shape;248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9" name="Google Shape;249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0" name="Google Shape;250;p2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1" name="Google Shape;251;p2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2" name="Google Shape;252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3" name="Google Shape;253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" name="Google Shape;254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" name="Google Shape;255;p2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" name="Google Shape;256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" name="Google Shape;257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" name="Google Shape;258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" name="Google Shape;259;p2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" name="Google Shape;260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1" name="Google Shape;261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2" name="Google Shape;262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3" name="Google Shape;263;p2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4" name="Google Shape;264;p2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5" name="Google Shape;265;p2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6" name="Google Shape;266;p2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7" name="Google Shape;267;p2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8" name="Google Shape;268;p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9" name="Google Shape;269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0" name="Google Shape;270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1" name="Google Shape;271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72" name="Google Shape;272;p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73" name="Google Shape;273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4" name="Google Shape;274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5" name="Google Shape;275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76" name="Google Shape;276;p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77" name="Google Shape;277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8" name="Google Shape;278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79" name="Google Shape;279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0" name="Google Shape;280;p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1" name="Google Shape;281;p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2" name="Google Shape;282;p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3" name="Google Shape;283;p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84" name="Google Shape;284;p2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85" name="Google Shape;285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6" name="Google Shape;28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" name="Google Shape;28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" name="Google Shape;28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9" name="Google Shape;289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0" name="Google Shape;29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" name="Google Shape;29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" name="Google Shape;29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95" name="Google Shape;295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96" name="Google Shape;296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7" name="Google Shape;29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8" name="Google Shape;29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9" name="Google Shape;29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0" name="Google Shape;300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1" name="Google Shape;30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2" name="Google Shape;30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3" name="Google Shape;30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" name="Google Shape;304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5" name="Google Shape;30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6" name="Google Shape;30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7" name="Google Shape;30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8" name="Google Shape;308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9" name="Google Shape;30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0" name="Google Shape;31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1" name="Google Shape;31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12" name="Google Shape;312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13" name="Google Shape;313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14" name="Google Shape;31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5" name="Google Shape;31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6" name="Google Shape;31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17" name="Google Shape;317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18" name="Google Shape;318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9" name="Google Shape;319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0" name="Google Shape;320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21" name="Google Shape;321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22" name="Google Shape;32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3" name="Google Shape;32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4" name="Google Shape;32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25" name="Google Shape;325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26" name="Google Shape;32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7" name="Google Shape;32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28" name="Google Shape;32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29" name="Google Shape;329;p2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30" name="Google Shape;330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31" name="Google Shape;331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2" name="Google Shape;33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3" name="Google Shape;33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4" name="Google Shape;33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" name="Google Shape;335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6" name="Google Shape;33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7" name="Google Shape;33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8" name="Google Shape;33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9" name="Google Shape;339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0" name="Google Shape;34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1" name="Google Shape;34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2" name="Google Shape;34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3" name="Google Shape;343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4" name="Google Shape;34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5" name="Google Shape;34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" name="Google Shape;34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47" name="Google Shape;347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48" name="Google Shape;348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9" name="Google Shape;34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0" name="Google Shape;35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1" name="Google Shape;35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52" name="Google Shape;352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53" name="Google Shape;35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4" name="Google Shape;35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5" name="Google Shape;35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56" name="Google Shape;356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57" name="Google Shape;35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8" name="Google Shape;35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59" name="Google Shape;35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60" name="Google Shape;360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61" name="Google Shape;36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62" name="Google Shape;36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63" name="Google Shape;36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64" name="Google Shape;364;p2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5" name="Google Shape;365;p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6" name="Google Shape;36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7" name="Google Shape;36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8" name="Google Shape;36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9" name="Google Shape;369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0" name="Google Shape;370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1" name="Google Shape;371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3" name="Google Shape;373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4" name="Google Shape;37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7" name="Google Shape;377;p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78" name="Google Shape;378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1" name="Google Shape;381;p2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82" name="Google Shape;382;p2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83" name="Google Shape;383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" name="Google Shape;384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" name="Google Shape;38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6" name="Google Shape;38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7" name="Google Shape;38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8" name="Google Shape;388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9" name="Google Shape;38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0" name="Google Shape;39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1" name="Google Shape;39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2" name="Google Shape;392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3" name="Google Shape;393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4" name="Google Shape;394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" name="Google Shape;395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" name="Google Shape;396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" name="Google Shape;39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" name="Google Shape;39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" name="Google Shape;39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" name="Google Shape;400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1" name="Google Shape;401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" name="Google Shape;40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3" name="Google Shape;40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" name="Google Shape;40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" name="Google Shape;405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" name="Google Shape;406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" name="Google Shape;407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" name="Google Shape;408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" name="Google Shape;409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" name="Google Shape;41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" name="Google Shape;41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2" name="Google Shape;41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3" name="Google Shape;413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4" name="Google Shape;41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5" name="Google Shape;41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6" name="Google Shape;41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7" name="Google Shape;417;p2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18" name="Google Shape;418;p2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19" name="Google Shape;419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0" name="Google Shape;420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1" name="Google Shape;421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2" name="Google Shape;422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23" name="Google Shape;423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4" name="Google Shape;424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5" name="Google Shape;425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6" name="Google Shape;426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27" name="Google Shape;427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28" name="Google Shape;428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9" name="Google Shape;429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0" name="Google Shape;430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31" name="Google Shape;431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32" name="Google Shape;432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3" name="Google Shape;433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4" name="Google Shape;434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35" name="Google Shape;435;p2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36" name="Google Shape;436;p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37" name="Google Shape;437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8" name="Google Shape;438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9" name="Google Shape;439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0" name="Google Shape;440;p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1" name="Google Shape;441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2" name="Google Shape;442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3" name="Google Shape;443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4" name="Google Shape;444;p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5" name="Google Shape;445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6" name="Google Shape;446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7" name="Google Shape;447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48" name="Google Shape;448;p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49" name="Google Shape;449;p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0" name="Google Shape;450;p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1" name="Google Shape;451;p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52" name="Google Shape;452;p2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53" name="Google Shape;453;p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54" name="Google Shape;454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" name="Google Shape;455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" name="Google Shape;456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57" name="Google Shape;457;p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58" name="Google Shape;458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9" name="Google Shape;459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1" name="Google Shape;461;p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62" name="Google Shape;462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3" name="Google Shape;463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4" name="Google Shape;464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5" name="Google Shape;465;p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66" name="Google Shape;466;p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7" name="Google Shape;467;p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8" name="Google Shape;468;p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69" name="Google Shape;469;p2"/>
          <p:cNvGrpSpPr/>
          <p:nvPr/>
        </p:nvGrpSpPr>
        <p:grpSpPr>
          <a:xfrm>
            <a:off x="6317301" y="145230"/>
            <a:ext cx="3176918" cy="3726693"/>
            <a:chOff x="3123500" y="607850"/>
            <a:chExt cx="2692075" cy="3186025"/>
          </a:xfrm>
        </p:grpSpPr>
        <p:sp>
          <p:nvSpPr>
            <p:cNvPr id="470" name="Google Shape;470;p2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"/>
          <p:cNvGrpSpPr/>
          <p:nvPr/>
        </p:nvGrpSpPr>
        <p:grpSpPr>
          <a:xfrm>
            <a:off x="7736799" y="5251248"/>
            <a:ext cx="2615384" cy="2324448"/>
            <a:chOff x="2130575" y="4054150"/>
            <a:chExt cx="1526875" cy="1369175"/>
          </a:xfrm>
        </p:grpSpPr>
        <p:sp>
          <p:nvSpPr>
            <p:cNvPr id="484" name="Google Shape;484;p2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"/>
          <p:cNvGrpSpPr/>
          <p:nvPr/>
        </p:nvGrpSpPr>
        <p:grpSpPr>
          <a:xfrm>
            <a:off x="531347" y="5307492"/>
            <a:ext cx="2018439" cy="2268212"/>
            <a:chOff x="598450" y="4075425"/>
            <a:chExt cx="1178375" cy="1336050"/>
          </a:xfrm>
        </p:grpSpPr>
        <p:sp>
          <p:nvSpPr>
            <p:cNvPr id="496" name="Google Shape;496;p2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2"/>
          <p:cNvSpPr txBox="1">
            <a:spLocks noGrp="1"/>
          </p:cNvSpPr>
          <p:nvPr>
            <p:ph type="ctrTitle"/>
          </p:nvPr>
        </p:nvSpPr>
        <p:spPr>
          <a:xfrm>
            <a:off x="1652700" y="2630850"/>
            <a:ext cx="7386600" cy="24528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10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500"/>
              <a:buNone/>
              <a:defRPr sz="6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"/>
          <p:cNvSpPr txBox="1">
            <a:spLocks noGrp="1"/>
          </p:cNvSpPr>
          <p:nvPr>
            <p:ph type="subTitle" idx="1"/>
          </p:nvPr>
        </p:nvSpPr>
        <p:spPr>
          <a:xfrm>
            <a:off x="2687250" y="5340363"/>
            <a:ext cx="5317500" cy="4440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"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16"/>
          <p:cNvSpPr/>
          <p:nvPr/>
        </p:nvSpPr>
        <p:spPr>
          <a:xfrm>
            <a:off x="6864300" y="4345750"/>
            <a:ext cx="2821800" cy="2821800"/>
          </a:xfrm>
          <a:prstGeom prst="donut">
            <a:avLst>
              <a:gd name="adj" fmla="val 461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16"/>
          <p:cNvSpPr/>
          <p:nvPr/>
        </p:nvSpPr>
        <p:spPr>
          <a:xfrm>
            <a:off x="6926825" y="1082400"/>
            <a:ext cx="3231600" cy="3117300"/>
          </a:xfrm>
          <a:prstGeom prst="plaque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16"/>
          <p:cNvSpPr/>
          <p:nvPr/>
        </p:nvSpPr>
        <p:spPr>
          <a:xfrm>
            <a:off x="7102475" y="1247400"/>
            <a:ext cx="2880300" cy="2787300"/>
          </a:xfrm>
          <a:prstGeom prst="plaque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16"/>
          <p:cNvSpPr/>
          <p:nvPr/>
        </p:nvSpPr>
        <p:spPr>
          <a:xfrm>
            <a:off x="3712204" y="1118200"/>
            <a:ext cx="2984700" cy="5349900"/>
          </a:xfrm>
          <a:prstGeom prst="frame">
            <a:avLst>
              <a:gd name="adj1" fmla="val 65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16"/>
          <p:cNvSpPr/>
          <p:nvPr/>
        </p:nvSpPr>
        <p:spPr>
          <a:xfrm>
            <a:off x="593100" y="719725"/>
            <a:ext cx="2795100" cy="1826400"/>
          </a:xfrm>
          <a:prstGeom prst="frame">
            <a:avLst>
              <a:gd name="adj1" fmla="val 801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1" name="Google Shape;4481;p16"/>
          <p:cNvGrpSpPr/>
          <p:nvPr/>
        </p:nvGrpSpPr>
        <p:grpSpPr>
          <a:xfrm flipH="1">
            <a:off x="8782063" y="5459008"/>
            <a:ext cx="1925936" cy="2164267"/>
            <a:chOff x="598450" y="4075425"/>
            <a:chExt cx="1178375" cy="1336050"/>
          </a:xfrm>
        </p:grpSpPr>
        <p:sp>
          <p:nvSpPr>
            <p:cNvPr id="4482" name="Google Shape;4482;p16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6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6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5" name="Google Shape;4495;p16"/>
          <p:cNvGrpSpPr/>
          <p:nvPr/>
        </p:nvGrpSpPr>
        <p:grpSpPr>
          <a:xfrm>
            <a:off x="321146" y="779822"/>
            <a:ext cx="1210479" cy="745566"/>
            <a:chOff x="697100" y="962400"/>
            <a:chExt cx="1127075" cy="700325"/>
          </a:xfrm>
        </p:grpSpPr>
        <p:sp>
          <p:nvSpPr>
            <p:cNvPr id="4496" name="Google Shape;4496;p16"/>
            <p:cNvSpPr/>
            <p:nvPr/>
          </p:nvSpPr>
          <p:spPr>
            <a:xfrm>
              <a:off x="864100" y="962850"/>
              <a:ext cx="781225" cy="699875"/>
            </a:xfrm>
            <a:custGeom>
              <a:avLst/>
              <a:gdLst/>
              <a:ahLst/>
              <a:cxnLst/>
              <a:rect l="l" t="t" r="r" b="b"/>
              <a:pathLst>
                <a:path w="31249" h="27995" extrusionOk="0">
                  <a:moveTo>
                    <a:pt x="15625" y="0"/>
                  </a:moveTo>
                  <a:cubicBezTo>
                    <a:pt x="12294" y="0"/>
                    <a:pt x="8944" y="1169"/>
                    <a:pt x="6261" y="3560"/>
                  </a:cubicBezTo>
                  <a:cubicBezTo>
                    <a:pt x="527" y="8715"/>
                    <a:pt x="1" y="17605"/>
                    <a:pt x="5209" y="23392"/>
                  </a:cubicBezTo>
                  <a:cubicBezTo>
                    <a:pt x="7967" y="26431"/>
                    <a:pt x="11778" y="27995"/>
                    <a:pt x="15613" y="27995"/>
                  </a:cubicBezTo>
                  <a:cubicBezTo>
                    <a:pt x="18947" y="27995"/>
                    <a:pt x="22297" y="26813"/>
                    <a:pt x="24988" y="24391"/>
                  </a:cubicBezTo>
                  <a:cubicBezTo>
                    <a:pt x="30775" y="19236"/>
                    <a:pt x="31248" y="10346"/>
                    <a:pt x="26040" y="4612"/>
                  </a:cubicBezTo>
                  <a:cubicBezTo>
                    <a:pt x="23304" y="1565"/>
                    <a:pt x="19477" y="0"/>
                    <a:pt x="15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906200" y="962400"/>
              <a:ext cx="618125" cy="533950"/>
            </a:xfrm>
            <a:custGeom>
              <a:avLst/>
              <a:gdLst/>
              <a:ahLst/>
              <a:cxnLst/>
              <a:rect l="l" t="t" r="r" b="b"/>
              <a:pathLst>
                <a:path w="24725" h="21358" extrusionOk="0">
                  <a:moveTo>
                    <a:pt x="15308" y="0"/>
                  </a:moveTo>
                  <a:cubicBezTo>
                    <a:pt x="14256" y="1210"/>
                    <a:pt x="13257" y="2420"/>
                    <a:pt x="12152" y="3578"/>
                  </a:cubicBezTo>
                  <a:cubicBezTo>
                    <a:pt x="8312" y="7786"/>
                    <a:pt x="3946" y="11363"/>
                    <a:pt x="0" y="15414"/>
                  </a:cubicBezTo>
                  <a:cubicBezTo>
                    <a:pt x="158" y="17465"/>
                    <a:pt x="895" y="19517"/>
                    <a:pt x="1999" y="21358"/>
                  </a:cubicBezTo>
                  <a:cubicBezTo>
                    <a:pt x="8680" y="19569"/>
                    <a:pt x="14467" y="15045"/>
                    <a:pt x="19517" y="10416"/>
                  </a:cubicBezTo>
                  <a:cubicBezTo>
                    <a:pt x="21358" y="8733"/>
                    <a:pt x="23146" y="6892"/>
                    <a:pt x="24725" y="4998"/>
                  </a:cubicBezTo>
                  <a:cubicBezTo>
                    <a:pt x="24567" y="4840"/>
                    <a:pt x="24514" y="4735"/>
                    <a:pt x="24356" y="4577"/>
                  </a:cubicBezTo>
                  <a:cubicBezTo>
                    <a:pt x="21937" y="1894"/>
                    <a:pt x="18675" y="316"/>
                    <a:pt x="15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1015350" y="1150450"/>
              <a:ext cx="589200" cy="510300"/>
            </a:xfrm>
            <a:custGeom>
              <a:avLst/>
              <a:gdLst/>
              <a:ahLst/>
              <a:cxnLst/>
              <a:rect l="l" t="t" r="r" b="b"/>
              <a:pathLst>
                <a:path w="23568" h="20412" extrusionOk="0">
                  <a:moveTo>
                    <a:pt x="21989" y="1"/>
                  </a:moveTo>
                  <a:cubicBezTo>
                    <a:pt x="18307" y="6208"/>
                    <a:pt x="11468" y="11153"/>
                    <a:pt x="5314" y="14309"/>
                  </a:cubicBezTo>
                  <a:cubicBezTo>
                    <a:pt x="3578" y="15204"/>
                    <a:pt x="1789" y="15993"/>
                    <a:pt x="1" y="16782"/>
                  </a:cubicBezTo>
                  <a:cubicBezTo>
                    <a:pt x="2473" y="18939"/>
                    <a:pt x="5419" y="20201"/>
                    <a:pt x="8417" y="20412"/>
                  </a:cubicBezTo>
                  <a:cubicBezTo>
                    <a:pt x="9206" y="19886"/>
                    <a:pt x="9995" y="19412"/>
                    <a:pt x="10785" y="18886"/>
                  </a:cubicBezTo>
                  <a:cubicBezTo>
                    <a:pt x="14414" y="16308"/>
                    <a:pt x="17991" y="13415"/>
                    <a:pt x="20727" y="9943"/>
                  </a:cubicBezTo>
                  <a:cubicBezTo>
                    <a:pt x="21779" y="8576"/>
                    <a:pt x="22726" y="7050"/>
                    <a:pt x="23568" y="5472"/>
                  </a:cubicBezTo>
                  <a:cubicBezTo>
                    <a:pt x="23410" y="3578"/>
                    <a:pt x="22884" y="1737"/>
                    <a:pt x="2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697100" y="1048550"/>
              <a:ext cx="1127075" cy="578875"/>
            </a:xfrm>
            <a:custGeom>
              <a:avLst/>
              <a:gdLst/>
              <a:ahLst/>
              <a:cxnLst/>
              <a:rect l="l" t="t" r="r" b="b"/>
              <a:pathLst>
                <a:path w="45083" h="23155" extrusionOk="0">
                  <a:moveTo>
                    <a:pt x="40506" y="0"/>
                  </a:moveTo>
                  <a:cubicBezTo>
                    <a:pt x="38520" y="0"/>
                    <a:pt x="35877" y="447"/>
                    <a:pt x="32826" y="1289"/>
                  </a:cubicBezTo>
                  <a:cubicBezTo>
                    <a:pt x="33825" y="2446"/>
                    <a:pt x="34562" y="3709"/>
                    <a:pt x="35245" y="5129"/>
                  </a:cubicBezTo>
                  <a:cubicBezTo>
                    <a:pt x="35298" y="5234"/>
                    <a:pt x="35298" y="5339"/>
                    <a:pt x="35351" y="5392"/>
                  </a:cubicBezTo>
                  <a:cubicBezTo>
                    <a:pt x="35351" y="5392"/>
                    <a:pt x="32983" y="8443"/>
                    <a:pt x="23409" y="12967"/>
                  </a:cubicBezTo>
                  <a:cubicBezTo>
                    <a:pt x="14158" y="17336"/>
                    <a:pt x="10280" y="17386"/>
                    <a:pt x="10057" y="17386"/>
                  </a:cubicBezTo>
                  <a:cubicBezTo>
                    <a:pt x="10052" y="17386"/>
                    <a:pt x="10049" y="17386"/>
                    <a:pt x="10048" y="17386"/>
                  </a:cubicBezTo>
                  <a:cubicBezTo>
                    <a:pt x="9995" y="17333"/>
                    <a:pt x="9995" y="17176"/>
                    <a:pt x="9942" y="17123"/>
                  </a:cubicBezTo>
                  <a:cubicBezTo>
                    <a:pt x="9259" y="15650"/>
                    <a:pt x="8627" y="14177"/>
                    <a:pt x="8417" y="12652"/>
                  </a:cubicBezTo>
                  <a:cubicBezTo>
                    <a:pt x="3156" y="16334"/>
                    <a:pt x="0" y="19858"/>
                    <a:pt x="842" y="21805"/>
                  </a:cubicBezTo>
                  <a:cubicBezTo>
                    <a:pt x="1299" y="22718"/>
                    <a:pt x="2612" y="23154"/>
                    <a:pt x="4571" y="23154"/>
                  </a:cubicBezTo>
                  <a:cubicBezTo>
                    <a:pt x="6671" y="23154"/>
                    <a:pt x="9514" y="22652"/>
                    <a:pt x="12836" y="21700"/>
                  </a:cubicBezTo>
                  <a:cubicBezTo>
                    <a:pt x="16518" y="20647"/>
                    <a:pt x="20726" y="19069"/>
                    <a:pt x="25093" y="17070"/>
                  </a:cubicBezTo>
                  <a:cubicBezTo>
                    <a:pt x="29669" y="14966"/>
                    <a:pt x="33667" y="12652"/>
                    <a:pt x="36824" y="10390"/>
                  </a:cubicBezTo>
                  <a:cubicBezTo>
                    <a:pt x="42084" y="6707"/>
                    <a:pt x="45083" y="3288"/>
                    <a:pt x="44241" y="1394"/>
                  </a:cubicBezTo>
                  <a:cubicBezTo>
                    <a:pt x="43820" y="447"/>
                    <a:pt x="42492" y="0"/>
                    <a:pt x="40506" y="0"/>
                  </a:cubicBezTo>
                  <a:close/>
                </a:path>
              </a:pathLst>
            </a:custGeom>
            <a:solidFill>
              <a:srgbClr val="A75CD4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0" name="Google Shape;4500;p16"/>
          <p:cNvGrpSpPr/>
          <p:nvPr/>
        </p:nvGrpSpPr>
        <p:grpSpPr>
          <a:xfrm>
            <a:off x="7164703" y="1194753"/>
            <a:ext cx="2795204" cy="827089"/>
            <a:chOff x="7164703" y="1307328"/>
            <a:chExt cx="2795204" cy="827089"/>
          </a:xfrm>
        </p:grpSpPr>
        <p:sp>
          <p:nvSpPr>
            <p:cNvPr id="4501" name="Google Shape;4501;p16"/>
            <p:cNvSpPr/>
            <p:nvPr/>
          </p:nvSpPr>
          <p:spPr>
            <a:xfrm>
              <a:off x="7164703" y="1307328"/>
              <a:ext cx="2795204" cy="827089"/>
            </a:xfrm>
            <a:custGeom>
              <a:avLst/>
              <a:gdLst/>
              <a:ahLst/>
              <a:cxnLst/>
              <a:rect l="l" t="t" r="r" b="b"/>
              <a:pathLst>
                <a:path w="88031" h="26048" extrusionOk="0">
                  <a:moveTo>
                    <a:pt x="87730" y="1"/>
                  </a:moveTo>
                  <a:cubicBezTo>
                    <a:pt x="87597" y="34"/>
                    <a:pt x="87530" y="34"/>
                    <a:pt x="87430" y="101"/>
                  </a:cubicBezTo>
                  <a:cubicBezTo>
                    <a:pt x="87230" y="201"/>
                    <a:pt x="86929" y="301"/>
                    <a:pt x="86763" y="501"/>
                  </a:cubicBezTo>
                  <a:cubicBezTo>
                    <a:pt x="85895" y="701"/>
                    <a:pt x="85228" y="1335"/>
                    <a:pt x="84361" y="1535"/>
                  </a:cubicBezTo>
                  <a:cubicBezTo>
                    <a:pt x="83560" y="2102"/>
                    <a:pt x="82660" y="2336"/>
                    <a:pt x="81726" y="2669"/>
                  </a:cubicBezTo>
                  <a:cubicBezTo>
                    <a:pt x="80358" y="3203"/>
                    <a:pt x="78890" y="3636"/>
                    <a:pt x="77489" y="4070"/>
                  </a:cubicBezTo>
                  <a:cubicBezTo>
                    <a:pt x="76689" y="4337"/>
                    <a:pt x="75888" y="4537"/>
                    <a:pt x="75088" y="4804"/>
                  </a:cubicBezTo>
                  <a:cubicBezTo>
                    <a:pt x="74721" y="4904"/>
                    <a:pt x="74354" y="5037"/>
                    <a:pt x="73987" y="5138"/>
                  </a:cubicBezTo>
                  <a:cubicBezTo>
                    <a:pt x="73753" y="5171"/>
                    <a:pt x="73587" y="5204"/>
                    <a:pt x="73386" y="5238"/>
                  </a:cubicBezTo>
                  <a:cubicBezTo>
                    <a:pt x="73220" y="5304"/>
                    <a:pt x="73053" y="5371"/>
                    <a:pt x="72853" y="5371"/>
                  </a:cubicBezTo>
                  <a:cubicBezTo>
                    <a:pt x="72653" y="5371"/>
                    <a:pt x="72486" y="5471"/>
                    <a:pt x="72319" y="5538"/>
                  </a:cubicBezTo>
                  <a:cubicBezTo>
                    <a:pt x="72152" y="5638"/>
                    <a:pt x="71919" y="5538"/>
                    <a:pt x="71752" y="5671"/>
                  </a:cubicBezTo>
                  <a:cubicBezTo>
                    <a:pt x="71702" y="5738"/>
                    <a:pt x="71610" y="5738"/>
                    <a:pt x="71506" y="5738"/>
                  </a:cubicBezTo>
                  <a:cubicBezTo>
                    <a:pt x="71402" y="5738"/>
                    <a:pt x="71285" y="5738"/>
                    <a:pt x="71185" y="5805"/>
                  </a:cubicBezTo>
                  <a:cubicBezTo>
                    <a:pt x="70985" y="5938"/>
                    <a:pt x="70685" y="5838"/>
                    <a:pt x="70418" y="5938"/>
                  </a:cubicBezTo>
                  <a:cubicBezTo>
                    <a:pt x="70151" y="6005"/>
                    <a:pt x="69851" y="5971"/>
                    <a:pt x="69584" y="6038"/>
                  </a:cubicBezTo>
                  <a:cubicBezTo>
                    <a:pt x="69317" y="6172"/>
                    <a:pt x="69017" y="6138"/>
                    <a:pt x="68750" y="6272"/>
                  </a:cubicBezTo>
                  <a:cubicBezTo>
                    <a:pt x="68483" y="6372"/>
                    <a:pt x="68149" y="6305"/>
                    <a:pt x="67849" y="6405"/>
                  </a:cubicBezTo>
                  <a:cubicBezTo>
                    <a:pt x="67549" y="6505"/>
                    <a:pt x="67249" y="6472"/>
                    <a:pt x="67015" y="6539"/>
                  </a:cubicBezTo>
                  <a:cubicBezTo>
                    <a:pt x="66648" y="6672"/>
                    <a:pt x="66248" y="6672"/>
                    <a:pt x="65881" y="6772"/>
                  </a:cubicBezTo>
                  <a:cubicBezTo>
                    <a:pt x="65623" y="6801"/>
                    <a:pt x="65340" y="6879"/>
                    <a:pt x="65053" y="6879"/>
                  </a:cubicBezTo>
                  <a:cubicBezTo>
                    <a:pt x="65007" y="6879"/>
                    <a:pt x="64960" y="6877"/>
                    <a:pt x="64914" y="6872"/>
                  </a:cubicBezTo>
                  <a:cubicBezTo>
                    <a:pt x="64747" y="7039"/>
                    <a:pt x="64547" y="6972"/>
                    <a:pt x="64347" y="7006"/>
                  </a:cubicBezTo>
                  <a:cubicBezTo>
                    <a:pt x="64147" y="7039"/>
                    <a:pt x="63980" y="7139"/>
                    <a:pt x="63746" y="7139"/>
                  </a:cubicBezTo>
                  <a:cubicBezTo>
                    <a:pt x="63546" y="7139"/>
                    <a:pt x="63346" y="7206"/>
                    <a:pt x="63179" y="7272"/>
                  </a:cubicBezTo>
                  <a:cubicBezTo>
                    <a:pt x="62645" y="7306"/>
                    <a:pt x="62078" y="7372"/>
                    <a:pt x="61578" y="7506"/>
                  </a:cubicBezTo>
                  <a:cubicBezTo>
                    <a:pt x="61311" y="7539"/>
                    <a:pt x="61011" y="7539"/>
                    <a:pt x="60711" y="7639"/>
                  </a:cubicBezTo>
                  <a:cubicBezTo>
                    <a:pt x="60411" y="7706"/>
                    <a:pt x="60144" y="7639"/>
                    <a:pt x="59843" y="7773"/>
                  </a:cubicBezTo>
                  <a:cubicBezTo>
                    <a:pt x="59807" y="7785"/>
                    <a:pt x="59768" y="7789"/>
                    <a:pt x="59727" y="7789"/>
                  </a:cubicBezTo>
                  <a:cubicBezTo>
                    <a:pt x="59609" y="7789"/>
                    <a:pt x="59476" y="7753"/>
                    <a:pt x="59359" y="7753"/>
                  </a:cubicBezTo>
                  <a:cubicBezTo>
                    <a:pt x="59290" y="7753"/>
                    <a:pt x="59227" y="7765"/>
                    <a:pt x="59176" y="7806"/>
                  </a:cubicBezTo>
                  <a:cubicBezTo>
                    <a:pt x="59043" y="7873"/>
                    <a:pt x="58926" y="7890"/>
                    <a:pt x="58818" y="7890"/>
                  </a:cubicBezTo>
                  <a:cubicBezTo>
                    <a:pt x="58709" y="7890"/>
                    <a:pt x="58609" y="7873"/>
                    <a:pt x="58509" y="7873"/>
                  </a:cubicBezTo>
                  <a:cubicBezTo>
                    <a:pt x="58309" y="7873"/>
                    <a:pt x="58076" y="7973"/>
                    <a:pt x="57842" y="8006"/>
                  </a:cubicBezTo>
                  <a:cubicBezTo>
                    <a:pt x="57475" y="8040"/>
                    <a:pt x="57041" y="8040"/>
                    <a:pt x="56675" y="8140"/>
                  </a:cubicBezTo>
                  <a:cubicBezTo>
                    <a:pt x="56241" y="8206"/>
                    <a:pt x="55841" y="8173"/>
                    <a:pt x="55374" y="8273"/>
                  </a:cubicBezTo>
                  <a:cubicBezTo>
                    <a:pt x="54873" y="8340"/>
                    <a:pt x="54340" y="8306"/>
                    <a:pt x="53772" y="8373"/>
                  </a:cubicBezTo>
                  <a:cubicBezTo>
                    <a:pt x="53472" y="8440"/>
                    <a:pt x="53155" y="8440"/>
                    <a:pt x="52834" y="8440"/>
                  </a:cubicBezTo>
                  <a:cubicBezTo>
                    <a:pt x="52513" y="8440"/>
                    <a:pt x="52188" y="8440"/>
                    <a:pt x="51871" y="8507"/>
                  </a:cubicBezTo>
                  <a:cubicBezTo>
                    <a:pt x="51636" y="8546"/>
                    <a:pt x="51400" y="8559"/>
                    <a:pt x="51164" y="8559"/>
                  </a:cubicBezTo>
                  <a:cubicBezTo>
                    <a:pt x="50799" y="8559"/>
                    <a:pt x="50435" y="8527"/>
                    <a:pt x="50070" y="8507"/>
                  </a:cubicBezTo>
                  <a:cubicBezTo>
                    <a:pt x="50012" y="8504"/>
                    <a:pt x="49955" y="8502"/>
                    <a:pt x="49899" y="8502"/>
                  </a:cubicBezTo>
                  <a:cubicBezTo>
                    <a:pt x="49333" y="8502"/>
                    <a:pt x="48814" y="8640"/>
                    <a:pt x="48269" y="8640"/>
                  </a:cubicBezTo>
                  <a:cubicBezTo>
                    <a:pt x="47546" y="8629"/>
                    <a:pt x="46830" y="8625"/>
                    <a:pt x="46118" y="8625"/>
                  </a:cubicBezTo>
                  <a:cubicBezTo>
                    <a:pt x="44692" y="8625"/>
                    <a:pt x="43276" y="8640"/>
                    <a:pt x="41831" y="8640"/>
                  </a:cubicBezTo>
                  <a:lnTo>
                    <a:pt x="39429" y="8640"/>
                  </a:lnTo>
                  <a:cubicBezTo>
                    <a:pt x="39173" y="8629"/>
                    <a:pt x="38917" y="8629"/>
                    <a:pt x="38660" y="8629"/>
                  </a:cubicBezTo>
                  <a:cubicBezTo>
                    <a:pt x="38146" y="8629"/>
                    <a:pt x="37628" y="8629"/>
                    <a:pt x="37094" y="8540"/>
                  </a:cubicBezTo>
                  <a:cubicBezTo>
                    <a:pt x="36845" y="8504"/>
                    <a:pt x="36592" y="8494"/>
                    <a:pt x="36335" y="8494"/>
                  </a:cubicBezTo>
                  <a:cubicBezTo>
                    <a:pt x="35980" y="8494"/>
                    <a:pt x="35618" y="8514"/>
                    <a:pt x="35247" y="8514"/>
                  </a:cubicBezTo>
                  <a:cubicBezTo>
                    <a:pt x="35129" y="8514"/>
                    <a:pt x="35011" y="8512"/>
                    <a:pt x="34892" y="8507"/>
                  </a:cubicBezTo>
                  <a:cubicBezTo>
                    <a:pt x="34158" y="8507"/>
                    <a:pt x="33391" y="8440"/>
                    <a:pt x="32691" y="8373"/>
                  </a:cubicBezTo>
                  <a:cubicBezTo>
                    <a:pt x="32621" y="8368"/>
                    <a:pt x="32552" y="8366"/>
                    <a:pt x="32482" y="8366"/>
                  </a:cubicBezTo>
                  <a:cubicBezTo>
                    <a:pt x="32306" y="8366"/>
                    <a:pt x="32130" y="8378"/>
                    <a:pt x="31953" y="8378"/>
                  </a:cubicBezTo>
                  <a:cubicBezTo>
                    <a:pt x="31765" y="8378"/>
                    <a:pt x="31578" y="8364"/>
                    <a:pt x="31390" y="8306"/>
                  </a:cubicBezTo>
                  <a:cubicBezTo>
                    <a:pt x="31271" y="8271"/>
                    <a:pt x="31149" y="8261"/>
                    <a:pt x="31025" y="8261"/>
                  </a:cubicBezTo>
                  <a:cubicBezTo>
                    <a:pt x="30854" y="8261"/>
                    <a:pt x="30681" y="8280"/>
                    <a:pt x="30513" y="8280"/>
                  </a:cubicBezTo>
                  <a:cubicBezTo>
                    <a:pt x="30460" y="8280"/>
                    <a:pt x="30407" y="8278"/>
                    <a:pt x="30356" y="8273"/>
                  </a:cubicBezTo>
                  <a:cubicBezTo>
                    <a:pt x="30022" y="8273"/>
                    <a:pt x="29689" y="8173"/>
                    <a:pt x="29355" y="8140"/>
                  </a:cubicBezTo>
                  <a:cubicBezTo>
                    <a:pt x="28588" y="8106"/>
                    <a:pt x="27854" y="8040"/>
                    <a:pt x="27053" y="8006"/>
                  </a:cubicBezTo>
                  <a:lnTo>
                    <a:pt x="26920" y="8006"/>
                  </a:lnTo>
                  <a:cubicBezTo>
                    <a:pt x="26803" y="7906"/>
                    <a:pt x="26678" y="7890"/>
                    <a:pt x="26553" y="7890"/>
                  </a:cubicBezTo>
                  <a:cubicBezTo>
                    <a:pt x="26490" y="7890"/>
                    <a:pt x="26428" y="7894"/>
                    <a:pt x="26366" y="7894"/>
                  </a:cubicBezTo>
                  <a:cubicBezTo>
                    <a:pt x="26305" y="7894"/>
                    <a:pt x="26244" y="7890"/>
                    <a:pt x="26186" y="7873"/>
                  </a:cubicBezTo>
                  <a:lnTo>
                    <a:pt x="25419" y="7773"/>
                  </a:lnTo>
                  <a:lnTo>
                    <a:pt x="23818" y="7639"/>
                  </a:lnTo>
                  <a:lnTo>
                    <a:pt x="23751" y="7639"/>
                  </a:lnTo>
                  <a:cubicBezTo>
                    <a:pt x="23584" y="7473"/>
                    <a:pt x="23417" y="7539"/>
                    <a:pt x="23217" y="7506"/>
                  </a:cubicBezTo>
                  <a:cubicBezTo>
                    <a:pt x="23017" y="7473"/>
                    <a:pt x="22850" y="7439"/>
                    <a:pt x="22650" y="7372"/>
                  </a:cubicBezTo>
                  <a:cubicBezTo>
                    <a:pt x="22183" y="7339"/>
                    <a:pt x="21716" y="7306"/>
                    <a:pt x="21316" y="7272"/>
                  </a:cubicBezTo>
                  <a:lnTo>
                    <a:pt x="21183" y="7272"/>
                  </a:lnTo>
                  <a:cubicBezTo>
                    <a:pt x="21099" y="7156"/>
                    <a:pt x="21007" y="7131"/>
                    <a:pt x="20916" y="7131"/>
                  </a:cubicBezTo>
                  <a:cubicBezTo>
                    <a:pt x="20847" y="7131"/>
                    <a:pt x="20778" y="7145"/>
                    <a:pt x="20713" y="7145"/>
                  </a:cubicBezTo>
                  <a:cubicBezTo>
                    <a:pt x="20691" y="7145"/>
                    <a:pt x="20670" y="7143"/>
                    <a:pt x="20649" y="7139"/>
                  </a:cubicBezTo>
                  <a:cubicBezTo>
                    <a:pt x="20482" y="7106"/>
                    <a:pt x="20249" y="7006"/>
                    <a:pt x="20082" y="7006"/>
                  </a:cubicBezTo>
                  <a:cubicBezTo>
                    <a:pt x="19796" y="7006"/>
                    <a:pt x="19510" y="6858"/>
                    <a:pt x="19224" y="6858"/>
                  </a:cubicBezTo>
                  <a:cubicBezTo>
                    <a:pt x="19176" y="6858"/>
                    <a:pt x="19129" y="6863"/>
                    <a:pt x="19081" y="6872"/>
                  </a:cubicBezTo>
                  <a:cubicBezTo>
                    <a:pt x="18414" y="6605"/>
                    <a:pt x="17680" y="6605"/>
                    <a:pt x="16980" y="6405"/>
                  </a:cubicBezTo>
                  <a:cubicBezTo>
                    <a:pt x="16513" y="6305"/>
                    <a:pt x="16012" y="6272"/>
                    <a:pt x="15545" y="6138"/>
                  </a:cubicBezTo>
                  <a:cubicBezTo>
                    <a:pt x="14811" y="5971"/>
                    <a:pt x="14011" y="5838"/>
                    <a:pt x="13310" y="5571"/>
                  </a:cubicBezTo>
                  <a:cubicBezTo>
                    <a:pt x="12877" y="5471"/>
                    <a:pt x="12410" y="5371"/>
                    <a:pt x="11976" y="5238"/>
                  </a:cubicBezTo>
                  <a:cubicBezTo>
                    <a:pt x="11476" y="5138"/>
                    <a:pt x="10975" y="4971"/>
                    <a:pt x="10408" y="4837"/>
                  </a:cubicBezTo>
                  <a:cubicBezTo>
                    <a:pt x="9874" y="4704"/>
                    <a:pt x="9307" y="4637"/>
                    <a:pt x="8740" y="4370"/>
                  </a:cubicBezTo>
                  <a:cubicBezTo>
                    <a:pt x="8507" y="4304"/>
                    <a:pt x="8307" y="4170"/>
                    <a:pt x="8040" y="4137"/>
                  </a:cubicBezTo>
                  <a:cubicBezTo>
                    <a:pt x="7306" y="4003"/>
                    <a:pt x="6672" y="3636"/>
                    <a:pt x="5905" y="3536"/>
                  </a:cubicBezTo>
                  <a:cubicBezTo>
                    <a:pt x="5538" y="3303"/>
                    <a:pt x="5071" y="3203"/>
                    <a:pt x="4671" y="3069"/>
                  </a:cubicBezTo>
                  <a:cubicBezTo>
                    <a:pt x="4237" y="2969"/>
                    <a:pt x="3837" y="2803"/>
                    <a:pt x="3403" y="2636"/>
                  </a:cubicBezTo>
                  <a:cubicBezTo>
                    <a:pt x="2636" y="2336"/>
                    <a:pt x="1802" y="2135"/>
                    <a:pt x="1068" y="1702"/>
                  </a:cubicBezTo>
                  <a:cubicBezTo>
                    <a:pt x="1054" y="1704"/>
                    <a:pt x="1040" y="1705"/>
                    <a:pt x="1026" y="1705"/>
                  </a:cubicBezTo>
                  <a:cubicBezTo>
                    <a:pt x="874" y="1705"/>
                    <a:pt x="732" y="1593"/>
                    <a:pt x="551" y="1593"/>
                  </a:cubicBezTo>
                  <a:cubicBezTo>
                    <a:pt x="476" y="1593"/>
                    <a:pt x="394" y="1613"/>
                    <a:pt x="301" y="1668"/>
                  </a:cubicBezTo>
                  <a:cubicBezTo>
                    <a:pt x="201" y="1869"/>
                    <a:pt x="134" y="2069"/>
                    <a:pt x="1" y="2336"/>
                  </a:cubicBezTo>
                  <a:cubicBezTo>
                    <a:pt x="468" y="2536"/>
                    <a:pt x="968" y="2736"/>
                    <a:pt x="1402" y="2969"/>
                  </a:cubicBezTo>
                  <a:cubicBezTo>
                    <a:pt x="1535" y="3003"/>
                    <a:pt x="1669" y="3169"/>
                    <a:pt x="1802" y="3169"/>
                  </a:cubicBezTo>
                  <a:cubicBezTo>
                    <a:pt x="2536" y="3303"/>
                    <a:pt x="3203" y="3703"/>
                    <a:pt x="3903" y="3903"/>
                  </a:cubicBezTo>
                  <a:cubicBezTo>
                    <a:pt x="4804" y="4170"/>
                    <a:pt x="5638" y="4537"/>
                    <a:pt x="6505" y="4804"/>
                  </a:cubicBezTo>
                  <a:lnTo>
                    <a:pt x="6539" y="4804"/>
                  </a:lnTo>
                  <a:cubicBezTo>
                    <a:pt x="6472" y="4904"/>
                    <a:pt x="6372" y="5071"/>
                    <a:pt x="6305" y="5238"/>
                  </a:cubicBezTo>
                  <a:cubicBezTo>
                    <a:pt x="6138" y="5671"/>
                    <a:pt x="6038" y="6138"/>
                    <a:pt x="6005" y="6572"/>
                  </a:cubicBezTo>
                  <a:cubicBezTo>
                    <a:pt x="5872" y="7239"/>
                    <a:pt x="5671" y="7973"/>
                    <a:pt x="5638" y="8640"/>
                  </a:cubicBezTo>
                  <a:cubicBezTo>
                    <a:pt x="5405" y="8840"/>
                    <a:pt x="5571" y="9074"/>
                    <a:pt x="5471" y="9341"/>
                  </a:cubicBezTo>
                  <a:cubicBezTo>
                    <a:pt x="5338" y="9641"/>
                    <a:pt x="5338" y="9974"/>
                    <a:pt x="5238" y="10241"/>
                  </a:cubicBezTo>
                  <a:cubicBezTo>
                    <a:pt x="5171" y="10541"/>
                    <a:pt x="5204" y="10875"/>
                    <a:pt x="5138" y="11175"/>
                  </a:cubicBezTo>
                  <a:cubicBezTo>
                    <a:pt x="4971" y="11642"/>
                    <a:pt x="4871" y="12076"/>
                    <a:pt x="4837" y="12543"/>
                  </a:cubicBezTo>
                  <a:cubicBezTo>
                    <a:pt x="4737" y="13143"/>
                    <a:pt x="4637" y="13677"/>
                    <a:pt x="4537" y="14244"/>
                  </a:cubicBezTo>
                  <a:cubicBezTo>
                    <a:pt x="4471" y="14811"/>
                    <a:pt x="4370" y="15378"/>
                    <a:pt x="4237" y="15912"/>
                  </a:cubicBezTo>
                  <a:cubicBezTo>
                    <a:pt x="4137" y="16412"/>
                    <a:pt x="4070" y="16913"/>
                    <a:pt x="4004" y="17480"/>
                  </a:cubicBezTo>
                  <a:cubicBezTo>
                    <a:pt x="3970" y="17680"/>
                    <a:pt x="3870" y="17880"/>
                    <a:pt x="3870" y="18147"/>
                  </a:cubicBezTo>
                  <a:cubicBezTo>
                    <a:pt x="3870" y="18380"/>
                    <a:pt x="3837" y="18580"/>
                    <a:pt x="3803" y="18847"/>
                  </a:cubicBezTo>
                  <a:cubicBezTo>
                    <a:pt x="3670" y="19348"/>
                    <a:pt x="3637" y="19848"/>
                    <a:pt x="3537" y="20382"/>
                  </a:cubicBezTo>
                  <a:cubicBezTo>
                    <a:pt x="3470" y="20882"/>
                    <a:pt x="3470" y="21416"/>
                    <a:pt x="3403" y="21983"/>
                  </a:cubicBezTo>
                  <a:cubicBezTo>
                    <a:pt x="3370" y="22383"/>
                    <a:pt x="3503" y="22717"/>
                    <a:pt x="4037" y="22917"/>
                  </a:cubicBezTo>
                  <a:cubicBezTo>
                    <a:pt x="4137" y="22917"/>
                    <a:pt x="4304" y="22917"/>
                    <a:pt x="4471" y="22884"/>
                  </a:cubicBezTo>
                  <a:cubicBezTo>
                    <a:pt x="4737" y="22750"/>
                    <a:pt x="5038" y="22650"/>
                    <a:pt x="5338" y="22483"/>
                  </a:cubicBezTo>
                  <a:cubicBezTo>
                    <a:pt x="5638" y="22316"/>
                    <a:pt x="5972" y="22150"/>
                    <a:pt x="6205" y="21916"/>
                  </a:cubicBezTo>
                  <a:cubicBezTo>
                    <a:pt x="6672" y="21516"/>
                    <a:pt x="7239" y="21249"/>
                    <a:pt x="7706" y="20849"/>
                  </a:cubicBezTo>
                  <a:cubicBezTo>
                    <a:pt x="7973" y="20582"/>
                    <a:pt x="8307" y="20482"/>
                    <a:pt x="8540" y="20215"/>
                  </a:cubicBezTo>
                  <a:cubicBezTo>
                    <a:pt x="8807" y="19981"/>
                    <a:pt x="9074" y="19748"/>
                    <a:pt x="9341" y="19514"/>
                  </a:cubicBezTo>
                  <a:cubicBezTo>
                    <a:pt x="9508" y="19348"/>
                    <a:pt x="9708" y="19214"/>
                    <a:pt x="9874" y="19047"/>
                  </a:cubicBezTo>
                  <a:cubicBezTo>
                    <a:pt x="9975" y="19214"/>
                    <a:pt x="10008" y="19381"/>
                    <a:pt x="10075" y="19514"/>
                  </a:cubicBezTo>
                  <a:cubicBezTo>
                    <a:pt x="10575" y="20315"/>
                    <a:pt x="11175" y="21149"/>
                    <a:pt x="11676" y="21916"/>
                  </a:cubicBezTo>
                  <a:cubicBezTo>
                    <a:pt x="12143" y="22683"/>
                    <a:pt x="12710" y="23384"/>
                    <a:pt x="13244" y="24051"/>
                  </a:cubicBezTo>
                  <a:cubicBezTo>
                    <a:pt x="13510" y="24351"/>
                    <a:pt x="13877" y="24585"/>
                    <a:pt x="14178" y="24852"/>
                  </a:cubicBezTo>
                  <a:lnTo>
                    <a:pt x="14745" y="24852"/>
                  </a:lnTo>
                  <a:cubicBezTo>
                    <a:pt x="15312" y="24351"/>
                    <a:pt x="15478" y="23684"/>
                    <a:pt x="15645" y="23017"/>
                  </a:cubicBezTo>
                  <a:cubicBezTo>
                    <a:pt x="15712" y="22583"/>
                    <a:pt x="15879" y="22183"/>
                    <a:pt x="15879" y="21716"/>
                  </a:cubicBezTo>
                  <a:cubicBezTo>
                    <a:pt x="16046" y="21583"/>
                    <a:pt x="15912" y="21382"/>
                    <a:pt x="15979" y="21216"/>
                  </a:cubicBezTo>
                  <a:cubicBezTo>
                    <a:pt x="16046" y="21049"/>
                    <a:pt x="16079" y="20882"/>
                    <a:pt x="16079" y="20682"/>
                  </a:cubicBezTo>
                  <a:cubicBezTo>
                    <a:pt x="16079" y="20549"/>
                    <a:pt x="16046" y="20382"/>
                    <a:pt x="16079" y="20348"/>
                  </a:cubicBezTo>
                  <a:cubicBezTo>
                    <a:pt x="16246" y="20148"/>
                    <a:pt x="16146" y="19915"/>
                    <a:pt x="16212" y="19748"/>
                  </a:cubicBezTo>
                  <a:cubicBezTo>
                    <a:pt x="16246" y="19548"/>
                    <a:pt x="16346" y="19381"/>
                    <a:pt x="16346" y="19181"/>
                  </a:cubicBezTo>
                  <a:cubicBezTo>
                    <a:pt x="16346" y="18881"/>
                    <a:pt x="16513" y="18580"/>
                    <a:pt x="16479" y="18314"/>
                  </a:cubicBezTo>
                  <a:cubicBezTo>
                    <a:pt x="16646" y="18147"/>
                    <a:pt x="16546" y="17913"/>
                    <a:pt x="16579" y="17713"/>
                  </a:cubicBezTo>
                  <a:cubicBezTo>
                    <a:pt x="16646" y="17513"/>
                    <a:pt x="16713" y="17313"/>
                    <a:pt x="16713" y="17046"/>
                  </a:cubicBezTo>
                  <a:cubicBezTo>
                    <a:pt x="16713" y="16846"/>
                    <a:pt x="16813" y="16679"/>
                    <a:pt x="16846" y="16479"/>
                  </a:cubicBezTo>
                  <a:cubicBezTo>
                    <a:pt x="16879" y="16145"/>
                    <a:pt x="16879" y="15745"/>
                    <a:pt x="16980" y="15412"/>
                  </a:cubicBezTo>
                  <a:cubicBezTo>
                    <a:pt x="17146" y="14878"/>
                    <a:pt x="17080" y="14311"/>
                    <a:pt x="17313" y="13744"/>
                  </a:cubicBezTo>
                  <a:cubicBezTo>
                    <a:pt x="17380" y="13544"/>
                    <a:pt x="17246" y="13310"/>
                    <a:pt x="17346" y="13143"/>
                  </a:cubicBezTo>
                  <a:cubicBezTo>
                    <a:pt x="17480" y="12910"/>
                    <a:pt x="17413" y="12743"/>
                    <a:pt x="17380" y="12576"/>
                  </a:cubicBezTo>
                  <a:cubicBezTo>
                    <a:pt x="17380" y="12376"/>
                    <a:pt x="17513" y="12176"/>
                    <a:pt x="17513" y="12009"/>
                  </a:cubicBezTo>
                  <a:cubicBezTo>
                    <a:pt x="17480" y="11342"/>
                    <a:pt x="17647" y="10708"/>
                    <a:pt x="17647" y="10074"/>
                  </a:cubicBezTo>
                  <a:cubicBezTo>
                    <a:pt x="17647" y="9507"/>
                    <a:pt x="17713" y="8974"/>
                    <a:pt x="17747" y="8373"/>
                  </a:cubicBezTo>
                  <a:lnTo>
                    <a:pt x="17747" y="8340"/>
                  </a:lnTo>
                  <a:cubicBezTo>
                    <a:pt x="17880" y="8140"/>
                    <a:pt x="17880" y="7906"/>
                    <a:pt x="17880" y="7706"/>
                  </a:cubicBezTo>
                  <a:cubicBezTo>
                    <a:pt x="18080" y="7739"/>
                    <a:pt x="18347" y="7673"/>
                    <a:pt x="18514" y="7873"/>
                  </a:cubicBezTo>
                  <a:cubicBezTo>
                    <a:pt x="19148" y="7973"/>
                    <a:pt x="19748" y="8073"/>
                    <a:pt x="20382" y="8206"/>
                  </a:cubicBezTo>
                  <a:cubicBezTo>
                    <a:pt x="20882" y="8306"/>
                    <a:pt x="21416" y="8340"/>
                    <a:pt x="21916" y="8473"/>
                  </a:cubicBezTo>
                  <a:cubicBezTo>
                    <a:pt x="21961" y="8484"/>
                    <a:pt x="22005" y="8488"/>
                    <a:pt x="22050" y="8488"/>
                  </a:cubicBezTo>
                  <a:cubicBezTo>
                    <a:pt x="22139" y="8488"/>
                    <a:pt x="22228" y="8473"/>
                    <a:pt x="22317" y="8473"/>
                  </a:cubicBezTo>
                  <a:cubicBezTo>
                    <a:pt x="22083" y="8840"/>
                    <a:pt x="22016" y="9207"/>
                    <a:pt x="21983" y="9574"/>
                  </a:cubicBezTo>
                  <a:cubicBezTo>
                    <a:pt x="21916" y="9908"/>
                    <a:pt x="21750" y="10241"/>
                    <a:pt x="21850" y="10575"/>
                  </a:cubicBezTo>
                  <a:cubicBezTo>
                    <a:pt x="21650" y="10842"/>
                    <a:pt x="21683" y="11175"/>
                    <a:pt x="21650" y="11409"/>
                  </a:cubicBezTo>
                  <a:cubicBezTo>
                    <a:pt x="21583" y="11709"/>
                    <a:pt x="21483" y="12009"/>
                    <a:pt x="21483" y="12309"/>
                  </a:cubicBezTo>
                  <a:cubicBezTo>
                    <a:pt x="21483" y="12476"/>
                    <a:pt x="21383" y="12643"/>
                    <a:pt x="21349" y="12743"/>
                  </a:cubicBezTo>
                  <a:cubicBezTo>
                    <a:pt x="21316" y="12910"/>
                    <a:pt x="21349" y="13077"/>
                    <a:pt x="21249" y="13243"/>
                  </a:cubicBezTo>
                  <a:cubicBezTo>
                    <a:pt x="21149" y="13544"/>
                    <a:pt x="21149" y="13877"/>
                    <a:pt x="21082" y="14177"/>
                  </a:cubicBezTo>
                  <a:cubicBezTo>
                    <a:pt x="21049" y="14511"/>
                    <a:pt x="21082" y="14911"/>
                    <a:pt x="20982" y="15211"/>
                  </a:cubicBezTo>
                  <a:cubicBezTo>
                    <a:pt x="20882" y="15478"/>
                    <a:pt x="20916" y="15678"/>
                    <a:pt x="20882" y="15879"/>
                  </a:cubicBezTo>
                  <a:cubicBezTo>
                    <a:pt x="20849" y="16145"/>
                    <a:pt x="20749" y="16346"/>
                    <a:pt x="20749" y="16579"/>
                  </a:cubicBezTo>
                  <a:cubicBezTo>
                    <a:pt x="20816" y="17146"/>
                    <a:pt x="20549" y="17646"/>
                    <a:pt x="20649" y="18180"/>
                  </a:cubicBezTo>
                  <a:lnTo>
                    <a:pt x="20649" y="18214"/>
                  </a:lnTo>
                  <a:cubicBezTo>
                    <a:pt x="20482" y="18380"/>
                    <a:pt x="20515" y="18580"/>
                    <a:pt x="20515" y="18814"/>
                  </a:cubicBezTo>
                  <a:cubicBezTo>
                    <a:pt x="20549" y="19047"/>
                    <a:pt x="20415" y="19214"/>
                    <a:pt x="20382" y="19481"/>
                  </a:cubicBezTo>
                  <a:cubicBezTo>
                    <a:pt x="20349" y="19981"/>
                    <a:pt x="20315" y="20415"/>
                    <a:pt x="20249" y="20915"/>
                  </a:cubicBezTo>
                  <a:lnTo>
                    <a:pt x="20249" y="21049"/>
                  </a:lnTo>
                  <a:cubicBezTo>
                    <a:pt x="20048" y="21249"/>
                    <a:pt x="20182" y="21483"/>
                    <a:pt x="20148" y="21716"/>
                  </a:cubicBezTo>
                  <a:cubicBezTo>
                    <a:pt x="20082" y="21983"/>
                    <a:pt x="20048" y="22183"/>
                    <a:pt x="20015" y="22417"/>
                  </a:cubicBezTo>
                  <a:lnTo>
                    <a:pt x="20015" y="23884"/>
                  </a:lnTo>
                  <a:cubicBezTo>
                    <a:pt x="20048" y="23918"/>
                    <a:pt x="20082" y="23918"/>
                    <a:pt x="20082" y="23984"/>
                  </a:cubicBezTo>
                  <a:cubicBezTo>
                    <a:pt x="20082" y="24018"/>
                    <a:pt x="20082" y="24051"/>
                    <a:pt x="20148" y="24051"/>
                  </a:cubicBezTo>
                  <a:cubicBezTo>
                    <a:pt x="20323" y="24342"/>
                    <a:pt x="20624" y="24531"/>
                    <a:pt x="20875" y="24531"/>
                  </a:cubicBezTo>
                  <a:cubicBezTo>
                    <a:pt x="20912" y="24531"/>
                    <a:pt x="20948" y="24527"/>
                    <a:pt x="20982" y="24518"/>
                  </a:cubicBezTo>
                  <a:cubicBezTo>
                    <a:pt x="21183" y="24418"/>
                    <a:pt x="21383" y="24351"/>
                    <a:pt x="21549" y="24218"/>
                  </a:cubicBezTo>
                  <a:cubicBezTo>
                    <a:pt x="22183" y="23751"/>
                    <a:pt x="22817" y="23317"/>
                    <a:pt x="23351" y="22750"/>
                  </a:cubicBezTo>
                  <a:cubicBezTo>
                    <a:pt x="24085" y="22050"/>
                    <a:pt x="24852" y="21382"/>
                    <a:pt x="25652" y="20715"/>
                  </a:cubicBezTo>
                  <a:cubicBezTo>
                    <a:pt x="25919" y="20515"/>
                    <a:pt x="26186" y="20215"/>
                    <a:pt x="26653" y="20182"/>
                  </a:cubicBezTo>
                  <a:lnTo>
                    <a:pt x="27254" y="20949"/>
                  </a:lnTo>
                  <a:cubicBezTo>
                    <a:pt x="27520" y="21282"/>
                    <a:pt x="27854" y="21549"/>
                    <a:pt x="28054" y="21883"/>
                  </a:cubicBezTo>
                  <a:cubicBezTo>
                    <a:pt x="28254" y="22183"/>
                    <a:pt x="28521" y="22383"/>
                    <a:pt x="28721" y="22683"/>
                  </a:cubicBezTo>
                  <a:cubicBezTo>
                    <a:pt x="29055" y="23150"/>
                    <a:pt x="29422" y="23551"/>
                    <a:pt x="29822" y="23984"/>
                  </a:cubicBezTo>
                  <a:cubicBezTo>
                    <a:pt x="30222" y="24485"/>
                    <a:pt x="30723" y="24885"/>
                    <a:pt x="31090" y="25452"/>
                  </a:cubicBezTo>
                  <a:cubicBezTo>
                    <a:pt x="31256" y="25652"/>
                    <a:pt x="31390" y="25819"/>
                    <a:pt x="31657" y="25886"/>
                  </a:cubicBezTo>
                  <a:lnTo>
                    <a:pt x="32224" y="25886"/>
                  </a:lnTo>
                  <a:cubicBezTo>
                    <a:pt x="32224" y="25552"/>
                    <a:pt x="32591" y="25619"/>
                    <a:pt x="32691" y="25385"/>
                  </a:cubicBezTo>
                  <a:cubicBezTo>
                    <a:pt x="32657" y="25018"/>
                    <a:pt x="32858" y="24652"/>
                    <a:pt x="32891" y="24285"/>
                  </a:cubicBezTo>
                  <a:cubicBezTo>
                    <a:pt x="32991" y="23784"/>
                    <a:pt x="33024" y="23217"/>
                    <a:pt x="33158" y="22717"/>
                  </a:cubicBezTo>
                  <a:cubicBezTo>
                    <a:pt x="33191" y="22483"/>
                    <a:pt x="33158" y="22183"/>
                    <a:pt x="33258" y="21883"/>
                  </a:cubicBezTo>
                  <a:cubicBezTo>
                    <a:pt x="33358" y="21649"/>
                    <a:pt x="33258" y="21349"/>
                    <a:pt x="33391" y="21049"/>
                  </a:cubicBezTo>
                  <a:cubicBezTo>
                    <a:pt x="33491" y="20849"/>
                    <a:pt x="33325" y="20549"/>
                    <a:pt x="33425" y="20382"/>
                  </a:cubicBezTo>
                  <a:cubicBezTo>
                    <a:pt x="33558" y="20148"/>
                    <a:pt x="33525" y="19948"/>
                    <a:pt x="33525" y="19715"/>
                  </a:cubicBezTo>
                  <a:cubicBezTo>
                    <a:pt x="33525" y="19514"/>
                    <a:pt x="33658" y="19281"/>
                    <a:pt x="33658" y="19047"/>
                  </a:cubicBezTo>
                  <a:cubicBezTo>
                    <a:pt x="33591" y="18347"/>
                    <a:pt x="33792" y="17646"/>
                    <a:pt x="33792" y="16979"/>
                  </a:cubicBezTo>
                  <a:cubicBezTo>
                    <a:pt x="33792" y="16546"/>
                    <a:pt x="33725" y="16145"/>
                    <a:pt x="33858" y="15712"/>
                  </a:cubicBezTo>
                  <a:cubicBezTo>
                    <a:pt x="33925" y="15445"/>
                    <a:pt x="33858" y="15045"/>
                    <a:pt x="33892" y="14711"/>
                  </a:cubicBezTo>
                  <a:cubicBezTo>
                    <a:pt x="33892" y="14377"/>
                    <a:pt x="34025" y="14044"/>
                    <a:pt x="33992" y="13710"/>
                  </a:cubicBezTo>
                  <a:cubicBezTo>
                    <a:pt x="33992" y="13010"/>
                    <a:pt x="34058" y="12276"/>
                    <a:pt x="33892" y="11542"/>
                  </a:cubicBezTo>
                  <a:cubicBezTo>
                    <a:pt x="33825" y="11209"/>
                    <a:pt x="33858" y="10808"/>
                    <a:pt x="33892" y="10475"/>
                  </a:cubicBezTo>
                  <a:cubicBezTo>
                    <a:pt x="33958" y="10141"/>
                    <a:pt x="33992" y="9774"/>
                    <a:pt x="34025" y="9507"/>
                  </a:cubicBezTo>
                  <a:cubicBezTo>
                    <a:pt x="34025" y="9477"/>
                    <a:pt x="33997" y="9474"/>
                    <a:pt x="33992" y="9474"/>
                  </a:cubicBezTo>
                  <a:lnTo>
                    <a:pt x="33992" y="9474"/>
                  </a:lnTo>
                  <a:cubicBezTo>
                    <a:pt x="34913" y="9504"/>
                    <a:pt x="35833" y="9613"/>
                    <a:pt x="36777" y="9613"/>
                  </a:cubicBezTo>
                  <a:cubicBezTo>
                    <a:pt x="36894" y="9613"/>
                    <a:pt x="37010" y="9611"/>
                    <a:pt x="37127" y="9607"/>
                  </a:cubicBezTo>
                  <a:lnTo>
                    <a:pt x="37594" y="9607"/>
                  </a:lnTo>
                  <a:lnTo>
                    <a:pt x="37594" y="9841"/>
                  </a:lnTo>
                  <a:cubicBezTo>
                    <a:pt x="37561" y="10208"/>
                    <a:pt x="37728" y="10541"/>
                    <a:pt x="37728" y="10875"/>
                  </a:cubicBezTo>
                  <a:cubicBezTo>
                    <a:pt x="37694" y="11509"/>
                    <a:pt x="37728" y="12176"/>
                    <a:pt x="37661" y="12810"/>
                  </a:cubicBezTo>
                  <a:cubicBezTo>
                    <a:pt x="37528" y="13644"/>
                    <a:pt x="37594" y="14511"/>
                    <a:pt x="37528" y="15378"/>
                  </a:cubicBezTo>
                  <a:cubicBezTo>
                    <a:pt x="37461" y="16112"/>
                    <a:pt x="37528" y="16813"/>
                    <a:pt x="37528" y="17546"/>
                  </a:cubicBezTo>
                  <a:cubicBezTo>
                    <a:pt x="37528" y="18280"/>
                    <a:pt x="37561" y="18981"/>
                    <a:pt x="37461" y="19681"/>
                  </a:cubicBezTo>
                  <a:cubicBezTo>
                    <a:pt x="37361" y="20282"/>
                    <a:pt x="37394" y="20949"/>
                    <a:pt x="37461" y="21549"/>
                  </a:cubicBezTo>
                  <a:cubicBezTo>
                    <a:pt x="37461" y="22183"/>
                    <a:pt x="37227" y="22783"/>
                    <a:pt x="37327" y="23351"/>
                  </a:cubicBezTo>
                  <a:cubicBezTo>
                    <a:pt x="37327" y="23484"/>
                    <a:pt x="37327" y="23551"/>
                    <a:pt x="37261" y="23684"/>
                  </a:cubicBezTo>
                  <a:cubicBezTo>
                    <a:pt x="37161" y="24118"/>
                    <a:pt x="37161" y="25018"/>
                    <a:pt x="37327" y="25485"/>
                  </a:cubicBezTo>
                  <a:cubicBezTo>
                    <a:pt x="37434" y="25848"/>
                    <a:pt x="37691" y="26047"/>
                    <a:pt x="37985" y="26047"/>
                  </a:cubicBezTo>
                  <a:cubicBezTo>
                    <a:pt x="38150" y="26047"/>
                    <a:pt x="38327" y="25984"/>
                    <a:pt x="38495" y="25852"/>
                  </a:cubicBezTo>
                  <a:cubicBezTo>
                    <a:pt x="38562" y="25819"/>
                    <a:pt x="38628" y="25719"/>
                    <a:pt x="38695" y="25652"/>
                  </a:cubicBezTo>
                  <a:lnTo>
                    <a:pt x="39529" y="24818"/>
                  </a:lnTo>
                  <a:cubicBezTo>
                    <a:pt x="39829" y="24518"/>
                    <a:pt x="40096" y="24218"/>
                    <a:pt x="40363" y="23951"/>
                  </a:cubicBezTo>
                  <a:cubicBezTo>
                    <a:pt x="40630" y="23684"/>
                    <a:pt x="40863" y="23484"/>
                    <a:pt x="41130" y="23217"/>
                  </a:cubicBezTo>
                  <a:cubicBezTo>
                    <a:pt x="41564" y="22817"/>
                    <a:pt x="41997" y="22316"/>
                    <a:pt x="42498" y="21950"/>
                  </a:cubicBezTo>
                  <a:cubicBezTo>
                    <a:pt x="43065" y="21483"/>
                    <a:pt x="43632" y="20882"/>
                    <a:pt x="44166" y="20382"/>
                  </a:cubicBezTo>
                  <a:cubicBezTo>
                    <a:pt x="44232" y="20315"/>
                    <a:pt x="44332" y="20182"/>
                    <a:pt x="44466" y="20115"/>
                  </a:cubicBezTo>
                  <a:cubicBezTo>
                    <a:pt x="44533" y="20015"/>
                    <a:pt x="44666" y="19981"/>
                    <a:pt x="44799" y="19881"/>
                  </a:cubicBezTo>
                  <a:cubicBezTo>
                    <a:pt x="45066" y="20215"/>
                    <a:pt x="45333" y="20549"/>
                    <a:pt x="45633" y="20882"/>
                  </a:cubicBezTo>
                  <a:cubicBezTo>
                    <a:pt x="46067" y="21449"/>
                    <a:pt x="46567" y="21950"/>
                    <a:pt x="47034" y="22450"/>
                  </a:cubicBezTo>
                  <a:lnTo>
                    <a:pt x="47134" y="22517"/>
                  </a:lnTo>
                  <a:cubicBezTo>
                    <a:pt x="47668" y="23284"/>
                    <a:pt x="48235" y="24018"/>
                    <a:pt x="48902" y="24685"/>
                  </a:cubicBezTo>
                  <a:cubicBezTo>
                    <a:pt x="49002" y="24752"/>
                    <a:pt x="49036" y="24885"/>
                    <a:pt x="49136" y="25018"/>
                  </a:cubicBezTo>
                  <a:cubicBezTo>
                    <a:pt x="49469" y="25385"/>
                    <a:pt x="49836" y="25686"/>
                    <a:pt x="50337" y="25686"/>
                  </a:cubicBezTo>
                  <a:lnTo>
                    <a:pt x="51004" y="25018"/>
                  </a:lnTo>
                  <a:cubicBezTo>
                    <a:pt x="51037" y="24618"/>
                    <a:pt x="51071" y="24118"/>
                    <a:pt x="51071" y="23617"/>
                  </a:cubicBezTo>
                  <a:lnTo>
                    <a:pt x="51071" y="21149"/>
                  </a:lnTo>
                  <a:cubicBezTo>
                    <a:pt x="51071" y="20982"/>
                    <a:pt x="51037" y="20782"/>
                    <a:pt x="51171" y="20615"/>
                  </a:cubicBezTo>
                  <a:cubicBezTo>
                    <a:pt x="51237" y="20482"/>
                    <a:pt x="51237" y="20182"/>
                    <a:pt x="51171" y="20048"/>
                  </a:cubicBezTo>
                  <a:cubicBezTo>
                    <a:pt x="51004" y="19848"/>
                    <a:pt x="51071" y="19648"/>
                    <a:pt x="51071" y="19481"/>
                  </a:cubicBezTo>
                  <a:lnTo>
                    <a:pt x="51071" y="12610"/>
                  </a:lnTo>
                  <a:cubicBezTo>
                    <a:pt x="51071" y="12443"/>
                    <a:pt x="51171" y="12209"/>
                    <a:pt x="51071" y="12143"/>
                  </a:cubicBezTo>
                  <a:cubicBezTo>
                    <a:pt x="50870" y="11876"/>
                    <a:pt x="51037" y="11642"/>
                    <a:pt x="51004" y="11442"/>
                  </a:cubicBezTo>
                  <a:cubicBezTo>
                    <a:pt x="50937" y="11175"/>
                    <a:pt x="50870" y="10942"/>
                    <a:pt x="50870" y="10675"/>
                  </a:cubicBezTo>
                  <a:cubicBezTo>
                    <a:pt x="50870" y="10308"/>
                    <a:pt x="50804" y="9941"/>
                    <a:pt x="50670" y="9607"/>
                  </a:cubicBezTo>
                  <a:cubicBezTo>
                    <a:pt x="50904" y="9607"/>
                    <a:pt x="51137" y="9541"/>
                    <a:pt x="51371" y="9507"/>
                  </a:cubicBezTo>
                  <a:cubicBezTo>
                    <a:pt x="51644" y="9460"/>
                    <a:pt x="51917" y="9450"/>
                    <a:pt x="52192" y="9450"/>
                  </a:cubicBezTo>
                  <a:cubicBezTo>
                    <a:pt x="52373" y="9450"/>
                    <a:pt x="52555" y="9455"/>
                    <a:pt x="52739" y="9455"/>
                  </a:cubicBezTo>
                  <a:cubicBezTo>
                    <a:pt x="53057" y="9455"/>
                    <a:pt x="53379" y="9442"/>
                    <a:pt x="53706" y="9374"/>
                  </a:cubicBezTo>
                  <a:cubicBezTo>
                    <a:pt x="53956" y="9341"/>
                    <a:pt x="54206" y="9341"/>
                    <a:pt x="54456" y="9341"/>
                  </a:cubicBezTo>
                  <a:cubicBezTo>
                    <a:pt x="54706" y="9341"/>
                    <a:pt x="54957" y="9341"/>
                    <a:pt x="55207" y="9307"/>
                  </a:cubicBezTo>
                  <a:lnTo>
                    <a:pt x="55207" y="9307"/>
                  </a:lnTo>
                  <a:cubicBezTo>
                    <a:pt x="55140" y="9507"/>
                    <a:pt x="55140" y="9707"/>
                    <a:pt x="55207" y="9941"/>
                  </a:cubicBezTo>
                  <a:cubicBezTo>
                    <a:pt x="55340" y="10341"/>
                    <a:pt x="55374" y="10808"/>
                    <a:pt x="55540" y="11275"/>
                  </a:cubicBezTo>
                  <a:cubicBezTo>
                    <a:pt x="55574" y="11375"/>
                    <a:pt x="55640" y="11542"/>
                    <a:pt x="55674" y="11676"/>
                  </a:cubicBezTo>
                  <a:cubicBezTo>
                    <a:pt x="55674" y="11842"/>
                    <a:pt x="55640" y="12042"/>
                    <a:pt x="55707" y="12143"/>
                  </a:cubicBezTo>
                  <a:cubicBezTo>
                    <a:pt x="55841" y="12309"/>
                    <a:pt x="55807" y="12476"/>
                    <a:pt x="55807" y="12643"/>
                  </a:cubicBezTo>
                  <a:cubicBezTo>
                    <a:pt x="55841" y="12810"/>
                    <a:pt x="55874" y="12976"/>
                    <a:pt x="55907" y="13177"/>
                  </a:cubicBezTo>
                  <a:cubicBezTo>
                    <a:pt x="55974" y="13644"/>
                    <a:pt x="55907" y="14111"/>
                    <a:pt x="56041" y="14511"/>
                  </a:cubicBezTo>
                  <a:cubicBezTo>
                    <a:pt x="56208" y="14978"/>
                    <a:pt x="56074" y="15445"/>
                    <a:pt x="56208" y="15879"/>
                  </a:cubicBezTo>
                  <a:cubicBezTo>
                    <a:pt x="56341" y="16279"/>
                    <a:pt x="56241" y="16679"/>
                    <a:pt x="56341" y="17113"/>
                  </a:cubicBezTo>
                  <a:cubicBezTo>
                    <a:pt x="56408" y="17613"/>
                    <a:pt x="56374" y="18080"/>
                    <a:pt x="56474" y="18614"/>
                  </a:cubicBezTo>
                  <a:cubicBezTo>
                    <a:pt x="56541" y="19214"/>
                    <a:pt x="56474" y="19848"/>
                    <a:pt x="56574" y="20482"/>
                  </a:cubicBezTo>
                  <a:cubicBezTo>
                    <a:pt x="56675" y="20982"/>
                    <a:pt x="56508" y="21516"/>
                    <a:pt x="56641" y="21983"/>
                  </a:cubicBezTo>
                  <a:cubicBezTo>
                    <a:pt x="56741" y="22483"/>
                    <a:pt x="56675" y="22984"/>
                    <a:pt x="56808" y="23484"/>
                  </a:cubicBezTo>
                  <a:cubicBezTo>
                    <a:pt x="56908" y="23984"/>
                    <a:pt x="57008" y="24485"/>
                    <a:pt x="57142" y="24985"/>
                  </a:cubicBezTo>
                  <a:cubicBezTo>
                    <a:pt x="57242" y="25485"/>
                    <a:pt x="57542" y="25786"/>
                    <a:pt x="58009" y="25986"/>
                  </a:cubicBezTo>
                  <a:cubicBezTo>
                    <a:pt x="58209" y="25819"/>
                    <a:pt x="58376" y="25686"/>
                    <a:pt x="58543" y="25519"/>
                  </a:cubicBezTo>
                  <a:cubicBezTo>
                    <a:pt x="58843" y="25219"/>
                    <a:pt x="59076" y="24952"/>
                    <a:pt x="59343" y="24652"/>
                  </a:cubicBezTo>
                  <a:cubicBezTo>
                    <a:pt x="59710" y="24151"/>
                    <a:pt x="60044" y="23684"/>
                    <a:pt x="60377" y="23150"/>
                  </a:cubicBezTo>
                  <a:cubicBezTo>
                    <a:pt x="60744" y="22550"/>
                    <a:pt x="61078" y="22016"/>
                    <a:pt x="61478" y="21416"/>
                  </a:cubicBezTo>
                  <a:cubicBezTo>
                    <a:pt x="61978" y="20682"/>
                    <a:pt x="62512" y="19915"/>
                    <a:pt x="63012" y="19214"/>
                  </a:cubicBezTo>
                  <a:cubicBezTo>
                    <a:pt x="63313" y="19214"/>
                    <a:pt x="63479" y="19348"/>
                    <a:pt x="63680" y="19548"/>
                  </a:cubicBezTo>
                  <a:cubicBezTo>
                    <a:pt x="63980" y="19848"/>
                    <a:pt x="64313" y="20115"/>
                    <a:pt x="64647" y="20315"/>
                  </a:cubicBezTo>
                  <a:cubicBezTo>
                    <a:pt x="65314" y="20715"/>
                    <a:pt x="65914" y="21182"/>
                    <a:pt x="66548" y="21683"/>
                  </a:cubicBezTo>
                  <a:cubicBezTo>
                    <a:pt x="67249" y="22216"/>
                    <a:pt x="67916" y="22817"/>
                    <a:pt x="68550" y="23317"/>
                  </a:cubicBezTo>
                  <a:lnTo>
                    <a:pt x="69183" y="23317"/>
                  </a:lnTo>
                  <a:lnTo>
                    <a:pt x="69717" y="22750"/>
                  </a:lnTo>
                  <a:cubicBezTo>
                    <a:pt x="69650" y="21716"/>
                    <a:pt x="69817" y="20649"/>
                    <a:pt x="69584" y="19548"/>
                  </a:cubicBezTo>
                  <a:cubicBezTo>
                    <a:pt x="69517" y="19148"/>
                    <a:pt x="69584" y="18714"/>
                    <a:pt x="69484" y="18314"/>
                  </a:cubicBezTo>
                  <a:cubicBezTo>
                    <a:pt x="69384" y="17980"/>
                    <a:pt x="69417" y="17613"/>
                    <a:pt x="69350" y="17246"/>
                  </a:cubicBezTo>
                  <a:cubicBezTo>
                    <a:pt x="69250" y="16913"/>
                    <a:pt x="69350" y="16546"/>
                    <a:pt x="69217" y="16212"/>
                  </a:cubicBezTo>
                  <a:cubicBezTo>
                    <a:pt x="69150" y="15879"/>
                    <a:pt x="69250" y="15512"/>
                    <a:pt x="69150" y="15145"/>
                  </a:cubicBezTo>
                  <a:cubicBezTo>
                    <a:pt x="69017" y="14811"/>
                    <a:pt x="69083" y="14411"/>
                    <a:pt x="69017" y="14044"/>
                  </a:cubicBezTo>
                  <a:cubicBezTo>
                    <a:pt x="68883" y="13577"/>
                    <a:pt x="68917" y="13077"/>
                    <a:pt x="68883" y="12576"/>
                  </a:cubicBezTo>
                  <a:lnTo>
                    <a:pt x="68883" y="12476"/>
                  </a:lnTo>
                  <a:cubicBezTo>
                    <a:pt x="68650" y="12009"/>
                    <a:pt x="68883" y="11475"/>
                    <a:pt x="68683" y="10975"/>
                  </a:cubicBezTo>
                  <a:cubicBezTo>
                    <a:pt x="68550" y="10641"/>
                    <a:pt x="68583" y="10241"/>
                    <a:pt x="68550" y="9908"/>
                  </a:cubicBezTo>
                  <a:cubicBezTo>
                    <a:pt x="68516" y="9674"/>
                    <a:pt x="68416" y="9407"/>
                    <a:pt x="68383" y="9174"/>
                  </a:cubicBezTo>
                  <a:cubicBezTo>
                    <a:pt x="68249" y="8707"/>
                    <a:pt x="68183" y="8306"/>
                    <a:pt x="68049" y="7739"/>
                  </a:cubicBezTo>
                  <a:cubicBezTo>
                    <a:pt x="68016" y="7706"/>
                    <a:pt x="67916" y="7673"/>
                    <a:pt x="67883" y="7639"/>
                  </a:cubicBezTo>
                  <a:cubicBezTo>
                    <a:pt x="68183" y="7573"/>
                    <a:pt x="68483" y="7639"/>
                    <a:pt x="68716" y="7506"/>
                  </a:cubicBezTo>
                  <a:cubicBezTo>
                    <a:pt x="68855" y="7436"/>
                    <a:pt x="68994" y="7431"/>
                    <a:pt x="69131" y="7431"/>
                  </a:cubicBezTo>
                  <a:cubicBezTo>
                    <a:pt x="69158" y="7431"/>
                    <a:pt x="69186" y="7431"/>
                    <a:pt x="69213" y="7431"/>
                  </a:cubicBezTo>
                  <a:cubicBezTo>
                    <a:pt x="69375" y="7431"/>
                    <a:pt x="69534" y="7423"/>
                    <a:pt x="69684" y="7306"/>
                  </a:cubicBezTo>
                  <a:cubicBezTo>
                    <a:pt x="70218" y="7239"/>
                    <a:pt x="70718" y="7139"/>
                    <a:pt x="71252" y="7006"/>
                  </a:cubicBezTo>
                  <a:lnTo>
                    <a:pt x="71252" y="7006"/>
                  </a:lnTo>
                  <a:cubicBezTo>
                    <a:pt x="71252" y="7039"/>
                    <a:pt x="71252" y="7139"/>
                    <a:pt x="71218" y="7172"/>
                  </a:cubicBezTo>
                  <a:cubicBezTo>
                    <a:pt x="71051" y="7339"/>
                    <a:pt x="71085" y="7573"/>
                    <a:pt x="71185" y="7706"/>
                  </a:cubicBezTo>
                  <a:cubicBezTo>
                    <a:pt x="71318" y="7906"/>
                    <a:pt x="71252" y="8073"/>
                    <a:pt x="71252" y="8240"/>
                  </a:cubicBezTo>
                  <a:cubicBezTo>
                    <a:pt x="71252" y="8673"/>
                    <a:pt x="71485" y="9007"/>
                    <a:pt x="71385" y="9407"/>
                  </a:cubicBezTo>
                  <a:cubicBezTo>
                    <a:pt x="71652" y="9974"/>
                    <a:pt x="71585" y="10541"/>
                    <a:pt x="71719" y="11075"/>
                  </a:cubicBezTo>
                  <a:cubicBezTo>
                    <a:pt x="71819" y="11542"/>
                    <a:pt x="72019" y="12009"/>
                    <a:pt x="71985" y="12509"/>
                  </a:cubicBezTo>
                  <a:cubicBezTo>
                    <a:pt x="72186" y="12843"/>
                    <a:pt x="72186" y="13243"/>
                    <a:pt x="72319" y="13644"/>
                  </a:cubicBezTo>
                  <a:cubicBezTo>
                    <a:pt x="72419" y="14011"/>
                    <a:pt x="72586" y="14377"/>
                    <a:pt x="72553" y="14811"/>
                  </a:cubicBezTo>
                  <a:cubicBezTo>
                    <a:pt x="72819" y="15178"/>
                    <a:pt x="72753" y="15645"/>
                    <a:pt x="72886" y="16045"/>
                  </a:cubicBezTo>
                  <a:cubicBezTo>
                    <a:pt x="73020" y="16479"/>
                    <a:pt x="73053" y="16913"/>
                    <a:pt x="73153" y="17346"/>
                  </a:cubicBezTo>
                  <a:cubicBezTo>
                    <a:pt x="73220" y="17880"/>
                    <a:pt x="73220" y="18414"/>
                    <a:pt x="73253" y="18981"/>
                  </a:cubicBezTo>
                  <a:cubicBezTo>
                    <a:pt x="73253" y="19014"/>
                    <a:pt x="73220" y="19081"/>
                    <a:pt x="73253" y="19148"/>
                  </a:cubicBezTo>
                  <a:cubicBezTo>
                    <a:pt x="73420" y="19381"/>
                    <a:pt x="73386" y="19648"/>
                    <a:pt x="73386" y="19881"/>
                  </a:cubicBezTo>
                  <a:cubicBezTo>
                    <a:pt x="73353" y="20182"/>
                    <a:pt x="73520" y="20382"/>
                    <a:pt x="73520" y="20649"/>
                  </a:cubicBezTo>
                  <a:cubicBezTo>
                    <a:pt x="73520" y="21016"/>
                    <a:pt x="73520" y="21349"/>
                    <a:pt x="73653" y="21683"/>
                  </a:cubicBezTo>
                  <a:cubicBezTo>
                    <a:pt x="73720" y="21849"/>
                    <a:pt x="73720" y="22016"/>
                    <a:pt x="73820" y="22250"/>
                  </a:cubicBezTo>
                  <a:cubicBezTo>
                    <a:pt x="74020" y="22383"/>
                    <a:pt x="74220" y="22550"/>
                    <a:pt x="74521" y="22750"/>
                  </a:cubicBezTo>
                  <a:cubicBezTo>
                    <a:pt x="74721" y="22650"/>
                    <a:pt x="74921" y="22550"/>
                    <a:pt x="75054" y="22417"/>
                  </a:cubicBezTo>
                  <a:cubicBezTo>
                    <a:pt x="75254" y="22183"/>
                    <a:pt x="75488" y="21883"/>
                    <a:pt x="75655" y="21649"/>
                  </a:cubicBezTo>
                  <a:cubicBezTo>
                    <a:pt x="75855" y="21316"/>
                    <a:pt x="75988" y="20915"/>
                    <a:pt x="76188" y="20649"/>
                  </a:cubicBezTo>
                  <a:cubicBezTo>
                    <a:pt x="76689" y="19981"/>
                    <a:pt x="77022" y="19214"/>
                    <a:pt x="77389" y="18514"/>
                  </a:cubicBezTo>
                  <a:cubicBezTo>
                    <a:pt x="77756" y="17847"/>
                    <a:pt x="78023" y="17079"/>
                    <a:pt x="78357" y="16379"/>
                  </a:cubicBezTo>
                  <a:cubicBezTo>
                    <a:pt x="78523" y="16012"/>
                    <a:pt x="78690" y="15645"/>
                    <a:pt x="78890" y="15211"/>
                  </a:cubicBezTo>
                  <a:cubicBezTo>
                    <a:pt x="79057" y="15311"/>
                    <a:pt x="79191" y="15311"/>
                    <a:pt x="79257" y="15378"/>
                  </a:cubicBezTo>
                  <a:cubicBezTo>
                    <a:pt x="79691" y="15845"/>
                    <a:pt x="80225" y="16179"/>
                    <a:pt x="80692" y="16579"/>
                  </a:cubicBezTo>
                  <a:cubicBezTo>
                    <a:pt x="81159" y="16913"/>
                    <a:pt x="81526" y="17346"/>
                    <a:pt x="81993" y="17646"/>
                  </a:cubicBezTo>
                  <a:cubicBezTo>
                    <a:pt x="82660" y="18080"/>
                    <a:pt x="83260" y="18580"/>
                    <a:pt x="83861" y="19181"/>
                  </a:cubicBezTo>
                  <a:lnTo>
                    <a:pt x="84728" y="20048"/>
                  </a:lnTo>
                  <a:cubicBezTo>
                    <a:pt x="84895" y="20215"/>
                    <a:pt x="85095" y="20348"/>
                    <a:pt x="85262" y="20482"/>
                  </a:cubicBezTo>
                  <a:lnTo>
                    <a:pt x="85762" y="20482"/>
                  </a:lnTo>
                  <a:cubicBezTo>
                    <a:pt x="85729" y="20148"/>
                    <a:pt x="86062" y="20148"/>
                    <a:pt x="86229" y="20015"/>
                  </a:cubicBezTo>
                  <a:lnTo>
                    <a:pt x="86229" y="18847"/>
                  </a:lnTo>
                  <a:cubicBezTo>
                    <a:pt x="86196" y="18847"/>
                    <a:pt x="86162" y="18814"/>
                    <a:pt x="86162" y="18814"/>
                  </a:cubicBezTo>
                  <a:cubicBezTo>
                    <a:pt x="86096" y="18247"/>
                    <a:pt x="85995" y="17713"/>
                    <a:pt x="85895" y="17179"/>
                  </a:cubicBezTo>
                  <a:cubicBezTo>
                    <a:pt x="85762" y="16512"/>
                    <a:pt x="85662" y="15879"/>
                    <a:pt x="85562" y="15211"/>
                  </a:cubicBezTo>
                  <a:cubicBezTo>
                    <a:pt x="85495" y="14711"/>
                    <a:pt x="85228" y="14211"/>
                    <a:pt x="85328" y="13677"/>
                  </a:cubicBezTo>
                  <a:cubicBezTo>
                    <a:pt x="85061" y="13477"/>
                    <a:pt x="85262" y="13143"/>
                    <a:pt x="85095" y="12876"/>
                  </a:cubicBezTo>
                  <a:cubicBezTo>
                    <a:pt x="84995" y="12676"/>
                    <a:pt x="85028" y="12343"/>
                    <a:pt x="84995" y="12076"/>
                  </a:cubicBezTo>
                  <a:lnTo>
                    <a:pt x="84861" y="11709"/>
                  </a:lnTo>
                  <a:cubicBezTo>
                    <a:pt x="84861" y="11542"/>
                    <a:pt x="84895" y="11342"/>
                    <a:pt x="84861" y="11242"/>
                  </a:cubicBezTo>
                  <a:cubicBezTo>
                    <a:pt x="84594" y="11008"/>
                    <a:pt x="84828" y="10675"/>
                    <a:pt x="84661" y="10375"/>
                  </a:cubicBezTo>
                  <a:cubicBezTo>
                    <a:pt x="84494" y="10141"/>
                    <a:pt x="84561" y="9741"/>
                    <a:pt x="84494" y="9474"/>
                  </a:cubicBezTo>
                  <a:cubicBezTo>
                    <a:pt x="84394" y="9207"/>
                    <a:pt x="84428" y="8974"/>
                    <a:pt x="84361" y="8740"/>
                  </a:cubicBezTo>
                  <a:cubicBezTo>
                    <a:pt x="84194" y="8306"/>
                    <a:pt x="84161" y="7806"/>
                    <a:pt x="84027" y="7339"/>
                  </a:cubicBezTo>
                  <a:cubicBezTo>
                    <a:pt x="83927" y="7006"/>
                    <a:pt x="83994" y="6639"/>
                    <a:pt x="83894" y="6305"/>
                  </a:cubicBezTo>
                  <a:cubicBezTo>
                    <a:pt x="83827" y="6038"/>
                    <a:pt x="83894" y="5705"/>
                    <a:pt x="83761" y="5538"/>
                  </a:cubicBezTo>
                  <a:cubicBezTo>
                    <a:pt x="83660" y="5338"/>
                    <a:pt x="83727" y="5071"/>
                    <a:pt x="83660" y="4871"/>
                  </a:cubicBezTo>
                  <a:cubicBezTo>
                    <a:pt x="83560" y="4671"/>
                    <a:pt x="83560" y="4404"/>
                    <a:pt x="83527" y="4170"/>
                  </a:cubicBezTo>
                  <a:cubicBezTo>
                    <a:pt x="83494" y="3970"/>
                    <a:pt x="83427" y="3703"/>
                    <a:pt x="83427" y="3503"/>
                  </a:cubicBezTo>
                  <a:cubicBezTo>
                    <a:pt x="83394" y="3403"/>
                    <a:pt x="83360" y="3336"/>
                    <a:pt x="83360" y="3303"/>
                  </a:cubicBezTo>
                  <a:cubicBezTo>
                    <a:pt x="83761" y="3136"/>
                    <a:pt x="84194" y="2969"/>
                    <a:pt x="84594" y="2736"/>
                  </a:cubicBezTo>
                  <a:cubicBezTo>
                    <a:pt x="85095" y="2602"/>
                    <a:pt x="85895" y="2202"/>
                    <a:pt x="86663" y="1869"/>
                  </a:cubicBezTo>
                  <a:cubicBezTo>
                    <a:pt x="87096" y="1668"/>
                    <a:pt x="87563" y="1402"/>
                    <a:pt x="88030" y="1168"/>
                  </a:cubicBezTo>
                  <a:cubicBezTo>
                    <a:pt x="88030" y="701"/>
                    <a:pt x="87897" y="367"/>
                    <a:pt x="87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7384188" y="1593815"/>
              <a:ext cx="262612" cy="25410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7970860" y="1720372"/>
              <a:ext cx="145473" cy="128547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40388" y="1645165"/>
              <a:ext cx="262612" cy="25410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6"/>
            <p:cNvSpPr/>
            <p:nvPr/>
          </p:nvSpPr>
          <p:spPr>
            <a:xfrm flipH="1">
              <a:off x="9532038" y="1505865"/>
              <a:ext cx="262612" cy="25410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6"/>
            <p:cNvSpPr/>
            <p:nvPr/>
          </p:nvSpPr>
          <p:spPr>
            <a:xfrm flipH="1">
              <a:off x="9069535" y="1720372"/>
              <a:ext cx="145473" cy="128547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7" name="Google Shape;4507;p16"/>
          <p:cNvGrpSpPr/>
          <p:nvPr/>
        </p:nvGrpSpPr>
        <p:grpSpPr>
          <a:xfrm>
            <a:off x="3040743" y="-62510"/>
            <a:ext cx="8296388" cy="6966561"/>
            <a:chOff x="3040743" y="-62510"/>
            <a:chExt cx="8296388" cy="6966561"/>
          </a:xfrm>
        </p:grpSpPr>
        <p:grpSp>
          <p:nvGrpSpPr>
            <p:cNvPr id="4508" name="Google Shape;4508;p16"/>
            <p:cNvGrpSpPr/>
            <p:nvPr/>
          </p:nvGrpSpPr>
          <p:grpSpPr>
            <a:xfrm>
              <a:off x="3040743" y="-62510"/>
              <a:ext cx="8296388" cy="6082293"/>
              <a:chOff x="3040743" y="-62510"/>
              <a:chExt cx="8296388" cy="6082293"/>
            </a:xfrm>
          </p:grpSpPr>
          <p:grpSp>
            <p:nvGrpSpPr>
              <p:cNvPr id="4509" name="Google Shape;4509;p16"/>
              <p:cNvGrpSpPr/>
              <p:nvPr/>
            </p:nvGrpSpPr>
            <p:grpSpPr>
              <a:xfrm rot="-1856811">
                <a:off x="9075562" y="208735"/>
                <a:ext cx="1338947" cy="1025873"/>
                <a:chOff x="6015800" y="923575"/>
                <a:chExt cx="1212225" cy="937075"/>
              </a:xfrm>
            </p:grpSpPr>
            <p:sp>
              <p:nvSpPr>
                <p:cNvPr id="4510" name="Google Shape;4510;p16"/>
                <p:cNvSpPr/>
                <p:nvPr/>
              </p:nvSpPr>
              <p:spPr>
                <a:xfrm>
                  <a:off x="6015800" y="923575"/>
                  <a:ext cx="375800" cy="36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2" h="14474" extrusionOk="0">
                      <a:moveTo>
                        <a:pt x="8300" y="0"/>
                      </a:moveTo>
                      <a:cubicBezTo>
                        <a:pt x="7968" y="0"/>
                        <a:pt x="7628" y="165"/>
                        <a:pt x="7404" y="501"/>
                      </a:cubicBezTo>
                      <a:lnTo>
                        <a:pt x="5352" y="3815"/>
                      </a:lnTo>
                      <a:lnTo>
                        <a:pt x="1459" y="3447"/>
                      </a:lnTo>
                      <a:cubicBezTo>
                        <a:pt x="1438" y="3446"/>
                        <a:pt x="1416" y="3445"/>
                        <a:pt x="1395" y="3445"/>
                      </a:cubicBezTo>
                      <a:cubicBezTo>
                        <a:pt x="538" y="3445"/>
                        <a:pt x="0" y="4463"/>
                        <a:pt x="565" y="5131"/>
                      </a:cubicBezTo>
                      <a:lnTo>
                        <a:pt x="3038" y="8129"/>
                      </a:lnTo>
                      <a:lnTo>
                        <a:pt x="1459" y="11706"/>
                      </a:lnTo>
                      <a:cubicBezTo>
                        <a:pt x="1145" y="12469"/>
                        <a:pt x="1712" y="13194"/>
                        <a:pt x="2474" y="13194"/>
                      </a:cubicBezTo>
                      <a:cubicBezTo>
                        <a:pt x="2604" y="13194"/>
                        <a:pt x="2741" y="13173"/>
                        <a:pt x="2880" y="13126"/>
                      </a:cubicBezTo>
                      <a:lnTo>
                        <a:pt x="6457" y="11654"/>
                      </a:lnTo>
                      <a:lnTo>
                        <a:pt x="9455" y="14231"/>
                      </a:lnTo>
                      <a:cubicBezTo>
                        <a:pt x="9654" y="14399"/>
                        <a:pt x="9883" y="14474"/>
                        <a:pt x="10107" y="14474"/>
                      </a:cubicBezTo>
                      <a:cubicBezTo>
                        <a:pt x="10656" y="14474"/>
                        <a:pt x="11176" y="14025"/>
                        <a:pt x="11139" y="13390"/>
                      </a:cubicBezTo>
                      <a:lnTo>
                        <a:pt x="10876" y="9497"/>
                      </a:lnTo>
                      <a:lnTo>
                        <a:pt x="14242" y="7498"/>
                      </a:lnTo>
                      <a:cubicBezTo>
                        <a:pt x="15031" y="7077"/>
                        <a:pt x="14874" y="5814"/>
                        <a:pt x="13979" y="5604"/>
                      </a:cubicBezTo>
                      <a:lnTo>
                        <a:pt x="10139" y="4710"/>
                      </a:lnTo>
                      <a:lnTo>
                        <a:pt x="9298" y="870"/>
                      </a:lnTo>
                      <a:cubicBezTo>
                        <a:pt x="9177" y="297"/>
                        <a:pt x="8745" y="0"/>
                        <a:pt x="8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1" name="Google Shape;4511;p16"/>
                <p:cNvSpPr/>
                <p:nvPr/>
              </p:nvSpPr>
              <p:spPr>
                <a:xfrm>
                  <a:off x="6024650" y="1009625"/>
                  <a:ext cx="124975" cy="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9" h="1110" extrusionOk="0">
                      <a:moveTo>
                        <a:pt x="1005" y="0"/>
                      </a:moveTo>
                      <a:cubicBezTo>
                        <a:pt x="526" y="0"/>
                        <a:pt x="148" y="348"/>
                        <a:pt x="1" y="742"/>
                      </a:cubicBezTo>
                      <a:lnTo>
                        <a:pt x="4472" y="1110"/>
                      </a:lnTo>
                      <a:lnTo>
                        <a:pt x="4998" y="373"/>
                      </a:lnTo>
                      <a:lnTo>
                        <a:pt x="1105" y="5"/>
                      </a:lnTo>
                      <a:cubicBezTo>
                        <a:pt x="1072" y="2"/>
                        <a:pt x="1038" y="0"/>
                        <a:pt x="100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2" name="Google Shape;4512;p16"/>
                <p:cNvSpPr/>
                <p:nvPr/>
              </p:nvSpPr>
              <p:spPr>
                <a:xfrm>
                  <a:off x="6195625" y="926500"/>
                  <a:ext cx="195975" cy="3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14446" extrusionOk="0">
                      <a:moveTo>
                        <a:pt x="1045" y="1"/>
                      </a:moveTo>
                      <a:cubicBezTo>
                        <a:pt x="716" y="1"/>
                        <a:pt x="381" y="156"/>
                        <a:pt x="158" y="490"/>
                      </a:cubicBezTo>
                      <a:lnTo>
                        <a:pt x="0" y="753"/>
                      </a:lnTo>
                      <a:cubicBezTo>
                        <a:pt x="316" y="805"/>
                        <a:pt x="579" y="1068"/>
                        <a:pt x="684" y="1489"/>
                      </a:cubicBezTo>
                      <a:lnTo>
                        <a:pt x="1526" y="5277"/>
                      </a:lnTo>
                      <a:lnTo>
                        <a:pt x="5313" y="6223"/>
                      </a:lnTo>
                      <a:cubicBezTo>
                        <a:pt x="6260" y="6434"/>
                        <a:pt x="6366" y="7644"/>
                        <a:pt x="5576" y="8117"/>
                      </a:cubicBezTo>
                      <a:lnTo>
                        <a:pt x="2262" y="10116"/>
                      </a:lnTo>
                      <a:lnTo>
                        <a:pt x="2525" y="13956"/>
                      </a:lnTo>
                      <a:cubicBezTo>
                        <a:pt x="2578" y="14114"/>
                        <a:pt x="2525" y="14167"/>
                        <a:pt x="2420" y="14377"/>
                      </a:cubicBezTo>
                      <a:cubicBezTo>
                        <a:pt x="2541" y="14424"/>
                        <a:pt x="2667" y="14446"/>
                        <a:pt x="2793" y="14446"/>
                      </a:cubicBezTo>
                      <a:cubicBezTo>
                        <a:pt x="3374" y="14446"/>
                        <a:pt x="3936" y="13974"/>
                        <a:pt x="3893" y="13325"/>
                      </a:cubicBezTo>
                      <a:lnTo>
                        <a:pt x="3630" y="9432"/>
                      </a:lnTo>
                      <a:lnTo>
                        <a:pt x="6997" y="7486"/>
                      </a:lnTo>
                      <a:cubicBezTo>
                        <a:pt x="7838" y="7013"/>
                        <a:pt x="7628" y="5750"/>
                        <a:pt x="6734" y="5540"/>
                      </a:cubicBezTo>
                      <a:lnTo>
                        <a:pt x="2894" y="4645"/>
                      </a:lnTo>
                      <a:lnTo>
                        <a:pt x="2052" y="805"/>
                      </a:lnTo>
                      <a:cubicBezTo>
                        <a:pt x="1931" y="289"/>
                        <a:pt x="1494" y="1"/>
                        <a:pt x="1045" y="1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3" name="Google Shape;4513;p16"/>
                <p:cNvSpPr/>
                <p:nvPr/>
              </p:nvSpPr>
              <p:spPr>
                <a:xfrm>
                  <a:off x="6473100" y="1159675"/>
                  <a:ext cx="70100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0" h="18149" fill="none" extrusionOk="0">
                      <a:moveTo>
                        <a:pt x="1" y="0"/>
                      </a:moveTo>
                      <a:cubicBezTo>
                        <a:pt x="11785" y="0"/>
                        <a:pt x="23252" y="7417"/>
                        <a:pt x="28039" y="18149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4" name="Google Shape;4514;p16"/>
                <p:cNvSpPr/>
                <p:nvPr/>
              </p:nvSpPr>
              <p:spPr>
                <a:xfrm>
                  <a:off x="6475750" y="1233325"/>
                  <a:ext cx="309075" cy="14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3" h="5629" fill="none" extrusionOk="0">
                      <a:moveTo>
                        <a:pt x="0" y="0"/>
                      </a:moveTo>
                      <a:cubicBezTo>
                        <a:pt x="4366" y="1157"/>
                        <a:pt x="8522" y="3051"/>
                        <a:pt x="12362" y="5629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5" name="Google Shape;4515;p16"/>
                <p:cNvSpPr/>
                <p:nvPr/>
              </p:nvSpPr>
              <p:spPr>
                <a:xfrm>
                  <a:off x="6858450" y="1473975"/>
                  <a:ext cx="84175" cy="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7" h="3631" fill="none" extrusionOk="0">
                      <a:moveTo>
                        <a:pt x="0" y="1"/>
                      </a:moveTo>
                      <a:cubicBezTo>
                        <a:pt x="1368" y="948"/>
                        <a:pt x="2473" y="2210"/>
                        <a:pt x="3367" y="3630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6" name="Google Shape;4516;p16"/>
                <p:cNvSpPr/>
                <p:nvPr/>
              </p:nvSpPr>
              <p:spPr>
                <a:xfrm>
                  <a:off x="6462600" y="1304325"/>
                  <a:ext cx="303800" cy="4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6361" fill="none" extrusionOk="0">
                      <a:moveTo>
                        <a:pt x="0" y="1"/>
                      </a:moveTo>
                      <a:cubicBezTo>
                        <a:pt x="6155" y="3315"/>
                        <a:pt x="10679" y="9522"/>
                        <a:pt x="12152" y="16361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7" name="Google Shape;4517;p16"/>
                <p:cNvSpPr/>
                <p:nvPr/>
              </p:nvSpPr>
              <p:spPr>
                <a:xfrm>
                  <a:off x="6799275" y="1797500"/>
                  <a:ext cx="15800" cy="6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526" fill="none" extrusionOk="0">
                      <a:moveTo>
                        <a:pt x="0" y="1"/>
                      </a:moveTo>
                      <a:cubicBezTo>
                        <a:pt x="210" y="842"/>
                        <a:pt x="368" y="1684"/>
                        <a:pt x="631" y="2526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8" name="Google Shape;4518;p16"/>
                <p:cNvSpPr/>
                <p:nvPr/>
              </p:nvSpPr>
              <p:spPr>
                <a:xfrm>
                  <a:off x="6486275" y="1049200"/>
                  <a:ext cx="49845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8" h="3473" fill="none" extrusionOk="0">
                      <a:moveTo>
                        <a:pt x="0" y="1052"/>
                      </a:moveTo>
                      <a:cubicBezTo>
                        <a:pt x="6733" y="0"/>
                        <a:pt x="13677" y="842"/>
                        <a:pt x="19937" y="3472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16"/>
                <p:cNvSpPr/>
                <p:nvPr/>
              </p:nvSpPr>
              <p:spPr>
                <a:xfrm>
                  <a:off x="7089900" y="1205700"/>
                  <a:ext cx="59200" cy="3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1421" fill="none" extrusionOk="0">
                      <a:moveTo>
                        <a:pt x="1" y="0"/>
                      </a:moveTo>
                      <a:cubicBezTo>
                        <a:pt x="790" y="421"/>
                        <a:pt x="1579" y="895"/>
                        <a:pt x="2368" y="1421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0" name="Google Shape;4520;p16"/>
                <p:cNvSpPr/>
                <p:nvPr/>
              </p:nvSpPr>
              <p:spPr>
                <a:xfrm>
                  <a:off x="7216150" y="1312225"/>
                  <a:ext cx="11875" cy="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69" fill="none" extrusionOk="0">
                      <a:moveTo>
                        <a:pt x="1" y="0"/>
                      </a:moveTo>
                      <a:cubicBezTo>
                        <a:pt x="159" y="106"/>
                        <a:pt x="264" y="263"/>
                        <a:pt x="474" y="369"/>
                      </a:cubicBezTo>
                    </a:path>
                  </a:pathLst>
                </a:custGeom>
                <a:noFill/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1" name="Google Shape;4521;p16"/>
                <p:cNvSpPr/>
                <p:nvPr/>
              </p:nvSpPr>
              <p:spPr>
                <a:xfrm>
                  <a:off x="6989950" y="1652825"/>
                  <a:ext cx="11875" cy="2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948" fill="none" extrusionOk="0">
                      <a:moveTo>
                        <a:pt x="1" y="1"/>
                      </a:moveTo>
                      <a:cubicBezTo>
                        <a:pt x="106" y="317"/>
                        <a:pt x="316" y="632"/>
                        <a:pt x="474" y="948"/>
                      </a:cubicBezTo>
                    </a:path>
                  </a:pathLst>
                </a:custGeom>
                <a:solidFill>
                  <a:schemeClr val="lt2"/>
                </a:solidFill>
                <a:ln w="19725" cap="rnd" cmpd="sng">
                  <a:solidFill>
                    <a:srgbClr val="FCC3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2" name="Google Shape;4522;p16"/>
              <p:cNvGrpSpPr/>
              <p:nvPr/>
            </p:nvGrpSpPr>
            <p:grpSpPr>
              <a:xfrm>
                <a:off x="6156472" y="1438065"/>
                <a:ext cx="265881" cy="254105"/>
                <a:chOff x="2419900" y="952925"/>
                <a:chExt cx="134175" cy="129375"/>
              </a:xfrm>
            </p:grpSpPr>
            <p:sp>
              <p:nvSpPr>
                <p:cNvPr id="4523" name="Google Shape;4523;p16"/>
                <p:cNvSpPr/>
                <p:nvPr/>
              </p:nvSpPr>
              <p:spPr>
                <a:xfrm>
                  <a:off x="2421550" y="952925"/>
                  <a:ext cx="1325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" h="5175" extrusionOk="0">
                      <a:moveTo>
                        <a:pt x="2854" y="1"/>
                      </a:moveTo>
                      <a:cubicBezTo>
                        <a:pt x="2742" y="1"/>
                        <a:pt x="2640" y="55"/>
                        <a:pt x="2617" y="169"/>
                      </a:cubicBezTo>
                      <a:lnTo>
                        <a:pt x="1881" y="1326"/>
                      </a:lnTo>
                      <a:lnTo>
                        <a:pt x="513" y="1221"/>
                      </a:lnTo>
                      <a:cubicBezTo>
                        <a:pt x="493" y="1218"/>
                        <a:pt x="473" y="1216"/>
                        <a:pt x="453" y="1216"/>
                      </a:cubicBezTo>
                      <a:cubicBezTo>
                        <a:pt x="172" y="1216"/>
                        <a:pt x="1" y="1554"/>
                        <a:pt x="198" y="1800"/>
                      </a:cubicBezTo>
                      <a:lnTo>
                        <a:pt x="1092" y="2852"/>
                      </a:lnTo>
                      <a:lnTo>
                        <a:pt x="566" y="4167"/>
                      </a:lnTo>
                      <a:cubicBezTo>
                        <a:pt x="478" y="4431"/>
                        <a:pt x="647" y="4731"/>
                        <a:pt x="889" y="4731"/>
                      </a:cubicBezTo>
                      <a:cubicBezTo>
                        <a:pt x="937" y="4731"/>
                        <a:pt x="987" y="4719"/>
                        <a:pt x="1039" y="4693"/>
                      </a:cubicBezTo>
                      <a:lnTo>
                        <a:pt x="2354" y="4167"/>
                      </a:lnTo>
                      <a:lnTo>
                        <a:pt x="3407" y="5114"/>
                      </a:lnTo>
                      <a:cubicBezTo>
                        <a:pt x="3462" y="5155"/>
                        <a:pt x="3527" y="5175"/>
                        <a:pt x="3594" y="5175"/>
                      </a:cubicBezTo>
                      <a:cubicBezTo>
                        <a:pt x="3784" y="5175"/>
                        <a:pt x="3985" y="5018"/>
                        <a:pt x="3985" y="4746"/>
                      </a:cubicBezTo>
                      <a:lnTo>
                        <a:pt x="3880" y="3378"/>
                      </a:lnTo>
                      <a:lnTo>
                        <a:pt x="5037" y="2641"/>
                      </a:lnTo>
                      <a:cubicBezTo>
                        <a:pt x="5300" y="2536"/>
                        <a:pt x="5248" y="2063"/>
                        <a:pt x="4932" y="2010"/>
                      </a:cubicBezTo>
                      <a:lnTo>
                        <a:pt x="3512" y="1695"/>
                      </a:lnTo>
                      <a:lnTo>
                        <a:pt x="3196" y="274"/>
                      </a:lnTo>
                      <a:cubicBezTo>
                        <a:pt x="3166" y="95"/>
                        <a:pt x="3001" y="1"/>
                        <a:pt x="2854" y="1"/>
                      </a:cubicBezTo>
                      <a:close/>
                    </a:path>
                  </a:pathLst>
                </a:custGeom>
                <a:solidFill>
                  <a:srgbClr val="FCC3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4" name="Google Shape;4524;p16"/>
                <p:cNvSpPr/>
                <p:nvPr/>
              </p:nvSpPr>
              <p:spPr>
                <a:xfrm>
                  <a:off x="2510650" y="995275"/>
                  <a:ext cx="408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685" extrusionOk="0">
                      <a:moveTo>
                        <a:pt x="0" y="1"/>
                      </a:moveTo>
                      <a:lnTo>
                        <a:pt x="53" y="316"/>
                      </a:lnTo>
                      <a:lnTo>
                        <a:pt x="1631" y="684"/>
                      </a:lnTo>
                      <a:cubicBezTo>
                        <a:pt x="1631" y="579"/>
                        <a:pt x="1473" y="369"/>
                        <a:pt x="1368" y="31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5" name="Google Shape;4525;p16"/>
                <p:cNvSpPr/>
                <p:nvPr/>
              </p:nvSpPr>
              <p:spPr>
                <a:xfrm>
                  <a:off x="2419900" y="952925"/>
                  <a:ext cx="81575" cy="1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4715" extrusionOk="0">
                      <a:moveTo>
                        <a:pt x="2910" y="1"/>
                      </a:moveTo>
                      <a:cubicBezTo>
                        <a:pt x="2791" y="1"/>
                        <a:pt x="2676" y="55"/>
                        <a:pt x="2631" y="169"/>
                      </a:cubicBezTo>
                      <a:lnTo>
                        <a:pt x="1894" y="1326"/>
                      </a:lnTo>
                      <a:lnTo>
                        <a:pt x="527" y="1221"/>
                      </a:lnTo>
                      <a:cubicBezTo>
                        <a:pt x="211" y="1221"/>
                        <a:pt x="1" y="1537"/>
                        <a:pt x="211" y="1800"/>
                      </a:cubicBezTo>
                      <a:lnTo>
                        <a:pt x="444" y="2074"/>
                      </a:lnTo>
                      <a:lnTo>
                        <a:pt x="444" y="2074"/>
                      </a:lnTo>
                      <a:cubicBezTo>
                        <a:pt x="423" y="1876"/>
                        <a:pt x="553" y="1678"/>
                        <a:pt x="745" y="1678"/>
                      </a:cubicBezTo>
                      <a:cubicBezTo>
                        <a:pt x="776" y="1678"/>
                        <a:pt x="808" y="1683"/>
                        <a:pt x="842" y="1695"/>
                      </a:cubicBezTo>
                      <a:lnTo>
                        <a:pt x="2210" y="1800"/>
                      </a:lnTo>
                      <a:lnTo>
                        <a:pt x="2946" y="642"/>
                      </a:lnTo>
                      <a:cubicBezTo>
                        <a:pt x="2999" y="485"/>
                        <a:pt x="3157" y="432"/>
                        <a:pt x="3262" y="432"/>
                      </a:cubicBezTo>
                      <a:lnTo>
                        <a:pt x="3262" y="274"/>
                      </a:lnTo>
                      <a:cubicBezTo>
                        <a:pt x="3232" y="95"/>
                        <a:pt x="3067" y="1"/>
                        <a:pt x="2910" y="1"/>
                      </a:cubicBezTo>
                      <a:close/>
                      <a:moveTo>
                        <a:pt x="444" y="2074"/>
                      </a:moveTo>
                      <a:cubicBezTo>
                        <a:pt x="452" y="2143"/>
                        <a:pt x="478" y="2212"/>
                        <a:pt x="527" y="2273"/>
                      </a:cubicBezTo>
                      <a:lnTo>
                        <a:pt x="1078" y="2921"/>
                      </a:lnTo>
                      <a:lnTo>
                        <a:pt x="1078" y="2921"/>
                      </a:lnTo>
                      <a:lnTo>
                        <a:pt x="1105" y="2852"/>
                      </a:lnTo>
                      <a:lnTo>
                        <a:pt x="444" y="2074"/>
                      </a:lnTo>
                      <a:close/>
                      <a:moveTo>
                        <a:pt x="1078" y="2921"/>
                      </a:moveTo>
                      <a:lnTo>
                        <a:pt x="579" y="4167"/>
                      </a:lnTo>
                      <a:cubicBezTo>
                        <a:pt x="486" y="4401"/>
                        <a:pt x="642" y="4636"/>
                        <a:pt x="864" y="4684"/>
                      </a:cubicBezTo>
                      <a:lnTo>
                        <a:pt x="864" y="4684"/>
                      </a:lnTo>
                      <a:cubicBezTo>
                        <a:pt x="869" y="4671"/>
                        <a:pt x="879" y="4656"/>
                        <a:pt x="895" y="4640"/>
                      </a:cubicBezTo>
                      <a:lnTo>
                        <a:pt x="1421" y="3325"/>
                      </a:lnTo>
                      <a:lnTo>
                        <a:pt x="1078" y="2921"/>
                      </a:lnTo>
                      <a:close/>
                      <a:moveTo>
                        <a:pt x="864" y="4684"/>
                      </a:moveTo>
                      <a:cubicBezTo>
                        <a:pt x="856" y="4702"/>
                        <a:pt x="861" y="4715"/>
                        <a:pt x="881" y="4715"/>
                      </a:cubicBezTo>
                      <a:cubicBezTo>
                        <a:pt x="895" y="4715"/>
                        <a:pt x="917" y="4708"/>
                        <a:pt x="947" y="4693"/>
                      </a:cubicBezTo>
                      <a:cubicBezTo>
                        <a:pt x="919" y="4693"/>
                        <a:pt x="891" y="4690"/>
                        <a:pt x="864" y="4684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6" name="Google Shape;4526;p16"/>
              <p:cNvGrpSpPr/>
              <p:nvPr/>
            </p:nvGrpSpPr>
            <p:grpSpPr>
              <a:xfrm>
                <a:off x="3040743" y="2851765"/>
                <a:ext cx="265881" cy="254105"/>
                <a:chOff x="2419900" y="952925"/>
                <a:chExt cx="134175" cy="129375"/>
              </a:xfrm>
            </p:grpSpPr>
            <p:sp>
              <p:nvSpPr>
                <p:cNvPr id="4527" name="Google Shape;4527;p16"/>
                <p:cNvSpPr/>
                <p:nvPr/>
              </p:nvSpPr>
              <p:spPr>
                <a:xfrm>
                  <a:off x="2421550" y="952925"/>
                  <a:ext cx="1325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" h="5175" extrusionOk="0">
                      <a:moveTo>
                        <a:pt x="2854" y="1"/>
                      </a:moveTo>
                      <a:cubicBezTo>
                        <a:pt x="2742" y="1"/>
                        <a:pt x="2640" y="55"/>
                        <a:pt x="2617" y="169"/>
                      </a:cubicBezTo>
                      <a:lnTo>
                        <a:pt x="1881" y="1326"/>
                      </a:lnTo>
                      <a:lnTo>
                        <a:pt x="513" y="1221"/>
                      </a:lnTo>
                      <a:cubicBezTo>
                        <a:pt x="493" y="1218"/>
                        <a:pt x="473" y="1216"/>
                        <a:pt x="453" y="1216"/>
                      </a:cubicBezTo>
                      <a:cubicBezTo>
                        <a:pt x="172" y="1216"/>
                        <a:pt x="1" y="1554"/>
                        <a:pt x="198" y="1800"/>
                      </a:cubicBezTo>
                      <a:lnTo>
                        <a:pt x="1092" y="2852"/>
                      </a:lnTo>
                      <a:lnTo>
                        <a:pt x="566" y="4167"/>
                      </a:lnTo>
                      <a:cubicBezTo>
                        <a:pt x="478" y="4431"/>
                        <a:pt x="647" y="4731"/>
                        <a:pt x="889" y="4731"/>
                      </a:cubicBezTo>
                      <a:cubicBezTo>
                        <a:pt x="937" y="4731"/>
                        <a:pt x="987" y="4719"/>
                        <a:pt x="1039" y="4693"/>
                      </a:cubicBezTo>
                      <a:lnTo>
                        <a:pt x="2354" y="4167"/>
                      </a:lnTo>
                      <a:lnTo>
                        <a:pt x="3407" y="5114"/>
                      </a:lnTo>
                      <a:cubicBezTo>
                        <a:pt x="3462" y="5155"/>
                        <a:pt x="3527" y="5175"/>
                        <a:pt x="3594" y="5175"/>
                      </a:cubicBezTo>
                      <a:cubicBezTo>
                        <a:pt x="3784" y="5175"/>
                        <a:pt x="3985" y="5018"/>
                        <a:pt x="3985" y="4746"/>
                      </a:cubicBezTo>
                      <a:lnTo>
                        <a:pt x="3880" y="3378"/>
                      </a:lnTo>
                      <a:lnTo>
                        <a:pt x="5037" y="2641"/>
                      </a:lnTo>
                      <a:cubicBezTo>
                        <a:pt x="5300" y="2536"/>
                        <a:pt x="5248" y="2063"/>
                        <a:pt x="4932" y="2010"/>
                      </a:cubicBezTo>
                      <a:lnTo>
                        <a:pt x="3512" y="1695"/>
                      </a:lnTo>
                      <a:lnTo>
                        <a:pt x="3196" y="274"/>
                      </a:lnTo>
                      <a:cubicBezTo>
                        <a:pt x="3166" y="95"/>
                        <a:pt x="3001" y="1"/>
                        <a:pt x="2854" y="1"/>
                      </a:cubicBezTo>
                      <a:close/>
                    </a:path>
                  </a:pathLst>
                </a:custGeom>
                <a:solidFill>
                  <a:srgbClr val="FCC3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8" name="Google Shape;4528;p16"/>
                <p:cNvSpPr/>
                <p:nvPr/>
              </p:nvSpPr>
              <p:spPr>
                <a:xfrm>
                  <a:off x="2510650" y="995275"/>
                  <a:ext cx="408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685" extrusionOk="0">
                      <a:moveTo>
                        <a:pt x="0" y="1"/>
                      </a:moveTo>
                      <a:lnTo>
                        <a:pt x="53" y="316"/>
                      </a:lnTo>
                      <a:lnTo>
                        <a:pt x="1631" y="684"/>
                      </a:lnTo>
                      <a:cubicBezTo>
                        <a:pt x="1631" y="579"/>
                        <a:pt x="1473" y="369"/>
                        <a:pt x="1368" y="31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9" name="Google Shape;4529;p16"/>
                <p:cNvSpPr/>
                <p:nvPr/>
              </p:nvSpPr>
              <p:spPr>
                <a:xfrm>
                  <a:off x="2419900" y="952925"/>
                  <a:ext cx="81575" cy="1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4715" extrusionOk="0">
                      <a:moveTo>
                        <a:pt x="2910" y="1"/>
                      </a:moveTo>
                      <a:cubicBezTo>
                        <a:pt x="2791" y="1"/>
                        <a:pt x="2676" y="55"/>
                        <a:pt x="2631" y="169"/>
                      </a:cubicBezTo>
                      <a:lnTo>
                        <a:pt x="1894" y="1326"/>
                      </a:lnTo>
                      <a:lnTo>
                        <a:pt x="527" y="1221"/>
                      </a:lnTo>
                      <a:cubicBezTo>
                        <a:pt x="211" y="1221"/>
                        <a:pt x="1" y="1537"/>
                        <a:pt x="211" y="1800"/>
                      </a:cubicBezTo>
                      <a:lnTo>
                        <a:pt x="444" y="2074"/>
                      </a:lnTo>
                      <a:lnTo>
                        <a:pt x="444" y="2074"/>
                      </a:lnTo>
                      <a:cubicBezTo>
                        <a:pt x="423" y="1876"/>
                        <a:pt x="553" y="1678"/>
                        <a:pt x="745" y="1678"/>
                      </a:cubicBezTo>
                      <a:cubicBezTo>
                        <a:pt x="776" y="1678"/>
                        <a:pt x="808" y="1683"/>
                        <a:pt x="842" y="1695"/>
                      </a:cubicBezTo>
                      <a:lnTo>
                        <a:pt x="2210" y="1800"/>
                      </a:lnTo>
                      <a:lnTo>
                        <a:pt x="2946" y="642"/>
                      </a:lnTo>
                      <a:cubicBezTo>
                        <a:pt x="2999" y="485"/>
                        <a:pt x="3157" y="432"/>
                        <a:pt x="3262" y="432"/>
                      </a:cubicBezTo>
                      <a:lnTo>
                        <a:pt x="3262" y="274"/>
                      </a:lnTo>
                      <a:cubicBezTo>
                        <a:pt x="3232" y="95"/>
                        <a:pt x="3067" y="1"/>
                        <a:pt x="2910" y="1"/>
                      </a:cubicBezTo>
                      <a:close/>
                      <a:moveTo>
                        <a:pt x="444" y="2074"/>
                      </a:moveTo>
                      <a:cubicBezTo>
                        <a:pt x="452" y="2143"/>
                        <a:pt x="478" y="2212"/>
                        <a:pt x="527" y="2273"/>
                      </a:cubicBezTo>
                      <a:lnTo>
                        <a:pt x="1078" y="2921"/>
                      </a:lnTo>
                      <a:lnTo>
                        <a:pt x="1078" y="2921"/>
                      </a:lnTo>
                      <a:lnTo>
                        <a:pt x="1105" y="2852"/>
                      </a:lnTo>
                      <a:lnTo>
                        <a:pt x="444" y="2074"/>
                      </a:lnTo>
                      <a:close/>
                      <a:moveTo>
                        <a:pt x="1078" y="2921"/>
                      </a:moveTo>
                      <a:lnTo>
                        <a:pt x="579" y="4167"/>
                      </a:lnTo>
                      <a:cubicBezTo>
                        <a:pt x="486" y="4401"/>
                        <a:pt x="642" y="4636"/>
                        <a:pt x="864" y="4684"/>
                      </a:cubicBezTo>
                      <a:lnTo>
                        <a:pt x="864" y="4684"/>
                      </a:lnTo>
                      <a:cubicBezTo>
                        <a:pt x="869" y="4671"/>
                        <a:pt x="879" y="4656"/>
                        <a:pt x="895" y="4640"/>
                      </a:cubicBezTo>
                      <a:lnTo>
                        <a:pt x="1421" y="3325"/>
                      </a:lnTo>
                      <a:lnTo>
                        <a:pt x="1078" y="2921"/>
                      </a:lnTo>
                      <a:close/>
                      <a:moveTo>
                        <a:pt x="864" y="4684"/>
                      </a:moveTo>
                      <a:cubicBezTo>
                        <a:pt x="856" y="4702"/>
                        <a:pt x="861" y="4715"/>
                        <a:pt x="881" y="4715"/>
                      </a:cubicBezTo>
                      <a:cubicBezTo>
                        <a:pt x="895" y="4715"/>
                        <a:pt x="917" y="4708"/>
                        <a:pt x="947" y="4693"/>
                      </a:cubicBezTo>
                      <a:cubicBezTo>
                        <a:pt x="919" y="4693"/>
                        <a:pt x="891" y="4690"/>
                        <a:pt x="864" y="4684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30" name="Google Shape;4530;p16"/>
              <p:cNvGrpSpPr/>
              <p:nvPr/>
            </p:nvGrpSpPr>
            <p:grpSpPr>
              <a:xfrm>
                <a:off x="3043468" y="4350265"/>
                <a:ext cx="265881" cy="254105"/>
                <a:chOff x="2419900" y="952925"/>
                <a:chExt cx="134175" cy="129375"/>
              </a:xfrm>
            </p:grpSpPr>
            <p:sp>
              <p:nvSpPr>
                <p:cNvPr id="4531" name="Google Shape;4531;p16"/>
                <p:cNvSpPr/>
                <p:nvPr/>
              </p:nvSpPr>
              <p:spPr>
                <a:xfrm>
                  <a:off x="2421550" y="952925"/>
                  <a:ext cx="1325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" h="5175" extrusionOk="0">
                      <a:moveTo>
                        <a:pt x="2854" y="1"/>
                      </a:moveTo>
                      <a:cubicBezTo>
                        <a:pt x="2742" y="1"/>
                        <a:pt x="2640" y="55"/>
                        <a:pt x="2617" y="169"/>
                      </a:cubicBezTo>
                      <a:lnTo>
                        <a:pt x="1881" y="1326"/>
                      </a:lnTo>
                      <a:lnTo>
                        <a:pt x="513" y="1221"/>
                      </a:lnTo>
                      <a:cubicBezTo>
                        <a:pt x="493" y="1218"/>
                        <a:pt x="473" y="1216"/>
                        <a:pt x="453" y="1216"/>
                      </a:cubicBezTo>
                      <a:cubicBezTo>
                        <a:pt x="172" y="1216"/>
                        <a:pt x="1" y="1554"/>
                        <a:pt x="198" y="1800"/>
                      </a:cubicBezTo>
                      <a:lnTo>
                        <a:pt x="1092" y="2852"/>
                      </a:lnTo>
                      <a:lnTo>
                        <a:pt x="566" y="4167"/>
                      </a:lnTo>
                      <a:cubicBezTo>
                        <a:pt x="478" y="4431"/>
                        <a:pt x="647" y="4731"/>
                        <a:pt x="889" y="4731"/>
                      </a:cubicBezTo>
                      <a:cubicBezTo>
                        <a:pt x="937" y="4731"/>
                        <a:pt x="987" y="4719"/>
                        <a:pt x="1039" y="4693"/>
                      </a:cubicBezTo>
                      <a:lnTo>
                        <a:pt x="2354" y="4167"/>
                      </a:lnTo>
                      <a:lnTo>
                        <a:pt x="3407" y="5114"/>
                      </a:lnTo>
                      <a:cubicBezTo>
                        <a:pt x="3462" y="5155"/>
                        <a:pt x="3527" y="5175"/>
                        <a:pt x="3594" y="5175"/>
                      </a:cubicBezTo>
                      <a:cubicBezTo>
                        <a:pt x="3784" y="5175"/>
                        <a:pt x="3985" y="5018"/>
                        <a:pt x="3985" y="4746"/>
                      </a:cubicBezTo>
                      <a:lnTo>
                        <a:pt x="3880" y="3378"/>
                      </a:lnTo>
                      <a:lnTo>
                        <a:pt x="5037" y="2641"/>
                      </a:lnTo>
                      <a:cubicBezTo>
                        <a:pt x="5300" y="2536"/>
                        <a:pt x="5248" y="2063"/>
                        <a:pt x="4932" y="2010"/>
                      </a:cubicBezTo>
                      <a:lnTo>
                        <a:pt x="3512" y="1695"/>
                      </a:lnTo>
                      <a:lnTo>
                        <a:pt x="3196" y="274"/>
                      </a:lnTo>
                      <a:cubicBezTo>
                        <a:pt x="3166" y="95"/>
                        <a:pt x="3001" y="1"/>
                        <a:pt x="2854" y="1"/>
                      </a:cubicBezTo>
                      <a:close/>
                    </a:path>
                  </a:pathLst>
                </a:custGeom>
                <a:solidFill>
                  <a:srgbClr val="FCC3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2" name="Google Shape;4532;p16"/>
                <p:cNvSpPr/>
                <p:nvPr/>
              </p:nvSpPr>
              <p:spPr>
                <a:xfrm>
                  <a:off x="2510650" y="995275"/>
                  <a:ext cx="408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685" extrusionOk="0">
                      <a:moveTo>
                        <a:pt x="0" y="1"/>
                      </a:moveTo>
                      <a:lnTo>
                        <a:pt x="53" y="316"/>
                      </a:lnTo>
                      <a:lnTo>
                        <a:pt x="1631" y="684"/>
                      </a:lnTo>
                      <a:cubicBezTo>
                        <a:pt x="1631" y="579"/>
                        <a:pt x="1473" y="369"/>
                        <a:pt x="1368" y="31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3" name="Google Shape;4533;p16"/>
                <p:cNvSpPr/>
                <p:nvPr/>
              </p:nvSpPr>
              <p:spPr>
                <a:xfrm>
                  <a:off x="2419900" y="952925"/>
                  <a:ext cx="81575" cy="1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4715" extrusionOk="0">
                      <a:moveTo>
                        <a:pt x="2910" y="1"/>
                      </a:moveTo>
                      <a:cubicBezTo>
                        <a:pt x="2791" y="1"/>
                        <a:pt x="2676" y="55"/>
                        <a:pt x="2631" y="169"/>
                      </a:cubicBezTo>
                      <a:lnTo>
                        <a:pt x="1894" y="1326"/>
                      </a:lnTo>
                      <a:lnTo>
                        <a:pt x="527" y="1221"/>
                      </a:lnTo>
                      <a:cubicBezTo>
                        <a:pt x="211" y="1221"/>
                        <a:pt x="1" y="1537"/>
                        <a:pt x="211" y="1800"/>
                      </a:cubicBezTo>
                      <a:lnTo>
                        <a:pt x="444" y="2074"/>
                      </a:lnTo>
                      <a:lnTo>
                        <a:pt x="444" y="2074"/>
                      </a:lnTo>
                      <a:cubicBezTo>
                        <a:pt x="423" y="1876"/>
                        <a:pt x="553" y="1678"/>
                        <a:pt x="745" y="1678"/>
                      </a:cubicBezTo>
                      <a:cubicBezTo>
                        <a:pt x="776" y="1678"/>
                        <a:pt x="808" y="1683"/>
                        <a:pt x="842" y="1695"/>
                      </a:cubicBezTo>
                      <a:lnTo>
                        <a:pt x="2210" y="1800"/>
                      </a:lnTo>
                      <a:lnTo>
                        <a:pt x="2946" y="642"/>
                      </a:lnTo>
                      <a:cubicBezTo>
                        <a:pt x="2999" y="485"/>
                        <a:pt x="3157" y="432"/>
                        <a:pt x="3262" y="432"/>
                      </a:cubicBezTo>
                      <a:lnTo>
                        <a:pt x="3262" y="274"/>
                      </a:lnTo>
                      <a:cubicBezTo>
                        <a:pt x="3232" y="95"/>
                        <a:pt x="3067" y="1"/>
                        <a:pt x="2910" y="1"/>
                      </a:cubicBezTo>
                      <a:close/>
                      <a:moveTo>
                        <a:pt x="444" y="2074"/>
                      </a:moveTo>
                      <a:cubicBezTo>
                        <a:pt x="452" y="2143"/>
                        <a:pt x="478" y="2212"/>
                        <a:pt x="527" y="2273"/>
                      </a:cubicBezTo>
                      <a:lnTo>
                        <a:pt x="1078" y="2921"/>
                      </a:lnTo>
                      <a:lnTo>
                        <a:pt x="1078" y="2921"/>
                      </a:lnTo>
                      <a:lnTo>
                        <a:pt x="1105" y="2852"/>
                      </a:lnTo>
                      <a:lnTo>
                        <a:pt x="444" y="2074"/>
                      </a:lnTo>
                      <a:close/>
                      <a:moveTo>
                        <a:pt x="1078" y="2921"/>
                      </a:moveTo>
                      <a:lnTo>
                        <a:pt x="579" y="4167"/>
                      </a:lnTo>
                      <a:cubicBezTo>
                        <a:pt x="486" y="4401"/>
                        <a:pt x="642" y="4636"/>
                        <a:pt x="864" y="4684"/>
                      </a:cubicBezTo>
                      <a:lnTo>
                        <a:pt x="864" y="4684"/>
                      </a:lnTo>
                      <a:cubicBezTo>
                        <a:pt x="869" y="4671"/>
                        <a:pt x="879" y="4656"/>
                        <a:pt x="895" y="4640"/>
                      </a:cubicBezTo>
                      <a:lnTo>
                        <a:pt x="1421" y="3325"/>
                      </a:lnTo>
                      <a:lnTo>
                        <a:pt x="1078" y="2921"/>
                      </a:lnTo>
                      <a:close/>
                      <a:moveTo>
                        <a:pt x="864" y="4684"/>
                      </a:moveTo>
                      <a:cubicBezTo>
                        <a:pt x="856" y="4702"/>
                        <a:pt x="861" y="4715"/>
                        <a:pt x="881" y="4715"/>
                      </a:cubicBezTo>
                      <a:cubicBezTo>
                        <a:pt x="895" y="4715"/>
                        <a:pt x="917" y="4708"/>
                        <a:pt x="947" y="4693"/>
                      </a:cubicBezTo>
                      <a:cubicBezTo>
                        <a:pt x="919" y="4693"/>
                        <a:pt x="891" y="4690"/>
                        <a:pt x="864" y="4684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34" name="Google Shape;4534;p16"/>
              <p:cNvGrpSpPr/>
              <p:nvPr/>
            </p:nvGrpSpPr>
            <p:grpSpPr>
              <a:xfrm>
                <a:off x="3043468" y="5765678"/>
                <a:ext cx="265881" cy="254105"/>
                <a:chOff x="2419900" y="952925"/>
                <a:chExt cx="134175" cy="129375"/>
              </a:xfrm>
            </p:grpSpPr>
            <p:sp>
              <p:nvSpPr>
                <p:cNvPr id="4535" name="Google Shape;4535;p16"/>
                <p:cNvSpPr/>
                <p:nvPr/>
              </p:nvSpPr>
              <p:spPr>
                <a:xfrm>
                  <a:off x="2421550" y="952925"/>
                  <a:ext cx="1325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" h="5175" extrusionOk="0">
                      <a:moveTo>
                        <a:pt x="2854" y="1"/>
                      </a:moveTo>
                      <a:cubicBezTo>
                        <a:pt x="2742" y="1"/>
                        <a:pt x="2640" y="55"/>
                        <a:pt x="2617" y="169"/>
                      </a:cubicBezTo>
                      <a:lnTo>
                        <a:pt x="1881" y="1326"/>
                      </a:lnTo>
                      <a:lnTo>
                        <a:pt x="513" y="1221"/>
                      </a:lnTo>
                      <a:cubicBezTo>
                        <a:pt x="493" y="1218"/>
                        <a:pt x="473" y="1216"/>
                        <a:pt x="453" y="1216"/>
                      </a:cubicBezTo>
                      <a:cubicBezTo>
                        <a:pt x="172" y="1216"/>
                        <a:pt x="1" y="1554"/>
                        <a:pt x="198" y="1800"/>
                      </a:cubicBezTo>
                      <a:lnTo>
                        <a:pt x="1092" y="2852"/>
                      </a:lnTo>
                      <a:lnTo>
                        <a:pt x="566" y="4167"/>
                      </a:lnTo>
                      <a:cubicBezTo>
                        <a:pt x="478" y="4431"/>
                        <a:pt x="647" y="4731"/>
                        <a:pt x="889" y="4731"/>
                      </a:cubicBezTo>
                      <a:cubicBezTo>
                        <a:pt x="937" y="4731"/>
                        <a:pt x="987" y="4719"/>
                        <a:pt x="1039" y="4693"/>
                      </a:cubicBezTo>
                      <a:lnTo>
                        <a:pt x="2354" y="4167"/>
                      </a:lnTo>
                      <a:lnTo>
                        <a:pt x="3407" y="5114"/>
                      </a:lnTo>
                      <a:cubicBezTo>
                        <a:pt x="3462" y="5155"/>
                        <a:pt x="3527" y="5175"/>
                        <a:pt x="3594" y="5175"/>
                      </a:cubicBezTo>
                      <a:cubicBezTo>
                        <a:pt x="3784" y="5175"/>
                        <a:pt x="3985" y="5018"/>
                        <a:pt x="3985" y="4746"/>
                      </a:cubicBezTo>
                      <a:lnTo>
                        <a:pt x="3880" y="3378"/>
                      </a:lnTo>
                      <a:lnTo>
                        <a:pt x="5037" y="2641"/>
                      </a:lnTo>
                      <a:cubicBezTo>
                        <a:pt x="5300" y="2536"/>
                        <a:pt x="5248" y="2063"/>
                        <a:pt x="4932" y="2010"/>
                      </a:cubicBezTo>
                      <a:lnTo>
                        <a:pt x="3512" y="1695"/>
                      </a:lnTo>
                      <a:lnTo>
                        <a:pt x="3196" y="274"/>
                      </a:lnTo>
                      <a:cubicBezTo>
                        <a:pt x="3166" y="95"/>
                        <a:pt x="3001" y="1"/>
                        <a:pt x="2854" y="1"/>
                      </a:cubicBezTo>
                      <a:close/>
                    </a:path>
                  </a:pathLst>
                </a:custGeom>
                <a:solidFill>
                  <a:srgbClr val="FCC3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16"/>
                <p:cNvSpPr/>
                <p:nvPr/>
              </p:nvSpPr>
              <p:spPr>
                <a:xfrm>
                  <a:off x="2510650" y="995275"/>
                  <a:ext cx="408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685" extrusionOk="0">
                      <a:moveTo>
                        <a:pt x="0" y="1"/>
                      </a:moveTo>
                      <a:lnTo>
                        <a:pt x="53" y="316"/>
                      </a:lnTo>
                      <a:lnTo>
                        <a:pt x="1631" y="684"/>
                      </a:lnTo>
                      <a:cubicBezTo>
                        <a:pt x="1631" y="579"/>
                        <a:pt x="1473" y="369"/>
                        <a:pt x="1368" y="31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16"/>
                <p:cNvSpPr/>
                <p:nvPr/>
              </p:nvSpPr>
              <p:spPr>
                <a:xfrm>
                  <a:off x="2419900" y="952925"/>
                  <a:ext cx="81575" cy="1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4715" extrusionOk="0">
                      <a:moveTo>
                        <a:pt x="2910" y="1"/>
                      </a:moveTo>
                      <a:cubicBezTo>
                        <a:pt x="2791" y="1"/>
                        <a:pt x="2676" y="55"/>
                        <a:pt x="2631" y="169"/>
                      </a:cubicBezTo>
                      <a:lnTo>
                        <a:pt x="1894" y="1326"/>
                      </a:lnTo>
                      <a:lnTo>
                        <a:pt x="527" y="1221"/>
                      </a:lnTo>
                      <a:cubicBezTo>
                        <a:pt x="211" y="1221"/>
                        <a:pt x="1" y="1537"/>
                        <a:pt x="211" y="1800"/>
                      </a:cubicBezTo>
                      <a:lnTo>
                        <a:pt x="444" y="2074"/>
                      </a:lnTo>
                      <a:lnTo>
                        <a:pt x="444" y="2074"/>
                      </a:lnTo>
                      <a:cubicBezTo>
                        <a:pt x="423" y="1876"/>
                        <a:pt x="553" y="1678"/>
                        <a:pt x="745" y="1678"/>
                      </a:cubicBezTo>
                      <a:cubicBezTo>
                        <a:pt x="776" y="1678"/>
                        <a:pt x="808" y="1683"/>
                        <a:pt x="842" y="1695"/>
                      </a:cubicBezTo>
                      <a:lnTo>
                        <a:pt x="2210" y="1800"/>
                      </a:lnTo>
                      <a:lnTo>
                        <a:pt x="2946" y="642"/>
                      </a:lnTo>
                      <a:cubicBezTo>
                        <a:pt x="2999" y="485"/>
                        <a:pt x="3157" y="432"/>
                        <a:pt x="3262" y="432"/>
                      </a:cubicBezTo>
                      <a:lnTo>
                        <a:pt x="3262" y="274"/>
                      </a:lnTo>
                      <a:cubicBezTo>
                        <a:pt x="3232" y="95"/>
                        <a:pt x="3067" y="1"/>
                        <a:pt x="2910" y="1"/>
                      </a:cubicBezTo>
                      <a:close/>
                      <a:moveTo>
                        <a:pt x="444" y="2074"/>
                      </a:moveTo>
                      <a:cubicBezTo>
                        <a:pt x="452" y="2143"/>
                        <a:pt x="478" y="2212"/>
                        <a:pt x="527" y="2273"/>
                      </a:cubicBezTo>
                      <a:lnTo>
                        <a:pt x="1078" y="2921"/>
                      </a:lnTo>
                      <a:lnTo>
                        <a:pt x="1078" y="2921"/>
                      </a:lnTo>
                      <a:lnTo>
                        <a:pt x="1105" y="2852"/>
                      </a:lnTo>
                      <a:lnTo>
                        <a:pt x="444" y="2074"/>
                      </a:lnTo>
                      <a:close/>
                      <a:moveTo>
                        <a:pt x="1078" y="2921"/>
                      </a:moveTo>
                      <a:lnTo>
                        <a:pt x="579" y="4167"/>
                      </a:lnTo>
                      <a:cubicBezTo>
                        <a:pt x="486" y="4401"/>
                        <a:pt x="642" y="4636"/>
                        <a:pt x="864" y="4684"/>
                      </a:cubicBezTo>
                      <a:lnTo>
                        <a:pt x="864" y="4684"/>
                      </a:lnTo>
                      <a:cubicBezTo>
                        <a:pt x="869" y="4671"/>
                        <a:pt x="879" y="4656"/>
                        <a:pt x="895" y="4640"/>
                      </a:cubicBezTo>
                      <a:lnTo>
                        <a:pt x="1421" y="3325"/>
                      </a:lnTo>
                      <a:lnTo>
                        <a:pt x="1078" y="2921"/>
                      </a:lnTo>
                      <a:close/>
                      <a:moveTo>
                        <a:pt x="864" y="4684"/>
                      </a:moveTo>
                      <a:cubicBezTo>
                        <a:pt x="856" y="4702"/>
                        <a:pt x="861" y="4715"/>
                        <a:pt x="881" y="4715"/>
                      </a:cubicBezTo>
                      <a:cubicBezTo>
                        <a:pt x="895" y="4715"/>
                        <a:pt x="917" y="4708"/>
                        <a:pt x="947" y="4693"/>
                      </a:cubicBezTo>
                      <a:cubicBezTo>
                        <a:pt x="919" y="4693"/>
                        <a:pt x="891" y="4690"/>
                        <a:pt x="864" y="4684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38" name="Google Shape;4538;p16"/>
              <p:cNvSpPr/>
              <p:nvPr/>
            </p:nvSpPr>
            <p:spPr>
              <a:xfrm>
                <a:off x="6156465" y="533563"/>
                <a:ext cx="848747" cy="402790"/>
              </a:xfrm>
              <a:custGeom>
                <a:avLst/>
                <a:gdLst/>
                <a:ahLst/>
                <a:cxnLst/>
                <a:rect l="l" t="t" r="r" b="b"/>
                <a:pathLst>
                  <a:path w="24725" h="10627" extrusionOk="0">
                    <a:moveTo>
                      <a:pt x="7312" y="0"/>
                    </a:moveTo>
                    <a:cubicBezTo>
                      <a:pt x="6681" y="0"/>
                      <a:pt x="6050" y="210"/>
                      <a:pt x="5471" y="473"/>
                    </a:cubicBezTo>
                    <a:cubicBezTo>
                      <a:pt x="4892" y="631"/>
                      <a:pt x="4366" y="1052"/>
                      <a:pt x="3893" y="1526"/>
                    </a:cubicBezTo>
                    <a:cubicBezTo>
                      <a:pt x="3420" y="1946"/>
                      <a:pt x="3104" y="2578"/>
                      <a:pt x="2894" y="3156"/>
                    </a:cubicBezTo>
                    <a:cubicBezTo>
                      <a:pt x="2630" y="3735"/>
                      <a:pt x="2525" y="4419"/>
                      <a:pt x="2578" y="5050"/>
                    </a:cubicBezTo>
                    <a:cubicBezTo>
                      <a:pt x="2630" y="5471"/>
                      <a:pt x="2736" y="5892"/>
                      <a:pt x="2788" y="6313"/>
                    </a:cubicBezTo>
                    <a:cubicBezTo>
                      <a:pt x="2999" y="6891"/>
                      <a:pt x="3262" y="7417"/>
                      <a:pt x="3630" y="7891"/>
                    </a:cubicBezTo>
                    <a:cubicBezTo>
                      <a:pt x="3157" y="7943"/>
                      <a:pt x="2736" y="8101"/>
                      <a:pt x="2262" y="8259"/>
                    </a:cubicBezTo>
                    <a:cubicBezTo>
                      <a:pt x="1736" y="8469"/>
                      <a:pt x="1263" y="8785"/>
                      <a:pt x="895" y="9258"/>
                    </a:cubicBezTo>
                    <a:cubicBezTo>
                      <a:pt x="474" y="9679"/>
                      <a:pt x="211" y="10100"/>
                      <a:pt x="0" y="10626"/>
                    </a:cubicBezTo>
                    <a:lnTo>
                      <a:pt x="24725" y="10626"/>
                    </a:lnTo>
                    <a:cubicBezTo>
                      <a:pt x="24462" y="10048"/>
                      <a:pt x="24093" y="9521"/>
                      <a:pt x="23620" y="9048"/>
                    </a:cubicBezTo>
                    <a:cubicBezTo>
                      <a:pt x="23304" y="8785"/>
                      <a:pt x="22883" y="8522"/>
                      <a:pt x="22568" y="8364"/>
                    </a:cubicBezTo>
                    <a:cubicBezTo>
                      <a:pt x="21779" y="7943"/>
                      <a:pt x="20937" y="7733"/>
                      <a:pt x="19990" y="7733"/>
                    </a:cubicBezTo>
                    <a:cubicBezTo>
                      <a:pt x="19622" y="7733"/>
                      <a:pt x="19201" y="7838"/>
                      <a:pt x="18885" y="7943"/>
                    </a:cubicBezTo>
                    <a:cubicBezTo>
                      <a:pt x="18833" y="7680"/>
                      <a:pt x="18833" y="7417"/>
                      <a:pt x="18780" y="7154"/>
                    </a:cubicBezTo>
                    <a:cubicBezTo>
                      <a:pt x="18517" y="6365"/>
                      <a:pt x="18096" y="5629"/>
                      <a:pt x="17465" y="5103"/>
                    </a:cubicBezTo>
                    <a:cubicBezTo>
                      <a:pt x="17097" y="4840"/>
                      <a:pt x="16781" y="4682"/>
                      <a:pt x="16466" y="4419"/>
                    </a:cubicBezTo>
                    <a:cubicBezTo>
                      <a:pt x="15677" y="3998"/>
                      <a:pt x="14887" y="3788"/>
                      <a:pt x="13941" y="3788"/>
                    </a:cubicBezTo>
                    <a:cubicBezTo>
                      <a:pt x="13362" y="3788"/>
                      <a:pt x="12888" y="3945"/>
                      <a:pt x="12362" y="4156"/>
                    </a:cubicBezTo>
                    <a:cubicBezTo>
                      <a:pt x="12310" y="3893"/>
                      <a:pt x="12310" y="3682"/>
                      <a:pt x="12257" y="3419"/>
                    </a:cubicBezTo>
                    <a:cubicBezTo>
                      <a:pt x="11994" y="2630"/>
                      <a:pt x="11521" y="1894"/>
                      <a:pt x="10942" y="1315"/>
                    </a:cubicBezTo>
                    <a:cubicBezTo>
                      <a:pt x="10626" y="1052"/>
                      <a:pt x="10258" y="789"/>
                      <a:pt x="9890" y="579"/>
                    </a:cubicBezTo>
                    <a:cubicBezTo>
                      <a:pt x="9101" y="210"/>
                      <a:pt x="8259" y="0"/>
                      <a:pt x="7312" y="0"/>
                    </a:cubicBezTo>
                    <a:close/>
                  </a:path>
                </a:pathLst>
              </a:custGeom>
              <a:solidFill>
                <a:srgbClr val="7BB8EF">
                  <a:alpha val="34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9" name="Google Shape;4539;p16"/>
              <p:cNvGrpSpPr/>
              <p:nvPr/>
            </p:nvGrpSpPr>
            <p:grpSpPr>
              <a:xfrm>
                <a:off x="9609904" y="4249738"/>
                <a:ext cx="1727227" cy="745587"/>
                <a:chOff x="6379429" y="6146025"/>
                <a:chExt cx="1727227" cy="745587"/>
              </a:xfrm>
            </p:grpSpPr>
            <p:sp>
              <p:nvSpPr>
                <p:cNvPr id="4540" name="Google Shape;4540;p16"/>
                <p:cNvSpPr/>
                <p:nvPr/>
              </p:nvSpPr>
              <p:spPr>
                <a:xfrm>
                  <a:off x="6379429" y="6146025"/>
                  <a:ext cx="1727227" cy="74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9" h="12738" extrusionOk="0">
                      <a:moveTo>
                        <a:pt x="10913" y="0"/>
                      </a:moveTo>
                      <a:cubicBezTo>
                        <a:pt x="10819" y="0"/>
                        <a:pt x="10723" y="3"/>
                        <a:pt x="10626" y="7"/>
                      </a:cubicBezTo>
                      <a:cubicBezTo>
                        <a:pt x="9890" y="7"/>
                        <a:pt x="9153" y="217"/>
                        <a:pt x="8417" y="638"/>
                      </a:cubicBezTo>
                      <a:cubicBezTo>
                        <a:pt x="7680" y="901"/>
                        <a:pt x="7102" y="1322"/>
                        <a:pt x="6576" y="1953"/>
                      </a:cubicBezTo>
                      <a:cubicBezTo>
                        <a:pt x="5997" y="2532"/>
                        <a:pt x="5576" y="3269"/>
                        <a:pt x="5366" y="4058"/>
                      </a:cubicBezTo>
                      <a:cubicBezTo>
                        <a:pt x="5050" y="4847"/>
                        <a:pt x="4945" y="5636"/>
                        <a:pt x="4945" y="6477"/>
                      </a:cubicBezTo>
                      <a:cubicBezTo>
                        <a:pt x="4998" y="7003"/>
                        <a:pt x="5103" y="7530"/>
                        <a:pt x="5208" y="8056"/>
                      </a:cubicBezTo>
                      <a:lnTo>
                        <a:pt x="5208" y="8108"/>
                      </a:lnTo>
                      <a:cubicBezTo>
                        <a:pt x="4261" y="8161"/>
                        <a:pt x="3262" y="8529"/>
                        <a:pt x="2473" y="9055"/>
                      </a:cubicBezTo>
                      <a:cubicBezTo>
                        <a:pt x="1631" y="9634"/>
                        <a:pt x="1000" y="10370"/>
                        <a:pt x="526" y="11264"/>
                      </a:cubicBezTo>
                      <a:cubicBezTo>
                        <a:pt x="263" y="11738"/>
                        <a:pt x="105" y="12211"/>
                        <a:pt x="0" y="12737"/>
                      </a:cubicBezTo>
                      <a:lnTo>
                        <a:pt x="29248" y="12737"/>
                      </a:lnTo>
                      <a:lnTo>
                        <a:pt x="29248" y="12580"/>
                      </a:lnTo>
                      <a:cubicBezTo>
                        <a:pt x="29038" y="12317"/>
                        <a:pt x="28880" y="12106"/>
                        <a:pt x="28670" y="11948"/>
                      </a:cubicBezTo>
                      <a:cubicBezTo>
                        <a:pt x="28302" y="11580"/>
                        <a:pt x="27828" y="11264"/>
                        <a:pt x="27407" y="11001"/>
                      </a:cubicBezTo>
                      <a:cubicBezTo>
                        <a:pt x="26492" y="10520"/>
                        <a:pt x="25620" y="10258"/>
                        <a:pt x="24631" y="10258"/>
                      </a:cubicBezTo>
                      <a:cubicBezTo>
                        <a:pt x="24540" y="10258"/>
                        <a:pt x="24449" y="10261"/>
                        <a:pt x="24356" y="10265"/>
                      </a:cubicBezTo>
                      <a:cubicBezTo>
                        <a:pt x="23567" y="10265"/>
                        <a:pt x="22831" y="10475"/>
                        <a:pt x="22147" y="10896"/>
                      </a:cubicBezTo>
                      <a:cubicBezTo>
                        <a:pt x="22042" y="10949"/>
                        <a:pt x="21884" y="10949"/>
                        <a:pt x="21831" y="11001"/>
                      </a:cubicBezTo>
                      <a:cubicBezTo>
                        <a:pt x="21515" y="10212"/>
                        <a:pt x="21042" y="9581"/>
                        <a:pt x="20463" y="8950"/>
                      </a:cubicBezTo>
                      <a:cubicBezTo>
                        <a:pt x="20043" y="8634"/>
                        <a:pt x="19569" y="8319"/>
                        <a:pt x="19201" y="8056"/>
                      </a:cubicBezTo>
                      <a:cubicBezTo>
                        <a:pt x="18412" y="7582"/>
                        <a:pt x="17623" y="7372"/>
                        <a:pt x="16781" y="7319"/>
                      </a:cubicBezTo>
                      <a:cubicBezTo>
                        <a:pt x="16834" y="6846"/>
                        <a:pt x="16886" y="6425"/>
                        <a:pt x="16834" y="5951"/>
                      </a:cubicBezTo>
                      <a:cubicBezTo>
                        <a:pt x="16781" y="5425"/>
                        <a:pt x="16623" y="4899"/>
                        <a:pt x="16571" y="4373"/>
                      </a:cubicBezTo>
                      <a:cubicBezTo>
                        <a:pt x="16255" y="3321"/>
                        <a:pt x="15729" y="2479"/>
                        <a:pt x="14992" y="1690"/>
                      </a:cubicBezTo>
                      <a:cubicBezTo>
                        <a:pt x="14572" y="1322"/>
                        <a:pt x="14151" y="1007"/>
                        <a:pt x="13730" y="743"/>
                      </a:cubicBezTo>
                      <a:cubicBezTo>
                        <a:pt x="12814" y="262"/>
                        <a:pt x="11943" y="0"/>
                        <a:pt x="10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16"/>
                <p:cNvSpPr/>
                <p:nvPr/>
              </p:nvSpPr>
              <p:spPr>
                <a:xfrm>
                  <a:off x="6379429" y="6146025"/>
                  <a:ext cx="1727227" cy="74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9" h="12738" extrusionOk="0">
                      <a:moveTo>
                        <a:pt x="10913" y="0"/>
                      </a:moveTo>
                      <a:cubicBezTo>
                        <a:pt x="10819" y="0"/>
                        <a:pt x="10723" y="3"/>
                        <a:pt x="10626" y="7"/>
                      </a:cubicBezTo>
                      <a:cubicBezTo>
                        <a:pt x="9890" y="7"/>
                        <a:pt x="9153" y="217"/>
                        <a:pt x="8417" y="638"/>
                      </a:cubicBezTo>
                      <a:cubicBezTo>
                        <a:pt x="7680" y="901"/>
                        <a:pt x="7102" y="1322"/>
                        <a:pt x="6576" y="1953"/>
                      </a:cubicBezTo>
                      <a:cubicBezTo>
                        <a:pt x="5997" y="2532"/>
                        <a:pt x="5576" y="3269"/>
                        <a:pt x="5366" y="4058"/>
                      </a:cubicBezTo>
                      <a:cubicBezTo>
                        <a:pt x="5050" y="4847"/>
                        <a:pt x="4945" y="5636"/>
                        <a:pt x="4945" y="6477"/>
                      </a:cubicBezTo>
                      <a:cubicBezTo>
                        <a:pt x="4998" y="7003"/>
                        <a:pt x="5103" y="7530"/>
                        <a:pt x="5208" y="8056"/>
                      </a:cubicBezTo>
                      <a:lnTo>
                        <a:pt x="5208" y="8108"/>
                      </a:lnTo>
                      <a:cubicBezTo>
                        <a:pt x="4261" y="8161"/>
                        <a:pt x="3262" y="8529"/>
                        <a:pt x="2473" y="9055"/>
                      </a:cubicBezTo>
                      <a:cubicBezTo>
                        <a:pt x="1631" y="9634"/>
                        <a:pt x="1000" y="10370"/>
                        <a:pt x="526" y="11264"/>
                      </a:cubicBezTo>
                      <a:cubicBezTo>
                        <a:pt x="263" y="11738"/>
                        <a:pt x="105" y="12211"/>
                        <a:pt x="0" y="12737"/>
                      </a:cubicBezTo>
                      <a:lnTo>
                        <a:pt x="29248" y="12737"/>
                      </a:lnTo>
                      <a:lnTo>
                        <a:pt x="29248" y="12580"/>
                      </a:lnTo>
                      <a:cubicBezTo>
                        <a:pt x="29038" y="12317"/>
                        <a:pt x="28880" y="12106"/>
                        <a:pt x="28670" y="11948"/>
                      </a:cubicBezTo>
                      <a:cubicBezTo>
                        <a:pt x="28302" y="11580"/>
                        <a:pt x="27828" y="11264"/>
                        <a:pt x="27407" y="11001"/>
                      </a:cubicBezTo>
                      <a:cubicBezTo>
                        <a:pt x="26492" y="10520"/>
                        <a:pt x="25620" y="10258"/>
                        <a:pt x="24631" y="10258"/>
                      </a:cubicBezTo>
                      <a:cubicBezTo>
                        <a:pt x="24540" y="10258"/>
                        <a:pt x="24449" y="10261"/>
                        <a:pt x="24356" y="10265"/>
                      </a:cubicBezTo>
                      <a:cubicBezTo>
                        <a:pt x="23567" y="10265"/>
                        <a:pt x="22831" y="10475"/>
                        <a:pt x="22147" y="10896"/>
                      </a:cubicBezTo>
                      <a:cubicBezTo>
                        <a:pt x="22042" y="10949"/>
                        <a:pt x="21884" y="10949"/>
                        <a:pt x="21831" y="11001"/>
                      </a:cubicBezTo>
                      <a:cubicBezTo>
                        <a:pt x="21515" y="10212"/>
                        <a:pt x="21042" y="9581"/>
                        <a:pt x="20463" y="8950"/>
                      </a:cubicBezTo>
                      <a:cubicBezTo>
                        <a:pt x="20043" y="8634"/>
                        <a:pt x="19569" y="8319"/>
                        <a:pt x="19201" y="8056"/>
                      </a:cubicBezTo>
                      <a:cubicBezTo>
                        <a:pt x="18412" y="7582"/>
                        <a:pt x="17623" y="7372"/>
                        <a:pt x="16781" y="7319"/>
                      </a:cubicBezTo>
                      <a:cubicBezTo>
                        <a:pt x="16834" y="6846"/>
                        <a:pt x="16886" y="6425"/>
                        <a:pt x="16834" y="5951"/>
                      </a:cubicBezTo>
                      <a:cubicBezTo>
                        <a:pt x="16781" y="5425"/>
                        <a:pt x="16623" y="4899"/>
                        <a:pt x="16571" y="4373"/>
                      </a:cubicBezTo>
                      <a:cubicBezTo>
                        <a:pt x="16255" y="3321"/>
                        <a:pt x="15729" y="2479"/>
                        <a:pt x="14992" y="1690"/>
                      </a:cubicBezTo>
                      <a:cubicBezTo>
                        <a:pt x="14572" y="1322"/>
                        <a:pt x="14151" y="1007"/>
                        <a:pt x="13730" y="743"/>
                      </a:cubicBezTo>
                      <a:cubicBezTo>
                        <a:pt x="12814" y="262"/>
                        <a:pt x="11943" y="0"/>
                        <a:pt x="10913" y="0"/>
                      </a:cubicBezTo>
                      <a:close/>
                    </a:path>
                  </a:pathLst>
                </a:custGeom>
                <a:solidFill>
                  <a:srgbClr val="7BB8EF">
                    <a:alpha val="34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42" name="Google Shape;4542;p16"/>
              <p:cNvGrpSpPr/>
              <p:nvPr/>
            </p:nvGrpSpPr>
            <p:grpSpPr>
              <a:xfrm>
                <a:off x="9853618" y="4897375"/>
                <a:ext cx="371531" cy="358731"/>
                <a:chOff x="2419900" y="952925"/>
                <a:chExt cx="134175" cy="129375"/>
              </a:xfrm>
            </p:grpSpPr>
            <p:sp>
              <p:nvSpPr>
                <p:cNvPr id="4543" name="Google Shape;4543;p16"/>
                <p:cNvSpPr/>
                <p:nvPr/>
              </p:nvSpPr>
              <p:spPr>
                <a:xfrm>
                  <a:off x="2421550" y="952925"/>
                  <a:ext cx="1325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" h="5175" extrusionOk="0">
                      <a:moveTo>
                        <a:pt x="2854" y="1"/>
                      </a:moveTo>
                      <a:cubicBezTo>
                        <a:pt x="2742" y="1"/>
                        <a:pt x="2640" y="55"/>
                        <a:pt x="2617" y="169"/>
                      </a:cubicBezTo>
                      <a:lnTo>
                        <a:pt x="1881" y="1326"/>
                      </a:lnTo>
                      <a:lnTo>
                        <a:pt x="513" y="1221"/>
                      </a:lnTo>
                      <a:cubicBezTo>
                        <a:pt x="493" y="1218"/>
                        <a:pt x="473" y="1216"/>
                        <a:pt x="453" y="1216"/>
                      </a:cubicBezTo>
                      <a:cubicBezTo>
                        <a:pt x="172" y="1216"/>
                        <a:pt x="1" y="1554"/>
                        <a:pt x="198" y="1800"/>
                      </a:cubicBezTo>
                      <a:lnTo>
                        <a:pt x="1092" y="2852"/>
                      </a:lnTo>
                      <a:lnTo>
                        <a:pt x="566" y="4167"/>
                      </a:lnTo>
                      <a:cubicBezTo>
                        <a:pt x="478" y="4431"/>
                        <a:pt x="647" y="4731"/>
                        <a:pt x="889" y="4731"/>
                      </a:cubicBezTo>
                      <a:cubicBezTo>
                        <a:pt x="937" y="4731"/>
                        <a:pt x="987" y="4719"/>
                        <a:pt x="1039" y="4693"/>
                      </a:cubicBezTo>
                      <a:lnTo>
                        <a:pt x="2354" y="4167"/>
                      </a:lnTo>
                      <a:lnTo>
                        <a:pt x="3407" y="5114"/>
                      </a:lnTo>
                      <a:cubicBezTo>
                        <a:pt x="3462" y="5155"/>
                        <a:pt x="3527" y="5175"/>
                        <a:pt x="3594" y="5175"/>
                      </a:cubicBezTo>
                      <a:cubicBezTo>
                        <a:pt x="3784" y="5175"/>
                        <a:pt x="3985" y="5018"/>
                        <a:pt x="3985" y="4746"/>
                      </a:cubicBezTo>
                      <a:lnTo>
                        <a:pt x="3880" y="3378"/>
                      </a:lnTo>
                      <a:lnTo>
                        <a:pt x="5037" y="2641"/>
                      </a:lnTo>
                      <a:cubicBezTo>
                        <a:pt x="5300" y="2536"/>
                        <a:pt x="5248" y="2063"/>
                        <a:pt x="4932" y="2010"/>
                      </a:cubicBezTo>
                      <a:lnTo>
                        <a:pt x="3512" y="1695"/>
                      </a:lnTo>
                      <a:lnTo>
                        <a:pt x="3196" y="274"/>
                      </a:lnTo>
                      <a:cubicBezTo>
                        <a:pt x="3166" y="95"/>
                        <a:pt x="3001" y="1"/>
                        <a:pt x="2854" y="1"/>
                      </a:cubicBezTo>
                      <a:close/>
                    </a:path>
                  </a:pathLst>
                </a:custGeom>
                <a:solidFill>
                  <a:srgbClr val="FCC3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16"/>
                <p:cNvSpPr/>
                <p:nvPr/>
              </p:nvSpPr>
              <p:spPr>
                <a:xfrm>
                  <a:off x="2510650" y="995275"/>
                  <a:ext cx="408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685" extrusionOk="0">
                      <a:moveTo>
                        <a:pt x="0" y="1"/>
                      </a:moveTo>
                      <a:lnTo>
                        <a:pt x="53" y="316"/>
                      </a:lnTo>
                      <a:lnTo>
                        <a:pt x="1631" y="684"/>
                      </a:lnTo>
                      <a:cubicBezTo>
                        <a:pt x="1631" y="579"/>
                        <a:pt x="1473" y="369"/>
                        <a:pt x="1368" y="31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16"/>
                <p:cNvSpPr/>
                <p:nvPr/>
              </p:nvSpPr>
              <p:spPr>
                <a:xfrm>
                  <a:off x="2419900" y="952925"/>
                  <a:ext cx="81575" cy="1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4715" extrusionOk="0">
                      <a:moveTo>
                        <a:pt x="2910" y="1"/>
                      </a:moveTo>
                      <a:cubicBezTo>
                        <a:pt x="2791" y="1"/>
                        <a:pt x="2676" y="55"/>
                        <a:pt x="2631" y="169"/>
                      </a:cubicBezTo>
                      <a:lnTo>
                        <a:pt x="1894" y="1326"/>
                      </a:lnTo>
                      <a:lnTo>
                        <a:pt x="527" y="1221"/>
                      </a:lnTo>
                      <a:cubicBezTo>
                        <a:pt x="211" y="1221"/>
                        <a:pt x="1" y="1537"/>
                        <a:pt x="211" y="1800"/>
                      </a:cubicBezTo>
                      <a:lnTo>
                        <a:pt x="444" y="2074"/>
                      </a:lnTo>
                      <a:lnTo>
                        <a:pt x="444" y="2074"/>
                      </a:lnTo>
                      <a:cubicBezTo>
                        <a:pt x="423" y="1876"/>
                        <a:pt x="553" y="1678"/>
                        <a:pt x="745" y="1678"/>
                      </a:cubicBezTo>
                      <a:cubicBezTo>
                        <a:pt x="776" y="1678"/>
                        <a:pt x="808" y="1683"/>
                        <a:pt x="842" y="1695"/>
                      </a:cubicBezTo>
                      <a:lnTo>
                        <a:pt x="2210" y="1800"/>
                      </a:lnTo>
                      <a:lnTo>
                        <a:pt x="2946" y="642"/>
                      </a:lnTo>
                      <a:cubicBezTo>
                        <a:pt x="2999" y="485"/>
                        <a:pt x="3157" y="432"/>
                        <a:pt x="3262" y="432"/>
                      </a:cubicBezTo>
                      <a:lnTo>
                        <a:pt x="3262" y="274"/>
                      </a:lnTo>
                      <a:cubicBezTo>
                        <a:pt x="3232" y="95"/>
                        <a:pt x="3067" y="1"/>
                        <a:pt x="2910" y="1"/>
                      </a:cubicBezTo>
                      <a:close/>
                      <a:moveTo>
                        <a:pt x="444" y="2074"/>
                      </a:moveTo>
                      <a:cubicBezTo>
                        <a:pt x="452" y="2143"/>
                        <a:pt x="478" y="2212"/>
                        <a:pt x="527" y="2273"/>
                      </a:cubicBezTo>
                      <a:lnTo>
                        <a:pt x="1078" y="2921"/>
                      </a:lnTo>
                      <a:lnTo>
                        <a:pt x="1078" y="2921"/>
                      </a:lnTo>
                      <a:lnTo>
                        <a:pt x="1105" y="2852"/>
                      </a:lnTo>
                      <a:lnTo>
                        <a:pt x="444" y="2074"/>
                      </a:lnTo>
                      <a:close/>
                      <a:moveTo>
                        <a:pt x="1078" y="2921"/>
                      </a:moveTo>
                      <a:lnTo>
                        <a:pt x="579" y="4167"/>
                      </a:lnTo>
                      <a:cubicBezTo>
                        <a:pt x="486" y="4401"/>
                        <a:pt x="642" y="4636"/>
                        <a:pt x="864" y="4684"/>
                      </a:cubicBezTo>
                      <a:lnTo>
                        <a:pt x="864" y="4684"/>
                      </a:lnTo>
                      <a:cubicBezTo>
                        <a:pt x="869" y="4671"/>
                        <a:pt x="879" y="4656"/>
                        <a:pt x="895" y="4640"/>
                      </a:cubicBezTo>
                      <a:lnTo>
                        <a:pt x="1421" y="3325"/>
                      </a:lnTo>
                      <a:lnTo>
                        <a:pt x="1078" y="2921"/>
                      </a:lnTo>
                      <a:close/>
                      <a:moveTo>
                        <a:pt x="864" y="4684"/>
                      </a:moveTo>
                      <a:cubicBezTo>
                        <a:pt x="856" y="4702"/>
                        <a:pt x="861" y="4715"/>
                        <a:pt x="881" y="4715"/>
                      </a:cubicBezTo>
                      <a:cubicBezTo>
                        <a:pt x="895" y="4715"/>
                        <a:pt x="917" y="4708"/>
                        <a:pt x="947" y="4693"/>
                      </a:cubicBezTo>
                      <a:cubicBezTo>
                        <a:pt x="919" y="4693"/>
                        <a:pt x="891" y="4690"/>
                        <a:pt x="864" y="4684"/>
                      </a:cubicBezTo>
                      <a:close/>
                    </a:path>
                  </a:pathLst>
                </a:custGeom>
                <a:solidFill>
                  <a:srgbClr val="191919">
                    <a:alpha val="7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46" name="Google Shape;4546;p16"/>
            <p:cNvSpPr/>
            <p:nvPr/>
          </p:nvSpPr>
          <p:spPr>
            <a:xfrm>
              <a:off x="6330628" y="6649944"/>
              <a:ext cx="500429" cy="254107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7" name="Google Shape;4547;p16"/>
            <p:cNvGrpSpPr/>
            <p:nvPr/>
          </p:nvGrpSpPr>
          <p:grpSpPr>
            <a:xfrm>
              <a:off x="3618979" y="6092150"/>
              <a:ext cx="1727227" cy="745587"/>
              <a:chOff x="6379429" y="6146025"/>
              <a:chExt cx="1727227" cy="745587"/>
            </a:xfrm>
          </p:grpSpPr>
          <p:sp>
            <p:nvSpPr>
              <p:cNvPr id="4548" name="Google Shape;4548;p16"/>
              <p:cNvSpPr/>
              <p:nvPr/>
            </p:nvSpPr>
            <p:spPr>
              <a:xfrm>
                <a:off x="6379429" y="6146025"/>
                <a:ext cx="1727227" cy="745587"/>
              </a:xfrm>
              <a:custGeom>
                <a:avLst/>
                <a:gdLst/>
                <a:ahLst/>
                <a:cxnLst/>
                <a:rect l="l" t="t" r="r" b="b"/>
                <a:pathLst>
                  <a:path w="29249" h="12738" extrusionOk="0">
                    <a:moveTo>
                      <a:pt x="10913" y="0"/>
                    </a:moveTo>
                    <a:cubicBezTo>
                      <a:pt x="10819" y="0"/>
                      <a:pt x="10723" y="3"/>
                      <a:pt x="10626" y="7"/>
                    </a:cubicBezTo>
                    <a:cubicBezTo>
                      <a:pt x="9890" y="7"/>
                      <a:pt x="9153" y="217"/>
                      <a:pt x="8417" y="638"/>
                    </a:cubicBezTo>
                    <a:cubicBezTo>
                      <a:pt x="7680" y="901"/>
                      <a:pt x="7102" y="1322"/>
                      <a:pt x="6576" y="1953"/>
                    </a:cubicBezTo>
                    <a:cubicBezTo>
                      <a:pt x="5997" y="2532"/>
                      <a:pt x="5576" y="3269"/>
                      <a:pt x="5366" y="4058"/>
                    </a:cubicBezTo>
                    <a:cubicBezTo>
                      <a:pt x="5050" y="4847"/>
                      <a:pt x="4945" y="5636"/>
                      <a:pt x="4945" y="6477"/>
                    </a:cubicBezTo>
                    <a:cubicBezTo>
                      <a:pt x="4998" y="7003"/>
                      <a:pt x="5103" y="7530"/>
                      <a:pt x="5208" y="8056"/>
                    </a:cubicBezTo>
                    <a:lnTo>
                      <a:pt x="5208" y="8108"/>
                    </a:lnTo>
                    <a:cubicBezTo>
                      <a:pt x="4261" y="8161"/>
                      <a:pt x="3262" y="8529"/>
                      <a:pt x="2473" y="9055"/>
                    </a:cubicBezTo>
                    <a:cubicBezTo>
                      <a:pt x="1631" y="9634"/>
                      <a:pt x="1000" y="10370"/>
                      <a:pt x="526" y="11264"/>
                    </a:cubicBezTo>
                    <a:cubicBezTo>
                      <a:pt x="263" y="11738"/>
                      <a:pt x="105" y="12211"/>
                      <a:pt x="0" y="12737"/>
                    </a:cubicBezTo>
                    <a:lnTo>
                      <a:pt x="29248" y="12737"/>
                    </a:lnTo>
                    <a:lnTo>
                      <a:pt x="29248" y="12580"/>
                    </a:lnTo>
                    <a:cubicBezTo>
                      <a:pt x="29038" y="12317"/>
                      <a:pt x="28880" y="12106"/>
                      <a:pt x="28670" y="11948"/>
                    </a:cubicBezTo>
                    <a:cubicBezTo>
                      <a:pt x="28302" y="11580"/>
                      <a:pt x="27828" y="11264"/>
                      <a:pt x="27407" y="11001"/>
                    </a:cubicBezTo>
                    <a:cubicBezTo>
                      <a:pt x="26492" y="10520"/>
                      <a:pt x="25620" y="10258"/>
                      <a:pt x="24631" y="10258"/>
                    </a:cubicBezTo>
                    <a:cubicBezTo>
                      <a:pt x="24540" y="10258"/>
                      <a:pt x="24449" y="10261"/>
                      <a:pt x="24356" y="10265"/>
                    </a:cubicBezTo>
                    <a:cubicBezTo>
                      <a:pt x="23567" y="10265"/>
                      <a:pt x="22831" y="10475"/>
                      <a:pt x="22147" y="10896"/>
                    </a:cubicBezTo>
                    <a:cubicBezTo>
                      <a:pt x="22042" y="10949"/>
                      <a:pt x="21884" y="10949"/>
                      <a:pt x="21831" y="11001"/>
                    </a:cubicBezTo>
                    <a:cubicBezTo>
                      <a:pt x="21515" y="10212"/>
                      <a:pt x="21042" y="9581"/>
                      <a:pt x="20463" y="8950"/>
                    </a:cubicBezTo>
                    <a:cubicBezTo>
                      <a:pt x="20043" y="8634"/>
                      <a:pt x="19569" y="8319"/>
                      <a:pt x="19201" y="8056"/>
                    </a:cubicBezTo>
                    <a:cubicBezTo>
                      <a:pt x="18412" y="7582"/>
                      <a:pt x="17623" y="7372"/>
                      <a:pt x="16781" y="7319"/>
                    </a:cubicBezTo>
                    <a:cubicBezTo>
                      <a:pt x="16834" y="6846"/>
                      <a:pt x="16886" y="6425"/>
                      <a:pt x="16834" y="5951"/>
                    </a:cubicBezTo>
                    <a:cubicBezTo>
                      <a:pt x="16781" y="5425"/>
                      <a:pt x="16623" y="4899"/>
                      <a:pt x="16571" y="4373"/>
                    </a:cubicBezTo>
                    <a:cubicBezTo>
                      <a:pt x="16255" y="3321"/>
                      <a:pt x="15729" y="2479"/>
                      <a:pt x="14992" y="1690"/>
                    </a:cubicBezTo>
                    <a:cubicBezTo>
                      <a:pt x="14572" y="1322"/>
                      <a:pt x="14151" y="1007"/>
                      <a:pt x="13730" y="743"/>
                    </a:cubicBezTo>
                    <a:cubicBezTo>
                      <a:pt x="12814" y="262"/>
                      <a:pt x="11943" y="0"/>
                      <a:pt x="10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16"/>
              <p:cNvSpPr/>
              <p:nvPr/>
            </p:nvSpPr>
            <p:spPr>
              <a:xfrm>
                <a:off x="6379429" y="6146025"/>
                <a:ext cx="1727227" cy="745587"/>
              </a:xfrm>
              <a:custGeom>
                <a:avLst/>
                <a:gdLst/>
                <a:ahLst/>
                <a:cxnLst/>
                <a:rect l="l" t="t" r="r" b="b"/>
                <a:pathLst>
                  <a:path w="29249" h="12738" extrusionOk="0">
                    <a:moveTo>
                      <a:pt x="10913" y="0"/>
                    </a:moveTo>
                    <a:cubicBezTo>
                      <a:pt x="10819" y="0"/>
                      <a:pt x="10723" y="3"/>
                      <a:pt x="10626" y="7"/>
                    </a:cubicBezTo>
                    <a:cubicBezTo>
                      <a:pt x="9890" y="7"/>
                      <a:pt x="9153" y="217"/>
                      <a:pt x="8417" y="638"/>
                    </a:cubicBezTo>
                    <a:cubicBezTo>
                      <a:pt x="7680" y="901"/>
                      <a:pt x="7102" y="1322"/>
                      <a:pt x="6576" y="1953"/>
                    </a:cubicBezTo>
                    <a:cubicBezTo>
                      <a:pt x="5997" y="2532"/>
                      <a:pt x="5576" y="3269"/>
                      <a:pt x="5366" y="4058"/>
                    </a:cubicBezTo>
                    <a:cubicBezTo>
                      <a:pt x="5050" y="4847"/>
                      <a:pt x="4945" y="5636"/>
                      <a:pt x="4945" y="6477"/>
                    </a:cubicBezTo>
                    <a:cubicBezTo>
                      <a:pt x="4998" y="7003"/>
                      <a:pt x="5103" y="7530"/>
                      <a:pt x="5208" y="8056"/>
                    </a:cubicBezTo>
                    <a:lnTo>
                      <a:pt x="5208" y="8108"/>
                    </a:lnTo>
                    <a:cubicBezTo>
                      <a:pt x="4261" y="8161"/>
                      <a:pt x="3262" y="8529"/>
                      <a:pt x="2473" y="9055"/>
                    </a:cubicBezTo>
                    <a:cubicBezTo>
                      <a:pt x="1631" y="9634"/>
                      <a:pt x="1000" y="10370"/>
                      <a:pt x="526" y="11264"/>
                    </a:cubicBezTo>
                    <a:cubicBezTo>
                      <a:pt x="263" y="11738"/>
                      <a:pt x="105" y="12211"/>
                      <a:pt x="0" y="12737"/>
                    </a:cubicBezTo>
                    <a:lnTo>
                      <a:pt x="29248" y="12737"/>
                    </a:lnTo>
                    <a:lnTo>
                      <a:pt x="29248" y="12580"/>
                    </a:lnTo>
                    <a:cubicBezTo>
                      <a:pt x="29038" y="12317"/>
                      <a:pt x="28880" y="12106"/>
                      <a:pt x="28670" y="11948"/>
                    </a:cubicBezTo>
                    <a:cubicBezTo>
                      <a:pt x="28302" y="11580"/>
                      <a:pt x="27828" y="11264"/>
                      <a:pt x="27407" y="11001"/>
                    </a:cubicBezTo>
                    <a:cubicBezTo>
                      <a:pt x="26492" y="10520"/>
                      <a:pt x="25620" y="10258"/>
                      <a:pt x="24631" y="10258"/>
                    </a:cubicBezTo>
                    <a:cubicBezTo>
                      <a:pt x="24540" y="10258"/>
                      <a:pt x="24449" y="10261"/>
                      <a:pt x="24356" y="10265"/>
                    </a:cubicBezTo>
                    <a:cubicBezTo>
                      <a:pt x="23567" y="10265"/>
                      <a:pt x="22831" y="10475"/>
                      <a:pt x="22147" y="10896"/>
                    </a:cubicBezTo>
                    <a:cubicBezTo>
                      <a:pt x="22042" y="10949"/>
                      <a:pt x="21884" y="10949"/>
                      <a:pt x="21831" y="11001"/>
                    </a:cubicBezTo>
                    <a:cubicBezTo>
                      <a:pt x="21515" y="10212"/>
                      <a:pt x="21042" y="9581"/>
                      <a:pt x="20463" y="8950"/>
                    </a:cubicBezTo>
                    <a:cubicBezTo>
                      <a:pt x="20043" y="8634"/>
                      <a:pt x="19569" y="8319"/>
                      <a:pt x="19201" y="8056"/>
                    </a:cubicBezTo>
                    <a:cubicBezTo>
                      <a:pt x="18412" y="7582"/>
                      <a:pt x="17623" y="7372"/>
                      <a:pt x="16781" y="7319"/>
                    </a:cubicBezTo>
                    <a:cubicBezTo>
                      <a:pt x="16834" y="6846"/>
                      <a:pt x="16886" y="6425"/>
                      <a:pt x="16834" y="5951"/>
                    </a:cubicBezTo>
                    <a:cubicBezTo>
                      <a:pt x="16781" y="5425"/>
                      <a:pt x="16623" y="4899"/>
                      <a:pt x="16571" y="4373"/>
                    </a:cubicBezTo>
                    <a:cubicBezTo>
                      <a:pt x="16255" y="3321"/>
                      <a:pt x="15729" y="2479"/>
                      <a:pt x="14992" y="1690"/>
                    </a:cubicBezTo>
                    <a:cubicBezTo>
                      <a:pt x="14572" y="1322"/>
                      <a:pt x="14151" y="1007"/>
                      <a:pt x="13730" y="743"/>
                    </a:cubicBezTo>
                    <a:cubicBezTo>
                      <a:pt x="12814" y="262"/>
                      <a:pt x="11943" y="0"/>
                      <a:pt x="10913" y="0"/>
                    </a:cubicBezTo>
                    <a:close/>
                  </a:path>
                </a:pathLst>
              </a:custGeom>
              <a:solidFill>
                <a:srgbClr val="7BB8EF">
                  <a:alpha val="34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50" name="Google Shape;4550;p16"/>
          <p:cNvSpPr txBox="1">
            <a:spLocks noGrp="1"/>
          </p:cNvSpPr>
          <p:nvPr>
            <p:ph type="title"/>
          </p:nvPr>
        </p:nvSpPr>
        <p:spPr>
          <a:xfrm>
            <a:off x="1364939" y="1146925"/>
            <a:ext cx="1675800" cy="538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2">
    <p:spTree>
      <p:nvGrpSpPr>
        <p:cNvPr id="1" name="Shape 4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2" name="Google Shape;4552;p17"/>
          <p:cNvGrpSpPr/>
          <p:nvPr/>
        </p:nvGrpSpPr>
        <p:grpSpPr>
          <a:xfrm>
            <a:off x="527000" y="2722941"/>
            <a:ext cx="3450527" cy="4305638"/>
            <a:chOff x="527025" y="2722875"/>
            <a:chExt cx="3620700" cy="3548700"/>
          </a:xfrm>
        </p:grpSpPr>
        <p:sp>
          <p:nvSpPr>
            <p:cNvPr id="4553" name="Google Shape;4553;p17"/>
            <p:cNvSpPr/>
            <p:nvPr/>
          </p:nvSpPr>
          <p:spPr>
            <a:xfrm>
              <a:off x="527025" y="2722875"/>
              <a:ext cx="3620700" cy="35487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694875" y="2849648"/>
              <a:ext cx="3289800" cy="3295200"/>
            </a:xfrm>
            <a:prstGeom prst="round2DiagRect">
              <a:avLst>
                <a:gd name="adj1" fmla="val 14433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5" name="Google Shape;4555;p17"/>
          <p:cNvSpPr/>
          <p:nvPr/>
        </p:nvSpPr>
        <p:spPr>
          <a:xfrm>
            <a:off x="1325025" y="486825"/>
            <a:ext cx="5639400" cy="1826400"/>
          </a:xfrm>
          <a:prstGeom prst="frame">
            <a:avLst>
              <a:gd name="adj1" fmla="val 801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17"/>
          <p:cNvSpPr/>
          <p:nvPr/>
        </p:nvSpPr>
        <p:spPr>
          <a:xfrm>
            <a:off x="522600" y="803850"/>
            <a:ext cx="1979547" cy="1149643"/>
          </a:xfrm>
          <a:custGeom>
            <a:avLst/>
            <a:gdLst/>
            <a:ahLst/>
            <a:cxnLst/>
            <a:rect l="l" t="t" r="r" b="b"/>
            <a:pathLst>
              <a:path w="65181" h="42607" extrusionOk="0">
                <a:moveTo>
                  <a:pt x="44065" y="8067"/>
                </a:moveTo>
                <a:lnTo>
                  <a:pt x="44132" y="8100"/>
                </a:lnTo>
                <a:cubicBezTo>
                  <a:pt x="44132" y="8130"/>
                  <a:pt x="44104" y="8133"/>
                  <a:pt x="44050" y="8158"/>
                </a:cubicBezTo>
                <a:lnTo>
                  <a:pt x="44050" y="8158"/>
                </a:lnTo>
                <a:cubicBezTo>
                  <a:pt x="44067" y="8110"/>
                  <a:pt x="44087" y="8088"/>
                  <a:pt x="44065" y="8067"/>
                </a:cubicBezTo>
                <a:close/>
                <a:moveTo>
                  <a:pt x="44032" y="8133"/>
                </a:moveTo>
                <a:lnTo>
                  <a:pt x="44032" y="8167"/>
                </a:lnTo>
                <a:lnTo>
                  <a:pt x="44000" y="8135"/>
                </a:lnTo>
                <a:lnTo>
                  <a:pt x="44000" y="8135"/>
                </a:lnTo>
                <a:cubicBezTo>
                  <a:pt x="44011" y="8134"/>
                  <a:pt x="44022" y="8133"/>
                  <a:pt x="44032" y="8133"/>
                </a:cubicBezTo>
                <a:close/>
                <a:moveTo>
                  <a:pt x="43998" y="8135"/>
                </a:moveTo>
                <a:lnTo>
                  <a:pt x="43998" y="8135"/>
                </a:lnTo>
                <a:cubicBezTo>
                  <a:pt x="43964" y="8267"/>
                  <a:pt x="43865" y="8267"/>
                  <a:pt x="43798" y="8267"/>
                </a:cubicBezTo>
                <a:lnTo>
                  <a:pt x="43798" y="8167"/>
                </a:lnTo>
                <a:cubicBezTo>
                  <a:pt x="43854" y="8167"/>
                  <a:pt x="43934" y="8143"/>
                  <a:pt x="43998" y="8135"/>
                </a:cubicBezTo>
                <a:close/>
                <a:moveTo>
                  <a:pt x="61044" y="18474"/>
                </a:moveTo>
                <a:cubicBezTo>
                  <a:pt x="61044" y="18507"/>
                  <a:pt x="61111" y="18574"/>
                  <a:pt x="61111" y="18607"/>
                </a:cubicBezTo>
                <a:lnTo>
                  <a:pt x="61011" y="18507"/>
                </a:lnTo>
                <a:lnTo>
                  <a:pt x="61044" y="18474"/>
                </a:lnTo>
                <a:close/>
                <a:moveTo>
                  <a:pt x="61111" y="18607"/>
                </a:moveTo>
                <a:lnTo>
                  <a:pt x="61111" y="18607"/>
                </a:lnTo>
                <a:cubicBezTo>
                  <a:pt x="61177" y="18741"/>
                  <a:pt x="61311" y="18841"/>
                  <a:pt x="61378" y="18974"/>
                </a:cubicBezTo>
                <a:cubicBezTo>
                  <a:pt x="61211" y="18941"/>
                  <a:pt x="61111" y="18808"/>
                  <a:pt x="61111" y="18607"/>
                </a:cubicBezTo>
                <a:close/>
                <a:moveTo>
                  <a:pt x="28606" y="0"/>
                </a:moveTo>
                <a:cubicBezTo>
                  <a:pt x="28415" y="0"/>
                  <a:pt x="28218" y="29"/>
                  <a:pt x="28020" y="128"/>
                </a:cubicBezTo>
                <a:cubicBezTo>
                  <a:pt x="27787" y="261"/>
                  <a:pt x="27453" y="161"/>
                  <a:pt x="27120" y="261"/>
                </a:cubicBezTo>
                <a:cubicBezTo>
                  <a:pt x="26453" y="428"/>
                  <a:pt x="25785" y="595"/>
                  <a:pt x="25152" y="928"/>
                </a:cubicBezTo>
                <a:cubicBezTo>
                  <a:pt x="24318" y="1395"/>
                  <a:pt x="23517" y="1962"/>
                  <a:pt x="22817" y="2596"/>
                </a:cubicBezTo>
                <a:cubicBezTo>
                  <a:pt x="22150" y="3163"/>
                  <a:pt x="21516" y="3830"/>
                  <a:pt x="21049" y="4597"/>
                </a:cubicBezTo>
                <a:cubicBezTo>
                  <a:pt x="20682" y="5231"/>
                  <a:pt x="20215" y="5765"/>
                  <a:pt x="20048" y="6465"/>
                </a:cubicBezTo>
                <a:cubicBezTo>
                  <a:pt x="20048" y="6632"/>
                  <a:pt x="19881" y="6766"/>
                  <a:pt x="19815" y="6899"/>
                </a:cubicBezTo>
                <a:cubicBezTo>
                  <a:pt x="19648" y="6766"/>
                  <a:pt x="19481" y="6699"/>
                  <a:pt x="19381" y="6599"/>
                </a:cubicBezTo>
                <a:cubicBezTo>
                  <a:pt x="19047" y="6132"/>
                  <a:pt x="18547" y="5832"/>
                  <a:pt x="18113" y="5531"/>
                </a:cubicBezTo>
                <a:cubicBezTo>
                  <a:pt x="17646" y="5265"/>
                  <a:pt x="17113" y="5064"/>
                  <a:pt x="16612" y="4764"/>
                </a:cubicBezTo>
                <a:cubicBezTo>
                  <a:pt x="16045" y="4464"/>
                  <a:pt x="15478" y="4497"/>
                  <a:pt x="14944" y="4297"/>
                </a:cubicBezTo>
                <a:cubicBezTo>
                  <a:pt x="14793" y="4293"/>
                  <a:pt x="14641" y="4290"/>
                  <a:pt x="14491" y="4290"/>
                </a:cubicBezTo>
                <a:cubicBezTo>
                  <a:pt x="13516" y="4290"/>
                  <a:pt x="12567" y="4402"/>
                  <a:pt x="11642" y="4864"/>
                </a:cubicBezTo>
                <a:cubicBezTo>
                  <a:pt x="10441" y="5498"/>
                  <a:pt x="9607" y="6432"/>
                  <a:pt x="8973" y="7600"/>
                </a:cubicBezTo>
                <a:cubicBezTo>
                  <a:pt x="8640" y="8200"/>
                  <a:pt x="8373" y="8834"/>
                  <a:pt x="8173" y="9501"/>
                </a:cubicBezTo>
                <a:cubicBezTo>
                  <a:pt x="8039" y="10035"/>
                  <a:pt x="7906" y="10602"/>
                  <a:pt x="7906" y="11169"/>
                </a:cubicBezTo>
                <a:lnTo>
                  <a:pt x="7906" y="12470"/>
                </a:lnTo>
                <a:cubicBezTo>
                  <a:pt x="7906" y="12837"/>
                  <a:pt x="8006" y="13170"/>
                  <a:pt x="8106" y="13504"/>
                </a:cubicBezTo>
                <a:cubicBezTo>
                  <a:pt x="8173" y="13904"/>
                  <a:pt x="8406" y="14171"/>
                  <a:pt x="8573" y="14605"/>
                </a:cubicBezTo>
                <a:cubicBezTo>
                  <a:pt x="8139" y="14605"/>
                  <a:pt x="7806" y="14605"/>
                  <a:pt x="7339" y="14471"/>
                </a:cubicBezTo>
                <a:cubicBezTo>
                  <a:pt x="6972" y="14504"/>
                  <a:pt x="6572" y="14504"/>
                  <a:pt x="6238" y="14638"/>
                </a:cubicBezTo>
                <a:cubicBezTo>
                  <a:pt x="5471" y="14871"/>
                  <a:pt x="4770" y="15138"/>
                  <a:pt x="4037" y="15505"/>
                </a:cubicBezTo>
                <a:cubicBezTo>
                  <a:pt x="3636" y="15705"/>
                  <a:pt x="3169" y="15972"/>
                  <a:pt x="2802" y="16306"/>
                </a:cubicBezTo>
                <a:cubicBezTo>
                  <a:pt x="1902" y="17040"/>
                  <a:pt x="1201" y="17940"/>
                  <a:pt x="701" y="19008"/>
                </a:cubicBezTo>
                <a:cubicBezTo>
                  <a:pt x="467" y="19608"/>
                  <a:pt x="267" y="20175"/>
                  <a:pt x="134" y="20776"/>
                </a:cubicBezTo>
                <a:cubicBezTo>
                  <a:pt x="0" y="21376"/>
                  <a:pt x="100" y="22043"/>
                  <a:pt x="100" y="22677"/>
                </a:cubicBezTo>
                <a:cubicBezTo>
                  <a:pt x="100" y="22877"/>
                  <a:pt x="234" y="22977"/>
                  <a:pt x="234" y="23144"/>
                </a:cubicBezTo>
                <a:cubicBezTo>
                  <a:pt x="301" y="23811"/>
                  <a:pt x="534" y="24478"/>
                  <a:pt x="868" y="25012"/>
                </a:cubicBezTo>
                <a:cubicBezTo>
                  <a:pt x="1268" y="25679"/>
                  <a:pt x="1668" y="26346"/>
                  <a:pt x="2302" y="26847"/>
                </a:cubicBezTo>
                <a:cubicBezTo>
                  <a:pt x="2502" y="27013"/>
                  <a:pt x="2669" y="27214"/>
                  <a:pt x="2836" y="27380"/>
                </a:cubicBezTo>
                <a:cubicBezTo>
                  <a:pt x="3103" y="27681"/>
                  <a:pt x="3469" y="27881"/>
                  <a:pt x="3803" y="28048"/>
                </a:cubicBezTo>
                <a:cubicBezTo>
                  <a:pt x="4237" y="28281"/>
                  <a:pt x="4670" y="28448"/>
                  <a:pt x="5104" y="28648"/>
                </a:cubicBezTo>
                <a:cubicBezTo>
                  <a:pt x="5738" y="28948"/>
                  <a:pt x="6372" y="29115"/>
                  <a:pt x="7072" y="29148"/>
                </a:cubicBezTo>
                <a:cubicBezTo>
                  <a:pt x="7518" y="29176"/>
                  <a:pt x="7964" y="29297"/>
                  <a:pt x="8411" y="29297"/>
                </a:cubicBezTo>
                <a:cubicBezTo>
                  <a:pt x="8498" y="29297"/>
                  <a:pt x="8586" y="29293"/>
                  <a:pt x="8673" y="29282"/>
                </a:cubicBezTo>
                <a:lnTo>
                  <a:pt x="8673" y="29282"/>
                </a:lnTo>
                <a:cubicBezTo>
                  <a:pt x="8640" y="29482"/>
                  <a:pt x="8573" y="29615"/>
                  <a:pt x="8506" y="29782"/>
                </a:cubicBezTo>
                <a:cubicBezTo>
                  <a:pt x="8206" y="30516"/>
                  <a:pt x="7973" y="31317"/>
                  <a:pt x="7839" y="32150"/>
                </a:cubicBezTo>
                <a:cubicBezTo>
                  <a:pt x="7773" y="32784"/>
                  <a:pt x="7639" y="33385"/>
                  <a:pt x="7672" y="34018"/>
                </a:cubicBezTo>
                <a:cubicBezTo>
                  <a:pt x="7739" y="34619"/>
                  <a:pt x="7672" y="35186"/>
                  <a:pt x="7672" y="35786"/>
                </a:cubicBezTo>
                <a:cubicBezTo>
                  <a:pt x="7672" y="36153"/>
                  <a:pt x="7672" y="36587"/>
                  <a:pt x="7806" y="36921"/>
                </a:cubicBezTo>
                <a:cubicBezTo>
                  <a:pt x="8006" y="37488"/>
                  <a:pt x="8173" y="38055"/>
                  <a:pt x="8373" y="38655"/>
                </a:cubicBezTo>
                <a:cubicBezTo>
                  <a:pt x="8506" y="39022"/>
                  <a:pt x="8640" y="39456"/>
                  <a:pt x="8873" y="39723"/>
                </a:cubicBezTo>
                <a:cubicBezTo>
                  <a:pt x="9674" y="40690"/>
                  <a:pt x="10641" y="41390"/>
                  <a:pt x="11775" y="41924"/>
                </a:cubicBezTo>
                <a:cubicBezTo>
                  <a:pt x="12309" y="42158"/>
                  <a:pt x="12943" y="42358"/>
                  <a:pt x="13510" y="42424"/>
                </a:cubicBezTo>
                <a:cubicBezTo>
                  <a:pt x="14041" y="42480"/>
                  <a:pt x="14573" y="42607"/>
                  <a:pt x="15124" y="42607"/>
                </a:cubicBezTo>
                <a:cubicBezTo>
                  <a:pt x="15230" y="42607"/>
                  <a:pt x="15337" y="42602"/>
                  <a:pt x="15445" y="42591"/>
                </a:cubicBezTo>
                <a:cubicBezTo>
                  <a:pt x="15545" y="42558"/>
                  <a:pt x="15653" y="42541"/>
                  <a:pt x="15766" y="42541"/>
                </a:cubicBezTo>
                <a:cubicBezTo>
                  <a:pt x="15878" y="42541"/>
                  <a:pt x="15995" y="42558"/>
                  <a:pt x="16112" y="42591"/>
                </a:cubicBezTo>
                <a:cubicBezTo>
                  <a:pt x="16212" y="42601"/>
                  <a:pt x="16312" y="42605"/>
                  <a:pt x="16412" y="42605"/>
                </a:cubicBezTo>
                <a:cubicBezTo>
                  <a:pt x="17013" y="42605"/>
                  <a:pt x="17618" y="42458"/>
                  <a:pt x="18247" y="42458"/>
                </a:cubicBezTo>
                <a:cubicBezTo>
                  <a:pt x="18380" y="42374"/>
                  <a:pt x="18522" y="42366"/>
                  <a:pt x="18668" y="42366"/>
                </a:cubicBezTo>
                <a:cubicBezTo>
                  <a:pt x="18704" y="42366"/>
                  <a:pt x="18741" y="42367"/>
                  <a:pt x="18778" y="42367"/>
                </a:cubicBezTo>
                <a:cubicBezTo>
                  <a:pt x="18889" y="42367"/>
                  <a:pt x="19001" y="42362"/>
                  <a:pt x="19114" y="42324"/>
                </a:cubicBezTo>
                <a:cubicBezTo>
                  <a:pt x="19781" y="42124"/>
                  <a:pt x="20515" y="41991"/>
                  <a:pt x="21182" y="41757"/>
                </a:cubicBezTo>
                <a:cubicBezTo>
                  <a:pt x="22183" y="41424"/>
                  <a:pt x="23250" y="41157"/>
                  <a:pt x="24118" y="40590"/>
                </a:cubicBezTo>
                <a:cubicBezTo>
                  <a:pt x="24451" y="40356"/>
                  <a:pt x="24785" y="40190"/>
                  <a:pt x="25018" y="39923"/>
                </a:cubicBezTo>
                <a:cubicBezTo>
                  <a:pt x="25185" y="39689"/>
                  <a:pt x="25419" y="39522"/>
                  <a:pt x="25619" y="39322"/>
                </a:cubicBezTo>
                <a:cubicBezTo>
                  <a:pt x="25785" y="39522"/>
                  <a:pt x="25919" y="39756"/>
                  <a:pt x="26086" y="39923"/>
                </a:cubicBezTo>
                <a:cubicBezTo>
                  <a:pt x="26686" y="40623"/>
                  <a:pt x="27420" y="41290"/>
                  <a:pt x="28321" y="41624"/>
                </a:cubicBezTo>
                <a:cubicBezTo>
                  <a:pt x="28821" y="41824"/>
                  <a:pt x="29321" y="41991"/>
                  <a:pt x="29855" y="42124"/>
                </a:cubicBezTo>
                <a:cubicBezTo>
                  <a:pt x="30389" y="42258"/>
                  <a:pt x="30956" y="42258"/>
                  <a:pt x="31490" y="42324"/>
                </a:cubicBezTo>
                <a:cubicBezTo>
                  <a:pt x="31650" y="42351"/>
                  <a:pt x="31808" y="42362"/>
                  <a:pt x="31966" y="42362"/>
                </a:cubicBezTo>
                <a:cubicBezTo>
                  <a:pt x="32598" y="42362"/>
                  <a:pt x="33217" y="42191"/>
                  <a:pt x="33858" y="42191"/>
                </a:cubicBezTo>
                <a:lnTo>
                  <a:pt x="33991" y="42191"/>
                </a:lnTo>
                <a:cubicBezTo>
                  <a:pt x="34458" y="42024"/>
                  <a:pt x="34992" y="42091"/>
                  <a:pt x="35459" y="41857"/>
                </a:cubicBezTo>
                <a:cubicBezTo>
                  <a:pt x="35519" y="41880"/>
                  <a:pt x="35574" y="41889"/>
                  <a:pt x="35627" y="41889"/>
                </a:cubicBezTo>
                <a:cubicBezTo>
                  <a:pt x="35806" y="41889"/>
                  <a:pt x="35953" y="41783"/>
                  <a:pt x="36160" y="41757"/>
                </a:cubicBezTo>
                <a:cubicBezTo>
                  <a:pt x="36426" y="41691"/>
                  <a:pt x="36627" y="41591"/>
                  <a:pt x="36827" y="41524"/>
                </a:cubicBezTo>
                <a:cubicBezTo>
                  <a:pt x="37561" y="41424"/>
                  <a:pt x="38194" y="40990"/>
                  <a:pt x="38861" y="40657"/>
                </a:cubicBezTo>
                <a:cubicBezTo>
                  <a:pt x="39362" y="40423"/>
                  <a:pt x="39795" y="40089"/>
                  <a:pt x="40162" y="39656"/>
                </a:cubicBezTo>
                <a:cubicBezTo>
                  <a:pt x="40629" y="39155"/>
                  <a:pt x="41030" y="38622"/>
                  <a:pt x="41297" y="37921"/>
                </a:cubicBezTo>
                <a:cubicBezTo>
                  <a:pt x="41497" y="38021"/>
                  <a:pt x="41663" y="38088"/>
                  <a:pt x="41797" y="38188"/>
                </a:cubicBezTo>
                <a:cubicBezTo>
                  <a:pt x="42297" y="38688"/>
                  <a:pt x="42931" y="38989"/>
                  <a:pt x="43498" y="39322"/>
                </a:cubicBezTo>
                <a:cubicBezTo>
                  <a:pt x="43865" y="39522"/>
                  <a:pt x="44299" y="39656"/>
                  <a:pt x="44666" y="39823"/>
                </a:cubicBezTo>
                <a:cubicBezTo>
                  <a:pt x="45299" y="40156"/>
                  <a:pt x="45967" y="40323"/>
                  <a:pt x="46634" y="40456"/>
                </a:cubicBezTo>
                <a:cubicBezTo>
                  <a:pt x="46934" y="40490"/>
                  <a:pt x="47267" y="40456"/>
                  <a:pt x="47501" y="40590"/>
                </a:cubicBezTo>
                <a:cubicBezTo>
                  <a:pt x="47634" y="40640"/>
                  <a:pt x="47760" y="40648"/>
                  <a:pt x="47885" y="40648"/>
                </a:cubicBezTo>
                <a:cubicBezTo>
                  <a:pt x="47947" y="40648"/>
                  <a:pt x="48010" y="40646"/>
                  <a:pt x="48073" y="40646"/>
                </a:cubicBezTo>
                <a:cubicBezTo>
                  <a:pt x="48137" y="40646"/>
                  <a:pt x="48201" y="40648"/>
                  <a:pt x="48268" y="40657"/>
                </a:cubicBezTo>
                <a:cubicBezTo>
                  <a:pt x="48502" y="40690"/>
                  <a:pt x="48769" y="40790"/>
                  <a:pt x="49002" y="40790"/>
                </a:cubicBezTo>
                <a:cubicBezTo>
                  <a:pt x="49119" y="40798"/>
                  <a:pt x="49236" y="40802"/>
                  <a:pt x="49352" y="40802"/>
                </a:cubicBezTo>
                <a:cubicBezTo>
                  <a:pt x="49700" y="40802"/>
                  <a:pt x="50044" y="40765"/>
                  <a:pt x="50370" y="40690"/>
                </a:cubicBezTo>
                <a:cubicBezTo>
                  <a:pt x="50837" y="40623"/>
                  <a:pt x="51304" y="40523"/>
                  <a:pt x="51704" y="40423"/>
                </a:cubicBezTo>
                <a:cubicBezTo>
                  <a:pt x="52771" y="40089"/>
                  <a:pt x="53672" y="39589"/>
                  <a:pt x="54473" y="38855"/>
                </a:cubicBezTo>
                <a:cubicBezTo>
                  <a:pt x="55106" y="38288"/>
                  <a:pt x="55674" y="37754"/>
                  <a:pt x="56107" y="36987"/>
                </a:cubicBezTo>
                <a:cubicBezTo>
                  <a:pt x="56174" y="36820"/>
                  <a:pt x="56274" y="36620"/>
                  <a:pt x="56374" y="36454"/>
                </a:cubicBezTo>
                <a:cubicBezTo>
                  <a:pt x="56841" y="35853"/>
                  <a:pt x="57008" y="35153"/>
                  <a:pt x="57308" y="34519"/>
                </a:cubicBezTo>
                <a:cubicBezTo>
                  <a:pt x="57608" y="33952"/>
                  <a:pt x="57675" y="33318"/>
                  <a:pt x="57808" y="32684"/>
                </a:cubicBezTo>
                <a:cubicBezTo>
                  <a:pt x="57875" y="32184"/>
                  <a:pt x="57975" y="31683"/>
                  <a:pt x="57942" y="31150"/>
                </a:cubicBezTo>
                <a:cubicBezTo>
                  <a:pt x="57875" y="30783"/>
                  <a:pt x="57708" y="30416"/>
                  <a:pt x="57808" y="29982"/>
                </a:cubicBezTo>
                <a:cubicBezTo>
                  <a:pt x="57808" y="29982"/>
                  <a:pt x="57708" y="29949"/>
                  <a:pt x="57708" y="29916"/>
                </a:cubicBezTo>
                <a:cubicBezTo>
                  <a:pt x="57675" y="29649"/>
                  <a:pt x="57608" y="29449"/>
                  <a:pt x="57542" y="29182"/>
                </a:cubicBezTo>
                <a:cubicBezTo>
                  <a:pt x="58175" y="29148"/>
                  <a:pt x="58776" y="29082"/>
                  <a:pt x="59343" y="28948"/>
                </a:cubicBezTo>
                <a:cubicBezTo>
                  <a:pt x="59977" y="28815"/>
                  <a:pt x="60477" y="28515"/>
                  <a:pt x="61011" y="28248"/>
                </a:cubicBezTo>
                <a:cubicBezTo>
                  <a:pt x="61711" y="27814"/>
                  <a:pt x="62212" y="27147"/>
                  <a:pt x="62812" y="26580"/>
                </a:cubicBezTo>
                <a:cubicBezTo>
                  <a:pt x="62979" y="26413"/>
                  <a:pt x="63112" y="26146"/>
                  <a:pt x="63212" y="25946"/>
                </a:cubicBezTo>
                <a:cubicBezTo>
                  <a:pt x="63713" y="25179"/>
                  <a:pt x="64146" y="24412"/>
                  <a:pt x="64513" y="23511"/>
                </a:cubicBezTo>
                <a:cubicBezTo>
                  <a:pt x="64780" y="22910"/>
                  <a:pt x="64880" y="22277"/>
                  <a:pt x="65047" y="21610"/>
                </a:cubicBezTo>
                <a:cubicBezTo>
                  <a:pt x="65180" y="21143"/>
                  <a:pt x="65014" y="20642"/>
                  <a:pt x="64880" y="20175"/>
                </a:cubicBezTo>
                <a:cubicBezTo>
                  <a:pt x="64713" y="19441"/>
                  <a:pt x="64346" y="18774"/>
                  <a:pt x="63979" y="18140"/>
                </a:cubicBezTo>
                <a:cubicBezTo>
                  <a:pt x="63379" y="17240"/>
                  <a:pt x="62679" y="16439"/>
                  <a:pt x="61811" y="15839"/>
                </a:cubicBezTo>
                <a:cubicBezTo>
                  <a:pt x="61011" y="15305"/>
                  <a:pt x="60110" y="14938"/>
                  <a:pt x="59176" y="14605"/>
                </a:cubicBezTo>
                <a:cubicBezTo>
                  <a:pt x="58442" y="14338"/>
                  <a:pt x="57642" y="14138"/>
                  <a:pt x="56841" y="13971"/>
                </a:cubicBezTo>
                <a:cubicBezTo>
                  <a:pt x="56474" y="13904"/>
                  <a:pt x="56141" y="13771"/>
                  <a:pt x="55774" y="13671"/>
                </a:cubicBezTo>
                <a:cubicBezTo>
                  <a:pt x="55807" y="13103"/>
                  <a:pt x="56107" y="12570"/>
                  <a:pt x="56040" y="12003"/>
                </a:cubicBezTo>
                <a:cubicBezTo>
                  <a:pt x="56207" y="11803"/>
                  <a:pt x="56107" y="11569"/>
                  <a:pt x="56141" y="11302"/>
                </a:cubicBezTo>
                <a:cubicBezTo>
                  <a:pt x="56174" y="11069"/>
                  <a:pt x="56274" y="10802"/>
                  <a:pt x="56274" y="10602"/>
                </a:cubicBezTo>
                <a:cubicBezTo>
                  <a:pt x="56207" y="10168"/>
                  <a:pt x="56374" y="9768"/>
                  <a:pt x="56141" y="9334"/>
                </a:cubicBezTo>
                <a:cubicBezTo>
                  <a:pt x="56174" y="8800"/>
                  <a:pt x="56007" y="8267"/>
                  <a:pt x="55874" y="7733"/>
                </a:cubicBezTo>
                <a:cubicBezTo>
                  <a:pt x="55774" y="7233"/>
                  <a:pt x="55640" y="6632"/>
                  <a:pt x="55340" y="6165"/>
                </a:cubicBezTo>
                <a:cubicBezTo>
                  <a:pt x="55106" y="5765"/>
                  <a:pt x="54873" y="5298"/>
                  <a:pt x="54539" y="4931"/>
                </a:cubicBezTo>
                <a:cubicBezTo>
                  <a:pt x="54172" y="4464"/>
                  <a:pt x="53772" y="3964"/>
                  <a:pt x="53272" y="3597"/>
                </a:cubicBezTo>
                <a:cubicBezTo>
                  <a:pt x="52538" y="3030"/>
                  <a:pt x="51771" y="2596"/>
                  <a:pt x="50937" y="2329"/>
                </a:cubicBezTo>
                <a:cubicBezTo>
                  <a:pt x="50203" y="2129"/>
                  <a:pt x="49502" y="1929"/>
                  <a:pt x="48769" y="1929"/>
                </a:cubicBezTo>
                <a:cubicBezTo>
                  <a:pt x="48624" y="1917"/>
                  <a:pt x="48479" y="1911"/>
                  <a:pt x="48333" y="1911"/>
                </a:cubicBezTo>
                <a:cubicBezTo>
                  <a:pt x="47669" y="1911"/>
                  <a:pt x="46990" y="2026"/>
                  <a:pt x="46333" y="2162"/>
                </a:cubicBezTo>
                <a:cubicBezTo>
                  <a:pt x="45833" y="2262"/>
                  <a:pt x="45299" y="2362"/>
                  <a:pt x="44832" y="2596"/>
                </a:cubicBezTo>
                <a:cubicBezTo>
                  <a:pt x="44299" y="2829"/>
                  <a:pt x="43698" y="3030"/>
                  <a:pt x="43131" y="3263"/>
                </a:cubicBezTo>
                <a:cubicBezTo>
                  <a:pt x="42164" y="3630"/>
                  <a:pt x="41297" y="4064"/>
                  <a:pt x="40463" y="4597"/>
                </a:cubicBezTo>
                <a:cubicBezTo>
                  <a:pt x="39562" y="5131"/>
                  <a:pt x="38728" y="5765"/>
                  <a:pt x="38028" y="6499"/>
                </a:cubicBezTo>
                <a:cubicBezTo>
                  <a:pt x="37994" y="6532"/>
                  <a:pt x="37894" y="6599"/>
                  <a:pt x="37827" y="6632"/>
                </a:cubicBezTo>
                <a:cubicBezTo>
                  <a:pt x="37460" y="6098"/>
                  <a:pt x="37327" y="5465"/>
                  <a:pt x="36860" y="4964"/>
                </a:cubicBezTo>
                <a:cubicBezTo>
                  <a:pt x="36526" y="3997"/>
                  <a:pt x="35726" y="3397"/>
                  <a:pt x="35025" y="2763"/>
                </a:cubicBezTo>
                <a:cubicBezTo>
                  <a:pt x="34225" y="2029"/>
                  <a:pt x="33324" y="1495"/>
                  <a:pt x="32357" y="1062"/>
                </a:cubicBezTo>
                <a:cubicBezTo>
                  <a:pt x="31856" y="795"/>
                  <a:pt x="31323" y="528"/>
                  <a:pt x="30789" y="361"/>
                </a:cubicBezTo>
                <a:cubicBezTo>
                  <a:pt x="30189" y="194"/>
                  <a:pt x="29555" y="161"/>
                  <a:pt x="28988" y="27"/>
                </a:cubicBezTo>
                <a:cubicBezTo>
                  <a:pt x="28865" y="14"/>
                  <a:pt x="28737" y="0"/>
                  <a:pt x="28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17"/>
          <p:cNvSpPr/>
          <p:nvPr/>
        </p:nvSpPr>
        <p:spPr>
          <a:xfrm>
            <a:off x="1321560" y="2487550"/>
            <a:ext cx="1861406" cy="1080940"/>
          </a:xfrm>
          <a:custGeom>
            <a:avLst/>
            <a:gdLst/>
            <a:ahLst/>
            <a:cxnLst/>
            <a:rect l="l" t="t" r="r" b="b"/>
            <a:pathLst>
              <a:path w="65181" h="42607" extrusionOk="0">
                <a:moveTo>
                  <a:pt x="44065" y="8067"/>
                </a:moveTo>
                <a:lnTo>
                  <a:pt x="44132" y="8100"/>
                </a:lnTo>
                <a:cubicBezTo>
                  <a:pt x="44132" y="8130"/>
                  <a:pt x="44104" y="8133"/>
                  <a:pt x="44050" y="8158"/>
                </a:cubicBezTo>
                <a:lnTo>
                  <a:pt x="44050" y="8158"/>
                </a:lnTo>
                <a:cubicBezTo>
                  <a:pt x="44067" y="8110"/>
                  <a:pt x="44087" y="8088"/>
                  <a:pt x="44065" y="8067"/>
                </a:cubicBezTo>
                <a:close/>
                <a:moveTo>
                  <a:pt x="44032" y="8133"/>
                </a:moveTo>
                <a:lnTo>
                  <a:pt x="44032" y="8167"/>
                </a:lnTo>
                <a:lnTo>
                  <a:pt x="44000" y="8135"/>
                </a:lnTo>
                <a:lnTo>
                  <a:pt x="44000" y="8135"/>
                </a:lnTo>
                <a:cubicBezTo>
                  <a:pt x="44011" y="8134"/>
                  <a:pt x="44022" y="8133"/>
                  <a:pt x="44032" y="8133"/>
                </a:cubicBezTo>
                <a:close/>
                <a:moveTo>
                  <a:pt x="43998" y="8135"/>
                </a:moveTo>
                <a:lnTo>
                  <a:pt x="43998" y="8135"/>
                </a:lnTo>
                <a:cubicBezTo>
                  <a:pt x="43964" y="8267"/>
                  <a:pt x="43865" y="8267"/>
                  <a:pt x="43798" y="8267"/>
                </a:cubicBezTo>
                <a:lnTo>
                  <a:pt x="43798" y="8167"/>
                </a:lnTo>
                <a:cubicBezTo>
                  <a:pt x="43854" y="8167"/>
                  <a:pt x="43934" y="8143"/>
                  <a:pt x="43998" y="8135"/>
                </a:cubicBezTo>
                <a:close/>
                <a:moveTo>
                  <a:pt x="61044" y="18474"/>
                </a:moveTo>
                <a:cubicBezTo>
                  <a:pt x="61044" y="18507"/>
                  <a:pt x="61111" y="18574"/>
                  <a:pt x="61111" y="18607"/>
                </a:cubicBezTo>
                <a:lnTo>
                  <a:pt x="61011" y="18507"/>
                </a:lnTo>
                <a:lnTo>
                  <a:pt x="61044" y="18474"/>
                </a:lnTo>
                <a:close/>
                <a:moveTo>
                  <a:pt x="61111" y="18607"/>
                </a:moveTo>
                <a:lnTo>
                  <a:pt x="61111" y="18607"/>
                </a:lnTo>
                <a:cubicBezTo>
                  <a:pt x="61177" y="18741"/>
                  <a:pt x="61311" y="18841"/>
                  <a:pt x="61378" y="18974"/>
                </a:cubicBezTo>
                <a:cubicBezTo>
                  <a:pt x="61211" y="18941"/>
                  <a:pt x="61111" y="18808"/>
                  <a:pt x="61111" y="18607"/>
                </a:cubicBezTo>
                <a:close/>
                <a:moveTo>
                  <a:pt x="28606" y="0"/>
                </a:moveTo>
                <a:cubicBezTo>
                  <a:pt x="28415" y="0"/>
                  <a:pt x="28218" y="29"/>
                  <a:pt x="28020" y="128"/>
                </a:cubicBezTo>
                <a:cubicBezTo>
                  <a:pt x="27787" y="261"/>
                  <a:pt x="27453" y="161"/>
                  <a:pt x="27120" y="261"/>
                </a:cubicBezTo>
                <a:cubicBezTo>
                  <a:pt x="26453" y="428"/>
                  <a:pt x="25785" y="595"/>
                  <a:pt x="25152" y="928"/>
                </a:cubicBezTo>
                <a:cubicBezTo>
                  <a:pt x="24318" y="1395"/>
                  <a:pt x="23517" y="1962"/>
                  <a:pt x="22817" y="2596"/>
                </a:cubicBezTo>
                <a:cubicBezTo>
                  <a:pt x="22150" y="3163"/>
                  <a:pt x="21516" y="3830"/>
                  <a:pt x="21049" y="4597"/>
                </a:cubicBezTo>
                <a:cubicBezTo>
                  <a:pt x="20682" y="5231"/>
                  <a:pt x="20215" y="5765"/>
                  <a:pt x="20048" y="6465"/>
                </a:cubicBezTo>
                <a:cubicBezTo>
                  <a:pt x="20048" y="6632"/>
                  <a:pt x="19881" y="6766"/>
                  <a:pt x="19815" y="6899"/>
                </a:cubicBezTo>
                <a:cubicBezTo>
                  <a:pt x="19648" y="6766"/>
                  <a:pt x="19481" y="6699"/>
                  <a:pt x="19381" y="6599"/>
                </a:cubicBezTo>
                <a:cubicBezTo>
                  <a:pt x="19047" y="6132"/>
                  <a:pt x="18547" y="5832"/>
                  <a:pt x="18113" y="5531"/>
                </a:cubicBezTo>
                <a:cubicBezTo>
                  <a:pt x="17646" y="5265"/>
                  <a:pt x="17113" y="5064"/>
                  <a:pt x="16612" y="4764"/>
                </a:cubicBezTo>
                <a:cubicBezTo>
                  <a:pt x="16045" y="4464"/>
                  <a:pt x="15478" y="4497"/>
                  <a:pt x="14944" y="4297"/>
                </a:cubicBezTo>
                <a:cubicBezTo>
                  <a:pt x="14793" y="4293"/>
                  <a:pt x="14641" y="4290"/>
                  <a:pt x="14491" y="4290"/>
                </a:cubicBezTo>
                <a:cubicBezTo>
                  <a:pt x="13516" y="4290"/>
                  <a:pt x="12567" y="4402"/>
                  <a:pt x="11642" y="4864"/>
                </a:cubicBezTo>
                <a:cubicBezTo>
                  <a:pt x="10441" y="5498"/>
                  <a:pt x="9607" y="6432"/>
                  <a:pt x="8973" y="7600"/>
                </a:cubicBezTo>
                <a:cubicBezTo>
                  <a:pt x="8640" y="8200"/>
                  <a:pt x="8373" y="8834"/>
                  <a:pt x="8173" y="9501"/>
                </a:cubicBezTo>
                <a:cubicBezTo>
                  <a:pt x="8039" y="10035"/>
                  <a:pt x="7906" y="10602"/>
                  <a:pt x="7906" y="11169"/>
                </a:cubicBezTo>
                <a:lnTo>
                  <a:pt x="7906" y="12470"/>
                </a:lnTo>
                <a:cubicBezTo>
                  <a:pt x="7906" y="12837"/>
                  <a:pt x="8006" y="13170"/>
                  <a:pt x="8106" y="13504"/>
                </a:cubicBezTo>
                <a:cubicBezTo>
                  <a:pt x="8173" y="13904"/>
                  <a:pt x="8406" y="14171"/>
                  <a:pt x="8573" y="14605"/>
                </a:cubicBezTo>
                <a:cubicBezTo>
                  <a:pt x="8139" y="14605"/>
                  <a:pt x="7806" y="14605"/>
                  <a:pt x="7339" y="14471"/>
                </a:cubicBezTo>
                <a:cubicBezTo>
                  <a:pt x="6972" y="14504"/>
                  <a:pt x="6572" y="14504"/>
                  <a:pt x="6238" y="14638"/>
                </a:cubicBezTo>
                <a:cubicBezTo>
                  <a:pt x="5471" y="14871"/>
                  <a:pt x="4770" y="15138"/>
                  <a:pt x="4037" y="15505"/>
                </a:cubicBezTo>
                <a:cubicBezTo>
                  <a:pt x="3636" y="15705"/>
                  <a:pt x="3169" y="15972"/>
                  <a:pt x="2802" y="16306"/>
                </a:cubicBezTo>
                <a:cubicBezTo>
                  <a:pt x="1902" y="17040"/>
                  <a:pt x="1201" y="17940"/>
                  <a:pt x="701" y="19008"/>
                </a:cubicBezTo>
                <a:cubicBezTo>
                  <a:pt x="467" y="19608"/>
                  <a:pt x="267" y="20175"/>
                  <a:pt x="134" y="20776"/>
                </a:cubicBezTo>
                <a:cubicBezTo>
                  <a:pt x="0" y="21376"/>
                  <a:pt x="100" y="22043"/>
                  <a:pt x="100" y="22677"/>
                </a:cubicBezTo>
                <a:cubicBezTo>
                  <a:pt x="100" y="22877"/>
                  <a:pt x="234" y="22977"/>
                  <a:pt x="234" y="23144"/>
                </a:cubicBezTo>
                <a:cubicBezTo>
                  <a:pt x="301" y="23811"/>
                  <a:pt x="534" y="24478"/>
                  <a:pt x="868" y="25012"/>
                </a:cubicBezTo>
                <a:cubicBezTo>
                  <a:pt x="1268" y="25679"/>
                  <a:pt x="1668" y="26346"/>
                  <a:pt x="2302" y="26847"/>
                </a:cubicBezTo>
                <a:cubicBezTo>
                  <a:pt x="2502" y="27013"/>
                  <a:pt x="2669" y="27214"/>
                  <a:pt x="2836" y="27380"/>
                </a:cubicBezTo>
                <a:cubicBezTo>
                  <a:pt x="3103" y="27681"/>
                  <a:pt x="3469" y="27881"/>
                  <a:pt x="3803" y="28048"/>
                </a:cubicBezTo>
                <a:cubicBezTo>
                  <a:pt x="4237" y="28281"/>
                  <a:pt x="4670" y="28448"/>
                  <a:pt x="5104" y="28648"/>
                </a:cubicBezTo>
                <a:cubicBezTo>
                  <a:pt x="5738" y="28948"/>
                  <a:pt x="6372" y="29115"/>
                  <a:pt x="7072" y="29148"/>
                </a:cubicBezTo>
                <a:cubicBezTo>
                  <a:pt x="7518" y="29176"/>
                  <a:pt x="7964" y="29297"/>
                  <a:pt x="8411" y="29297"/>
                </a:cubicBezTo>
                <a:cubicBezTo>
                  <a:pt x="8498" y="29297"/>
                  <a:pt x="8586" y="29293"/>
                  <a:pt x="8673" y="29282"/>
                </a:cubicBezTo>
                <a:lnTo>
                  <a:pt x="8673" y="29282"/>
                </a:lnTo>
                <a:cubicBezTo>
                  <a:pt x="8640" y="29482"/>
                  <a:pt x="8573" y="29615"/>
                  <a:pt x="8506" y="29782"/>
                </a:cubicBezTo>
                <a:cubicBezTo>
                  <a:pt x="8206" y="30516"/>
                  <a:pt x="7973" y="31317"/>
                  <a:pt x="7839" y="32150"/>
                </a:cubicBezTo>
                <a:cubicBezTo>
                  <a:pt x="7773" y="32784"/>
                  <a:pt x="7639" y="33385"/>
                  <a:pt x="7672" y="34018"/>
                </a:cubicBezTo>
                <a:cubicBezTo>
                  <a:pt x="7739" y="34619"/>
                  <a:pt x="7672" y="35186"/>
                  <a:pt x="7672" y="35786"/>
                </a:cubicBezTo>
                <a:cubicBezTo>
                  <a:pt x="7672" y="36153"/>
                  <a:pt x="7672" y="36587"/>
                  <a:pt x="7806" y="36921"/>
                </a:cubicBezTo>
                <a:cubicBezTo>
                  <a:pt x="8006" y="37488"/>
                  <a:pt x="8173" y="38055"/>
                  <a:pt x="8373" y="38655"/>
                </a:cubicBezTo>
                <a:cubicBezTo>
                  <a:pt x="8506" y="39022"/>
                  <a:pt x="8640" y="39456"/>
                  <a:pt x="8873" y="39723"/>
                </a:cubicBezTo>
                <a:cubicBezTo>
                  <a:pt x="9674" y="40690"/>
                  <a:pt x="10641" y="41390"/>
                  <a:pt x="11775" y="41924"/>
                </a:cubicBezTo>
                <a:cubicBezTo>
                  <a:pt x="12309" y="42158"/>
                  <a:pt x="12943" y="42358"/>
                  <a:pt x="13510" y="42424"/>
                </a:cubicBezTo>
                <a:cubicBezTo>
                  <a:pt x="14041" y="42480"/>
                  <a:pt x="14573" y="42607"/>
                  <a:pt x="15124" y="42607"/>
                </a:cubicBezTo>
                <a:cubicBezTo>
                  <a:pt x="15230" y="42607"/>
                  <a:pt x="15337" y="42602"/>
                  <a:pt x="15445" y="42591"/>
                </a:cubicBezTo>
                <a:cubicBezTo>
                  <a:pt x="15545" y="42558"/>
                  <a:pt x="15653" y="42541"/>
                  <a:pt x="15766" y="42541"/>
                </a:cubicBezTo>
                <a:cubicBezTo>
                  <a:pt x="15878" y="42541"/>
                  <a:pt x="15995" y="42558"/>
                  <a:pt x="16112" y="42591"/>
                </a:cubicBezTo>
                <a:cubicBezTo>
                  <a:pt x="16212" y="42601"/>
                  <a:pt x="16312" y="42605"/>
                  <a:pt x="16412" y="42605"/>
                </a:cubicBezTo>
                <a:cubicBezTo>
                  <a:pt x="17013" y="42605"/>
                  <a:pt x="17618" y="42458"/>
                  <a:pt x="18247" y="42458"/>
                </a:cubicBezTo>
                <a:cubicBezTo>
                  <a:pt x="18380" y="42374"/>
                  <a:pt x="18522" y="42366"/>
                  <a:pt x="18668" y="42366"/>
                </a:cubicBezTo>
                <a:cubicBezTo>
                  <a:pt x="18704" y="42366"/>
                  <a:pt x="18741" y="42367"/>
                  <a:pt x="18778" y="42367"/>
                </a:cubicBezTo>
                <a:cubicBezTo>
                  <a:pt x="18889" y="42367"/>
                  <a:pt x="19001" y="42362"/>
                  <a:pt x="19114" y="42324"/>
                </a:cubicBezTo>
                <a:cubicBezTo>
                  <a:pt x="19781" y="42124"/>
                  <a:pt x="20515" y="41991"/>
                  <a:pt x="21182" y="41757"/>
                </a:cubicBezTo>
                <a:cubicBezTo>
                  <a:pt x="22183" y="41424"/>
                  <a:pt x="23250" y="41157"/>
                  <a:pt x="24118" y="40590"/>
                </a:cubicBezTo>
                <a:cubicBezTo>
                  <a:pt x="24451" y="40356"/>
                  <a:pt x="24785" y="40190"/>
                  <a:pt x="25018" y="39923"/>
                </a:cubicBezTo>
                <a:cubicBezTo>
                  <a:pt x="25185" y="39689"/>
                  <a:pt x="25419" y="39522"/>
                  <a:pt x="25619" y="39322"/>
                </a:cubicBezTo>
                <a:cubicBezTo>
                  <a:pt x="25785" y="39522"/>
                  <a:pt x="25919" y="39756"/>
                  <a:pt x="26086" y="39923"/>
                </a:cubicBezTo>
                <a:cubicBezTo>
                  <a:pt x="26686" y="40623"/>
                  <a:pt x="27420" y="41290"/>
                  <a:pt x="28321" y="41624"/>
                </a:cubicBezTo>
                <a:cubicBezTo>
                  <a:pt x="28821" y="41824"/>
                  <a:pt x="29321" y="41991"/>
                  <a:pt x="29855" y="42124"/>
                </a:cubicBezTo>
                <a:cubicBezTo>
                  <a:pt x="30389" y="42258"/>
                  <a:pt x="30956" y="42258"/>
                  <a:pt x="31490" y="42324"/>
                </a:cubicBezTo>
                <a:cubicBezTo>
                  <a:pt x="31650" y="42351"/>
                  <a:pt x="31808" y="42362"/>
                  <a:pt x="31966" y="42362"/>
                </a:cubicBezTo>
                <a:cubicBezTo>
                  <a:pt x="32598" y="42362"/>
                  <a:pt x="33217" y="42191"/>
                  <a:pt x="33858" y="42191"/>
                </a:cubicBezTo>
                <a:lnTo>
                  <a:pt x="33991" y="42191"/>
                </a:lnTo>
                <a:cubicBezTo>
                  <a:pt x="34458" y="42024"/>
                  <a:pt x="34992" y="42091"/>
                  <a:pt x="35459" y="41857"/>
                </a:cubicBezTo>
                <a:cubicBezTo>
                  <a:pt x="35519" y="41880"/>
                  <a:pt x="35574" y="41889"/>
                  <a:pt x="35627" y="41889"/>
                </a:cubicBezTo>
                <a:cubicBezTo>
                  <a:pt x="35806" y="41889"/>
                  <a:pt x="35953" y="41783"/>
                  <a:pt x="36160" y="41757"/>
                </a:cubicBezTo>
                <a:cubicBezTo>
                  <a:pt x="36426" y="41691"/>
                  <a:pt x="36627" y="41591"/>
                  <a:pt x="36827" y="41524"/>
                </a:cubicBezTo>
                <a:cubicBezTo>
                  <a:pt x="37561" y="41424"/>
                  <a:pt x="38194" y="40990"/>
                  <a:pt x="38861" y="40657"/>
                </a:cubicBezTo>
                <a:cubicBezTo>
                  <a:pt x="39362" y="40423"/>
                  <a:pt x="39795" y="40089"/>
                  <a:pt x="40162" y="39656"/>
                </a:cubicBezTo>
                <a:cubicBezTo>
                  <a:pt x="40629" y="39155"/>
                  <a:pt x="41030" y="38622"/>
                  <a:pt x="41297" y="37921"/>
                </a:cubicBezTo>
                <a:cubicBezTo>
                  <a:pt x="41497" y="38021"/>
                  <a:pt x="41663" y="38088"/>
                  <a:pt x="41797" y="38188"/>
                </a:cubicBezTo>
                <a:cubicBezTo>
                  <a:pt x="42297" y="38688"/>
                  <a:pt x="42931" y="38989"/>
                  <a:pt x="43498" y="39322"/>
                </a:cubicBezTo>
                <a:cubicBezTo>
                  <a:pt x="43865" y="39522"/>
                  <a:pt x="44299" y="39656"/>
                  <a:pt x="44666" y="39823"/>
                </a:cubicBezTo>
                <a:cubicBezTo>
                  <a:pt x="45299" y="40156"/>
                  <a:pt x="45967" y="40323"/>
                  <a:pt x="46634" y="40456"/>
                </a:cubicBezTo>
                <a:cubicBezTo>
                  <a:pt x="46934" y="40490"/>
                  <a:pt x="47267" y="40456"/>
                  <a:pt x="47501" y="40590"/>
                </a:cubicBezTo>
                <a:cubicBezTo>
                  <a:pt x="47634" y="40640"/>
                  <a:pt x="47760" y="40648"/>
                  <a:pt x="47885" y="40648"/>
                </a:cubicBezTo>
                <a:cubicBezTo>
                  <a:pt x="47947" y="40648"/>
                  <a:pt x="48010" y="40646"/>
                  <a:pt x="48073" y="40646"/>
                </a:cubicBezTo>
                <a:cubicBezTo>
                  <a:pt x="48137" y="40646"/>
                  <a:pt x="48201" y="40648"/>
                  <a:pt x="48268" y="40657"/>
                </a:cubicBezTo>
                <a:cubicBezTo>
                  <a:pt x="48502" y="40690"/>
                  <a:pt x="48769" y="40790"/>
                  <a:pt x="49002" y="40790"/>
                </a:cubicBezTo>
                <a:cubicBezTo>
                  <a:pt x="49119" y="40798"/>
                  <a:pt x="49236" y="40802"/>
                  <a:pt x="49352" y="40802"/>
                </a:cubicBezTo>
                <a:cubicBezTo>
                  <a:pt x="49700" y="40802"/>
                  <a:pt x="50044" y="40765"/>
                  <a:pt x="50370" y="40690"/>
                </a:cubicBezTo>
                <a:cubicBezTo>
                  <a:pt x="50837" y="40623"/>
                  <a:pt x="51304" y="40523"/>
                  <a:pt x="51704" y="40423"/>
                </a:cubicBezTo>
                <a:cubicBezTo>
                  <a:pt x="52771" y="40089"/>
                  <a:pt x="53672" y="39589"/>
                  <a:pt x="54473" y="38855"/>
                </a:cubicBezTo>
                <a:cubicBezTo>
                  <a:pt x="55106" y="38288"/>
                  <a:pt x="55674" y="37754"/>
                  <a:pt x="56107" y="36987"/>
                </a:cubicBezTo>
                <a:cubicBezTo>
                  <a:pt x="56174" y="36820"/>
                  <a:pt x="56274" y="36620"/>
                  <a:pt x="56374" y="36454"/>
                </a:cubicBezTo>
                <a:cubicBezTo>
                  <a:pt x="56841" y="35853"/>
                  <a:pt x="57008" y="35153"/>
                  <a:pt x="57308" y="34519"/>
                </a:cubicBezTo>
                <a:cubicBezTo>
                  <a:pt x="57608" y="33952"/>
                  <a:pt x="57675" y="33318"/>
                  <a:pt x="57808" y="32684"/>
                </a:cubicBezTo>
                <a:cubicBezTo>
                  <a:pt x="57875" y="32184"/>
                  <a:pt x="57975" y="31683"/>
                  <a:pt x="57942" y="31150"/>
                </a:cubicBezTo>
                <a:cubicBezTo>
                  <a:pt x="57875" y="30783"/>
                  <a:pt x="57708" y="30416"/>
                  <a:pt x="57808" y="29982"/>
                </a:cubicBezTo>
                <a:cubicBezTo>
                  <a:pt x="57808" y="29982"/>
                  <a:pt x="57708" y="29949"/>
                  <a:pt x="57708" y="29916"/>
                </a:cubicBezTo>
                <a:cubicBezTo>
                  <a:pt x="57675" y="29649"/>
                  <a:pt x="57608" y="29449"/>
                  <a:pt x="57542" y="29182"/>
                </a:cubicBezTo>
                <a:cubicBezTo>
                  <a:pt x="58175" y="29148"/>
                  <a:pt x="58776" y="29082"/>
                  <a:pt x="59343" y="28948"/>
                </a:cubicBezTo>
                <a:cubicBezTo>
                  <a:pt x="59977" y="28815"/>
                  <a:pt x="60477" y="28515"/>
                  <a:pt x="61011" y="28248"/>
                </a:cubicBezTo>
                <a:cubicBezTo>
                  <a:pt x="61711" y="27814"/>
                  <a:pt x="62212" y="27147"/>
                  <a:pt x="62812" y="26580"/>
                </a:cubicBezTo>
                <a:cubicBezTo>
                  <a:pt x="62979" y="26413"/>
                  <a:pt x="63112" y="26146"/>
                  <a:pt x="63212" y="25946"/>
                </a:cubicBezTo>
                <a:cubicBezTo>
                  <a:pt x="63713" y="25179"/>
                  <a:pt x="64146" y="24412"/>
                  <a:pt x="64513" y="23511"/>
                </a:cubicBezTo>
                <a:cubicBezTo>
                  <a:pt x="64780" y="22910"/>
                  <a:pt x="64880" y="22277"/>
                  <a:pt x="65047" y="21610"/>
                </a:cubicBezTo>
                <a:cubicBezTo>
                  <a:pt x="65180" y="21143"/>
                  <a:pt x="65014" y="20642"/>
                  <a:pt x="64880" y="20175"/>
                </a:cubicBezTo>
                <a:cubicBezTo>
                  <a:pt x="64713" y="19441"/>
                  <a:pt x="64346" y="18774"/>
                  <a:pt x="63979" y="18140"/>
                </a:cubicBezTo>
                <a:cubicBezTo>
                  <a:pt x="63379" y="17240"/>
                  <a:pt x="62679" y="16439"/>
                  <a:pt x="61811" y="15839"/>
                </a:cubicBezTo>
                <a:cubicBezTo>
                  <a:pt x="61011" y="15305"/>
                  <a:pt x="60110" y="14938"/>
                  <a:pt x="59176" y="14605"/>
                </a:cubicBezTo>
                <a:cubicBezTo>
                  <a:pt x="58442" y="14338"/>
                  <a:pt x="57642" y="14138"/>
                  <a:pt x="56841" y="13971"/>
                </a:cubicBezTo>
                <a:cubicBezTo>
                  <a:pt x="56474" y="13904"/>
                  <a:pt x="56141" y="13771"/>
                  <a:pt x="55774" y="13671"/>
                </a:cubicBezTo>
                <a:cubicBezTo>
                  <a:pt x="55807" y="13103"/>
                  <a:pt x="56107" y="12570"/>
                  <a:pt x="56040" y="12003"/>
                </a:cubicBezTo>
                <a:cubicBezTo>
                  <a:pt x="56207" y="11803"/>
                  <a:pt x="56107" y="11569"/>
                  <a:pt x="56141" y="11302"/>
                </a:cubicBezTo>
                <a:cubicBezTo>
                  <a:pt x="56174" y="11069"/>
                  <a:pt x="56274" y="10802"/>
                  <a:pt x="56274" y="10602"/>
                </a:cubicBezTo>
                <a:cubicBezTo>
                  <a:pt x="56207" y="10168"/>
                  <a:pt x="56374" y="9768"/>
                  <a:pt x="56141" y="9334"/>
                </a:cubicBezTo>
                <a:cubicBezTo>
                  <a:pt x="56174" y="8800"/>
                  <a:pt x="56007" y="8267"/>
                  <a:pt x="55874" y="7733"/>
                </a:cubicBezTo>
                <a:cubicBezTo>
                  <a:pt x="55774" y="7233"/>
                  <a:pt x="55640" y="6632"/>
                  <a:pt x="55340" y="6165"/>
                </a:cubicBezTo>
                <a:cubicBezTo>
                  <a:pt x="55106" y="5765"/>
                  <a:pt x="54873" y="5298"/>
                  <a:pt x="54539" y="4931"/>
                </a:cubicBezTo>
                <a:cubicBezTo>
                  <a:pt x="54172" y="4464"/>
                  <a:pt x="53772" y="3964"/>
                  <a:pt x="53272" y="3597"/>
                </a:cubicBezTo>
                <a:cubicBezTo>
                  <a:pt x="52538" y="3030"/>
                  <a:pt x="51771" y="2596"/>
                  <a:pt x="50937" y="2329"/>
                </a:cubicBezTo>
                <a:cubicBezTo>
                  <a:pt x="50203" y="2129"/>
                  <a:pt x="49502" y="1929"/>
                  <a:pt x="48769" y="1929"/>
                </a:cubicBezTo>
                <a:cubicBezTo>
                  <a:pt x="48624" y="1917"/>
                  <a:pt x="48479" y="1911"/>
                  <a:pt x="48333" y="1911"/>
                </a:cubicBezTo>
                <a:cubicBezTo>
                  <a:pt x="47669" y="1911"/>
                  <a:pt x="46990" y="2026"/>
                  <a:pt x="46333" y="2162"/>
                </a:cubicBezTo>
                <a:cubicBezTo>
                  <a:pt x="45833" y="2262"/>
                  <a:pt x="45299" y="2362"/>
                  <a:pt x="44832" y="2596"/>
                </a:cubicBezTo>
                <a:cubicBezTo>
                  <a:pt x="44299" y="2829"/>
                  <a:pt x="43698" y="3030"/>
                  <a:pt x="43131" y="3263"/>
                </a:cubicBezTo>
                <a:cubicBezTo>
                  <a:pt x="42164" y="3630"/>
                  <a:pt x="41297" y="4064"/>
                  <a:pt x="40463" y="4597"/>
                </a:cubicBezTo>
                <a:cubicBezTo>
                  <a:pt x="39562" y="5131"/>
                  <a:pt x="38728" y="5765"/>
                  <a:pt x="38028" y="6499"/>
                </a:cubicBezTo>
                <a:cubicBezTo>
                  <a:pt x="37994" y="6532"/>
                  <a:pt x="37894" y="6599"/>
                  <a:pt x="37827" y="6632"/>
                </a:cubicBezTo>
                <a:cubicBezTo>
                  <a:pt x="37460" y="6098"/>
                  <a:pt x="37327" y="5465"/>
                  <a:pt x="36860" y="4964"/>
                </a:cubicBezTo>
                <a:cubicBezTo>
                  <a:pt x="36526" y="3997"/>
                  <a:pt x="35726" y="3397"/>
                  <a:pt x="35025" y="2763"/>
                </a:cubicBezTo>
                <a:cubicBezTo>
                  <a:pt x="34225" y="2029"/>
                  <a:pt x="33324" y="1495"/>
                  <a:pt x="32357" y="1062"/>
                </a:cubicBezTo>
                <a:cubicBezTo>
                  <a:pt x="31856" y="795"/>
                  <a:pt x="31323" y="528"/>
                  <a:pt x="30789" y="361"/>
                </a:cubicBezTo>
                <a:cubicBezTo>
                  <a:pt x="30189" y="194"/>
                  <a:pt x="29555" y="161"/>
                  <a:pt x="28988" y="27"/>
                </a:cubicBezTo>
                <a:cubicBezTo>
                  <a:pt x="28865" y="14"/>
                  <a:pt x="28737" y="0"/>
                  <a:pt x="286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17"/>
          <p:cNvSpPr/>
          <p:nvPr/>
        </p:nvSpPr>
        <p:spPr>
          <a:xfrm>
            <a:off x="7159250" y="860475"/>
            <a:ext cx="2984700" cy="5701800"/>
          </a:xfrm>
          <a:prstGeom prst="frame">
            <a:avLst>
              <a:gd name="adj1" fmla="val 592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9" name="Google Shape;4559;p17"/>
          <p:cNvGrpSpPr/>
          <p:nvPr/>
        </p:nvGrpSpPr>
        <p:grpSpPr>
          <a:xfrm>
            <a:off x="4155273" y="5803865"/>
            <a:ext cx="265881" cy="254105"/>
            <a:chOff x="2419900" y="952925"/>
            <a:chExt cx="134175" cy="129375"/>
          </a:xfrm>
        </p:grpSpPr>
        <p:sp>
          <p:nvSpPr>
            <p:cNvPr id="4560" name="Google Shape;4560;p17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3" name="Google Shape;4563;p17"/>
          <p:cNvGrpSpPr/>
          <p:nvPr/>
        </p:nvGrpSpPr>
        <p:grpSpPr>
          <a:xfrm>
            <a:off x="4155273" y="3789265"/>
            <a:ext cx="265881" cy="254105"/>
            <a:chOff x="2419900" y="952925"/>
            <a:chExt cx="134175" cy="129375"/>
          </a:xfrm>
        </p:grpSpPr>
        <p:sp>
          <p:nvSpPr>
            <p:cNvPr id="4564" name="Google Shape;4564;p17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>
            <a:off x="4155273" y="4796565"/>
            <a:ext cx="265881" cy="254105"/>
            <a:chOff x="2419900" y="952925"/>
            <a:chExt cx="134175" cy="129375"/>
          </a:xfrm>
        </p:grpSpPr>
        <p:sp>
          <p:nvSpPr>
            <p:cNvPr id="4568" name="Google Shape;4568;p17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1" name="Google Shape;4571;p17"/>
          <p:cNvSpPr/>
          <p:nvPr/>
        </p:nvSpPr>
        <p:spPr>
          <a:xfrm>
            <a:off x="281440" y="2132375"/>
            <a:ext cx="848747" cy="40279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17"/>
          <p:cNvSpPr/>
          <p:nvPr/>
        </p:nvSpPr>
        <p:spPr>
          <a:xfrm>
            <a:off x="6161803" y="756981"/>
            <a:ext cx="500429" cy="254107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3" name="Google Shape;4573;p17"/>
          <p:cNvGrpSpPr/>
          <p:nvPr/>
        </p:nvGrpSpPr>
        <p:grpSpPr>
          <a:xfrm>
            <a:off x="7366629" y="6283025"/>
            <a:ext cx="1727227" cy="745587"/>
            <a:chOff x="6379429" y="6146025"/>
            <a:chExt cx="1727227" cy="745587"/>
          </a:xfrm>
        </p:grpSpPr>
        <p:sp>
          <p:nvSpPr>
            <p:cNvPr id="4574" name="Google Shape;4574;p17"/>
            <p:cNvSpPr/>
            <p:nvPr/>
          </p:nvSpPr>
          <p:spPr>
            <a:xfrm>
              <a:off x="6379429" y="6146025"/>
              <a:ext cx="1727227" cy="745587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6379429" y="6146025"/>
              <a:ext cx="1727227" cy="745587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6" name="Google Shape;4576;p17"/>
          <p:cNvGrpSpPr/>
          <p:nvPr/>
        </p:nvGrpSpPr>
        <p:grpSpPr>
          <a:xfrm>
            <a:off x="6897345" y="2487538"/>
            <a:ext cx="139329" cy="128300"/>
            <a:chOff x="732600" y="1890325"/>
            <a:chExt cx="138100" cy="128300"/>
          </a:xfrm>
        </p:grpSpPr>
        <p:sp>
          <p:nvSpPr>
            <p:cNvPr id="4577" name="Google Shape;4577;p17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0" name="Google Shape;4580;p17"/>
          <p:cNvGrpSpPr/>
          <p:nvPr/>
        </p:nvGrpSpPr>
        <p:grpSpPr>
          <a:xfrm>
            <a:off x="7332433" y="660750"/>
            <a:ext cx="139329" cy="128300"/>
            <a:chOff x="732600" y="1890325"/>
            <a:chExt cx="138100" cy="128300"/>
          </a:xfrm>
        </p:grpSpPr>
        <p:sp>
          <p:nvSpPr>
            <p:cNvPr id="4581" name="Google Shape;4581;p17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4" name="Google Shape;4584;p17"/>
          <p:cNvGrpSpPr/>
          <p:nvPr/>
        </p:nvGrpSpPr>
        <p:grpSpPr>
          <a:xfrm>
            <a:off x="9831445" y="6745838"/>
            <a:ext cx="139329" cy="128300"/>
            <a:chOff x="732600" y="1890325"/>
            <a:chExt cx="138100" cy="128300"/>
          </a:xfrm>
        </p:grpSpPr>
        <p:sp>
          <p:nvSpPr>
            <p:cNvPr id="4585" name="Google Shape;4585;p17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8" name="Google Shape;4588;p17"/>
          <p:cNvGrpSpPr/>
          <p:nvPr/>
        </p:nvGrpSpPr>
        <p:grpSpPr>
          <a:xfrm>
            <a:off x="672608" y="660750"/>
            <a:ext cx="139329" cy="128300"/>
            <a:chOff x="732600" y="1890325"/>
            <a:chExt cx="138100" cy="128300"/>
          </a:xfrm>
        </p:grpSpPr>
        <p:sp>
          <p:nvSpPr>
            <p:cNvPr id="4589" name="Google Shape;4589;p17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2" name="Google Shape;4592;p17"/>
          <p:cNvSpPr/>
          <p:nvPr/>
        </p:nvSpPr>
        <p:spPr>
          <a:xfrm>
            <a:off x="9779728" y="406644"/>
            <a:ext cx="500429" cy="254107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3" name="Google Shape;4593;p17"/>
          <p:cNvGrpSpPr/>
          <p:nvPr/>
        </p:nvGrpSpPr>
        <p:grpSpPr>
          <a:xfrm>
            <a:off x="9547870" y="358513"/>
            <a:ext cx="139329" cy="128300"/>
            <a:chOff x="732600" y="1890325"/>
            <a:chExt cx="138100" cy="128300"/>
          </a:xfrm>
        </p:grpSpPr>
        <p:sp>
          <p:nvSpPr>
            <p:cNvPr id="4594" name="Google Shape;4594;p17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7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7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7" name="Google Shape;4597;p17"/>
          <p:cNvGrpSpPr/>
          <p:nvPr/>
        </p:nvGrpSpPr>
        <p:grpSpPr>
          <a:xfrm rot="-10217710">
            <a:off x="5980226" y="2662111"/>
            <a:ext cx="1730701" cy="828331"/>
            <a:chOff x="3462350" y="2706700"/>
            <a:chExt cx="1848850" cy="784750"/>
          </a:xfrm>
        </p:grpSpPr>
        <p:sp>
          <p:nvSpPr>
            <p:cNvPr id="4598" name="Google Shape;4598;p17"/>
            <p:cNvSpPr/>
            <p:nvPr/>
          </p:nvSpPr>
          <p:spPr>
            <a:xfrm>
              <a:off x="3462350" y="2706700"/>
              <a:ext cx="1848850" cy="784750"/>
            </a:xfrm>
            <a:custGeom>
              <a:avLst/>
              <a:gdLst/>
              <a:ahLst/>
              <a:cxnLst/>
              <a:rect l="l" t="t" r="r" b="b"/>
              <a:pathLst>
                <a:path w="73954" h="31390" extrusionOk="0">
                  <a:moveTo>
                    <a:pt x="49036" y="1"/>
                  </a:moveTo>
                  <a:lnTo>
                    <a:pt x="48969" y="34"/>
                  </a:lnTo>
                  <a:cubicBezTo>
                    <a:pt x="48569" y="167"/>
                    <a:pt x="48535" y="167"/>
                    <a:pt x="48202" y="634"/>
                  </a:cubicBezTo>
                  <a:lnTo>
                    <a:pt x="48168" y="701"/>
                  </a:lnTo>
                  <a:lnTo>
                    <a:pt x="48168" y="801"/>
                  </a:lnTo>
                  <a:lnTo>
                    <a:pt x="48168" y="1001"/>
                  </a:lnTo>
                  <a:cubicBezTo>
                    <a:pt x="48168" y="1168"/>
                    <a:pt x="48202" y="1335"/>
                    <a:pt x="48235" y="1502"/>
                  </a:cubicBezTo>
                  <a:cubicBezTo>
                    <a:pt x="48469" y="2135"/>
                    <a:pt x="48635" y="2803"/>
                    <a:pt x="48702" y="3470"/>
                  </a:cubicBezTo>
                  <a:cubicBezTo>
                    <a:pt x="48735" y="3636"/>
                    <a:pt x="48735" y="3837"/>
                    <a:pt x="48735" y="4003"/>
                  </a:cubicBezTo>
                  <a:cubicBezTo>
                    <a:pt x="48802" y="4470"/>
                    <a:pt x="48835" y="4937"/>
                    <a:pt x="48969" y="5338"/>
                  </a:cubicBezTo>
                  <a:cubicBezTo>
                    <a:pt x="49169" y="6138"/>
                    <a:pt x="49236" y="6839"/>
                    <a:pt x="49236" y="7506"/>
                  </a:cubicBezTo>
                  <a:cubicBezTo>
                    <a:pt x="49236" y="7873"/>
                    <a:pt x="49336" y="8306"/>
                    <a:pt x="49403" y="8673"/>
                  </a:cubicBezTo>
                  <a:lnTo>
                    <a:pt x="49503" y="9107"/>
                  </a:lnTo>
                  <a:cubicBezTo>
                    <a:pt x="49636" y="9641"/>
                    <a:pt x="49736" y="10174"/>
                    <a:pt x="49636" y="10708"/>
                  </a:cubicBezTo>
                  <a:lnTo>
                    <a:pt x="48869" y="10842"/>
                  </a:lnTo>
                  <a:cubicBezTo>
                    <a:pt x="48235" y="10975"/>
                    <a:pt x="47568" y="11042"/>
                    <a:pt x="46967" y="11142"/>
                  </a:cubicBezTo>
                  <a:cubicBezTo>
                    <a:pt x="46234" y="11209"/>
                    <a:pt x="45533" y="11342"/>
                    <a:pt x="44833" y="11442"/>
                  </a:cubicBezTo>
                  <a:lnTo>
                    <a:pt x="43899" y="11542"/>
                  </a:lnTo>
                  <a:cubicBezTo>
                    <a:pt x="43865" y="11542"/>
                    <a:pt x="43832" y="11542"/>
                    <a:pt x="43732" y="11609"/>
                  </a:cubicBezTo>
                  <a:cubicBezTo>
                    <a:pt x="43665" y="11609"/>
                    <a:pt x="43565" y="11642"/>
                    <a:pt x="43532" y="11642"/>
                  </a:cubicBezTo>
                  <a:cubicBezTo>
                    <a:pt x="43401" y="11603"/>
                    <a:pt x="43275" y="11589"/>
                    <a:pt x="43156" y="11589"/>
                  </a:cubicBezTo>
                  <a:cubicBezTo>
                    <a:pt x="42973" y="11589"/>
                    <a:pt x="42806" y="11622"/>
                    <a:pt x="42664" y="11642"/>
                  </a:cubicBezTo>
                  <a:cubicBezTo>
                    <a:pt x="42531" y="11642"/>
                    <a:pt x="42398" y="11676"/>
                    <a:pt x="42297" y="11676"/>
                  </a:cubicBezTo>
                  <a:lnTo>
                    <a:pt x="41830" y="11676"/>
                  </a:lnTo>
                  <a:cubicBezTo>
                    <a:pt x="41564" y="11676"/>
                    <a:pt x="41330" y="11676"/>
                    <a:pt x="41063" y="11709"/>
                  </a:cubicBezTo>
                  <a:cubicBezTo>
                    <a:pt x="40830" y="11709"/>
                    <a:pt x="40530" y="11776"/>
                    <a:pt x="40296" y="11776"/>
                  </a:cubicBezTo>
                  <a:cubicBezTo>
                    <a:pt x="39862" y="11809"/>
                    <a:pt x="39495" y="11842"/>
                    <a:pt x="39062" y="11842"/>
                  </a:cubicBezTo>
                  <a:lnTo>
                    <a:pt x="35393" y="11842"/>
                  </a:lnTo>
                  <a:cubicBezTo>
                    <a:pt x="34825" y="11842"/>
                    <a:pt x="34192" y="11842"/>
                    <a:pt x="33558" y="11809"/>
                  </a:cubicBezTo>
                  <a:lnTo>
                    <a:pt x="32824" y="11776"/>
                  </a:lnTo>
                  <a:cubicBezTo>
                    <a:pt x="31790" y="11676"/>
                    <a:pt x="30689" y="11642"/>
                    <a:pt x="29622" y="11442"/>
                  </a:cubicBezTo>
                  <a:cubicBezTo>
                    <a:pt x="29188" y="11342"/>
                    <a:pt x="28721" y="11309"/>
                    <a:pt x="28321" y="11275"/>
                  </a:cubicBezTo>
                  <a:cubicBezTo>
                    <a:pt x="27854" y="11209"/>
                    <a:pt x="27387" y="11175"/>
                    <a:pt x="26987" y="11108"/>
                  </a:cubicBezTo>
                  <a:cubicBezTo>
                    <a:pt x="25886" y="10875"/>
                    <a:pt x="24718" y="10641"/>
                    <a:pt x="23351" y="10308"/>
                  </a:cubicBezTo>
                  <a:cubicBezTo>
                    <a:pt x="22183" y="10008"/>
                    <a:pt x="21016" y="9674"/>
                    <a:pt x="20048" y="9374"/>
                  </a:cubicBezTo>
                  <a:cubicBezTo>
                    <a:pt x="19381" y="9174"/>
                    <a:pt x="18781" y="8940"/>
                    <a:pt x="18180" y="8707"/>
                  </a:cubicBezTo>
                  <a:cubicBezTo>
                    <a:pt x="17847" y="8607"/>
                    <a:pt x="17546" y="8473"/>
                    <a:pt x="17213" y="8306"/>
                  </a:cubicBezTo>
                  <a:cubicBezTo>
                    <a:pt x="16946" y="8173"/>
                    <a:pt x="16612" y="8040"/>
                    <a:pt x="16312" y="7940"/>
                  </a:cubicBezTo>
                  <a:cubicBezTo>
                    <a:pt x="15478" y="7606"/>
                    <a:pt x="14644" y="7272"/>
                    <a:pt x="13844" y="6839"/>
                  </a:cubicBezTo>
                  <a:lnTo>
                    <a:pt x="13610" y="6705"/>
                  </a:lnTo>
                  <a:cubicBezTo>
                    <a:pt x="13377" y="6605"/>
                    <a:pt x="13177" y="6472"/>
                    <a:pt x="12943" y="6372"/>
                  </a:cubicBezTo>
                  <a:cubicBezTo>
                    <a:pt x="12376" y="6205"/>
                    <a:pt x="11876" y="5871"/>
                    <a:pt x="11442" y="5605"/>
                  </a:cubicBezTo>
                  <a:lnTo>
                    <a:pt x="11042" y="5338"/>
                  </a:lnTo>
                  <a:cubicBezTo>
                    <a:pt x="10375" y="4937"/>
                    <a:pt x="9774" y="4437"/>
                    <a:pt x="9174" y="3937"/>
                  </a:cubicBezTo>
                  <a:cubicBezTo>
                    <a:pt x="8874" y="3636"/>
                    <a:pt x="8507" y="3470"/>
                    <a:pt x="8173" y="3270"/>
                  </a:cubicBezTo>
                  <a:cubicBezTo>
                    <a:pt x="7806" y="3036"/>
                    <a:pt x="7473" y="2836"/>
                    <a:pt x="7206" y="2602"/>
                  </a:cubicBezTo>
                  <a:lnTo>
                    <a:pt x="7172" y="2536"/>
                  </a:lnTo>
                  <a:lnTo>
                    <a:pt x="6172" y="2502"/>
                  </a:lnTo>
                  <a:lnTo>
                    <a:pt x="6172" y="2702"/>
                  </a:lnTo>
                  <a:lnTo>
                    <a:pt x="6172" y="3003"/>
                  </a:lnTo>
                  <a:cubicBezTo>
                    <a:pt x="6172" y="3203"/>
                    <a:pt x="6138" y="3370"/>
                    <a:pt x="6172" y="3603"/>
                  </a:cubicBezTo>
                  <a:cubicBezTo>
                    <a:pt x="6272" y="4170"/>
                    <a:pt x="6372" y="4704"/>
                    <a:pt x="6472" y="5138"/>
                  </a:cubicBezTo>
                  <a:cubicBezTo>
                    <a:pt x="6505" y="5338"/>
                    <a:pt x="6605" y="5538"/>
                    <a:pt x="6639" y="5805"/>
                  </a:cubicBezTo>
                  <a:cubicBezTo>
                    <a:pt x="6672" y="5938"/>
                    <a:pt x="6705" y="6105"/>
                    <a:pt x="6772" y="6205"/>
                  </a:cubicBezTo>
                  <a:cubicBezTo>
                    <a:pt x="6872" y="6639"/>
                    <a:pt x="7039" y="7006"/>
                    <a:pt x="7272" y="7372"/>
                  </a:cubicBezTo>
                  <a:cubicBezTo>
                    <a:pt x="7306" y="7506"/>
                    <a:pt x="7373" y="7639"/>
                    <a:pt x="7439" y="7706"/>
                  </a:cubicBezTo>
                  <a:lnTo>
                    <a:pt x="7706" y="8340"/>
                  </a:lnTo>
                  <a:cubicBezTo>
                    <a:pt x="8373" y="9707"/>
                    <a:pt x="9040" y="11142"/>
                    <a:pt x="9874" y="12443"/>
                  </a:cubicBezTo>
                  <a:cubicBezTo>
                    <a:pt x="10208" y="12876"/>
                    <a:pt x="10508" y="13377"/>
                    <a:pt x="10808" y="13877"/>
                  </a:cubicBezTo>
                  <a:cubicBezTo>
                    <a:pt x="10942" y="14111"/>
                    <a:pt x="11042" y="14311"/>
                    <a:pt x="11209" y="14544"/>
                  </a:cubicBezTo>
                  <a:cubicBezTo>
                    <a:pt x="11342" y="14711"/>
                    <a:pt x="11442" y="14878"/>
                    <a:pt x="11542" y="15045"/>
                  </a:cubicBezTo>
                  <a:cubicBezTo>
                    <a:pt x="11809" y="15378"/>
                    <a:pt x="12009" y="15678"/>
                    <a:pt x="12143" y="16045"/>
                  </a:cubicBezTo>
                  <a:cubicBezTo>
                    <a:pt x="12209" y="16312"/>
                    <a:pt x="12376" y="16546"/>
                    <a:pt x="12643" y="16846"/>
                  </a:cubicBezTo>
                  <a:cubicBezTo>
                    <a:pt x="13043" y="17313"/>
                    <a:pt x="13343" y="17847"/>
                    <a:pt x="13710" y="18380"/>
                  </a:cubicBezTo>
                  <a:lnTo>
                    <a:pt x="13677" y="18380"/>
                  </a:lnTo>
                  <a:cubicBezTo>
                    <a:pt x="13510" y="18514"/>
                    <a:pt x="13310" y="18514"/>
                    <a:pt x="13043" y="18547"/>
                  </a:cubicBezTo>
                  <a:cubicBezTo>
                    <a:pt x="12876" y="18547"/>
                    <a:pt x="12710" y="18614"/>
                    <a:pt x="12510" y="18647"/>
                  </a:cubicBezTo>
                  <a:cubicBezTo>
                    <a:pt x="12043" y="18814"/>
                    <a:pt x="11609" y="18881"/>
                    <a:pt x="11142" y="18981"/>
                  </a:cubicBezTo>
                  <a:cubicBezTo>
                    <a:pt x="10708" y="19047"/>
                    <a:pt x="10308" y="19148"/>
                    <a:pt x="9874" y="19281"/>
                  </a:cubicBezTo>
                  <a:cubicBezTo>
                    <a:pt x="9641" y="19348"/>
                    <a:pt x="9341" y="19381"/>
                    <a:pt x="9040" y="19448"/>
                  </a:cubicBezTo>
                  <a:cubicBezTo>
                    <a:pt x="8807" y="19481"/>
                    <a:pt x="8607" y="19514"/>
                    <a:pt x="8340" y="19548"/>
                  </a:cubicBezTo>
                  <a:cubicBezTo>
                    <a:pt x="7706" y="19715"/>
                    <a:pt x="7139" y="19881"/>
                    <a:pt x="6505" y="20048"/>
                  </a:cubicBezTo>
                  <a:cubicBezTo>
                    <a:pt x="6138" y="20148"/>
                    <a:pt x="5771" y="20282"/>
                    <a:pt x="5371" y="20348"/>
                  </a:cubicBezTo>
                  <a:cubicBezTo>
                    <a:pt x="5271" y="20382"/>
                    <a:pt x="5138" y="20382"/>
                    <a:pt x="5004" y="20448"/>
                  </a:cubicBezTo>
                  <a:cubicBezTo>
                    <a:pt x="4771" y="20482"/>
                    <a:pt x="4504" y="20515"/>
                    <a:pt x="4270" y="20649"/>
                  </a:cubicBezTo>
                  <a:cubicBezTo>
                    <a:pt x="3436" y="21016"/>
                    <a:pt x="2536" y="21182"/>
                    <a:pt x="1668" y="21382"/>
                  </a:cubicBezTo>
                  <a:cubicBezTo>
                    <a:pt x="1468" y="21449"/>
                    <a:pt x="1302" y="21483"/>
                    <a:pt x="1101" y="21516"/>
                  </a:cubicBezTo>
                  <a:cubicBezTo>
                    <a:pt x="601" y="21649"/>
                    <a:pt x="34" y="21849"/>
                    <a:pt x="1" y="22717"/>
                  </a:cubicBezTo>
                  <a:lnTo>
                    <a:pt x="1" y="22850"/>
                  </a:lnTo>
                  <a:lnTo>
                    <a:pt x="134" y="22884"/>
                  </a:lnTo>
                  <a:cubicBezTo>
                    <a:pt x="167" y="22950"/>
                    <a:pt x="267" y="22950"/>
                    <a:pt x="301" y="22984"/>
                  </a:cubicBezTo>
                  <a:cubicBezTo>
                    <a:pt x="434" y="23050"/>
                    <a:pt x="601" y="23150"/>
                    <a:pt x="768" y="23184"/>
                  </a:cubicBezTo>
                  <a:cubicBezTo>
                    <a:pt x="1468" y="23484"/>
                    <a:pt x="2202" y="23651"/>
                    <a:pt x="2936" y="23818"/>
                  </a:cubicBezTo>
                  <a:lnTo>
                    <a:pt x="3170" y="23851"/>
                  </a:lnTo>
                  <a:cubicBezTo>
                    <a:pt x="3803" y="24018"/>
                    <a:pt x="4470" y="24185"/>
                    <a:pt x="5038" y="24351"/>
                  </a:cubicBezTo>
                  <a:cubicBezTo>
                    <a:pt x="5371" y="24451"/>
                    <a:pt x="5671" y="24518"/>
                    <a:pt x="6005" y="24652"/>
                  </a:cubicBezTo>
                  <a:cubicBezTo>
                    <a:pt x="6639" y="24818"/>
                    <a:pt x="7306" y="25018"/>
                    <a:pt x="8040" y="25285"/>
                  </a:cubicBezTo>
                  <a:cubicBezTo>
                    <a:pt x="8540" y="25452"/>
                    <a:pt x="9040" y="25519"/>
                    <a:pt x="9541" y="25619"/>
                  </a:cubicBezTo>
                  <a:cubicBezTo>
                    <a:pt x="9774" y="25652"/>
                    <a:pt x="10008" y="25686"/>
                    <a:pt x="10208" y="25719"/>
                  </a:cubicBezTo>
                  <a:cubicBezTo>
                    <a:pt x="10441" y="25786"/>
                    <a:pt x="10642" y="25819"/>
                    <a:pt x="10808" y="25852"/>
                  </a:cubicBezTo>
                  <a:cubicBezTo>
                    <a:pt x="11275" y="25952"/>
                    <a:pt x="11776" y="26019"/>
                    <a:pt x="12209" y="26186"/>
                  </a:cubicBezTo>
                  <a:cubicBezTo>
                    <a:pt x="13110" y="26453"/>
                    <a:pt x="13944" y="26620"/>
                    <a:pt x="14778" y="26720"/>
                  </a:cubicBezTo>
                  <a:cubicBezTo>
                    <a:pt x="15378" y="26820"/>
                    <a:pt x="16045" y="26886"/>
                    <a:pt x="16679" y="26987"/>
                  </a:cubicBezTo>
                  <a:cubicBezTo>
                    <a:pt x="17046" y="27020"/>
                    <a:pt x="17380" y="27053"/>
                    <a:pt x="17780" y="27120"/>
                  </a:cubicBezTo>
                  <a:cubicBezTo>
                    <a:pt x="18013" y="27153"/>
                    <a:pt x="18280" y="27187"/>
                    <a:pt x="18547" y="27220"/>
                  </a:cubicBezTo>
                  <a:cubicBezTo>
                    <a:pt x="19014" y="27320"/>
                    <a:pt x="19515" y="27387"/>
                    <a:pt x="20015" y="27387"/>
                  </a:cubicBezTo>
                  <a:cubicBezTo>
                    <a:pt x="20515" y="27454"/>
                    <a:pt x="21049" y="27454"/>
                    <a:pt x="21549" y="27487"/>
                  </a:cubicBezTo>
                  <a:cubicBezTo>
                    <a:pt x="22947" y="27546"/>
                    <a:pt x="24372" y="27659"/>
                    <a:pt x="25800" y="27659"/>
                  </a:cubicBezTo>
                  <a:cubicBezTo>
                    <a:pt x="25973" y="27659"/>
                    <a:pt x="26146" y="27657"/>
                    <a:pt x="26319" y="27654"/>
                  </a:cubicBezTo>
                  <a:cubicBezTo>
                    <a:pt x="27820" y="27654"/>
                    <a:pt x="29488" y="27620"/>
                    <a:pt x="31156" y="27454"/>
                  </a:cubicBezTo>
                  <a:cubicBezTo>
                    <a:pt x="31890" y="27353"/>
                    <a:pt x="32657" y="27287"/>
                    <a:pt x="33391" y="27153"/>
                  </a:cubicBezTo>
                  <a:lnTo>
                    <a:pt x="33691" y="27120"/>
                  </a:lnTo>
                  <a:cubicBezTo>
                    <a:pt x="34358" y="27020"/>
                    <a:pt x="35059" y="26886"/>
                    <a:pt x="35759" y="26720"/>
                  </a:cubicBezTo>
                  <a:cubicBezTo>
                    <a:pt x="35926" y="26686"/>
                    <a:pt x="36060" y="26653"/>
                    <a:pt x="36260" y="26653"/>
                  </a:cubicBezTo>
                  <a:cubicBezTo>
                    <a:pt x="36460" y="26620"/>
                    <a:pt x="36693" y="26553"/>
                    <a:pt x="36894" y="26520"/>
                  </a:cubicBezTo>
                  <a:cubicBezTo>
                    <a:pt x="37361" y="26386"/>
                    <a:pt x="37861" y="26286"/>
                    <a:pt x="38328" y="26153"/>
                  </a:cubicBezTo>
                  <a:cubicBezTo>
                    <a:pt x="38862" y="26019"/>
                    <a:pt x="39462" y="25886"/>
                    <a:pt x="39996" y="25686"/>
                  </a:cubicBezTo>
                  <a:lnTo>
                    <a:pt x="40863" y="25452"/>
                  </a:lnTo>
                  <a:cubicBezTo>
                    <a:pt x="41297" y="25319"/>
                    <a:pt x="41730" y="25185"/>
                    <a:pt x="42164" y="25018"/>
                  </a:cubicBezTo>
                  <a:cubicBezTo>
                    <a:pt x="42464" y="24952"/>
                    <a:pt x="42698" y="24818"/>
                    <a:pt x="42998" y="24718"/>
                  </a:cubicBezTo>
                  <a:cubicBezTo>
                    <a:pt x="43632" y="24518"/>
                    <a:pt x="44232" y="24285"/>
                    <a:pt x="44866" y="24018"/>
                  </a:cubicBezTo>
                  <a:cubicBezTo>
                    <a:pt x="45133" y="23951"/>
                    <a:pt x="45333" y="23851"/>
                    <a:pt x="45566" y="23784"/>
                  </a:cubicBezTo>
                  <a:cubicBezTo>
                    <a:pt x="46300" y="23517"/>
                    <a:pt x="47034" y="23217"/>
                    <a:pt x="47735" y="22850"/>
                  </a:cubicBezTo>
                  <a:cubicBezTo>
                    <a:pt x="47868" y="22783"/>
                    <a:pt x="48002" y="22717"/>
                    <a:pt x="48168" y="22683"/>
                  </a:cubicBezTo>
                  <a:cubicBezTo>
                    <a:pt x="49202" y="22316"/>
                    <a:pt x="50303" y="21950"/>
                    <a:pt x="51337" y="21382"/>
                  </a:cubicBezTo>
                  <a:lnTo>
                    <a:pt x="51404" y="21349"/>
                  </a:lnTo>
                  <a:cubicBezTo>
                    <a:pt x="51571" y="21282"/>
                    <a:pt x="51738" y="21182"/>
                    <a:pt x="51904" y="21182"/>
                  </a:cubicBezTo>
                  <a:cubicBezTo>
                    <a:pt x="51971" y="21282"/>
                    <a:pt x="51971" y="21349"/>
                    <a:pt x="52004" y="21449"/>
                  </a:cubicBezTo>
                  <a:cubicBezTo>
                    <a:pt x="52071" y="21716"/>
                    <a:pt x="52171" y="21983"/>
                    <a:pt x="52205" y="22216"/>
                  </a:cubicBezTo>
                  <a:cubicBezTo>
                    <a:pt x="52338" y="22850"/>
                    <a:pt x="52571" y="23484"/>
                    <a:pt x="52805" y="24018"/>
                  </a:cubicBezTo>
                  <a:lnTo>
                    <a:pt x="52905" y="24385"/>
                  </a:lnTo>
                  <a:cubicBezTo>
                    <a:pt x="53038" y="24685"/>
                    <a:pt x="53139" y="24985"/>
                    <a:pt x="53239" y="25219"/>
                  </a:cubicBezTo>
                  <a:cubicBezTo>
                    <a:pt x="53405" y="25619"/>
                    <a:pt x="53539" y="25986"/>
                    <a:pt x="53672" y="26353"/>
                  </a:cubicBezTo>
                  <a:cubicBezTo>
                    <a:pt x="53906" y="27153"/>
                    <a:pt x="54339" y="27954"/>
                    <a:pt x="54740" y="28654"/>
                  </a:cubicBezTo>
                  <a:cubicBezTo>
                    <a:pt x="54906" y="28955"/>
                    <a:pt x="55073" y="29188"/>
                    <a:pt x="55240" y="29455"/>
                  </a:cubicBezTo>
                  <a:cubicBezTo>
                    <a:pt x="55507" y="29822"/>
                    <a:pt x="55707" y="30155"/>
                    <a:pt x="55874" y="30522"/>
                  </a:cubicBezTo>
                  <a:cubicBezTo>
                    <a:pt x="56074" y="31023"/>
                    <a:pt x="56374" y="31323"/>
                    <a:pt x="56741" y="31390"/>
                  </a:cubicBezTo>
                  <a:lnTo>
                    <a:pt x="56975" y="31390"/>
                  </a:lnTo>
                  <a:cubicBezTo>
                    <a:pt x="57041" y="31390"/>
                    <a:pt x="57141" y="31390"/>
                    <a:pt x="57208" y="31356"/>
                  </a:cubicBezTo>
                  <a:cubicBezTo>
                    <a:pt x="57742" y="31290"/>
                    <a:pt x="58175" y="30956"/>
                    <a:pt x="58376" y="30489"/>
                  </a:cubicBezTo>
                  <a:cubicBezTo>
                    <a:pt x="58409" y="30456"/>
                    <a:pt x="58409" y="30356"/>
                    <a:pt x="58476" y="30322"/>
                  </a:cubicBezTo>
                  <a:cubicBezTo>
                    <a:pt x="58509" y="30189"/>
                    <a:pt x="58542" y="30122"/>
                    <a:pt x="58576" y="30022"/>
                  </a:cubicBezTo>
                  <a:cubicBezTo>
                    <a:pt x="58743" y="29822"/>
                    <a:pt x="58909" y="29555"/>
                    <a:pt x="59076" y="29355"/>
                  </a:cubicBezTo>
                  <a:lnTo>
                    <a:pt x="60477" y="27620"/>
                  </a:lnTo>
                  <a:cubicBezTo>
                    <a:pt x="60677" y="27353"/>
                    <a:pt x="60877" y="27120"/>
                    <a:pt x="61044" y="26853"/>
                  </a:cubicBezTo>
                  <a:cubicBezTo>
                    <a:pt x="61478" y="26319"/>
                    <a:pt x="61878" y="25719"/>
                    <a:pt x="62412" y="25285"/>
                  </a:cubicBezTo>
                  <a:cubicBezTo>
                    <a:pt x="62845" y="24885"/>
                    <a:pt x="63179" y="24451"/>
                    <a:pt x="63513" y="24018"/>
                  </a:cubicBezTo>
                  <a:cubicBezTo>
                    <a:pt x="63846" y="23617"/>
                    <a:pt x="64146" y="23184"/>
                    <a:pt x="64513" y="22817"/>
                  </a:cubicBezTo>
                  <a:cubicBezTo>
                    <a:pt x="64880" y="22483"/>
                    <a:pt x="65180" y="22050"/>
                    <a:pt x="65481" y="21683"/>
                  </a:cubicBezTo>
                  <a:cubicBezTo>
                    <a:pt x="65748" y="21316"/>
                    <a:pt x="66081" y="20882"/>
                    <a:pt x="66481" y="20549"/>
                  </a:cubicBezTo>
                  <a:cubicBezTo>
                    <a:pt x="66748" y="20315"/>
                    <a:pt x="66982" y="20015"/>
                    <a:pt x="67182" y="19715"/>
                  </a:cubicBezTo>
                  <a:cubicBezTo>
                    <a:pt x="67482" y="19348"/>
                    <a:pt x="67716" y="18981"/>
                    <a:pt x="68083" y="18714"/>
                  </a:cubicBezTo>
                  <a:lnTo>
                    <a:pt x="68149" y="18681"/>
                  </a:lnTo>
                  <a:cubicBezTo>
                    <a:pt x="68483" y="18147"/>
                    <a:pt x="68916" y="17680"/>
                    <a:pt x="69350" y="17213"/>
                  </a:cubicBezTo>
                  <a:cubicBezTo>
                    <a:pt x="69684" y="16846"/>
                    <a:pt x="70051" y="16479"/>
                    <a:pt x="70384" y="16012"/>
                  </a:cubicBezTo>
                  <a:cubicBezTo>
                    <a:pt x="71151" y="15011"/>
                    <a:pt x="71852" y="14044"/>
                    <a:pt x="72652" y="13043"/>
                  </a:cubicBezTo>
                  <a:cubicBezTo>
                    <a:pt x="72986" y="12643"/>
                    <a:pt x="73320" y="12209"/>
                    <a:pt x="73653" y="11776"/>
                  </a:cubicBezTo>
                  <a:lnTo>
                    <a:pt x="73687" y="11709"/>
                  </a:lnTo>
                  <a:lnTo>
                    <a:pt x="73953" y="10441"/>
                  </a:lnTo>
                  <a:lnTo>
                    <a:pt x="73887" y="10375"/>
                  </a:lnTo>
                  <a:cubicBezTo>
                    <a:pt x="73386" y="9941"/>
                    <a:pt x="72886" y="9641"/>
                    <a:pt x="72319" y="9507"/>
                  </a:cubicBezTo>
                  <a:cubicBezTo>
                    <a:pt x="72052" y="9474"/>
                    <a:pt x="71718" y="9374"/>
                    <a:pt x="71552" y="9274"/>
                  </a:cubicBezTo>
                  <a:cubicBezTo>
                    <a:pt x="71151" y="9007"/>
                    <a:pt x="70718" y="8874"/>
                    <a:pt x="70317" y="8707"/>
                  </a:cubicBezTo>
                  <a:cubicBezTo>
                    <a:pt x="70151" y="8673"/>
                    <a:pt x="70017" y="8640"/>
                    <a:pt x="69850" y="8540"/>
                  </a:cubicBezTo>
                  <a:cubicBezTo>
                    <a:pt x="69684" y="8473"/>
                    <a:pt x="69517" y="8440"/>
                    <a:pt x="69317" y="8373"/>
                  </a:cubicBezTo>
                  <a:cubicBezTo>
                    <a:pt x="68916" y="8273"/>
                    <a:pt x="68550" y="8140"/>
                    <a:pt x="68183" y="7973"/>
                  </a:cubicBezTo>
                  <a:cubicBezTo>
                    <a:pt x="67882" y="7839"/>
                    <a:pt x="67549" y="7773"/>
                    <a:pt x="67282" y="7639"/>
                  </a:cubicBezTo>
                  <a:lnTo>
                    <a:pt x="66281" y="7272"/>
                  </a:lnTo>
                  <a:cubicBezTo>
                    <a:pt x="66114" y="7172"/>
                    <a:pt x="65881" y="7106"/>
                    <a:pt x="65714" y="7039"/>
                  </a:cubicBezTo>
                  <a:cubicBezTo>
                    <a:pt x="65214" y="6839"/>
                    <a:pt x="64713" y="6639"/>
                    <a:pt x="64213" y="6472"/>
                  </a:cubicBezTo>
                  <a:cubicBezTo>
                    <a:pt x="63980" y="6405"/>
                    <a:pt x="63713" y="6272"/>
                    <a:pt x="63479" y="6172"/>
                  </a:cubicBezTo>
                  <a:cubicBezTo>
                    <a:pt x="63146" y="6005"/>
                    <a:pt x="62779" y="5838"/>
                    <a:pt x="62378" y="5771"/>
                  </a:cubicBezTo>
                  <a:cubicBezTo>
                    <a:pt x="62178" y="5705"/>
                    <a:pt x="62012" y="5638"/>
                    <a:pt x="61811" y="5504"/>
                  </a:cubicBezTo>
                  <a:cubicBezTo>
                    <a:pt x="61578" y="5438"/>
                    <a:pt x="61411" y="5304"/>
                    <a:pt x="61178" y="5271"/>
                  </a:cubicBezTo>
                  <a:cubicBezTo>
                    <a:pt x="60844" y="5171"/>
                    <a:pt x="60544" y="5037"/>
                    <a:pt x="60210" y="4937"/>
                  </a:cubicBezTo>
                  <a:lnTo>
                    <a:pt x="59643" y="4671"/>
                  </a:lnTo>
                  <a:cubicBezTo>
                    <a:pt x="59009" y="4437"/>
                    <a:pt x="58376" y="4204"/>
                    <a:pt x="57809" y="3937"/>
                  </a:cubicBezTo>
                  <a:lnTo>
                    <a:pt x="57742" y="3937"/>
                  </a:lnTo>
                  <a:cubicBezTo>
                    <a:pt x="57208" y="3670"/>
                    <a:pt x="56641" y="3370"/>
                    <a:pt x="56041" y="3169"/>
                  </a:cubicBezTo>
                  <a:cubicBezTo>
                    <a:pt x="55373" y="2936"/>
                    <a:pt x="54740" y="2636"/>
                    <a:pt x="54139" y="2336"/>
                  </a:cubicBezTo>
                  <a:cubicBezTo>
                    <a:pt x="53706" y="2135"/>
                    <a:pt x="53239" y="1935"/>
                    <a:pt x="52838" y="1768"/>
                  </a:cubicBezTo>
                  <a:cubicBezTo>
                    <a:pt x="52571" y="1635"/>
                    <a:pt x="52338" y="1535"/>
                    <a:pt x="52071" y="1435"/>
                  </a:cubicBezTo>
                  <a:lnTo>
                    <a:pt x="50970" y="935"/>
                  </a:lnTo>
                  <a:cubicBezTo>
                    <a:pt x="50403" y="701"/>
                    <a:pt x="49736" y="434"/>
                    <a:pt x="49136" y="34"/>
                  </a:cubicBezTo>
                  <a:lnTo>
                    <a:pt x="49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3768400" y="2939375"/>
              <a:ext cx="50075" cy="49225"/>
            </a:xfrm>
            <a:custGeom>
              <a:avLst/>
              <a:gdLst/>
              <a:ahLst/>
              <a:cxnLst/>
              <a:rect l="l" t="t" r="r" b="b"/>
              <a:pathLst>
                <a:path w="2003" h="1969" extrusionOk="0">
                  <a:moveTo>
                    <a:pt x="568" y="0"/>
                  </a:moveTo>
                  <a:cubicBezTo>
                    <a:pt x="501" y="34"/>
                    <a:pt x="434" y="67"/>
                    <a:pt x="368" y="134"/>
                  </a:cubicBezTo>
                  <a:cubicBezTo>
                    <a:pt x="268" y="200"/>
                    <a:pt x="201" y="300"/>
                    <a:pt x="67" y="367"/>
                  </a:cubicBezTo>
                  <a:lnTo>
                    <a:pt x="67" y="501"/>
                  </a:lnTo>
                  <a:lnTo>
                    <a:pt x="1" y="567"/>
                  </a:lnTo>
                  <a:lnTo>
                    <a:pt x="1" y="1034"/>
                  </a:lnTo>
                  <a:lnTo>
                    <a:pt x="67" y="1134"/>
                  </a:lnTo>
                  <a:lnTo>
                    <a:pt x="67" y="1268"/>
                  </a:lnTo>
                  <a:cubicBezTo>
                    <a:pt x="167" y="1368"/>
                    <a:pt x="201" y="1501"/>
                    <a:pt x="268" y="1635"/>
                  </a:cubicBezTo>
                  <a:cubicBezTo>
                    <a:pt x="368" y="1735"/>
                    <a:pt x="501" y="1801"/>
                    <a:pt x="601" y="1868"/>
                  </a:cubicBezTo>
                  <a:lnTo>
                    <a:pt x="835" y="1868"/>
                  </a:lnTo>
                  <a:cubicBezTo>
                    <a:pt x="868" y="1902"/>
                    <a:pt x="901" y="1902"/>
                    <a:pt x="935" y="1968"/>
                  </a:cubicBezTo>
                  <a:cubicBezTo>
                    <a:pt x="968" y="1935"/>
                    <a:pt x="1035" y="1935"/>
                    <a:pt x="1068" y="1868"/>
                  </a:cubicBezTo>
                  <a:lnTo>
                    <a:pt x="1268" y="1868"/>
                  </a:lnTo>
                  <a:cubicBezTo>
                    <a:pt x="1368" y="1835"/>
                    <a:pt x="1435" y="1835"/>
                    <a:pt x="1468" y="1801"/>
                  </a:cubicBezTo>
                  <a:lnTo>
                    <a:pt x="1902" y="1368"/>
                  </a:lnTo>
                  <a:lnTo>
                    <a:pt x="1902" y="1301"/>
                  </a:lnTo>
                  <a:lnTo>
                    <a:pt x="2002" y="1201"/>
                  </a:lnTo>
                  <a:lnTo>
                    <a:pt x="2002" y="767"/>
                  </a:lnTo>
                  <a:lnTo>
                    <a:pt x="1869" y="501"/>
                  </a:lnTo>
                  <a:cubicBezTo>
                    <a:pt x="1835" y="367"/>
                    <a:pt x="1769" y="300"/>
                    <a:pt x="1669" y="300"/>
                  </a:cubicBezTo>
                  <a:lnTo>
                    <a:pt x="1602" y="234"/>
                  </a:lnTo>
                  <a:cubicBezTo>
                    <a:pt x="1502" y="167"/>
                    <a:pt x="1402" y="134"/>
                    <a:pt x="1202" y="67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3880975" y="3235075"/>
              <a:ext cx="46725" cy="47050"/>
            </a:xfrm>
            <a:custGeom>
              <a:avLst/>
              <a:gdLst/>
              <a:ahLst/>
              <a:cxnLst/>
              <a:rect l="l" t="t" r="r" b="b"/>
              <a:pathLst>
                <a:path w="1869" h="1882" extrusionOk="0">
                  <a:moveTo>
                    <a:pt x="958" y="0"/>
                  </a:moveTo>
                  <a:cubicBezTo>
                    <a:pt x="939" y="0"/>
                    <a:pt x="921" y="4"/>
                    <a:pt x="902" y="14"/>
                  </a:cubicBezTo>
                  <a:cubicBezTo>
                    <a:pt x="868" y="47"/>
                    <a:pt x="868" y="114"/>
                    <a:pt x="835" y="114"/>
                  </a:cubicBezTo>
                  <a:lnTo>
                    <a:pt x="601" y="114"/>
                  </a:lnTo>
                  <a:cubicBezTo>
                    <a:pt x="535" y="181"/>
                    <a:pt x="435" y="214"/>
                    <a:pt x="368" y="281"/>
                  </a:cubicBezTo>
                  <a:cubicBezTo>
                    <a:pt x="234" y="348"/>
                    <a:pt x="234" y="481"/>
                    <a:pt x="168" y="548"/>
                  </a:cubicBezTo>
                  <a:cubicBezTo>
                    <a:pt x="68" y="614"/>
                    <a:pt x="68" y="748"/>
                    <a:pt x="1" y="815"/>
                  </a:cubicBezTo>
                  <a:lnTo>
                    <a:pt x="1" y="1348"/>
                  </a:lnTo>
                  <a:cubicBezTo>
                    <a:pt x="34" y="1448"/>
                    <a:pt x="34" y="1482"/>
                    <a:pt x="68" y="1515"/>
                  </a:cubicBezTo>
                  <a:cubicBezTo>
                    <a:pt x="201" y="1582"/>
                    <a:pt x="268" y="1715"/>
                    <a:pt x="368" y="1815"/>
                  </a:cubicBezTo>
                  <a:lnTo>
                    <a:pt x="601" y="1815"/>
                  </a:lnTo>
                  <a:lnTo>
                    <a:pt x="701" y="1882"/>
                  </a:lnTo>
                  <a:lnTo>
                    <a:pt x="1102" y="1882"/>
                  </a:lnTo>
                  <a:cubicBezTo>
                    <a:pt x="1116" y="1824"/>
                    <a:pt x="1149" y="1810"/>
                    <a:pt x="1190" y="1810"/>
                  </a:cubicBezTo>
                  <a:cubicBezTo>
                    <a:pt x="1229" y="1810"/>
                    <a:pt x="1275" y="1823"/>
                    <a:pt x="1318" y="1823"/>
                  </a:cubicBezTo>
                  <a:cubicBezTo>
                    <a:pt x="1336" y="1823"/>
                    <a:pt x="1352" y="1821"/>
                    <a:pt x="1369" y="1815"/>
                  </a:cubicBezTo>
                  <a:lnTo>
                    <a:pt x="1769" y="1382"/>
                  </a:lnTo>
                  <a:lnTo>
                    <a:pt x="1769" y="1215"/>
                  </a:lnTo>
                  <a:lnTo>
                    <a:pt x="1869" y="1148"/>
                  </a:lnTo>
                  <a:cubicBezTo>
                    <a:pt x="1869" y="1015"/>
                    <a:pt x="1869" y="881"/>
                    <a:pt x="1836" y="714"/>
                  </a:cubicBezTo>
                  <a:cubicBezTo>
                    <a:pt x="1735" y="614"/>
                    <a:pt x="1702" y="481"/>
                    <a:pt x="1602" y="348"/>
                  </a:cubicBezTo>
                  <a:cubicBezTo>
                    <a:pt x="1535" y="214"/>
                    <a:pt x="1402" y="181"/>
                    <a:pt x="1268" y="114"/>
                  </a:cubicBezTo>
                  <a:cubicBezTo>
                    <a:pt x="1258" y="117"/>
                    <a:pt x="1248" y="118"/>
                    <a:pt x="1238" y="118"/>
                  </a:cubicBezTo>
                  <a:cubicBezTo>
                    <a:pt x="1138" y="118"/>
                    <a:pt x="1055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3720875" y="3250425"/>
              <a:ext cx="44225" cy="41725"/>
            </a:xfrm>
            <a:custGeom>
              <a:avLst/>
              <a:gdLst/>
              <a:ahLst/>
              <a:cxnLst/>
              <a:rect l="l" t="t" r="r" b="b"/>
              <a:pathLst>
                <a:path w="1769" h="1669" extrusionOk="0">
                  <a:moveTo>
                    <a:pt x="734" y="0"/>
                  </a:moveTo>
                  <a:cubicBezTo>
                    <a:pt x="634" y="67"/>
                    <a:pt x="467" y="67"/>
                    <a:pt x="467" y="167"/>
                  </a:cubicBezTo>
                  <a:cubicBezTo>
                    <a:pt x="434" y="334"/>
                    <a:pt x="267" y="401"/>
                    <a:pt x="134" y="567"/>
                  </a:cubicBezTo>
                  <a:lnTo>
                    <a:pt x="134" y="734"/>
                  </a:lnTo>
                  <a:lnTo>
                    <a:pt x="34" y="834"/>
                  </a:lnTo>
                  <a:cubicBezTo>
                    <a:pt x="0" y="934"/>
                    <a:pt x="167" y="934"/>
                    <a:pt x="134" y="1068"/>
                  </a:cubicBezTo>
                  <a:cubicBezTo>
                    <a:pt x="100" y="1168"/>
                    <a:pt x="200" y="1201"/>
                    <a:pt x="200" y="1268"/>
                  </a:cubicBezTo>
                  <a:lnTo>
                    <a:pt x="501" y="1568"/>
                  </a:lnTo>
                  <a:cubicBezTo>
                    <a:pt x="601" y="1602"/>
                    <a:pt x="634" y="1602"/>
                    <a:pt x="667" y="1668"/>
                  </a:cubicBezTo>
                  <a:lnTo>
                    <a:pt x="1134" y="1668"/>
                  </a:lnTo>
                  <a:cubicBezTo>
                    <a:pt x="1235" y="1602"/>
                    <a:pt x="1268" y="1568"/>
                    <a:pt x="1335" y="1535"/>
                  </a:cubicBezTo>
                  <a:cubicBezTo>
                    <a:pt x="1401" y="1468"/>
                    <a:pt x="1501" y="1401"/>
                    <a:pt x="1601" y="1268"/>
                  </a:cubicBezTo>
                  <a:lnTo>
                    <a:pt x="1601" y="1235"/>
                  </a:lnTo>
                  <a:lnTo>
                    <a:pt x="1768" y="1068"/>
                  </a:lnTo>
                  <a:lnTo>
                    <a:pt x="1768" y="534"/>
                  </a:lnTo>
                  <a:cubicBezTo>
                    <a:pt x="1668" y="401"/>
                    <a:pt x="1601" y="267"/>
                    <a:pt x="1568" y="134"/>
                  </a:cubicBezTo>
                  <a:lnTo>
                    <a:pt x="1435" y="134"/>
                  </a:lnTo>
                  <a:cubicBezTo>
                    <a:pt x="1401" y="100"/>
                    <a:pt x="1335" y="34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3974375" y="3143300"/>
              <a:ext cx="45075" cy="40075"/>
            </a:xfrm>
            <a:custGeom>
              <a:avLst/>
              <a:gdLst/>
              <a:ahLst/>
              <a:cxnLst/>
              <a:rect l="l" t="t" r="r" b="b"/>
              <a:pathLst>
                <a:path w="1803" h="1603" extrusionOk="0">
                  <a:moveTo>
                    <a:pt x="794" y="1"/>
                  </a:moveTo>
                  <a:cubicBezTo>
                    <a:pt x="764" y="1"/>
                    <a:pt x="735" y="5"/>
                    <a:pt x="701" y="16"/>
                  </a:cubicBezTo>
                  <a:cubicBezTo>
                    <a:pt x="635" y="49"/>
                    <a:pt x="535" y="82"/>
                    <a:pt x="468" y="82"/>
                  </a:cubicBezTo>
                  <a:cubicBezTo>
                    <a:pt x="435" y="82"/>
                    <a:pt x="368" y="182"/>
                    <a:pt x="334" y="182"/>
                  </a:cubicBezTo>
                  <a:cubicBezTo>
                    <a:pt x="234" y="182"/>
                    <a:pt x="201" y="216"/>
                    <a:pt x="168" y="316"/>
                  </a:cubicBezTo>
                  <a:cubicBezTo>
                    <a:pt x="134" y="383"/>
                    <a:pt x="34" y="516"/>
                    <a:pt x="1" y="649"/>
                  </a:cubicBezTo>
                  <a:lnTo>
                    <a:pt x="1" y="916"/>
                  </a:lnTo>
                  <a:cubicBezTo>
                    <a:pt x="68" y="983"/>
                    <a:pt x="68" y="1083"/>
                    <a:pt x="168" y="1183"/>
                  </a:cubicBezTo>
                  <a:lnTo>
                    <a:pt x="168" y="1217"/>
                  </a:lnTo>
                  <a:cubicBezTo>
                    <a:pt x="301" y="1317"/>
                    <a:pt x="368" y="1450"/>
                    <a:pt x="468" y="1517"/>
                  </a:cubicBezTo>
                  <a:lnTo>
                    <a:pt x="701" y="1517"/>
                  </a:lnTo>
                  <a:lnTo>
                    <a:pt x="801" y="1583"/>
                  </a:lnTo>
                  <a:cubicBezTo>
                    <a:pt x="821" y="1597"/>
                    <a:pt x="841" y="1602"/>
                    <a:pt x="861" y="1602"/>
                  </a:cubicBezTo>
                  <a:cubicBezTo>
                    <a:pt x="940" y="1602"/>
                    <a:pt x="1015" y="1517"/>
                    <a:pt x="1068" y="1517"/>
                  </a:cubicBezTo>
                  <a:cubicBezTo>
                    <a:pt x="1087" y="1522"/>
                    <a:pt x="1105" y="1524"/>
                    <a:pt x="1122" y="1524"/>
                  </a:cubicBezTo>
                  <a:cubicBezTo>
                    <a:pt x="1221" y="1524"/>
                    <a:pt x="1283" y="1450"/>
                    <a:pt x="1369" y="1450"/>
                  </a:cubicBezTo>
                  <a:lnTo>
                    <a:pt x="1702" y="1083"/>
                  </a:lnTo>
                  <a:lnTo>
                    <a:pt x="1702" y="1016"/>
                  </a:lnTo>
                  <a:lnTo>
                    <a:pt x="1802" y="950"/>
                  </a:lnTo>
                  <a:lnTo>
                    <a:pt x="1802" y="783"/>
                  </a:lnTo>
                  <a:cubicBezTo>
                    <a:pt x="1802" y="734"/>
                    <a:pt x="1784" y="703"/>
                    <a:pt x="1735" y="703"/>
                  </a:cubicBezTo>
                  <a:cubicBezTo>
                    <a:pt x="1718" y="703"/>
                    <a:pt x="1696" y="707"/>
                    <a:pt x="1669" y="716"/>
                  </a:cubicBezTo>
                  <a:cubicBezTo>
                    <a:pt x="1635" y="649"/>
                    <a:pt x="1669" y="583"/>
                    <a:pt x="1635" y="516"/>
                  </a:cubicBezTo>
                  <a:cubicBezTo>
                    <a:pt x="1569" y="416"/>
                    <a:pt x="1535" y="249"/>
                    <a:pt x="1469" y="249"/>
                  </a:cubicBezTo>
                  <a:cubicBezTo>
                    <a:pt x="1335" y="249"/>
                    <a:pt x="1335" y="149"/>
                    <a:pt x="1202" y="82"/>
                  </a:cubicBezTo>
                  <a:lnTo>
                    <a:pt x="1068" y="82"/>
                  </a:lnTo>
                  <a:cubicBezTo>
                    <a:pt x="1035" y="49"/>
                    <a:pt x="1035" y="16"/>
                    <a:pt x="1002" y="16"/>
                  </a:cubicBezTo>
                  <a:cubicBezTo>
                    <a:pt x="913" y="16"/>
                    <a:pt x="853" y="1"/>
                    <a:pt x="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4041925" y="3018600"/>
              <a:ext cx="40900" cy="40875"/>
            </a:xfrm>
            <a:custGeom>
              <a:avLst/>
              <a:gdLst/>
              <a:ahLst/>
              <a:cxnLst/>
              <a:rect l="l" t="t" r="r" b="b"/>
              <a:pathLst>
                <a:path w="1636" h="1635" extrusionOk="0">
                  <a:moveTo>
                    <a:pt x="1068" y="0"/>
                  </a:moveTo>
                  <a:cubicBezTo>
                    <a:pt x="901" y="0"/>
                    <a:pt x="768" y="0"/>
                    <a:pt x="635" y="33"/>
                  </a:cubicBezTo>
                  <a:lnTo>
                    <a:pt x="568" y="134"/>
                  </a:lnTo>
                  <a:lnTo>
                    <a:pt x="368" y="134"/>
                  </a:lnTo>
                  <a:lnTo>
                    <a:pt x="168" y="334"/>
                  </a:lnTo>
                  <a:cubicBezTo>
                    <a:pt x="234" y="367"/>
                    <a:pt x="168" y="434"/>
                    <a:pt x="134" y="467"/>
                  </a:cubicBezTo>
                  <a:cubicBezTo>
                    <a:pt x="101" y="500"/>
                    <a:pt x="101" y="601"/>
                    <a:pt x="101" y="634"/>
                  </a:cubicBezTo>
                  <a:cubicBezTo>
                    <a:pt x="68" y="667"/>
                    <a:pt x="68" y="701"/>
                    <a:pt x="1" y="767"/>
                  </a:cubicBezTo>
                  <a:cubicBezTo>
                    <a:pt x="68" y="767"/>
                    <a:pt x="68" y="801"/>
                    <a:pt x="101" y="834"/>
                  </a:cubicBezTo>
                  <a:lnTo>
                    <a:pt x="101" y="1001"/>
                  </a:lnTo>
                  <a:cubicBezTo>
                    <a:pt x="134" y="1068"/>
                    <a:pt x="134" y="1168"/>
                    <a:pt x="168" y="1201"/>
                  </a:cubicBezTo>
                  <a:lnTo>
                    <a:pt x="501" y="1535"/>
                  </a:lnTo>
                  <a:lnTo>
                    <a:pt x="768" y="1535"/>
                  </a:lnTo>
                  <a:lnTo>
                    <a:pt x="835" y="1635"/>
                  </a:lnTo>
                  <a:lnTo>
                    <a:pt x="935" y="1535"/>
                  </a:lnTo>
                  <a:lnTo>
                    <a:pt x="1135" y="1535"/>
                  </a:lnTo>
                  <a:cubicBezTo>
                    <a:pt x="1202" y="1468"/>
                    <a:pt x="1302" y="1434"/>
                    <a:pt x="1402" y="1368"/>
                  </a:cubicBezTo>
                  <a:cubicBezTo>
                    <a:pt x="1435" y="1334"/>
                    <a:pt x="1469" y="1301"/>
                    <a:pt x="1502" y="1201"/>
                  </a:cubicBezTo>
                  <a:cubicBezTo>
                    <a:pt x="1502" y="1134"/>
                    <a:pt x="1602" y="1034"/>
                    <a:pt x="1635" y="1001"/>
                  </a:cubicBezTo>
                  <a:lnTo>
                    <a:pt x="1635" y="534"/>
                  </a:lnTo>
                  <a:cubicBezTo>
                    <a:pt x="1602" y="467"/>
                    <a:pt x="1535" y="434"/>
                    <a:pt x="1502" y="334"/>
                  </a:cubicBezTo>
                  <a:cubicBezTo>
                    <a:pt x="1469" y="300"/>
                    <a:pt x="1402" y="167"/>
                    <a:pt x="1268" y="100"/>
                  </a:cubicBezTo>
                  <a:lnTo>
                    <a:pt x="1135" y="100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3875150" y="3101050"/>
              <a:ext cx="40050" cy="39325"/>
            </a:xfrm>
            <a:custGeom>
              <a:avLst/>
              <a:gdLst/>
              <a:ahLst/>
              <a:cxnLst/>
              <a:rect l="l" t="t" r="r" b="b"/>
              <a:pathLst>
                <a:path w="1602" h="1573" extrusionOk="0">
                  <a:moveTo>
                    <a:pt x="876" y="1"/>
                  </a:moveTo>
                  <a:cubicBezTo>
                    <a:pt x="726" y="1"/>
                    <a:pt x="622" y="71"/>
                    <a:pt x="501" y="71"/>
                  </a:cubicBezTo>
                  <a:cubicBezTo>
                    <a:pt x="434" y="71"/>
                    <a:pt x="401" y="171"/>
                    <a:pt x="301" y="171"/>
                  </a:cubicBezTo>
                  <a:cubicBezTo>
                    <a:pt x="267" y="171"/>
                    <a:pt x="234" y="205"/>
                    <a:pt x="167" y="238"/>
                  </a:cubicBezTo>
                  <a:cubicBezTo>
                    <a:pt x="100" y="338"/>
                    <a:pt x="34" y="438"/>
                    <a:pt x="0" y="538"/>
                  </a:cubicBezTo>
                  <a:lnTo>
                    <a:pt x="0" y="1005"/>
                  </a:lnTo>
                  <a:cubicBezTo>
                    <a:pt x="100" y="1105"/>
                    <a:pt x="134" y="1205"/>
                    <a:pt x="167" y="1339"/>
                  </a:cubicBezTo>
                  <a:cubicBezTo>
                    <a:pt x="267" y="1472"/>
                    <a:pt x="401" y="1506"/>
                    <a:pt x="567" y="1572"/>
                  </a:cubicBezTo>
                  <a:lnTo>
                    <a:pt x="901" y="1572"/>
                  </a:lnTo>
                  <a:cubicBezTo>
                    <a:pt x="934" y="1539"/>
                    <a:pt x="968" y="1539"/>
                    <a:pt x="1001" y="1539"/>
                  </a:cubicBezTo>
                  <a:cubicBezTo>
                    <a:pt x="1101" y="1506"/>
                    <a:pt x="1201" y="1472"/>
                    <a:pt x="1301" y="1372"/>
                  </a:cubicBezTo>
                  <a:cubicBezTo>
                    <a:pt x="1335" y="1305"/>
                    <a:pt x="1335" y="1205"/>
                    <a:pt x="1435" y="1172"/>
                  </a:cubicBezTo>
                  <a:cubicBezTo>
                    <a:pt x="1501" y="1105"/>
                    <a:pt x="1568" y="1072"/>
                    <a:pt x="1602" y="1039"/>
                  </a:cubicBezTo>
                  <a:lnTo>
                    <a:pt x="1602" y="572"/>
                  </a:lnTo>
                  <a:lnTo>
                    <a:pt x="1501" y="405"/>
                  </a:lnTo>
                  <a:cubicBezTo>
                    <a:pt x="1368" y="271"/>
                    <a:pt x="1301" y="171"/>
                    <a:pt x="1201" y="71"/>
                  </a:cubicBezTo>
                  <a:lnTo>
                    <a:pt x="1101" y="71"/>
                  </a:lnTo>
                  <a:lnTo>
                    <a:pt x="1068" y="38"/>
                  </a:lnTo>
                  <a:cubicBezTo>
                    <a:pt x="995" y="11"/>
                    <a:pt x="932" y="1"/>
                    <a:pt x="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3931025" y="2986075"/>
              <a:ext cx="35875" cy="38100"/>
            </a:xfrm>
            <a:custGeom>
              <a:avLst/>
              <a:gdLst/>
              <a:ahLst/>
              <a:cxnLst/>
              <a:rect l="l" t="t" r="r" b="b"/>
              <a:pathLst>
                <a:path w="1435" h="1524" extrusionOk="0">
                  <a:moveTo>
                    <a:pt x="734" y="0"/>
                  </a:moveTo>
                  <a:cubicBezTo>
                    <a:pt x="616" y="0"/>
                    <a:pt x="576" y="106"/>
                    <a:pt x="475" y="106"/>
                  </a:cubicBezTo>
                  <a:cubicBezTo>
                    <a:pt x="462" y="106"/>
                    <a:pt x="449" y="104"/>
                    <a:pt x="434" y="100"/>
                  </a:cubicBezTo>
                  <a:cubicBezTo>
                    <a:pt x="434" y="100"/>
                    <a:pt x="401" y="167"/>
                    <a:pt x="367" y="167"/>
                  </a:cubicBezTo>
                  <a:cubicBezTo>
                    <a:pt x="267" y="167"/>
                    <a:pt x="234" y="234"/>
                    <a:pt x="200" y="267"/>
                  </a:cubicBezTo>
                  <a:cubicBezTo>
                    <a:pt x="100" y="434"/>
                    <a:pt x="67" y="567"/>
                    <a:pt x="0" y="667"/>
                  </a:cubicBezTo>
                  <a:lnTo>
                    <a:pt x="0" y="901"/>
                  </a:lnTo>
                  <a:cubicBezTo>
                    <a:pt x="34" y="901"/>
                    <a:pt x="34" y="934"/>
                    <a:pt x="67" y="968"/>
                  </a:cubicBezTo>
                  <a:lnTo>
                    <a:pt x="67" y="1134"/>
                  </a:lnTo>
                  <a:cubicBezTo>
                    <a:pt x="167" y="1234"/>
                    <a:pt x="234" y="1334"/>
                    <a:pt x="367" y="1435"/>
                  </a:cubicBezTo>
                  <a:cubicBezTo>
                    <a:pt x="401" y="1435"/>
                    <a:pt x="434" y="1468"/>
                    <a:pt x="534" y="1501"/>
                  </a:cubicBezTo>
                  <a:lnTo>
                    <a:pt x="667" y="1501"/>
                  </a:lnTo>
                  <a:cubicBezTo>
                    <a:pt x="706" y="1501"/>
                    <a:pt x="733" y="1523"/>
                    <a:pt x="774" y="1523"/>
                  </a:cubicBezTo>
                  <a:cubicBezTo>
                    <a:pt x="805" y="1523"/>
                    <a:pt x="844" y="1511"/>
                    <a:pt x="901" y="1468"/>
                  </a:cubicBezTo>
                  <a:cubicBezTo>
                    <a:pt x="901" y="1468"/>
                    <a:pt x="934" y="1435"/>
                    <a:pt x="1001" y="1435"/>
                  </a:cubicBezTo>
                  <a:lnTo>
                    <a:pt x="1435" y="968"/>
                  </a:lnTo>
                  <a:lnTo>
                    <a:pt x="1435" y="567"/>
                  </a:lnTo>
                  <a:lnTo>
                    <a:pt x="1068" y="167"/>
                  </a:lnTo>
                  <a:cubicBezTo>
                    <a:pt x="1001" y="134"/>
                    <a:pt x="934" y="100"/>
                    <a:pt x="868" y="67"/>
                  </a:cubicBezTo>
                  <a:cubicBezTo>
                    <a:pt x="801" y="67"/>
                    <a:pt x="768" y="67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4037775" y="3258750"/>
              <a:ext cx="50050" cy="48400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600" y="1"/>
                  </a:moveTo>
                  <a:cubicBezTo>
                    <a:pt x="500" y="34"/>
                    <a:pt x="467" y="68"/>
                    <a:pt x="400" y="101"/>
                  </a:cubicBezTo>
                  <a:cubicBezTo>
                    <a:pt x="300" y="168"/>
                    <a:pt x="234" y="268"/>
                    <a:pt x="100" y="368"/>
                  </a:cubicBezTo>
                  <a:lnTo>
                    <a:pt x="100" y="501"/>
                  </a:lnTo>
                  <a:lnTo>
                    <a:pt x="0" y="568"/>
                  </a:lnTo>
                  <a:lnTo>
                    <a:pt x="0" y="1035"/>
                  </a:lnTo>
                  <a:lnTo>
                    <a:pt x="100" y="1102"/>
                  </a:lnTo>
                  <a:lnTo>
                    <a:pt x="100" y="1235"/>
                  </a:lnTo>
                  <a:cubicBezTo>
                    <a:pt x="167" y="1369"/>
                    <a:pt x="234" y="1469"/>
                    <a:pt x="300" y="1602"/>
                  </a:cubicBezTo>
                  <a:cubicBezTo>
                    <a:pt x="400" y="1736"/>
                    <a:pt x="500" y="1769"/>
                    <a:pt x="634" y="1869"/>
                  </a:cubicBezTo>
                  <a:lnTo>
                    <a:pt x="834" y="1869"/>
                  </a:lnTo>
                  <a:cubicBezTo>
                    <a:pt x="867" y="1902"/>
                    <a:pt x="934" y="1902"/>
                    <a:pt x="967" y="1936"/>
                  </a:cubicBezTo>
                  <a:cubicBezTo>
                    <a:pt x="1001" y="1902"/>
                    <a:pt x="1067" y="1902"/>
                    <a:pt x="1101" y="1869"/>
                  </a:cubicBezTo>
                  <a:lnTo>
                    <a:pt x="1301" y="1869"/>
                  </a:lnTo>
                  <a:cubicBezTo>
                    <a:pt x="1368" y="1836"/>
                    <a:pt x="1468" y="1836"/>
                    <a:pt x="1501" y="1769"/>
                  </a:cubicBezTo>
                  <a:lnTo>
                    <a:pt x="1935" y="1369"/>
                  </a:lnTo>
                  <a:lnTo>
                    <a:pt x="1935" y="1269"/>
                  </a:lnTo>
                  <a:lnTo>
                    <a:pt x="2001" y="1202"/>
                  </a:lnTo>
                  <a:lnTo>
                    <a:pt x="2001" y="735"/>
                  </a:lnTo>
                  <a:lnTo>
                    <a:pt x="1901" y="501"/>
                  </a:lnTo>
                  <a:cubicBezTo>
                    <a:pt x="1835" y="368"/>
                    <a:pt x="1801" y="268"/>
                    <a:pt x="1668" y="268"/>
                  </a:cubicBezTo>
                  <a:lnTo>
                    <a:pt x="1635" y="234"/>
                  </a:lnTo>
                  <a:cubicBezTo>
                    <a:pt x="1501" y="168"/>
                    <a:pt x="1434" y="101"/>
                    <a:pt x="1234" y="68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4406350" y="3235075"/>
              <a:ext cx="46725" cy="47050"/>
            </a:xfrm>
            <a:custGeom>
              <a:avLst/>
              <a:gdLst/>
              <a:ahLst/>
              <a:cxnLst/>
              <a:rect l="l" t="t" r="r" b="b"/>
              <a:pathLst>
                <a:path w="1869" h="1882" extrusionOk="0">
                  <a:moveTo>
                    <a:pt x="959" y="0"/>
                  </a:moveTo>
                  <a:cubicBezTo>
                    <a:pt x="940" y="0"/>
                    <a:pt x="921" y="4"/>
                    <a:pt x="902" y="14"/>
                  </a:cubicBezTo>
                  <a:cubicBezTo>
                    <a:pt x="868" y="47"/>
                    <a:pt x="868" y="114"/>
                    <a:pt x="835" y="114"/>
                  </a:cubicBezTo>
                  <a:lnTo>
                    <a:pt x="601" y="114"/>
                  </a:lnTo>
                  <a:cubicBezTo>
                    <a:pt x="535" y="181"/>
                    <a:pt x="435" y="214"/>
                    <a:pt x="368" y="281"/>
                  </a:cubicBezTo>
                  <a:cubicBezTo>
                    <a:pt x="234" y="348"/>
                    <a:pt x="234" y="481"/>
                    <a:pt x="168" y="548"/>
                  </a:cubicBezTo>
                  <a:cubicBezTo>
                    <a:pt x="68" y="614"/>
                    <a:pt x="68" y="748"/>
                    <a:pt x="1" y="815"/>
                  </a:cubicBezTo>
                  <a:lnTo>
                    <a:pt x="1" y="1348"/>
                  </a:lnTo>
                  <a:cubicBezTo>
                    <a:pt x="34" y="1448"/>
                    <a:pt x="34" y="1482"/>
                    <a:pt x="68" y="1515"/>
                  </a:cubicBezTo>
                  <a:cubicBezTo>
                    <a:pt x="201" y="1582"/>
                    <a:pt x="268" y="1715"/>
                    <a:pt x="368" y="1815"/>
                  </a:cubicBezTo>
                  <a:lnTo>
                    <a:pt x="601" y="1815"/>
                  </a:lnTo>
                  <a:lnTo>
                    <a:pt x="701" y="1882"/>
                  </a:lnTo>
                  <a:lnTo>
                    <a:pt x="1102" y="1882"/>
                  </a:lnTo>
                  <a:cubicBezTo>
                    <a:pt x="1131" y="1824"/>
                    <a:pt x="1166" y="1810"/>
                    <a:pt x="1204" y="1810"/>
                  </a:cubicBezTo>
                  <a:cubicBezTo>
                    <a:pt x="1241" y="1810"/>
                    <a:pt x="1280" y="1823"/>
                    <a:pt x="1321" y="1823"/>
                  </a:cubicBezTo>
                  <a:cubicBezTo>
                    <a:pt x="1336" y="1823"/>
                    <a:pt x="1352" y="1821"/>
                    <a:pt x="1369" y="1815"/>
                  </a:cubicBezTo>
                  <a:lnTo>
                    <a:pt x="1769" y="1382"/>
                  </a:lnTo>
                  <a:lnTo>
                    <a:pt x="1769" y="1215"/>
                  </a:lnTo>
                  <a:lnTo>
                    <a:pt x="1869" y="1148"/>
                  </a:lnTo>
                  <a:cubicBezTo>
                    <a:pt x="1869" y="1015"/>
                    <a:pt x="1869" y="881"/>
                    <a:pt x="1836" y="714"/>
                  </a:cubicBezTo>
                  <a:cubicBezTo>
                    <a:pt x="1735" y="614"/>
                    <a:pt x="1702" y="481"/>
                    <a:pt x="1602" y="348"/>
                  </a:cubicBezTo>
                  <a:cubicBezTo>
                    <a:pt x="1535" y="214"/>
                    <a:pt x="1402" y="181"/>
                    <a:pt x="1268" y="114"/>
                  </a:cubicBezTo>
                  <a:cubicBezTo>
                    <a:pt x="1261" y="117"/>
                    <a:pt x="1253" y="118"/>
                    <a:pt x="1244" y="118"/>
                  </a:cubicBezTo>
                  <a:cubicBezTo>
                    <a:pt x="1163" y="118"/>
                    <a:pt x="1063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4283775" y="3161200"/>
              <a:ext cx="44225" cy="41725"/>
            </a:xfrm>
            <a:custGeom>
              <a:avLst/>
              <a:gdLst/>
              <a:ahLst/>
              <a:cxnLst/>
              <a:rect l="l" t="t" r="r" b="b"/>
              <a:pathLst>
                <a:path w="1769" h="1669" extrusionOk="0">
                  <a:moveTo>
                    <a:pt x="734" y="0"/>
                  </a:moveTo>
                  <a:cubicBezTo>
                    <a:pt x="634" y="134"/>
                    <a:pt x="501" y="100"/>
                    <a:pt x="467" y="167"/>
                  </a:cubicBezTo>
                  <a:cubicBezTo>
                    <a:pt x="434" y="334"/>
                    <a:pt x="267" y="434"/>
                    <a:pt x="134" y="601"/>
                  </a:cubicBezTo>
                  <a:lnTo>
                    <a:pt x="134" y="767"/>
                  </a:lnTo>
                  <a:lnTo>
                    <a:pt x="67" y="834"/>
                  </a:lnTo>
                  <a:cubicBezTo>
                    <a:pt x="0" y="968"/>
                    <a:pt x="167" y="968"/>
                    <a:pt x="134" y="1101"/>
                  </a:cubicBezTo>
                  <a:cubicBezTo>
                    <a:pt x="100" y="1168"/>
                    <a:pt x="234" y="1234"/>
                    <a:pt x="234" y="1301"/>
                  </a:cubicBezTo>
                  <a:lnTo>
                    <a:pt x="501" y="1601"/>
                  </a:lnTo>
                  <a:cubicBezTo>
                    <a:pt x="601" y="1635"/>
                    <a:pt x="634" y="1635"/>
                    <a:pt x="668" y="1668"/>
                  </a:cubicBezTo>
                  <a:lnTo>
                    <a:pt x="1135" y="1668"/>
                  </a:lnTo>
                  <a:cubicBezTo>
                    <a:pt x="1235" y="1635"/>
                    <a:pt x="1268" y="1601"/>
                    <a:pt x="1335" y="1568"/>
                  </a:cubicBezTo>
                  <a:cubicBezTo>
                    <a:pt x="1401" y="1501"/>
                    <a:pt x="1501" y="1435"/>
                    <a:pt x="1602" y="1301"/>
                  </a:cubicBezTo>
                  <a:lnTo>
                    <a:pt x="1602" y="1268"/>
                  </a:lnTo>
                  <a:lnTo>
                    <a:pt x="1768" y="1101"/>
                  </a:lnTo>
                  <a:lnTo>
                    <a:pt x="1768" y="534"/>
                  </a:lnTo>
                  <a:cubicBezTo>
                    <a:pt x="1668" y="434"/>
                    <a:pt x="1602" y="300"/>
                    <a:pt x="1568" y="167"/>
                  </a:cubicBezTo>
                  <a:lnTo>
                    <a:pt x="1435" y="167"/>
                  </a:lnTo>
                  <a:cubicBezTo>
                    <a:pt x="1401" y="134"/>
                    <a:pt x="1335" y="67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4195375" y="3290075"/>
              <a:ext cx="45050" cy="40575"/>
            </a:xfrm>
            <a:custGeom>
              <a:avLst/>
              <a:gdLst/>
              <a:ahLst/>
              <a:cxnLst/>
              <a:rect l="l" t="t" r="r" b="b"/>
              <a:pathLst>
                <a:path w="1802" h="1623" extrusionOk="0">
                  <a:moveTo>
                    <a:pt x="794" y="1"/>
                  </a:moveTo>
                  <a:cubicBezTo>
                    <a:pt x="764" y="1"/>
                    <a:pt x="734" y="4"/>
                    <a:pt x="701" y="16"/>
                  </a:cubicBezTo>
                  <a:cubicBezTo>
                    <a:pt x="634" y="49"/>
                    <a:pt x="534" y="116"/>
                    <a:pt x="468" y="116"/>
                  </a:cubicBezTo>
                  <a:cubicBezTo>
                    <a:pt x="434" y="116"/>
                    <a:pt x="367" y="182"/>
                    <a:pt x="334" y="182"/>
                  </a:cubicBezTo>
                  <a:cubicBezTo>
                    <a:pt x="267" y="182"/>
                    <a:pt x="201" y="216"/>
                    <a:pt x="167" y="316"/>
                  </a:cubicBezTo>
                  <a:cubicBezTo>
                    <a:pt x="134" y="383"/>
                    <a:pt x="34" y="516"/>
                    <a:pt x="1" y="649"/>
                  </a:cubicBezTo>
                  <a:lnTo>
                    <a:pt x="1" y="950"/>
                  </a:lnTo>
                  <a:cubicBezTo>
                    <a:pt x="67" y="983"/>
                    <a:pt x="67" y="1116"/>
                    <a:pt x="167" y="1183"/>
                  </a:cubicBezTo>
                  <a:lnTo>
                    <a:pt x="167" y="1216"/>
                  </a:lnTo>
                  <a:cubicBezTo>
                    <a:pt x="301" y="1317"/>
                    <a:pt x="367" y="1450"/>
                    <a:pt x="468" y="1517"/>
                  </a:cubicBezTo>
                  <a:lnTo>
                    <a:pt x="701" y="1517"/>
                  </a:lnTo>
                  <a:lnTo>
                    <a:pt x="801" y="1617"/>
                  </a:lnTo>
                  <a:cubicBezTo>
                    <a:pt x="812" y="1620"/>
                    <a:pt x="823" y="1622"/>
                    <a:pt x="834" y="1622"/>
                  </a:cubicBezTo>
                  <a:cubicBezTo>
                    <a:pt x="923" y="1622"/>
                    <a:pt x="1012" y="1517"/>
                    <a:pt x="1101" y="1517"/>
                  </a:cubicBezTo>
                  <a:cubicBezTo>
                    <a:pt x="1121" y="1530"/>
                    <a:pt x="1140" y="1535"/>
                    <a:pt x="1158" y="1535"/>
                  </a:cubicBezTo>
                  <a:cubicBezTo>
                    <a:pt x="1229" y="1535"/>
                    <a:pt x="1288" y="1450"/>
                    <a:pt x="1368" y="1450"/>
                  </a:cubicBezTo>
                  <a:lnTo>
                    <a:pt x="1702" y="1116"/>
                  </a:lnTo>
                  <a:lnTo>
                    <a:pt x="1702" y="1016"/>
                  </a:lnTo>
                  <a:lnTo>
                    <a:pt x="1802" y="950"/>
                  </a:lnTo>
                  <a:lnTo>
                    <a:pt x="1802" y="783"/>
                  </a:lnTo>
                  <a:cubicBezTo>
                    <a:pt x="1802" y="783"/>
                    <a:pt x="1768" y="749"/>
                    <a:pt x="1668" y="716"/>
                  </a:cubicBezTo>
                  <a:cubicBezTo>
                    <a:pt x="1635" y="649"/>
                    <a:pt x="1668" y="616"/>
                    <a:pt x="1635" y="516"/>
                  </a:cubicBezTo>
                  <a:cubicBezTo>
                    <a:pt x="1568" y="449"/>
                    <a:pt x="1535" y="282"/>
                    <a:pt x="1468" y="282"/>
                  </a:cubicBezTo>
                  <a:cubicBezTo>
                    <a:pt x="1335" y="282"/>
                    <a:pt x="1335" y="149"/>
                    <a:pt x="1201" y="116"/>
                  </a:cubicBezTo>
                  <a:lnTo>
                    <a:pt x="1101" y="116"/>
                  </a:lnTo>
                  <a:cubicBezTo>
                    <a:pt x="1035" y="49"/>
                    <a:pt x="1035" y="16"/>
                    <a:pt x="1001" y="16"/>
                  </a:cubicBezTo>
                  <a:cubicBezTo>
                    <a:pt x="912" y="16"/>
                    <a:pt x="853" y="1"/>
                    <a:pt x="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4203725" y="3069450"/>
              <a:ext cx="40875" cy="40900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1034" y="1"/>
                  </a:moveTo>
                  <a:cubicBezTo>
                    <a:pt x="867" y="1"/>
                    <a:pt x="701" y="1"/>
                    <a:pt x="634" y="68"/>
                  </a:cubicBezTo>
                  <a:lnTo>
                    <a:pt x="534" y="134"/>
                  </a:lnTo>
                  <a:lnTo>
                    <a:pt x="367" y="134"/>
                  </a:lnTo>
                  <a:lnTo>
                    <a:pt x="167" y="334"/>
                  </a:lnTo>
                  <a:cubicBezTo>
                    <a:pt x="200" y="401"/>
                    <a:pt x="167" y="435"/>
                    <a:pt x="134" y="468"/>
                  </a:cubicBezTo>
                  <a:cubicBezTo>
                    <a:pt x="100" y="501"/>
                    <a:pt x="100" y="601"/>
                    <a:pt x="100" y="635"/>
                  </a:cubicBezTo>
                  <a:cubicBezTo>
                    <a:pt x="33" y="668"/>
                    <a:pt x="33" y="701"/>
                    <a:pt x="0" y="768"/>
                  </a:cubicBezTo>
                  <a:cubicBezTo>
                    <a:pt x="33" y="768"/>
                    <a:pt x="33" y="801"/>
                    <a:pt x="100" y="835"/>
                  </a:cubicBezTo>
                  <a:lnTo>
                    <a:pt x="100" y="1002"/>
                  </a:lnTo>
                  <a:cubicBezTo>
                    <a:pt x="134" y="1102"/>
                    <a:pt x="134" y="1168"/>
                    <a:pt x="167" y="1202"/>
                  </a:cubicBezTo>
                  <a:lnTo>
                    <a:pt x="500" y="1535"/>
                  </a:lnTo>
                  <a:lnTo>
                    <a:pt x="767" y="1535"/>
                  </a:lnTo>
                  <a:lnTo>
                    <a:pt x="834" y="1635"/>
                  </a:lnTo>
                  <a:lnTo>
                    <a:pt x="934" y="1535"/>
                  </a:lnTo>
                  <a:lnTo>
                    <a:pt x="1134" y="1535"/>
                  </a:lnTo>
                  <a:cubicBezTo>
                    <a:pt x="1201" y="1469"/>
                    <a:pt x="1301" y="1435"/>
                    <a:pt x="1368" y="1402"/>
                  </a:cubicBezTo>
                  <a:cubicBezTo>
                    <a:pt x="1401" y="1335"/>
                    <a:pt x="1468" y="1302"/>
                    <a:pt x="1501" y="1235"/>
                  </a:cubicBezTo>
                  <a:cubicBezTo>
                    <a:pt x="1501" y="1135"/>
                    <a:pt x="1601" y="1068"/>
                    <a:pt x="1635" y="1002"/>
                  </a:cubicBezTo>
                  <a:lnTo>
                    <a:pt x="1635" y="568"/>
                  </a:lnTo>
                  <a:cubicBezTo>
                    <a:pt x="1601" y="468"/>
                    <a:pt x="1535" y="435"/>
                    <a:pt x="1501" y="334"/>
                  </a:cubicBezTo>
                  <a:cubicBezTo>
                    <a:pt x="1468" y="301"/>
                    <a:pt x="1368" y="168"/>
                    <a:pt x="1268" y="101"/>
                  </a:cubicBezTo>
                  <a:lnTo>
                    <a:pt x="1134" y="101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4142850" y="3157400"/>
              <a:ext cx="40050" cy="39675"/>
            </a:xfrm>
            <a:custGeom>
              <a:avLst/>
              <a:gdLst/>
              <a:ahLst/>
              <a:cxnLst/>
              <a:rect l="l" t="t" r="r" b="b"/>
              <a:pathLst>
                <a:path w="1602" h="1587" extrusionOk="0">
                  <a:moveTo>
                    <a:pt x="925" y="0"/>
                  </a:moveTo>
                  <a:cubicBezTo>
                    <a:pt x="757" y="0"/>
                    <a:pt x="661" y="85"/>
                    <a:pt x="500" y="85"/>
                  </a:cubicBezTo>
                  <a:cubicBezTo>
                    <a:pt x="434" y="85"/>
                    <a:pt x="400" y="152"/>
                    <a:pt x="300" y="152"/>
                  </a:cubicBezTo>
                  <a:cubicBezTo>
                    <a:pt x="267" y="152"/>
                    <a:pt x="234" y="186"/>
                    <a:pt x="200" y="252"/>
                  </a:cubicBezTo>
                  <a:cubicBezTo>
                    <a:pt x="100" y="319"/>
                    <a:pt x="67" y="452"/>
                    <a:pt x="0" y="519"/>
                  </a:cubicBezTo>
                  <a:lnTo>
                    <a:pt x="0" y="986"/>
                  </a:lnTo>
                  <a:cubicBezTo>
                    <a:pt x="100" y="1120"/>
                    <a:pt x="133" y="1186"/>
                    <a:pt x="200" y="1320"/>
                  </a:cubicBezTo>
                  <a:cubicBezTo>
                    <a:pt x="267" y="1453"/>
                    <a:pt x="400" y="1486"/>
                    <a:pt x="567" y="1587"/>
                  </a:cubicBezTo>
                  <a:lnTo>
                    <a:pt x="901" y="1587"/>
                  </a:lnTo>
                  <a:cubicBezTo>
                    <a:pt x="967" y="1553"/>
                    <a:pt x="1034" y="1553"/>
                    <a:pt x="1001" y="1520"/>
                  </a:cubicBezTo>
                  <a:cubicBezTo>
                    <a:pt x="1101" y="1486"/>
                    <a:pt x="1234" y="1453"/>
                    <a:pt x="1301" y="1353"/>
                  </a:cubicBezTo>
                  <a:cubicBezTo>
                    <a:pt x="1334" y="1286"/>
                    <a:pt x="1334" y="1220"/>
                    <a:pt x="1434" y="1153"/>
                  </a:cubicBezTo>
                  <a:cubicBezTo>
                    <a:pt x="1501" y="1120"/>
                    <a:pt x="1568" y="1086"/>
                    <a:pt x="1601" y="1019"/>
                  </a:cubicBezTo>
                  <a:lnTo>
                    <a:pt x="1601" y="586"/>
                  </a:lnTo>
                  <a:lnTo>
                    <a:pt x="1501" y="419"/>
                  </a:lnTo>
                  <a:cubicBezTo>
                    <a:pt x="1401" y="286"/>
                    <a:pt x="1301" y="152"/>
                    <a:pt x="1234" y="85"/>
                  </a:cubicBezTo>
                  <a:lnTo>
                    <a:pt x="1101" y="85"/>
                  </a:lnTo>
                  <a:lnTo>
                    <a:pt x="1067" y="19"/>
                  </a:lnTo>
                  <a:cubicBezTo>
                    <a:pt x="1014" y="5"/>
                    <a:pt x="967" y="0"/>
                    <a:pt x="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4433875" y="3123675"/>
              <a:ext cx="36725" cy="38075"/>
            </a:xfrm>
            <a:custGeom>
              <a:avLst/>
              <a:gdLst/>
              <a:ahLst/>
              <a:cxnLst/>
              <a:rect l="l" t="t" r="r" b="b"/>
              <a:pathLst>
                <a:path w="1469" h="1523" extrusionOk="0">
                  <a:moveTo>
                    <a:pt x="768" y="0"/>
                  </a:moveTo>
                  <a:cubicBezTo>
                    <a:pt x="649" y="0"/>
                    <a:pt x="610" y="106"/>
                    <a:pt x="509" y="106"/>
                  </a:cubicBezTo>
                  <a:cubicBezTo>
                    <a:pt x="496" y="106"/>
                    <a:pt x="483" y="104"/>
                    <a:pt x="468" y="100"/>
                  </a:cubicBezTo>
                  <a:cubicBezTo>
                    <a:pt x="468" y="100"/>
                    <a:pt x="434" y="167"/>
                    <a:pt x="401" y="167"/>
                  </a:cubicBezTo>
                  <a:cubicBezTo>
                    <a:pt x="301" y="167"/>
                    <a:pt x="268" y="234"/>
                    <a:pt x="234" y="267"/>
                  </a:cubicBezTo>
                  <a:cubicBezTo>
                    <a:pt x="134" y="434"/>
                    <a:pt x="101" y="567"/>
                    <a:pt x="1" y="667"/>
                  </a:cubicBezTo>
                  <a:lnTo>
                    <a:pt x="1" y="901"/>
                  </a:lnTo>
                  <a:cubicBezTo>
                    <a:pt x="67" y="901"/>
                    <a:pt x="67" y="934"/>
                    <a:pt x="101" y="967"/>
                  </a:cubicBezTo>
                  <a:lnTo>
                    <a:pt x="101" y="1134"/>
                  </a:lnTo>
                  <a:cubicBezTo>
                    <a:pt x="167" y="1234"/>
                    <a:pt x="268" y="1334"/>
                    <a:pt x="401" y="1434"/>
                  </a:cubicBezTo>
                  <a:cubicBezTo>
                    <a:pt x="434" y="1434"/>
                    <a:pt x="468" y="1468"/>
                    <a:pt x="568" y="1501"/>
                  </a:cubicBezTo>
                  <a:lnTo>
                    <a:pt x="668" y="1501"/>
                  </a:lnTo>
                  <a:cubicBezTo>
                    <a:pt x="725" y="1501"/>
                    <a:pt x="760" y="1523"/>
                    <a:pt x="805" y="1523"/>
                  </a:cubicBezTo>
                  <a:cubicBezTo>
                    <a:pt x="839" y="1523"/>
                    <a:pt x="878" y="1511"/>
                    <a:pt x="935" y="1468"/>
                  </a:cubicBezTo>
                  <a:cubicBezTo>
                    <a:pt x="935" y="1468"/>
                    <a:pt x="968" y="1434"/>
                    <a:pt x="1001" y="1434"/>
                  </a:cubicBezTo>
                  <a:lnTo>
                    <a:pt x="1468" y="967"/>
                  </a:lnTo>
                  <a:lnTo>
                    <a:pt x="1468" y="567"/>
                  </a:lnTo>
                  <a:lnTo>
                    <a:pt x="1101" y="167"/>
                  </a:lnTo>
                  <a:cubicBezTo>
                    <a:pt x="1001" y="134"/>
                    <a:pt x="968" y="100"/>
                    <a:pt x="901" y="67"/>
                  </a:cubicBezTo>
                  <a:cubicBezTo>
                    <a:pt x="835" y="67"/>
                    <a:pt x="801" y="67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4755775" y="2814275"/>
              <a:ext cx="50900" cy="49225"/>
            </a:xfrm>
            <a:custGeom>
              <a:avLst/>
              <a:gdLst/>
              <a:ahLst/>
              <a:cxnLst/>
              <a:rect l="l" t="t" r="r" b="b"/>
              <a:pathLst>
                <a:path w="2036" h="1969" extrusionOk="0">
                  <a:moveTo>
                    <a:pt x="601" y="1"/>
                  </a:moveTo>
                  <a:cubicBezTo>
                    <a:pt x="534" y="34"/>
                    <a:pt x="468" y="67"/>
                    <a:pt x="401" y="134"/>
                  </a:cubicBezTo>
                  <a:cubicBezTo>
                    <a:pt x="301" y="167"/>
                    <a:pt x="234" y="267"/>
                    <a:pt x="101" y="368"/>
                  </a:cubicBezTo>
                  <a:lnTo>
                    <a:pt x="101" y="501"/>
                  </a:lnTo>
                  <a:lnTo>
                    <a:pt x="1" y="568"/>
                  </a:lnTo>
                  <a:lnTo>
                    <a:pt x="1" y="1035"/>
                  </a:lnTo>
                  <a:lnTo>
                    <a:pt x="101" y="1135"/>
                  </a:lnTo>
                  <a:lnTo>
                    <a:pt x="101" y="1268"/>
                  </a:lnTo>
                  <a:cubicBezTo>
                    <a:pt x="167" y="1368"/>
                    <a:pt x="234" y="1502"/>
                    <a:pt x="301" y="1635"/>
                  </a:cubicBezTo>
                  <a:cubicBezTo>
                    <a:pt x="401" y="1735"/>
                    <a:pt x="501" y="1802"/>
                    <a:pt x="634" y="1869"/>
                  </a:cubicBezTo>
                  <a:lnTo>
                    <a:pt x="834" y="1869"/>
                  </a:lnTo>
                  <a:cubicBezTo>
                    <a:pt x="901" y="1902"/>
                    <a:pt x="935" y="1902"/>
                    <a:pt x="968" y="1969"/>
                  </a:cubicBezTo>
                  <a:cubicBezTo>
                    <a:pt x="1035" y="1935"/>
                    <a:pt x="1068" y="1935"/>
                    <a:pt x="1101" y="1869"/>
                  </a:cubicBezTo>
                  <a:lnTo>
                    <a:pt x="1301" y="1869"/>
                  </a:lnTo>
                  <a:cubicBezTo>
                    <a:pt x="1402" y="1835"/>
                    <a:pt x="1468" y="1835"/>
                    <a:pt x="1535" y="1802"/>
                  </a:cubicBezTo>
                  <a:lnTo>
                    <a:pt x="1935" y="1368"/>
                  </a:lnTo>
                  <a:lnTo>
                    <a:pt x="1935" y="1302"/>
                  </a:lnTo>
                  <a:lnTo>
                    <a:pt x="2035" y="1201"/>
                  </a:lnTo>
                  <a:lnTo>
                    <a:pt x="2035" y="768"/>
                  </a:lnTo>
                  <a:lnTo>
                    <a:pt x="1902" y="501"/>
                  </a:lnTo>
                  <a:cubicBezTo>
                    <a:pt x="1835" y="368"/>
                    <a:pt x="1802" y="301"/>
                    <a:pt x="1668" y="301"/>
                  </a:cubicBezTo>
                  <a:lnTo>
                    <a:pt x="1635" y="234"/>
                  </a:lnTo>
                  <a:cubicBezTo>
                    <a:pt x="1502" y="167"/>
                    <a:pt x="1435" y="134"/>
                    <a:pt x="1235" y="67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4554800" y="3181700"/>
              <a:ext cx="47550" cy="47075"/>
            </a:xfrm>
            <a:custGeom>
              <a:avLst/>
              <a:gdLst/>
              <a:ahLst/>
              <a:cxnLst/>
              <a:rect l="l" t="t" r="r" b="b"/>
              <a:pathLst>
                <a:path w="1902" h="1883" extrusionOk="0">
                  <a:moveTo>
                    <a:pt x="990" y="0"/>
                  </a:moveTo>
                  <a:cubicBezTo>
                    <a:pt x="972" y="0"/>
                    <a:pt x="954" y="4"/>
                    <a:pt x="934" y="14"/>
                  </a:cubicBezTo>
                  <a:cubicBezTo>
                    <a:pt x="901" y="47"/>
                    <a:pt x="901" y="114"/>
                    <a:pt x="834" y="114"/>
                  </a:cubicBezTo>
                  <a:lnTo>
                    <a:pt x="634" y="114"/>
                  </a:lnTo>
                  <a:cubicBezTo>
                    <a:pt x="568" y="181"/>
                    <a:pt x="467" y="214"/>
                    <a:pt x="401" y="281"/>
                  </a:cubicBezTo>
                  <a:cubicBezTo>
                    <a:pt x="267" y="348"/>
                    <a:pt x="267" y="481"/>
                    <a:pt x="167" y="548"/>
                  </a:cubicBezTo>
                  <a:cubicBezTo>
                    <a:pt x="101" y="615"/>
                    <a:pt x="101" y="781"/>
                    <a:pt x="0" y="815"/>
                  </a:cubicBezTo>
                  <a:lnTo>
                    <a:pt x="0" y="1348"/>
                  </a:lnTo>
                  <a:cubicBezTo>
                    <a:pt x="67" y="1448"/>
                    <a:pt x="67" y="1482"/>
                    <a:pt x="101" y="1515"/>
                  </a:cubicBezTo>
                  <a:cubicBezTo>
                    <a:pt x="234" y="1615"/>
                    <a:pt x="301" y="1715"/>
                    <a:pt x="401" y="1815"/>
                  </a:cubicBezTo>
                  <a:lnTo>
                    <a:pt x="634" y="1815"/>
                  </a:lnTo>
                  <a:lnTo>
                    <a:pt x="734" y="1882"/>
                  </a:lnTo>
                  <a:lnTo>
                    <a:pt x="1135" y="1882"/>
                  </a:lnTo>
                  <a:cubicBezTo>
                    <a:pt x="1151" y="1832"/>
                    <a:pt x="1193" y="1824"/>
                    <a:pt x="1243" y="1824"/>
                  </a:cubicBezTo>
                  <a:cubicBezTo>
                    <a:pt x="1268" y="1824"/>
                    <a:pt x="1295" y="1826"/>
                    <a:pt x="1322" y="1826"/>
                  </a:cubicBezTo>
                  <a:cubicBezTo>
                    <a:pt x="1349" y="1826"/>
                    <a:pt x="1376" y="1824"/>
                    <a:pt x="1401" y="1815"/>
                  </a:cubicBezTo>
                  <a:lnTo>
                    <a:pt x="1802" y="1382"/>
                  </a:lnTo>
                  <a:lnTo>
                    <a:pt x="1802" y="1215"/>
                  </a:lnTo>
                  <a:lnTo>
                    <a:pt x="1902" y="1148"/>
                  </a:lnTo>
                  <a:cubicBezTo>
                    <a:pt x="1902" y="1015"/>
                    <a:pt x="1902" y="915"/>
                    <a:pt x="1835" y="748"/>
                  </a:cubicBezTo>
                  <a:cubicBezTo>
                    <a:pt x="1768" y="615"/>
                    <a:pt x="1735" y="481"/>
                    <a:pt x="1635" y="348"/>
                  </a:cubicBezTo>
                  <a:cubicBezTo>
                    <a:pt x="1568" y="248"/>
                    <a:pt x="1435" y="181"/>
                    <a:pt x="1301" y="114"/>
                  </a:cubicBezTo>
                  <a:cubicBezTo>
                    <a:pt x="1291" y="117"/>
                    <a:pt x="1281" y="118"/>
                    <a:pt x="1271" y="118"/>
                  </a:cubicBezTo>
                  <a:cubicBezTo>
                    <a:pt x="1171" y="118"/>
                    <a:pt x="1088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4343825" y="3043600"/>
              <a:ext cx="43375" cy="41725"/>
            </a:xfrm>
            <a:custGeom>
              <a:avLst/>
              <a:gdLst/>
              <a:ahLst/>
              <a:cxnLst/>
              <a:rect l="l" t="t" r="r" b="b"/>
              <a:pathLst>
                <a:path w="1735" h="1669" extrusionOk="0">
                  <a:moveTo>
                    <a:pt x="701" y="1"/>
                  </a:moveTo>
                  <a:cubicBezTo>
                    <a:pt x="601" y="68"/>
                    <a:pt x="434" y="34"/>
                    <a:pt x="434" y="168"/>
                  </a:cubicBezTo>
                  <a:cubicBezTo>
                    <a:pt x="400" y="334"/>
                    <a:pt x="234" y="434"/>
                    <a:pt x="100" y="601"/>
                  </a:cubicBezTo>
                  <a:lnTo>
                    <a:pt x="100" y="768"/>
                  </a:lnTo>
                  <a:lnTo>
                    <a:pt x="33" y="835"/>
                  </a:lnTo>
                  <a:cubicBezTo>
                    <a:pt x="0" y="968"/>
                    <a:pt x="167" y="968"/>
                    <a:pt x="100" y="1102"/>
                  </a:cubicBezTo>
                  <a:cubicBezTo>
                    <a:pt x="67" y="1168"/>
                    <a:pt x="200" y="1202"/>
                    <a:pt x="200" y="1302"/>
                  </a:cubicBezTo>
                  <a:lnTo>
                    <a:pt x="500" y="1602"/>
                  </a:lnTo>
                  <a:cubicBezTo>
                    <a:pt x="567" y="1635"/>
                    <a:pt x="601" y="1635"/>
                    <a:pt x="667" y="1669"/>
                  </a:cubicBezTo>
                  <a:lnTo>
                    <a:pt x="1101" y="1669"/>
                  </a:lnTo>
                  <a:cubicBezTo>
                    <a:pt x="1201" y="1635"/>
                    <a:pt x="1234" y="1602"/>
                    <a:pt x="1334" y="1535"/>
                  </a:cubicBezTo>
                  <a:cubicBezTo>
                    <a:pt x="1368" y="1502"/>
                    <a:pt x="1501" y="1402"/>
                    <a:pt x="1568" y="1302"/>
                  </a:cubicBezTo>
                  <a:lnTo>
                    <a:pt x="1568" y="1235"/>
                  </a:lnTo>
                  <a:lnTo>
                    <a:pt x="1735" y="1068"/>
                  </a:lnTo>
                  <a:lnTo>
                    <a:pt x="1735" y="535"/>
                  </a:lnTo>
                  <a:cubicBezTo>
                    <a:pt x="1668" y="434"/>
                    <a:pt x="1568" y="301"/>
                    <a:pt x="1535" y="168"/>
                  </a:cubicBezTo>
                  <a:lnTo>
                    <a:pt x="1401" y="168"/>
                  </a:lnTo>
                  <a:cubicBezTo>
                    <a:pt x="1368" y="134"/>
                    <a:pt x="1334" y="34"/>
                    <a:pt x="1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7"/>
            <p:cNvSpPr/>
            <p:nvPr/>
          </p:nvSpPr>
          <p:spPr>
            <a:xfrm>
              <a:off x="4573975" y="3043250"/>
              <a:ext cx="45050" cy="40050"/>
            </a:xfrm>
            <a:custGeom>
              <a:avLst/>
              <a:gdLst/>
              <a:ahLst/>
              <a:cxnLst/>
              <a:rect l="l" t="t" r="r" b="b"/>
              <a:pathLst>
                <a:path w="1802" h="1602" extrusionOk="0">
                  <a:moveTo>
                    <a:pt x="794" y="0"/>
                  </a:moveTo>
                  <a:cubicBezTo>
                    <a:pt x="764" y="0"/>
                    <a:pt x="735" y="4"/>
                    <a:pt x="701" y="15"/>
                  </a:cubicBezTo>
                  <a:cubicBezTo>
                    <a:pt x="634" y="48"/>
                    <a:pt x="534" y="82"/>
                    <a:pt x="468" y="82"/>
                  </a:cubicBezTo>
                  <a:cubicBezTo>
                    <a:pt x="401" y="82"/>
                    <a:pt x="368" y="182"/>
                    <a:pt x="334" y="182"/>
                  </a:cubicBezTo>
                  <a:cubicBezTo>
                    <a:pt x="234" y="182"/>
                    <a:pt x="201" y="215"/>
                    <a:pt x="167" y="315"/>
                  </a:cubicBezTo>
                  <a:cubicBezTo>
                    <a:pt x="134" y="382"/>
                    <a:pt x="34" y="515"/>
                    <a:pt x="1" y="649"/>
                  </a:cubicBezTo>
                  <a:lnTo>
                    <a:pt x="1" y="915"/>
                  </a:lnTo>
                  <a:cubicBezTo>
                    <a:pt x="67" y="982"/>
                    <a:pt x="67" y="1082"/>
                    <a:pt x="167" y="1182"/>
                  </a:cubicBezTo>
                  <a:lnTo>
                    <a:pt x="167" y="1216"/>
                  </a:lnTo>
                  <a:cubicBezTo>
                    <a:pt x="301" y="1316"/>
                    <a:pt x="368" y="1416"/>
                    <a:pt x="468" y="1516"/>
                  </a:cubicBezTo>
                  <a:lnTo>
                    <a:pt x="701" y="1516"/>
                  </a:lnTo>
                  <a:lnTo>
                    <a:pt x="801" y="1583"/>
                  </a:lnTo>
                  <a:cubicBezTo>
                    <a:pt x="821" y="1596"/>
                    <a:pt x="841" y="1601"/>
                    <a:pt x="861" y="1601"/>
                  </a:cubicBezTo>
                  <a:cubicBezTo>
                    <a:pt x="940" y="1601"/>
                    <a:pt x="1015" y="1516"/>
                    <a:pt x="1068" y="1516"/>
                  </a:cubicBezTo>
                  <a:cubicBezTo>
                    <a:pt x="1083" y="1520"/>
                    <a:pt x="1097" y="1521"/>
                    <a:pt x="1109" y="1521"/>
                  </a:cubicBezTo>
                  <a:cubicBezTo>
                    <a:pt x="1210" y="1521"/>
                    <a:pt x="1250" y="1416"/>
                    <a:pt x="1368" y="1416"/>
                  </a:cubicBezTo>
                  <a:lnTo>
                    <a:pt x="1702" y="1082"/>
                  </a:lnTo>
                  <a:lnTo>
                    <a:pt x="1702" y="1016"/>
                  </a:lnTo>
                  <a:lnTo>
                    <a:pt x="1802" y="915"/>
                  </a:lnTo>
                  <a:lnTo>
                    <a:pt x="1802" y="782"/>
                  </a:lnTo>
                  <a:cubicBezTo>
                    <a:pt x="1735" y="715"/>
                    <a:pt x="1702" y="715"/>
                    <a:pt x="1669" y="715"/>
                  </a:cubicBezTo>
                  <a:cubicBezTo>
                    <a:pt x="1635" y="649"/>
                    <a:pt x="1669" y="582"/>
                    <a:pt x="1635" y="515"/>
                  </a:cubicBezTo>
                  <a:cubicBezTo>
                    <a:pt x="1568" y="415"/>
                    <a:pt x="1535" y="248"/>
                    <a:pt x="1468" y="248"/>
                  </a:cubicBezTo>
                  <a:cubicBezTo>
                    <a:pt x="1335" y="248"/>
                    <a:pt x="1335" y="148"/>
                    <a:pt x="1202" y="82"/>
                  </a:cubicBezTo>
                  <a:lnTo>
                    <a:pt x="1068" y="82"/>
                  </a:lnTo>
                  <a:cubicBezTo>
                    <a:pt x="1035" y="48"/>
                    <a:pt x="1035" y="15"/>
                    <a:pt x="1001" y="15"/>
                  </a:cubicBezTo>
                  <a:cubicBezTo>
                    <a:pt x="912" y="15"/>
                    <a:pt x="853" y="0"/>
                    <a:pt x="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7"/>
            <p:cNvSpPr/>
            <p:nvPr/>
          </p:nvSpPr>
          <p:spPr>
            <a:xfrm>
              <a:off x="4900050" y="2877650"/>
              <a:ext cx="40875" cy="40900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1034" y="1"/>
                  </a:moveTo>
                  <a:cubicBezTo>
                    <a:pt x="934" y="1"/>
                    <a:pt x="768" y="1"/>
                    <a:pt x="634" y="67"/>
                  </a:cubicBezTo>
                  <a:lnTo>
                    <a:pt x="534" y="134"/>
                  </a:lnTo>
                  <a:lnTo>
                    <a:pt x="367" y="134"/>
                  </a:lnTo>
                  <a:lnTo>
                    <a:pt x="167" y="334"/>
                  </a:lnTo>
                  <a:cubicBezTo>
                    <a:pt x="200" y="401"/>
                    <a:pt x="167" y="434"/>
                    <a:pt x="134" y="468"/>
                  </a:cubicBezTo>
                  <a:cubicBezTo>
                    <a:pt x="100" y="501"/>
                    <a:pt x="100" y="601"/>
                    <a:pt x="100" y="635"/>
                  </a:cubicBezTo>
                  <a:cubicBezTo>
                    <a:pt x="34" y="668"/>
                    <a:pt x="34" y="735"/>
                    <a:pt x="0" y="768"/>
                  </a:cubicBezTo>
                  <a:cubicBezTo>
                    <a:pt x="34" y="768"/>
                    <a:pt x="34" y="801"/>
                    <a:pt x="100" y="835"/>
                  </a:cubicBezTo>
                  <a:lnTo>
                    <a:pt x="100" y="1001"/>
                  </a:lnTo>
                  <a:cubicBezTo>
                    <a:pt x="134" y="1102"/>
                    <a:pt x="134" y="1168"/>
                    <a:pt x="167" y="1235"/>
                  </a:cubicBezTo>
                  <a:lnTo>
                    <a:pt x="501" y="1569"/>
                  </a:lnTo>
                  <a:lnTo>
                    <a:pt x="768" y="1569"/>
                  </a:lnTo>
                  <a:lnTo>
                    <a:pt x="834" y="1635"/>
                  </a:lnTo>
                  <a:lnTo>
                    <a:pt x="934" y="1569"/>
                  </a:lnTo>
                  <a:lnTo>
                    <a:pt x="1134" y="1569"/>
                  </a:lnTo>
                  <a:cubicBezTo>
                    <a:pt x="1201" y="1468"/>
                    <a:pt x="1301" y="1435"/>
                    <a:pt x="1368" y="1402"/>
                  </a:cubicBezTo>
                  <a:cubicBezTo>
                    <a:pt x="1435" y="1335"/>
                    <a:pt x="1468" y="1302"/>
                    <a:pt x="1501" y="1235"/>
                  </a:cubicBezTo>
                  <a:cubicBezTo>
                    <a:pt x="1501" y="1135"/>
                    <a:pt x="1601" y="1068"/>
                    <a:pt x="1635" y="1001"/>
                  </a:cubicBezTo>
                  <a:lnTo>
                    <a:pt x="1635" y="568"/>
                  </a:lnTo>
                  <a:cubicBezTo>
                    <a:pt x="1568" y="468"/>
                    <a:pt x="1535" y="434"/>
                    <a:pt x="1501" y="334"/>
                  </a:cubicBezTo>
                  <a:cubicBezTo>
                    <a:pt x="1468" y="301"/>
                    <a:pt x="1368" y="168"/>
                    <a:pt x="1268" y="101"/>
                  </a:cubicBezTo>
                  <a:lnTo>
                    <a:pt x="1134" y="101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4772450" y="3021000"/>
              <a:ext cx="40050" cy="39300"/>
            </a:xfrm>
            <a:custGeom>
              <a:avLst/>
              <a:gdLst/>
              <a:ahLst/>
              <a:cxnLst/>
              <a:rect l="l" t="t" r="r" b="b"/>
              <a:pathLst>
                <a:path w="1602" h="1572" extrusionOk="0">
                  <a:moveTo>
                    <a:pt x="882" y="0"/>
                  </a:moveTo>
                  <a:cubicBezTo>
                    <a:pt x="742" y="0"/>
                    <a:pt x="656" y="71"/>
                    <a:pt x="534" y="71"/>
                  </a:cubicBezTo>
                  <a:cubicBezTo>
                    <a:pt x="434" y="71"/>
                    <a:pt x="401" y="138"/>
                    <a:pt x="301" y="138"/>
                  </a:cubicBezTo>
                  <a:cubicBezTo>
                    <a:pt x="268" y="138"/>
                    <a:pt x="234" y="204"/>
                    <a:pt x="167" y="238"/>
                  </a:cubicBezTo>
                  <a:cubicBezTo>
                    <a:pt x="101" y="304"/>
                    <a:pt x="67" y="438"/>
                    <a:pt x="1" y="538"/>
                  </a:cubicBezTo>
                  <a:lnTo>
                    <a:pt x="1" y="972"/>
                  </a:lnTo>
                  <a:cubicBezTo>
                    <a:pt x="101" y="1105"/>
                    <a:pt x="134" y="1205"/>
                    <a:pt x="167" y="1338"/>
                  </a:cubicBezTo>
                  <a:cubicBezTo>
                    <a:pt x="268" y="1439"/>
                    <a:pt x="401" y="1505"/>
                    <a:pt x="568" y="1572"/>
                  </a:cubicBezTo>
                  <a:lnTo>
                    <a:pt x="901" y="1572"/>
                  </a:lnTo>
                  <a:cubicBezTo>
                    <a:pt x="935" y="1539"/>
                    <a:pt x="968" y="1539"/>
                    <a:pt x="1001" y="1539"/>
                  </a:cubicBezTo>
                  <a:cubicBezTo>
                    <a:pt x="1101" y="1505"/>
                    <a:pt x="1235" y="1439"/>
                    <a:pt x="1302" y="1372"/>
                  </a:cubicBezTo>
                  <a:cubicBezTo>
                    <a:pt x="1368" y="1272"/>
                    <a:pt x="1368" y="1205"/>
                    <a:pt x="1435" y="1172"/>
                  </a:cubicBezTo>
                  <a:cubicBezTo>
                    <a:pt x="1535" y="1105"/>
                    <a:pt x="1568" y="1072"/>
                    <a:pt x="1602" y="1038"/>
                  </a:cubicBezTo>
                  <a:lnTo>
                    <a:pt x="1602" y="571"/>
                  </a:lnTo>
                  <a:lnTo>
                    <a:pt x="1535" y="404"/>
                  </a:lnTo>
                  <a:cubicBezTo>
                    <a:pt x="1402" y="271"/>
                    <a:pt x="1302" y="138"/>
                    <a:pt x="1235" y="71"/>
                  </a:cubicBezTo>
                  <a:lnTo>
                    <a:pt x="1101" y="71"/>
                  </a:lnTo>
                  <a:lnTo>
                    <a:pt x="1068" y="38"/>
                  </a:lnTo>
                  <a:cubicBezTo>
                    <a:pt x="995" y="10"/>
                    <a:pt x="93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4765775" y="2921025"/>
              <a:ext cx="36725" cy="37675"/>
            </a:xfrm>
            <a:custGeom>
              <a:avLst/>
              <a:gdLst/>
              <a:ahLst/>
              <a:cxnLst/>
              <a:rect l="l" t="t" r="r" b="b"/>
              <a:pathLst>
                <a:path w="1469" h="1507" extrusionOk="0">
                  <a:moveTo>
                    <a:pt x="735" y="0"/>
                  </a:moveTo>
                  <a:cubicBezTo>
                    <a:pt x="649" y="0"/>
                    <a:pt x="588" y="74"/>
                    <a:pt x="509" y="74"/>
                  </a:cubicBezTo>
                  <a:cubicBezTo>
                    <a:pt x="496" y="74"/>
                    <a:pt x="482" y="72"/>
                    <a:pt x="468" y="67"/>
                  </a:cubicBezTo>
                  <a:cubicBezTo>
                    <a:pt x="468" y="67"/>
                    <a:pt x="401" y="167"/>
                    <a:pt x="368" y="167"/>
                  </a:cubicBezTo>
                  <a:cubicBezTo>
                    <a:pt x="301" y="167"/>
                    <a:pt x="234" y="200"/>
                    <a:pt x="201" y="234"/>
                  </a:cubicBezTo>
                  <a:cubicBezTo>
                    <a:pt x="134" y="401"/>
                    <a:pt x="68" y="534"/>
                    <a:pt x="1" y="667"/>
                  </a:cubicBezTo>
                  <a:lnTo>
                    <a:pt x="1" y="868"/>
                  </a:lnTo>
                  <a:cubicBezTo>
                    <a:pt x="34" y="868"/>
                    <a:pt x="34" y="901"/>
                    <a:pt x="68" y="934"/>
                  </a:cubicBezTo>
                  <a:lnTo>
                    <a:pt x="68" y="1101"/>
                  </a:lnTo>
                  <a:cubicBezTo>
                    <a:pt x="168" y="1201"/>
                    <a:pt x="234" y="1335"/>
                    <a:pt x="368" y="1401"/>
                  </a:cubicBezTo>
                  <a:cubicBezTo>
                    <a:pt x="401" y="1401"/>
                    <a:pt x="468" y="1435"/>
                    <a:pt x="535" y="1501"/>
                  </a:cubicBezTo>
                  <a:lnTo>
                    <a:pt x="668" y="1501"/>
                  </a:lnTo>
                  <a:cubicBezTo>
                    <a:pt x="695" y="1501"/>
                    <a:pt x="721" y="1507"/>
                    <a:pt x="750" y="1507"/>
                  </a:cubicBezTo>
                  <a:cubicBezTo>
                    <a:pt x="793" y="1507"/>
                    <a:pt x="841" y="1495"/>
                    <a:pt x="901" y="1435"/>
                  </a:cubicBezTo>
                  <a:cubicBezTo>
                    <a:pt x="901" y="1435"/>
                    <a:pt x="968" y="1401"/>
                    <a:pt x="1002" y="1401"/>
                  </a:cubicBezTo>
                  <a:lnTo>
                    <a:pt x="1469" y="934"/>
                  </a:lnTo>
                  <a:lnTo>
                    <a:pt x="1469" y="534"/>
                  </a:lnTo>
                  <a:lnTo>
                    <a:pt x="1068" y="167"/>
                  </a:lnTo>
                  <a:cubicBezTo>
                    <a:pt x="1002" y="100"/>
                    <a:pt x="968" y="67"/>
                    <a:pt x="868" y="34"/>
                  </a:cubicBezTo>
                  <a:cubicBezTo>
                    <a:pt x="835" y="34"/>
                    <a:pt x="801" y="34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4882525" y="3334650"/>
              <a:ext cx="50075" cy="48400"/>
            </a:xfrm>
            <a:custGeom>
              <a:avLst/>
              <a:gdLst/>
              <a:ahLst/>
              <a:cxnLst/>
              <a:rect l="l" t="t" r="r" b="b"/>
              <a:pathLst>
                <a:path w="2003" h="1936" extrusionOk="0">
                  <a:moveTo>
                    <a:pt x="568" y="1"/>
                  </a:moveTo>
                  <a:cubicBezTo>
                    <a:pt x="501" y="34"/>
                    <a:pt x="468" y="67"/>
                    <a:pt x="368" y="134"/>
                  </a:cubicBezTo>
                  <a:cubicBezTo>
                    <a:pt x="334" y="167"/>
                    <a:pt x="201" y="301"/>
                    <a:pt x="68" y="367"/>
                  </a:cubicBezTo>
                  <a:lnTo>
                    <a:pt x="68" y="501"/>
                  </a:lnTo>
                  <a:lnTo>
                    <a:pt x="1" y="568"/>
                  </a:lnTo>
                  <a:lnTo>
                    <a:pt x="1" y="1035"/>
                  </a:lnTo>
                  <a:lnTo>
                    <a:pt x="68" y="1101"/>
                  </a:lnTo>
                  <a:lnTo>
                    <a:pt x="68" y="1235"/>
                  </a:lnTo>
                  <a:cubicBezTo>
                    <a:pt x="168" y="1368"/>
                    <a:pt x="201" y="1502"/>
                    <a:pt x="301" y="1602"/>
                  </a:cubicBezTo>
                  <a:cubicBezTo>
                    <a:pt x="368" y="1735"/>
                    <a:pt x="501" y="1802"/>
                    <a:pt x="635" y="1869"/>
                  </a:cubicBezTo>
                  <a:lnTo>
                    <a:pt x="835" y="1869"/>
                  </a:lnTo>
                  <a:cubicBezTo>
                    <a:pt x="868" y="1902"/>
                    <a:pt x="901" y="1902"/>
                    <a:pt x="968" y="1935"/>
                  </a:cubicBezTo>
                  <a:cubicBezTo>
                    <a:pt x="1002" y="1902"/>
                    <a:pt x="1035" y="1902"/>
                    <a:pt x="1068" y="1869"/>
                  </a:cubicBezTo>
                  <a:lnTo>
                    <a:pt x="1302" y="1869"/>
                  </a:lnTo>
                  <a:cubicBezTo>
                    <a:pt x="1368" y="1835"/>
                    <a:pt x="1469" y="1835"/>
                    <a:pt x="1502" y="1802"/>
                  </a:cubicBezTo>
                  <a:lnTo>
                    <a:pt x="1902" y="1368"/>
                  </a:lnTo>
                  <a:lnTo>
                    <a:pt x="1902" y="1301"/>
                  </a:lnTo>
                  <a:lnTo>
                    <a:pt x="2002" y="1201"/>
                  </a:lnTo>
                  <a:lnTo>
                    <a:pt x="2002" y="734"/>
                  </a:lnTo>
                  <a:lnTo>
                    <a:pt x="1869" y="501"/>
                  </a:lnTo>
                  <a:cubicBezTo>
                    <a:pt x="1835" y="367"/>
                    <a:pt x="1802" y="267"/>
                    <a:pt x="1669" y="267"/>
                  </a:cubicBezTo>
                  <a:lnTo>
                    <a:pt x="1635" y="234"/>
                  </a:lnTo>
                  <a:cubicBezTo>
                    <a:pt x="1502" y="167"/>
                    <a:pt x="1402" y="134"/>
                    <a:pt x="1202" y="67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4883375" y="3181700"/>
              <a:ext cx="46725" cy="47075"/>
            </a:xfrm>
            <a:custGeom>
              <a:avLst/>
              <a:gdLst/>
              <a:ahLst/>
              <a:cxnLst/>
              <a:rect l="l" t="t" r="r" b="b"/>
              <a:pathLst>
                <a:path w="1869" h="1883" extrusionOk="0">
                  <a:moveTo>
                    <a:pt x="980" y="0"/>
                  </a:moveTo>
                  <a:cubicBezTo>
                    <a:pt x="964" y="0"/>
                    <a:pt x="949" y="4"/>
                    <a:pt x="934" y="14"/>
                  </a:cubicBezTo>
                  <a:cubicBezTo>
                    <a:pt x="867" y="47"/>
                    <a:pt x="867" y="114"/>
                    <a:pt x="834" y="114"/>
                  </a:cubicBezTo>
                  <a:lnTo>
                    <a:pt x="634" y="114"/>
                  </a:lnTo>
                  <a:cubicBezTo>
                    <a:pt x="534" y="181"/>
                    <a:pt x="467" y="214"/>
                    <a:pt x="367" y="281"/>
                  </a:cubicBezTo>
                  <a:cubicBezTo>
                    <a:pt x="267" y="348"/>
                    <a:pt x="267" y="481"/>
                    <a:pt x="167" y="548"/>
                  </a:cubicBezTo>
                  <a:cubicBezTo>
                    <a:pt x="100" y="615"/>
                    <a:pt x="100" y="781"/>
                    <a:pt x="0" y="815"/>
                  </a:cubicBezTo>
                  <a:lnTo>
                    <a:pt x="0" y="1348"/>
                  </a:lnTo>
                  <a:cubicBezTo>
                    <a:pt x="34" y="1448"/>
                    <a:pt x="34" y="1482"/>
                    <a:pt x="100" y="1515"/>
                  </a:cubicBezTo>
                  <a:cubicBezTo>
                    <a:pt x="200" y="1615"/>
                    <a:pt x="300" y="1715"/>
                    <a:pt x="367" y="1815"/>
                  </a:cubicBezTo>
                  <a:lnTo>
                    <a:pt x="634" y="1815"/>
                  </a:lnTo>
                  <a:lnTo>
                    <a:pt x="701" y="1882"/>
                  </a:lnTo>
                  <a:lnTo>
                    <a:pt x="1134" y="1882"/>
                  </a:lnTo>
                  <a:cubicBezTo>
                    <a:pt x="1151" y="1832"/>
                    <a:pt x="1193" y="1824"/>
                    <a:pt x="1239" y="1824"/>
                  </a:cubicBezTo>
                  <a:cubicBezTo>
                    <a:pt x="1262" y="1824"/>
                    <a:pt x="1285" y="1826"/>
                    <a:pt x="1308" y="1826"/>
                  </a:cubicBezTo>
                  <a:cubicBezTo>
                    <a:pt x="1330" y="1826"/>
                    <a:pt x="1351" y="1824"/>
                    <a:pt x="1368" y="1815"/>
                  </a:cubicBezTo>
                  <a:lnTo>
                    <a:pt x="1801" y="1382"/>
                  </a:lnTo>
                  <a:lnTo>
                    <a:pt x="1801" y="1215"/>
                  </a:lnTo>
                  <a:lnTo>
                    <a:pt x="1868" y="1148"/>
                  </a:lnTo>
                  <a:cubicBezTo>
                    <a:pt x="1868" y="1015"/>
                    <a:pt x="1868" y="915"/>
                    <a:pt x="1835" y="748"/>
                  </a:cubicBezTo>
                  <a:cubicBezTo>
                    <a:pt x="1768" y="615"/>
                    <a:pt x="1701" y="481"/>
                    <a:pt x="1635" y="348"/>
                  </a:cubicBezTo>
                  <a:cubicBezTo>
                    <a:pt x="1535" y="248"/>
                    <a:pt x="1435" y="181"/>
                    <a:pt x="1301" y="114"/>
                  </a:cubicBezTo>
                  <a:cubicBezTo>
                    <a:pt x="1291" y="117"/>
                    <a:pt x="1280" y="118"/>
                    <a:pt x="1270" y="118"/>
                  </a:cubicBezTo>
                  <a:cubicBezTo>
                    <a:pt x="1166" y="118"/>
                    <a:pt x="1064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5023475" y="3154525"/>
              <a:ext cx="43375" cy="41725"/>
            </a:xfrm>
            <a:custGeom>
              <a:avLst/>
              <a:gdLst/>
              <a:ahLst/>
              <a:cxnLst/>
              <a:rect l="l" t="t" r="r" b="b"/>
              <a:pathLst>
                <a:path w="1735" h="1669" extrusionOk="0">
                  <a:moveTo>
                    <a:pt x="701" y="0"/>
                  </a:moveTo>
                  <a:cubicBezTo>
                    <a:pt x="601" y="67"/>
                    <a:pt x="434" y="67"/>
                    <a:pt x="434" y="167"/>
                  </a:cubicBezTo>
                  <a:cubicBezTo>
                    <a:pt x="400" y="334"/>
                    <a:pt x="234" y="401"/>
                    <a:pt x="100" y="567"/>
                  </a:cubicBezTo>
                  <a:lnTo>
                    <a:pt x="100" y="734"/>
                  </a:lnTo>
                  <a:lnTo>
                    <a:pt x="34" y="834"/>
                  </a:lnTo>
                  <a:cubicBezTo>
                    <a:pt x="0" y="934"/>
                    <a:pt x="167" y="934"/>
                    <a:pt x="100" y="1068"/>
                  </a:cubicBezTo>
                  <a:cubicBezTo>
                    <a:pt x="67" y="1168"/>
                    <a:pt x="200" y="1201"/>
                    <a:pt x="200" y="1268"/>
                  </a:cubicBezTo>
                  <a:lnTo>
                    <a:pt x="501" y="1568"/>
                  </a:lnTo>
                  <a:cubicBezTo>
                    <a:pt x="567" y="1601"/>
                    <a:pt x="601" y="1601"/>
                    <a:pt x="667" y="1668"/>
                  </a:cubicBezTo>
                  <a:lnTo>
                    <a:pt x="1101" y="1668"/>
                  </a:lnTo>
                  <a:cubicBezTo>
                    <a:pt x="1201" y="1601"/>
                    <a:pt x="1234" y="1568"/>
                    <a:pt x="1334" y="1535"/>
                  </a:cubicBezTo>
                  <a:cubicBezTo>
                    <a:pt x="1368" y="1468"/>
                    <a:pt x="1501" y="1401"/>
                    <a:pt x="1568" y="1268"/>
                  </a:cubicBezTo>
                  <a:lnTo>
                    <a:pt x="1568" y="1235"/>
                  </a:lnTo>
                  <a:lnTo>
                    <a:pt x="1735" y="1068"/>
                  </a:lnTo>
                  <a:lnTo>
                    <a:pt x="1735" y="534"/>
                  </a:lnTo>
                  <a:cubicBezTo>
                    <a:pt x="1668" y="401"/>
                    <a:pt x="1568" y="267"/>
                    <a:pt x="1535" y="167"/>
                  </a:cubicBezTo>
                  <a:lnTo>
                    <a:pt x="1401" y="167"/>
                  </a:lnTo>
                  <a:cubicBezTo>
                    <a:pt x="1368" y="100"/>
                    <a:pt x="1334" y="34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4890875" y="3058525"/>
              <a:ext cx="39225" cy="39325"/>
            </a:xfrm>
            <a:custGeom>
              <a:avLst/>
              <a:gdLst/>
              <a:ahLst/>
              <a:cxnLst/>
              <a:rect l="l" t="t" r="r" b="b"/>
              <a:pathLst>
                <a:path w="1569" h="1573" extrusionOk="0">
                  <a:moveTo>
                    <a:pt x="863" y="0"/>
                  </a:moveTo>
                  <a:cubicBezTo>
                    <a:pt x="726" y="0"/>
                    <a:pt x="622" y="71"/>
                    <a:pt x="501" y="71"/>
                  </a:cubicBezTo>
                  <a:cubicBezTo>
                    <a:pt x="401" y="71"/>
                    <a:pt x="367" y="138"/>
                    <a:pt x="301" y="138"/>
                  </a:cubicBezTo>
                  <a:cubicBezTo>
                    <a:pt x="234" y="138"/>
                    <a:pt x="201" y="204"/>
                    <a:pt x="167" y="238"/>
                  </a:cubicBezTo>
                  <a:cubicBezTo>
                    <a:pt x="67" y="304"/>
                    <a:pt x="34" y="438"/>
                    <a:pt x="0" y="538"/>
                  </a:cubicBezTo>
                  <a:lnTo>
                    <a:pt x="0" y="972"/>
                  </a:lnTo>
                  <a:cubicBezTo>
                    <a:pt x="67" y="1105"/>
                    <a:pt x="134" y="1205"/>
                    <a:pt x="167" y="1305"/>
                  </a:cubicBezTo>
                  <a:cubicBezTo>
                    <a:pt x="234" y="1439"/>
                    <a:pt x="367" y="1505"/>
                    <a:pt x="534" y="1572"/>
                  </a:cubicBezTo>
                  <a:lnTo>
                    <a:pt x="868" y="1572"/>
                  </a:lnTo>
                  <a:cubicBezTo>
                    <a:pt x="891" y="1548"/>
                    <a:pt x="932" y="1525"/>
                    <a:pt x="965" y="1525"/>
                  </a:cubicBezTo>
                  <a:cubicBezTo>
                    <a:pt x="979" y="1525"/>
                    <a:pt x="991" y="1529"/>
                    <a:pt x="1001" y="1539"/>
                  </a:cubicBezTo>
                  <a:cubicBezTo>
                    <a:pt x="1068" y="1505"/>
                    <a:pt x="1201" y="1439"/>
                    <a:pt x="1301" y="1372"/>
                  </a:cubicBezTo>
                  <a:cubicBezTo>
                    <a:pt x="1335" y="1272"/>
                    <a:pt x="1335" y="1205"/>
                    <a:pt x="1401" y="1138"/>
                  </a:cubicBezTo>
                  <a:cubicBezTo>
                    <a:pt x="1501" y="1105"/>
                    <a:pt x="1535" y="1072"/>
                    <a:pt x="1568" y="1038"/>
                  </a:cubicBezTo>
                  <a:lnTo>
                    <a:pt x="1568" y="571"/>
                  </a:lnTo>
                  <a:lnTo>
                    <a:pt x="1501" y="405"/>
                  </a:lnTo>
                  <a:cubicBezTo>
                    <a:pt x="1368" y="271"/>
                    <a:pt x="1301" y="138"/>
                    <a:pt x="1201" y="71"/>
                  </a:cubicBezTo>
                  <a:lnTo>
                    <a:pt x="1068" y="71"/>
                  </a:lnTo>
                  <a:lnTo>
                    <a:pt x="1034" y="38"/>
                  </a:lnTo>
                  <a:cubicBezTo>
                    <a:pt x="971" y="10"/>
                    <a:pt x="915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5015125" y="2997750"/>
              <a:ext cx="35875" cy="37750"/>
            </a:xfrm>
            <a:custGeom>
              <a:avLst/>
              <a:gdLst/>
              <a:ahLst/>
              <a:cxnLst/>
              <a:rect l="l" t="t" r="r" b="b"/>
              <a:pathLst>
                <a:path w="1435" h="1510" extrusionOk="0">
                  <a:moveTo>
                    <a:pt x="734" y="0"/>
                  </a:moveTo>
                  <a:cubicBezTo>
                    <a:pt x="616" y="0"/>
                    <a:pt x="576" y="106"/>
                    <a:pt x="475" y="106"/>
                  </a:cubicBezTo>
                  <a:cubicBezTo>
                    <a:pt x="463" y="106"/>
                    <a:pt x="449" y="104"/>
                    <a:pt x="434" y="100"/>
                  </a:cubicBezTo>
                  <a:cubicBezTo>
                    <a:pt x="434" y="100"/>
                    <a:pt x="401" y="167"/>
                    <a:pt x="368" y="167"/>
                  </a:cubicBezTo>
                  <a:cubicBezTo>
                    <a:pt x="267" y="167"/>
                    <a:pt x="234" y="200"/>
                    <a:pt x="201" y="267"/>
                  </a:cubicBezTo>
                  <a:cubicBezTo>
                    <a:pt x="101" y="434"/>
                    <a:pt x="67" y="534"/>
                    <a:pt x="1" y="667"/>
                  </a:cubicBezTo>
                  <a:lnTo>
                    <a:pt x="1" y="867"/>
                  </a:lnTo>
                  <a:cubicBezTo>
                    <a:pt x="34" y="867"/>
                    <a:pt x="34" y="934"/>
                    <a:pt x="67" y="968"/>
                  </a:cubicBezTo>
                  <a:lnTo>
                    <a:pt x="67" y="1134"/>
                  </a:lnTo>
                  <a:cubicBezTo>
                    <a:pt x="167" y="1201"/>
                    <a:pt x="234" y="1334"/>
                    <a:pt x="368" y="1435"/>
                  </a:cubicBezTo>
                  <a:cubicBezTo>
                    <a:pt x="401" y="1435"/>
                    <a:pt x="434" y="1468"/>
                    <a:pt x="534" y="1501"/>
                  </a:cubicBezTo>
                  <a:lnTo>
                    <a:pt x="668" y="1501"/>
                  </a:lnTo>
                  <a:cubicBezTo>
                    <a:pt x="701" y="1501"/>
                    <a:pt x="726" y="1510"/>
                    <a:pt x="760" y="1510"/>
                  </a:cubicBezTo>
                  <a:cubicBezTo>
                    <a:pt x="793" y="1510"/>
                    <a:pt x="835" y="1501"/>
                    <a:pt x="901" y="1468"/>
                  </a:cubicBezTo>
                  <a:cubicBezTo>
                    <a:pt x="901" y="1468"/>
                    <a:pt x="935" y="1435"/>
                    <a:pt x="1001" y="1435"/>
                  </a:cubicBezTo>
                  <a:lnTo>
                    <a:pt x="1435" y="968"/>
                  </a:lnTo>
                  <a:lnTo>
                    <a:pt x="1435" y="534"/>
                  </a:lnTo>
                  <a:lnTo>
                    <a:pt x="1068" y="167"/>
                  </a:lnTo>
                  <a:cubicBezTo>
                    <a:pt x="1001" y="134"/>
                    <a:pt x="935" y="100"/>
                    <a:pt x="868" y="34"/>
                  </a:cubicBezTo>
                  <a:cubicBezTo>
                    <a:pt x="835" y="34"/>
                    <a:pt x="768" y="34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4683225" y="3123675"/>
              <a:ext cx="36725" cy="38075"/>
            </a:xfrm>
            <a:custGeom>
              <a:avLst/>
              <a:gdLst/>
              <a:ahLst/>
              <a:cxnLst/>
              <a:rect l="l" t="t" r="r" b="b"/>
              <a:pathLst>
                <a:path w="1469" h="1523" extrusionOk="0">
                  <a:moveTo>
                    <a:pt x="768" y="0"/>
                  </a:moveTo>
                  <a:cubicBezTo>
                    <a:pt x="649" y="0"/>
                    <a:pt x="610" y="106"/>
                    <a:pt x="509" y="106"/>
                  </a:cubicBezTo>
                  <a:cubicBezTo>
                    <a:pt x="496" y="106"/>
                    <a:pt x="482" y="104"/>
                    <a:pt x="467" y="100"/>
                  </a:cubicBezTo>
                  <a:cubicBezTo>
                    <a:pt x="467" y="100"/>
                    <a:pt x="434" y="167"/>
                    <a:pt x="367" y="167"/>
                  </a:cubicBezTo>
                  <a:cubicBezTo>
                    <a:pt x="301" y="167"/>
                    <a:pt x="267" y="234"/>
                    <a:pt x="201" y="267"/>
                  </a:cubicBezTo>
                  <a:cubicBezTo>
                    <a:pt x="134" y="434"/>
                    <a:pt x="101" y="567"/>
                    <a:pt x="0" y="667"/>
                  </a:cubicBezTo>
                  <a:lnTo>
                    <a:pt x="0" y="901"/>
                  </a:lnTo>
                  <a:cubicBezTo>
                    <a:pt x="34" y="901"/>
                    <a:pt x="34" y="934"/>
                    <a:pt x="101" y="967"/>
                  </a:cubicBezTo>
                  <a:lnTo>
                    <a:pt x="101" y="1134"/>
                  </a:lnTo>
                  <a:cubicBezTo>
                    <a:pt x="167" y="1234"/>
                    <a:pt x="267" y="1334"/>
                    <a:pt x="367" y="1434"/>
                  </a:cubicBezTo>
                  <a:cubicBezTo>
                    <a:pt x="434" y="1434"/>
                    <a:pt x="467" y="1468"/>
                    <a:pt x="534" y="1501"/>
                  </a:cubicBezTo>
                  <a:lnTo>
                    <a:pt x="668" y="1501"/>
                  </a:lnTo>
                  <a:cubicBezTo>
                    <a:pt x="725" y="1501"/>
                    <a:pt x="760" y="1523"/>
                    <a:pt x="805" y="1523"/>
                  </a:cubicBezTo>
                  <a:cubicBezTo>
                    <a:pt x="838" y="1523"/>
                    <a:pt x="877" y="1511"/>
                    <a:pt x="934" y="1468"/>
                  </a:cubicBezTo>
                  <a:cubicBezTo>
                    <a:pt x="934" y="1468"/>
                    <a:pt x="968" y="1434"/>
                    <a:pt x="1001" y="1434"/>
                  </a:cubicBezTo>
                  <a:lnTo>
                    <a:pt x="1468" y="967"/>
                  </a:lnTo>
                  <a:lnTo>
                    <a:pt x="1468" y="567"/>
                  </a:lnTo>
                  <a:lnTo>
                    <a:pt x="1101" y="167"/>
                  </a:lnTo>
                  <a:cubicBezTo>
                    <a:pt x="1001" y="134"/>
                    <a:pt x="968" y="100"/>
                    <a:pt x="868" y="67"/>
                  </a:cubicBezTo>
                  <a:cubicBezTo>
                    <a:pt x="834" y="67"/>
                    <a:pt x="768" y="67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6" name="Google Shape;4626;p17"/>
          <p:cNvSpPr/>
          <p:nvPr/>
        </p:nvSpPr>
        <p:spPr>
          <a:xfrm>
            <a:off x="7471738" y="582175"/>
            <a:ext cx="2359715" cy="1370348"/>
          </a:xfrm>
          <a:custGeom>
            <a:avLst/>
            <a:gdLst/>
            <a:ahLst/>
            <a:cxnLst/>
            <a:rect l="l" t="t" r="r" b="b"/>
            <a:pathLst>
              <a:path w="65181" h="42607" extrusionOk="0">
                <a:moveTo>
                  <a:pt x="44065" y="8067"/>
                </a:moveTo>
                <a:lnTo>
                  <a:pt x="44132" y="8100"/>
                </a:lnTo>
                <a:cubicBezTo>
                  <a:pt x="44132" y="8130"/>
                  <a:pt x="44104" y="8133"/>
                  <a:pt x="44050" y="8158"/>
                </a:cubicBezTo>
                <a:lnTo>
                  <a:pt x="44050" y="8158"/>
                </a:lnTo>
                <a:cubicBezTo>
                  <a:pt x="44067" y="8110"/>
                  <a:pt x="44087" y="8088"/>
                  <a:pt x="44065" y="8067"/>
                </a:cubicBezTo>
                <a:close/>
                <a:moveTo>
                  <a:pt x="44032" y="8133"/>
                </a:moveTo>
                <a:lnTo>
                  <a:pt x="44032" y="8167"/>
                </a:lnTo>
                <a:lnTo>
                  <a:pt x="44000" y="8135"/>
                </a:lnTo>
                <a:lnTo>
                  <a:pt x="44000" y="8135"/>
                </a:lnTo>
                <a:cubicBezTo>
                  <a:pt x="44011" y="8134"/>
                  <a:pt x="44022" y="8133"/>
                  <a:pt x="44032" y="8133"/>
                </a:cubicBezTo>
                <a:close/>
                <a:moveTo>
                  <a:pt x="43998" y="8135"/>
                </a:moveTo>
                <a:lnTo>
                  <a:pt x="43998" y="8135"/>
                </a:lnTo>
                <a:cubicBezTo>
                  <a:pt x="43964" y="8267"/>
                  <a:pt x="43865" y="8267"/>
                  <a:pt x="43798" y="8267"/>
                </a:cubicBezTo>
                <a:lnTo>
                  <a:pt x="43798" y="8167"/>
                </a:lnTo>
                <a:cubicBezTo>
                  <a:pt x="43854" y="8167"/>
                  <a:pt x="43934" y="8143"/>
                  <a:pt x="43998" y="8135"/>
                </a:cubicBezTo>
                <a:close/>
                <a:moveTo>
                  <a:pt x="61044" y="18474"/>
                </a:moveTo>
                <a:cubicBezTo>
                  <a:pt x="61044" y="18507"/>
                  <a:pt x="61111" y="18574"/>
                  <a:pt x="61111" y="18607"/>
                </a:cubicBezTo>
                <a:lnTo>
                  <a:pt x="61011" y="18507"/>
                </a:lnTo>
                <a:lnTo>
                  <a:pt x="61044" y="18474"/>
                </a:lnTo>
                <a:close/>
                <a:moveTo>
                  <a:pt x="61111" y="18607"/>
                </a:moveTo>
                <a:lnTo>
                  <a:pt x="61111" y="18607"/>
                </a:lnTo>
                <a:cubicBezTo>
                  <a:pt x="61177" y="18741"/>
                  <a:pt x="61311" y="18841"/>
                  <a:pt x="61378" y="18974"/>
                </a:cubicBezTo>
                <a:cubicBezTo>
                  <a:pt x="61211" y="18941"/>
                  <a:pt x="61111" y="18808"/>
                  <a:pt x="61111" y="18607"/>
                </a:cubicBezTo>
                <a:close/>
                <a:moveTo>
                  <a:pt x="28606" y="0"/>
                </a:moveTo>
                <a:cubicBezTo>
                  <a:pt x="28415" y="0"/>
                  <a:pt x="28218" y="29"/>
                  <a:pt x="28020" y="128"/>
                </a:cubicBezTo>
                <a:cubicBezTo>
                  <a:pt x="27787" y="261"/>
                  <a:pt x="27453" y="161"/>
                  <a:pt x="27120" y="261"/>
                </a:cubicBezTo>
                <a:cubicBezTo>
                  <a:pt x="26453" y="428"/>
                  <a:pt x="25785" y="595"/>
                  <a:pt x="25152" y="928"/>
                </a:cubicBezTo>
                <a:cubicBezTo>
                  <a:pt x="24318" y="1395"/>
                  <a:pt x="23517" y="1962"/>
                  <a:pt x="22817" y="2596"/>
                </a:cubicBezTo>
                <a:cubicBezTo>
                  <a:pt x="22150" y="3163"/>
                  <a:pt x="21516" y="3830"/>
                  <a:pt x="21049" y="4597"/>
                </a:cubicBezTo>
                <a:cubicBezTo>
                  <a:pt x="20682" y="5231"/>
                  <a:pt x="20215" y="5765"/>
                  <a:pt x="20048" y="6465"/>
                </a:cubicBezTo>
                <a:cubicBezTo>
                  <a:pt x="20048" y="6632"/>
                  <a:pt x="19881" y="6766"/>
                  <a:pt x="19815" y="6899"/>
                </a:cubicBezTo>
                <a:cubicBezTo>
                  <a:pt x="19648" y="6766"/>
                  <a:pt x="19481" y="6699"/>
                  <a:pt x="19381" y="6599"/>
                </a:cubicBezTo>
                <a:cubicBezTo>
                  <a:pt x="19047" y="6132"/>
                  <a:pt x="18547" y="5832"/>
                  <a:pt x="18113" y="5531"/>
                </a:cubicBezTo>
                <a:cubicBezTo>
                  <a:pt x="17646" y="5265"/>
                  <a:pt x="17113" y="5064"/>
                  <a:pt x="16612" y="4764"/>
                </a:cubicBezTo>
                <a:cubicBezTo>
                  <a:pt x="16045" y="4464"/>
                  <a:pt x="15478" y="4497"/>
                  <a:pt x="14944" y="4297"/>
                </a:cubicBezTo>
                <a:cubicBezTo>
                  <a:pt x="14793" y="4293"/>
                  <a:pt x="14641" y="4290"/>
                  <a:pt x="14491" y="4290"/>
                </a:cubicBezTo>
                <a:cubicBezTo>
                  <a:pt x="13516" y="4290"/>
                  <a:pt x="12567" y="4402"/>
                  <a:pt x="11642" y="4864"/>
                </a:cubicBezTo>
                <a:cubicBezTo>
                  <a:pt x="10441" y="5498"/>
                  <a:pt x="9607" y="6432"/>
                  <a:pt x="8973" y="7600"/>
                </a:cubicBezTo>
                <a:cubicBezTo>
                  <a:pt x="8640" y="8200"/>
                  <a:pt x="8373" y="8834"/>
                  <a:pt x="8173" y="9501"/>
                </a:cubicBezTo>
                <a:cubicBezTo>
                  <a:pt x="8039" y="10035"/>
                  <a:pt x="7906" y="10602"/>
                  <a:pt x="7906" y="11169"/>
                </a:cubicBezTo>
                <a:lnTo>
                  <a:pt x="7906" y="12470"/>
                </a:lnTo>
                <a:cubicBezTo>
                  <a:pt x="7906" y="12837"/>
                  <a:pt x="8006" y="13170"/>
                  <a:pt x="8106" y="13504"/>
                </a:cubicBezTo>
                <a:cubicBezTo>
                  <a:pt x="8173" y="13904"/>
                  <a:pt x="8406" y="14171"/>
                  <a:pt x="8573" y="14605"/>
                </a:cubicBezTo>
                <a:cubicBezTo>
                  <a:pt x="8139" y="14605"/>
                  <a:pt x="7806" y="14605"/>
                  <a:pt x="7339" y="14471"/>
                </a:cubicBezTo>
                <a:cubicBezTo>
                  <a:pt x="6972" y="14504"/>
                  <a:pt x="6572" y="14504"/>
                  <a:pt x="6238" y="14638"/>
                </a:cubicBezTo>
                <a:cubicBezTo>
                  <a:pt x="5471" y="14871"/>
                  <a:pt x="4770" y="15138"/>
                  <a:pt x="4037" y="15505"/>
                </a:cubicBezTo>
                <a:cubicBezTo>
                  <a:pt x="3636" y="15705"/>
                  <a:pt x="3169" y="15972"/>
                  <a:pt x="2802" y="16306"/>
                </a:cubicBezTo>
                <a:cubicBezTo>
                  <a:pt x="1902" y="17040"/>
                  <a:pt x="1201" y="17940"/>
                  <a:pt x="701" y="19008"/>
                </a:cubicBezTo>
                <a:cubicBezTo>
                  <a:pt x="467" y="19608"/>
                  <a:pt x="267" y="20175"/>
                  <a:pt x="134" y="20776"/>
                </a:cubicBezTo>
                <a:cubicBezTo>
                  <a:pt x="0" y="21376"/>
                  <a:pt x="100" y="22043"/>
                  <a:pt x="100" y="22677"/>
                </a:cubicBezTo>
                <a:cubicBezTo>
                  <a:pt x="100" y="22877"/>
                  <a:pt x="234" y="22977"/>
                  <a:pt x="234" y="23144"/>
                </a:cubicBezTo>
                <a:cubicBezTo>
                  <a:pt x="301" y="23811"/>
                  <a:pt x="534" y="24478"/>
                  <a:pt x="868" y="25012"/>
                </a:cubicBezTo>
                <a:cubicBezTo>
                  <a:pt x="1268" y="25679"/>
                  <a:pt x="1668" y="26346"/>
                  <a:pt x="2302" y="26847"/>
                </a:cubicBezTo>
                <a:cubicBezTo>
                  <a:pt x="2502" y="27013"/>
                  <a:pt x="2669" y="27214"/>
                  <a:pt x="2836" y="27380"/>
                </a:cubicBezTo>
                <a:cubicBezTo>
                  <a:pt x="3103" y="27681"/>
                  <a:pt x="3469" y="27881"/>
                  <a:pt x="3803" y="28048"/>
                </a:cubicBezTo>
                <a:cubicBezTo>
                  <a:pt x="4237" y="28281"/>
                  <a:pt x="4670" y="28448"/>
                  <a:pt x="5104" y="28648"/>
                </a:cubicBezTo>
                <a:cubicBezTo>
                  <a:pt x="5738" y="28948"/>
                  <a:pt x="6372" y="29115"/>
                  <a:pt x="7072" y="29148"/>
                </a:cubicBezTo>
                <a:cubicBezTo>
                  <a:pt x="7518" y="29176"/>
                  <a:pt x="7964" y="29297"/>
                  <a:pt x="8411" y="29297"/>
                </a:cubicBezTo>
                <a:cubicBezTo>
                  <a:pt x="8498" y="29297"/>
                  <a:pt x="8586" y="29293"/>
                  <a:pt x="8673" y="29282"/>
                </a:cubicBezTo>
                <a:lnTo>
                  <a:pt x="8673" y="29282"/>
                </a:lnTo>
                <a:cubicBezTo>
                  <a:pt x="8640" y="29482"/>
                  <a:pt x="8573" y="29615"/>
                  <a:pt x="8506" y="29782"/>
                </a:cubicBezTo>
                <a:cubicBezTo>
                  <a:pt x="8206" y="30516"/>
                  <a:pt x="7973" y="31317"/>
                  <a:pt x="7839" y="32150"/>
                </a:cubicBezTo>
                <a:cubicBezTo>
                  <a:pt x="7773" y="32784"/>
                  <a:pt x="7639" y="33385"/>
                  <a:pt x="7672" y="34018"/>
                </a:cubicBezTo>
                <a:cubicBezTo>
                  <a:pt x="7739" y="34619"/>
                  <a:pt x="7672" y="35186"/>
                  <a:pt x="7672" y="35786"/>
                </a:cubicBezTo>
                <a:cubicBezTo>
                  <a:pt x="7672" y="36153"/>
                  <a:pt x="7672" y="36587"/>
                  <a:pt x="7806" y="36921"/>
                </a:cubicBezTo>
                <a:cubicBezTo>
                  <a:pt x="8006" y="37488"/>
                  <a:pt x="8173" y="38055"/>
                  <a:pt x="8373" y="38655"/>
                </a:cubicBezTo>
                <a:cubicBezTo>
                  <a:pt x="8506" y="39022"/>
                  <a:pt x="8640" y="39456"/>
                  <a:pt x="8873" y="39723"/>
                </a:cubicBezTo>
                <a:cubicBezTo>
                  <a:pt x="9674" y="40690"/>
                  <a:pt x="10641" y="41390"/>
                  <a:pt x="11775" y="41924"/>
                </a:cubicBezTo>
                <a:cubicBezTo>
                  <a:pt x="12309" y="42158"/>
                  <a:pt x="12943" y="42358"/>
                  <a:pt x="13510" y="42424"/>
                </a:cubicBezTo>
                <a:cubicBezTo>
                  <a:pt x="14041" y="42480"/>
                  <a:pt x="14573" y="42607"/>
                  <a:pt x="15124" y="42607"/>
                </a:cubicBezTo>
                <a:cubicBezTo>
                  <a:pt x="15230" y="42607"/>
                  <a:pt x="15337" y="42602"/>
                  <a:pt x="15445" y="42591"/>
                </a:cubicBezTo>
                <a:cubicBezTo>
                  <a:pt x="15545" y="42558"/>
                  <a:pt x="15653" y="42541"/>
                  <a:pt x="15766" y="42541"/>
                </a:cubicBezTo>
                <a:cubicBezTo>
                  <a:pt x="15878" y="42541"/>
                  <a:pt x="15995" y="42558"/>
                  <a:pt x="16112" y="42591"/>
                </a:cubicBezTo>
                <a:cubicBezTo>
                  <a:pt x="16212" y="42601"/>
                  <a:pt x="16312" y="42605"/>
                  <a:pt x="16412" y="42605"/>
                </a:cubicBezTo>
                <a:cubicBezTo>
                  <a:pt x="17013" y="42605"/>
                  <a:pt x="17618" y="42458"/>
                  <a:pt x="18247" y="42458"/>
                </a:cubicBezTo>
                <a:cubicBezTo>
                  <a:pt x="18380" y="42374"/>
                  <a:pt x="18522" y="42366"/>
                  <a:pt x="18668" y="42366"/>
                </a:cubicBezTo>
                <a:cubicBezTo>
                  <a:pt x="18704" y="42366"/>
                  <a:pt x="18741" y="42367"/>
                  <a:pt x="18778" y="42367"/>
                </a:cubicBezTo>
                <a:cubicBezTo>
                  <a:pt x="18889" y="42367"/>
                  <a:pt x="19001" y="42362"/>
                  <a:pt x="19114" y="42324"/>
                </a:cubicBezTo>
                <a:cubicBezTo>
                  <a:pt x="19781" y="42124"/>
                  <a:pt x="20515" y="41991"/>
                  <a:pt x="21182" y="41757"/>
                </a:cubicBezTo>
                <a:cubicBezTo>
                  <a:pt x="22183" y="41424"/>
                  <a:pt x="23250" y="41157"/>
                  <a:pt x="24118" y="40590"/>
                </a:cubicBezTo>
                <a:cubicBezTo>
                  <a:pt x="24451" y="40356"/>
                  <a:pt x="24785" y="40190"/>
                  <a:pt x="25018" y="39923"/>
                </a:cubicBezTo>
                <a:cubicBezTo>
                  <a:pt x="25185" y="39689"/>
                  <a:pt x="25419" y="39522"/>
                  <a:pt x="25619" y="39322"/>
                </a:cubicBezTo>
                <a:cubicBezTo>
                  <a:pt x="25785" y="39522"/>
                  <a:pt x="25919" y="39756"/>
                  <a:pt x="26086" y="39923"/>
                </a:cubicBezTo>
                <a:cubicBezTo>
                  <a:pt x="26686" y="40623"/>
                  <a:pt x="27420" y="41290"/>
                  <a:pt x="28321" y="41624"/>
                </a:cubicBezTo>
                <a:cubicBezTo>
                  <a:pt x="28821" y="41824"/>
                  <a:pt x="29321" y="41991"/>
                  <a:pt x="29855" y="42124"/>
                </a:cubicBezTo>
                <a:cubicBezTo>
                  <a:pt x="30389" y="42258"/>
                  <a:pt x="30956" y="42258"/>
                  <a:pt x="31490" y="42324"/>
                </a:cubicBezTo>
                <a:cubicBezTo>
                  <a:pt x="31650" y="42351"/>
                  <a:pt x="31808" y="42362"/>
                  <a:pt x="31966" y="42362"/>
                </a:cubicBezTo>
                <a:cubicBezTo>
                  <a:pt x="32598" y="42362"/>
                  <a:pt x="33217" y="42191"/>
                  <a:pt x="33858" y="42191"/>
                </a:cubicBezTo>
                <a:lnTo>
                  <a:pt x="33991" y="42191"/>
                </a:lnTo>
                <a:cubicBezTo>
                  <a:pt x="34458" y="42024"/>
                  <a:pt x="34992" y="42091"/>
                  <a:pt x="35459" y="41857"/>
                </a:cubicBezTo>
                <a:cubicBezTo>
                  <a:pt x="35519" y="41880"/>
                  <a:pt x="35574" y="41889"/>
                  <a:pt x="35627" y="41889"/>
                </a:cubicBezTo>
                <a:cubicBezTo>
                  <a:pt x="35806" y="41889"/>
                  <a:pt x="35953" y="41783"/>
                  <a:pt x="36160" y="41757"/>
                </a:cubicBezTo>
                <a:cubicBezTo>
                  <a:pt x="36426" y="41691"/>
                  <a:pt x="36627" y="41591"/>
                  <a:pt x="36827" y="41524"/>
                </a:cubicBezTo>
                <a:cubicBezTo>
                  <a:pt x="37561" y="41424"/>
                  <a:pt x="38194" y="40990"/>
                  <a:pt x="38861" y="40657"/>
                </a:cubicBezTo>
                <a:cubicBezTo>
                  <a:pt x="39362" y="40423"/>
                  <a:pt x="39795" y="40089"/>
                  <a:pt x="40162" y="39656"/>
                </a:cubicBezTo>
                <a:cubicBezTo>
                  <a:pt x="40629" y="39155"/>
                  <a:pt x="41030" y="38622"/>
                  <a:pt x="41297" y="37921"/>
                </a:cubicBezTo>
                <a:cubicBezTo>
                  <a:pt x="41497" y="38021"/>
                  <a:pt x="41663" y="38088"/>
                  <a:pt x="41797" y="38188"/>
                </a:cubicBezTo>
                <a:cubicBezTo>
                  <a:pt x="42297" y="38688"/>
                  <a:pt x="42931" y="38989"/>
                  <a:pt x="43498" y="39322"/>
                </a:cubicBezTo>
                <a:cubicBezTo>
                  <a:pt x="43865" y="39522"/>
                  <a:pt x="44299" y="39656"/>
                  <a:pt x="44666" y="39823"/>
                </a:cubicBezTo>
                <a:cubicBezTo>
                  <a:pt x="45299" y="40156"/>
                  <a:pt x="45967" y="40323"/>
                  <a:pt x="46634" y="40456"/>
                </a:cubicBezTo>
                <a:cubicBezTo>
                  <a:pt x="46934" y="40490"/>
                  <a:pt x="47267" y="40456"/>
                  <a:pt x="47501" y="40590"/>
                </a:cubicBezTo>
                <a:cubicBezTo>
                  <a:pt x="47634" y="40640"/>
                  <a:pt x="47760" y="40648"/>
                  <a:pt x="47885" y="40648"/>
                </a:cubicBezTo>
                <a:cubicBezTo>
                  <a:pt x="47947" y="40648"/>
                  <a:pt x="48010" y="40646"/>
                  <a:pt x="48073" y="40646"/>
                </a:cubicBezTo>
                <a:cubicBezTo>
                  <a:pt x="48137" y="40646"/>
                  <a:pt x="48201" y="40648"/>
                  <a:pt x="48268" y="40657"/>
                </a:cubicBezTo>
                <a:cubicBezTo>
                  <a:pt x="48502" y="40690"/>
                  <a:pt x="48769" y="40790"/>
                  <a:pt x="49002" y="40790"/>
                </a:cubicBezTo>
                <a:cubicBezTo>
                  <a:pt x="49119" y="40798"/>
                  <a:pt x="49236" y="40802"/>
                  <a:pt x="49352" y="40802"/>
                </a:cubicBezTo>
                <a:cubicBezTo>
                  <a:pt x="49700" y="40802"/>
                  <a:pt x="50044" y="40765"/>
                  <a:pt x="50370" y="40690"/>
                </a:cubicBezTo>
                <a:cubicBezTo>
                  <a:pt x="50837" y="40623"/>
                  <a:pt x="51304" y="40523"/>
                  <a:pt x="51704" y="40423"/>
                </a:cubicBezTo>
                <a:cubicBezTo>
                  <a:pt x="52771" y="40089"/>
                  <a:pt x="53672" y="39589"/>
                  <a:pt x="54473" y="38855"/>
                </a:cubicBezTo>
                <a:cubicBezTo>
                  <a:pt x="55106" y="38288"/>
                  <a:pt x="55674" y="37754"/>
                  <a:pt x="56107" y="36987"/>
                </a:cubicBezTo>
                <a:cubicBezTo>
                  <a:pt x="56174" y="36820"/>
                  <a:pt x="56274" y="36620"/>
                  <a:pt x="56374" y="36454"/>
                </a:cubicBezTo>
                <a:cubicBezTo>
                  <a:pt x="56841" y="35853"/>
                  <a:pt x="57008" y="35153"/>
                  <a:pt x="57308" y="34519"/>
                </a:cubicBezTo>
                <a:cubicBezTo>
                  <a:pt x="57608" y="33952"/>
                  <a:pt x="57675" y="33318"/>
                  <a:pt x="57808" y="32684"/>
                </a:cubicBezTo>
                <a:cubicBezTo>
                  <a:pt x="57875" y="32184"/>
                  <a:pt x="57975" y="31683"/>
                  <a:pt x="57942" y="31150"/>
                </a:cubicBezTo>
                <a:cubicBezTo>
                  <a:pt x="57875" y="30783"/>
                  <a:pt x="57708" y="30416"/>
                  <a:pt x="57808" y="29982"/>
                </a:cubicBezTo>
                <a:cubicBezTo>
                  <a:pt x="57808" y="29982"/>
                  <a:pt x="57708" y="29949"/>
                  <a:pt x="57708" y="29916"/>
                </a:cubicBezTo>
                <a:cubicBezTo>
                  <a:pt x="57675" y="29649"/>
                  <a:pt x="57608" y="29449"/>
                  <a:pt x="57542" y="29182"/>
                </a:cubicBezTo>
                <a:cubicBezTo>
                  <a:pt x="58175" y="29148"/>
                  <a:pt x="58776" y="29082"/>
                  <a:pt x="59343" y="28948"/>
                </a:cubicBezTo>
                <a:cubicBezTo>
                  <a:pt x="59977" y="28815"/>
                  <a:pt x="60477" y="28515"/>
                  <a:pt x="61011" y="28248"/>
                </a:cubicBezTo>
                <a:cubicBezTo>
                  <a:pt x="61711" y="27814"/>
                  <a:pt x="62212" y="27147"/>
                  <a:pt x="62812" y="26580"/>
                </a:cubicBezTo>
                <a:cubicBezTo>
                  <a:pt x="62979" y="26413"/>
                  <a:pt x="63112" y="26146"/>
                  <a:pt x="63212" y="25946"/>
                </a:cubicBezTo>
                <a:cubicBezTo>
                  <a:pt x="63713" y="25179"/>
                  <a:pt x="64146" y="24412"/>
                  <a:pt x="64513" y="23511"/>
                </a:cubicBezTo>
                <a:cubicBezTo>
                  <a:pt x="64780" y="22910"/>
                  <a:pt x="64880" y="22277"/>
                  <a:pt x="65047" y="21610"/>
                </a:cubicBezTo>
                <a:cubicBezTo>
                  <a:pt x="65180" y="21143"/>
                  <a:pt x="65014" y="20642"/>
                  <a:pt x="64880" y="20175"/>
                </a:cubicBezTo>
                <a:cubicBezTo>
                  <a:pt x="64713" y="19441"/>
                  <a:pt x="64346" y="18774"/>
                  <a:pt x="63979" y="18140"/>
                </a:cubicBezTo>
                <a:cubicBezTo>
                  <a:pt x="63379" y="17240"/>
                  <a:pt x="62679" y="16439"/>
                  <a:pt x="61811" y="15839"/>
                </a:cubicBezTo>
                <a:cubicBezTo>
                  <a:pt x="61011" y="15305"/>
                  <a:pt x="60110" y="14938"/>
                  <a:pt x="59176" y="14605"/>
                </a:cubicBezTo>
                <a:cubicBezTo>
                  <a:pt x="58442" y="14338"/>
                  <a:pt x="57642" y="14138"/>
                  <a:pt x="56841" y="13971"/>
                </a:cubicBezTo>
                <a:cubicBezTo>
                  <a:pt x="56474" y="13904"/>
                  <a:pt x="56141" y="13771"/>
                  <a:pt x="55774" y="13671"/>
                </a:cubicBezTo>
                <a:cubicBezTo>
                  <a:pt x="55807" y="13103"/>
                  <a:pt x="56107" y="12570"/>
                  <a:pt x="56040" y="12003"/>
                </a:cubicBezTo>
                <a:cubicBezTo>
                  <a:pt x="56207" y="11803"/>
                  <a:pt x="56107" y="11569"/>
                  <a:pt x="56141" y="11302"/>
                </a:cubicBezTo>
                <a:cubicBezTo>
                  <a:pt x="56174" y="11069"/>
                  <a:pt x="56274" y="10802"/>
                  <a:pt x="56274" y="10602"/>
                </a:cubicBezTo>
                <a:cubicBezTo>
                  <a:pt x="56207" y="10168"/>
                  <a:pt x="56374" y="9768"/>
                  <a:pt x="56141" y="9334"/>
                </a:cubicBezTo>
                <a:cubicBezTo>
                  <a:pt x="56174" y="8800"/>
                  <a:pt x="56007" y="8267"/>
                  <a:pt x="55874" y="7733"/>
                </a:cubicBezTo>
                <a:cubicBezTo>
                  <a:pt x="55774" y="7233"/>
                  <a:pt x="55640" y="6632"/>
                  <a:pt x="55340" y="6165"/>
                </a:cubicBezTo>
                <a:cubicBezTo>
                  <a:pt x="55106" y="5765"/>
                  <a:pt x="54873" y="5298"/>
                  <a:pt x="54539" y="4931"/>
                </a:cubicBezTo>
                <a:cubicBezTo>
                  <a:pt x="54172" y="4464"/>
                  <a:pt x="53772" y="3964"/>
                  <a:pt x="53272" y="3597"/>
                </a:cubicBezTo>
                <a:cubicBezTo>
                  <a:pt x="52538" y="3030"/>
                  <a:pt x="51771" y="2596"/>
                  <a:pt x="50937" y="2329"/>
                </a:cubicBezTo>
                <a:cubicBezTo>
                  <a:pt x="50203" y="2129"/>
                  <a:pt x="49502" y="1929"/>
                  <a:pt x="48769" y="1929"/>
                </a:cubicBezTo>
                <a:cubicBezTo>
                  <a:pt x="48624" y="1917"/>
                  <a:pt x="48479" y="1911"/>
                  <a:pt x="48333" y="1911"/>
                </a:cubicBezTo>
                <a:cubicBezTo>
                  <a:pt x="47669" y="1911"/>
                  <a:pt x="46990" y="2026"/>
                  <a:pt x="46333" y="2162"/>
                </a:cubicBezTo>
                <a:cubicBezTo>
                  <a:pt x="45833" y="2262"/>
                  <a:pt x="45299" y="2362"/>
                  <a:pt x="44832" y="2596"/>
                </a:cubicBezTo>
                <a:cubicBezTo>
                  <a:pt x="44299" y="2829"/>
                  <a:pt x="43698" y="3030"/>
                  <a:pt x="43131" y="3263"/>
                </a:cubicBezTo>
                <a:cubicBezTo>
                  <a:pt x="42164" y="3630"/>
                  <a:pt x="41297" y="4064"/>
                  <a:pt x="40463" y="4597"/>
                </a:cubicBezTo>
                <a:cubicBezTo>
                  <a:pt x="39562" y="5131"/>
                  <a:pt x="38728" y="5765"/>
                  <a:pt x="38028" y="6499"/>
                </a:cubicBezTo>
                <a:cubicBezTo>
                  <a:pt x="37994" y="6532"/>
                  <a:pt x="37894" y="6599"/>
                  <a:pt x="37827" y="6632"/>
                </a:cubicBezTo>
                <a:cubicBezTo>
                  <a:pt x="37460" y="6098"/>
                  <a:pt x="37327" y="5465"/>
                  <a:pt x="36860" y="4964"/>
                </a:cubicBezTo>
                <a:cubicBezTo>
                  <a:pt x="36526" y="3997"/>
                  <a:pt x="35726" y="3397"/>
                  <a:pt x="35025" y="2763"/>
                </a:cubicBezTo>
                <a:cubicBezTo>
                  <a:pt x="34225" y="2029"/>
                  <a:pt x="33324" y="1495"/>
                  <a:pt x="32357" y="1062"/>
                </a:cubicBezTo>
                <a:cubicBezTo>
                  <a:pt x="31856" y="795"/>
                  <a:pt x="31323" y="528"/>
                  <a:pt x="30789" y="361"/>
                </a:cubicBezTo>
                <a:cubicBezTo>
                  <a:pt x="30189" y="194"/>
                  <a:pt x="29555" y="161"/>
                  <a:pt x="28988" y="27"/>
                </a:cubicBezTo>
                <a:cubicBezTo>
                  <a:pt x="28865" y="14"/>
                  <a:pt x="28737" y="0"/>
                  <a:pt x="286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7" name="Google Shape;4627;p17"/>
          <p:cNvSpPr txBox="1">
            <a:spLocks noGrp="1"/>
          </p:cNvSpPr>
          <p:nvPr>
            <p:ph type="title"/>
          </p:nvPr>
        </p:nvSpPr>
        <p:spPr>
          <a:xfrm>
            <a:off x="617525" y="1091325"/>
            <a:ext cx="1675800" cy="617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3"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3" name="Google Shape;4723;p19"/>
          <p:cNvGrpSpPr/>
          <p:nvPr/>
        </p:nvGrpSpPr>
        <p:grpSpPr>
          <a:xfrm rot="-5400000">
            <a:off x="3934247" y="2034024"/>
            <a:ext cx="1258078" cy="847375"/>
            <a:chOff x="1146325" y="1720488"/>
            <a:chExt cx="1043442" cy="702866"/>
          </a:xfrm>
        </p:grpSpPr>
        <p:sp>
          <p:nvSpPr>
            <p:cNvPr id="4724" name="Google Shape;4724;p19"/>
            <p:cNvSpPr/>
            <p:nvPr/>
          </p:nvSpPr>
          <p:spPr>
            <a:xfrm rot="10800000" flipH="1">
              <a:off x="1146325" y="1720488"/>
              <a:ext cx="876932" cy="592604"/>
            </a:xfrm>
            <a:custGeom>
              <a:avLst/>
              <a:gdLst/>
              <a:ahLst/>
              <a:cxnLst/>
              <a:rect l="l" t="t" r="r" b="b"/>
              <a:pathLst>
                <a:path w="22484" h="15194" extrusionOk="0">
                  <a:moveTo>
                    <a:pt x="20184" y="1"/>
                  </a:moveTo>
                  <a:cubicBezTo>
                    <a:pt x="20106" y="1"/>
                    <a:pt x="20027" y="6"/>
                    <a:pt x="19948" y="16"/>
                  </a:cubicBezTo>
                  <a:cubicBezTo>
                    <a:pt x="18981" y="150"/>
                    <a:pt x="18280" y="1050"/>
                    <a:pt x="18413" y="2051"/>
                  </a:cubicBezTo>
                  <a:cubicBezTo>
                    <a:pt x="18714" y="4186"/>
                    <a:pt x="18880" y="6387"/>
                    <a:pt x="18047" y="8122"/>
                  </a:cubicBezTo>
                  <a:cubicBezTo>
                    <a:pt x="17525" y="9221"/>
                    <a:pt x="16279" y="10161"/>
                    <a:pt x="15185" y="10161"/>
                  </a:cubicBezTo>
                  <a:cubicBezTo>
                    <a:pt x="14951" y="10161"/>
                    <a:pt x="14723" y="10118"/>
                    <a:pt x="14511" y="10023"/>
                  </a:cubicBezTo>
                  <a:cubicBezTo>
                    <a:pt x="13777" y="9723"/>
                    <a:pt x="13210" y="8956"/>
                    <a:pt x="12676" y="7722"/>
                  </a:cubicBezTo>
                  <a:lnTo>
                    <a:pt x="12176" y="6488"/>
                  </a:lnTo>
                  <a:cubicBezTo>
                    <a:pt x="11775" y="5487"/>
                    <a:pt x="11408" y="4486"/>
                    <a:pt x="10775" y="3485"/>
                  </a:cubicBezTo>
                  <a:cubicBezTo>
                    <a:pt x="9619" y="1642"/>
                    <a:pt x="7789" y="501"/>
                    <a:pt x="5945" y="501"/>
                  </a:cubicBezTo>
                  <a:cubicBezTo>
                    <a:pt x="5820" y="501"/>
                    <a:pt x="5696" y="506"/>
                    <a:pt x="5571" y="517"/>
                  </a:cubicBezTo>
                  <a:cubicBezTo>
                    <a:pt x="3570" y="650"/>
                    <a:pt x="1768" y="2151"/>
                    <a:pt x="934" y="4286"/>
                  </a:cubicBezTo>
                  <a:cubicBezTo>
                    <a:pt x="334" y="5887"/>
                    <a:pt x="334" y="7522"/>
                    <a:pt x="367" y="9189"/>
                  </a:cubicBezTo>
                  <a:cubicBezTo>
                    <a:pt x="401" y="10190"/>
                    <a:pt x="267" y="11358"/>
                    <a:pt x="167" y="12392"/>
                  </a:cubicBezTo>
                  <a:cubicBezTo>
                    <a:pt x="100" y="12692"/>
                    <a:pt x="100" y="12959"/>
                    <a:pt x="67" y="13192"/>
                  </a:cubicBezTo>
                  <a:cubicBezTo>
                    <a:pt x="0" y="14193"/>
                    <a:pt x="701" y="15060"/>
                    <a:pt x="1702" y="15194"/>
                  </a:cubicBezTo>
                  <a:lnTo>
                    <a:pt x="1902" y="15194"/>
                  </a:lnTo>
                  <a:cubicBezTo>
                    <a:pt x="2836" y="15194"/>
                    <a:pt x="3603" y="14493"/>
                    <a:pt x="3703" y="13526"/>
                  </a:cubicBezTo>
                  <a:cubicBezTo>
                    <a:pt x="3736" y="13259"/>
                    <a:pt x="3736" y="13026"/>
                    <a:pt x="3770" y="12759"/>
                  </a:cubicBezTo>
                  <a:cubicBezTo>
                    <a:pt x="3903" y="11691"/>
                    <a:pt x="4070" y="10324"/>
                    <a:pt x="4037" y="9056"/>
                  </a:cubicBezTo>
                  <a:cubicBezTo>
                    <a:pt x="3970" y="7722"/>
                    <a:pt x="3970" y="6521"/>
                    <a:pt x="4370" y="5554"/>
                  </a:cubicBezTo>
                  <a:cubicBezTo>
                    <a:pt x="4670" y="4786"/>
                    <a:pt x="5271" y="4153"/>
                    <a:pt x="5871" y="4119"/>
                  </a:cubicBezTo>
                  <a:cubicBezTo>
                    <a:pt x="5914" y="4113"/>
                    <a:pt x="5958" y="4110"/>
                    <a:pt x="6001" y="4110"/>
                  </a:cubicBezTo>
                  <a:cubicBezTo>
                    <a:pt x="6632" y="4110"/>
                    <a:pt x="7302" y="4763"/>
                    <a:pt x="7739" y="5387"/>
                  </a:cubicBezTo>
                  <a:cubicBezTo>
                    <a:pt x="8139" y="6054"/>
                    <a:pt x="8440" y="6888"/>
                    <a:pt x="8773" y="7722"/>
                  </a:cubicBezTo>
                  <a:cubicBezTo>
                    <a:pt x="8940" y="8189"/>
                    <a:pt x="9107" y="8689"/>
                    <a:pt x="9307" y="9156"/>
                  </a:cubicBezTo>
                  <a:cubicBezTo>
                    <a:pt x="10241" y="11224"/>
                    <a:pt x="11475" y="12659"/>
                    <a:pt x="13043" y="13326"/>
                  </a:cubicBezTo>
                  <a:cubicBezTo>
                    <a:pt x="13727" y="13615"/>
                    <a:pt x="14428" y="13746"/>
                    <a:pt x="15122" y="13746"/>
                  </a:cubicBezTo>
                  <a:cubicBezTo>
                    <a:pt x="17714" y="13746"/>
                    <a:pt x="20204" y="11919"/>
                    <a:pt x="21282" y="9656"/>
                  </a:cubicBezTo>
                  <a:cubicBezTo>
                    <a:pt x="22483" y="7055"/>
                    <a:pt x="22383" y="4219"/>
                    <a:pt x="21983" y="1551"/>
                  </a:cubicBezTo>
                  <a:cubicBezTo>
                    <a:pt x="21891" y="691"/>
                    <a:pt x="21092" y="1"/>
                    <a:pt x="20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 rot="10800000" flipH="1">
              <a:off x="1212669" y="1784217"/>
              <a:ext cx="749433" cy="464520"/>
            </a:xfrm>
            <a:custGeom>
              <a:avLst/>
              <a:gdLst/>
              <a:ahLst/>
              <a:cxnLst/>
              <a:rect l="l" t="t" r="r" b="b"/>
              <a:pathLst>
                <a:path w="19215" h="11910" extrusionOk="0">
                  <a:moveTo>
                    <a:pt x="18547" y="1"/>
                  </a:moveTo>
                  <a:cubicBezTo>
                    <a:pt x="18480" y="1"/>
                    <a:pt x="18380" y="67"/>
                    <a:pt x="18380" y="201"/>
                  </a:cubicBezTo>
                  <a:cubicBezTo>
                    <a:pt x="18681" y="2569"/>
                    <a:pt x="18847" y="5071"/>
                    <a:pt x="17847" y="7173"/>
                  </a:cubicBezTo>
                  <a:cubicBezTo>
                    <a:pt x="17072" y="8776"/>
                    <a:pt x="15290" y="10102"/>
                    <a:pt x="13514" y="10102"/>
                  </a:cubicBezTo>
                  <a:cubicBezTo>
                    <a:pt x="13074" y="10102"/>
                    <a:pt x="12633" y="10020"/>
                    <a:pt x="12209" y="9841"/>
                  </a:cubicBezTo>
                  <a:cubicBezTo>
                    <a:pt x="11142" y="9374"/>
                    <a:pt x="10241" y="8340"/>
                    <a:pt x="9541" y="6706"/>
                  </a:cubicBezTo>
                  <a:cubicBezTo>
                    <a:pt x="9374" y="6272"/>
                    <a:pt x="9207" y="5838"/>
                    <a:pt x="9040" y="5405"/>
                  </a:cubicBezTo>
                  <a:cubicBezTo>
                    <a:pt x="8707" y="4504"/>
                    <a:pt x="8340" y="3537"/>
                    <a:pt x="7806" y="2703"/>
                  </a:cubicBezTo>
                  <a:cubicBezTo>
                    <a:pt x="7078" y="1627"/>
                    <a:pt x="5810" y="491"/>
                    <a:pt x="4287" y="491"/>
                  </a:cubicBezTo>
                  <a:cubicBezTo>
                    <a:pt x="4204" y="491"/>
                    <a:pt x="4121" y="494"/>
                    <a:pt x="4037" y="501"/>
                  </a:cubicBezTo>
                  <a:cubicBezTo>
                    <a:pt x="2669" y="601"/>
                    <a:pt x="1368" y="1702"/>
                    <a:pt x="801" y="3236"/>
                  </a:cubicBezTo>
                  <a:cubicBezTo>
                    <a:pt x="301" y="4571"/>
                    <a:pt x="301" y="6038"/>
                    <a:pt x="334" y="7539"/>
                  </a:cubicBezTo>
                  <a:cubicBezTo>
                    <a:pt x="334" y="8674"/>
                    <a:pt x="201" y="9908"/>
                    <a:pt x="67" y="10975"/>
                  </a:cubicBezTo>
                  <a:cubicBezTo>
                    <a:pt x="34" y="11209"/>
                    <a:pt x="34" y="11442"/>
                    <a:pt x="1" y="11709"/>
                  </a:cubicBezTo>
                  <a:cubicBezTo>
                    <a:pt x="1" y="11809"/>
                    <a:pt x="67" y="11909"/>
                    <a:pt x="201" y="11909"/>
                  </a:cubicBezTo>
                  <a:cubicBezTo>
                    <a:pt x="301" y="11909"/>
                    <a:pt x="367" y="11843"/>
                    <a:pt x="367" y="11709"/>
                  </a:cubicBezTo>
                  <a:cubicBezTo>
                    <a:pt x="401" y="11509"/>
                    <a:pt x="401" y="11209"/>
                    <a:pt x="468" y="10942"/>
                  </a:cubicBezTo>
                  <a:cubicBezTo>
                    <a:pt x="568" y="9908"/>
                    <a:pt x="734" y="8574"/>
                    <a:pt x="701" y="7439"/>
                  </a:cubicBezTo>
                  <a:cubicBezTo>
                    <a:pt x="634" y="5938"/>
                    <a:pt x="634" y="4571"/>
                    <a:pt x="1135" y="3336"/>
                  </a:cubicBezTo>
                  <a:cubicBezTo>
                    <a:pt x="1568" y="2202"/>
                    <a:pt x="2669" y="1001"/>
                    <a:pt x="4037" y="868"/>
                  </a:cubicBezTo>
                  <a:cubicBezTo>
                    <a:pt x="4116" y="861"/>
                    <a:pt x="4195" y="857"/>
                    <a:pt x="4273" y="857"/>
                  </a:cubicBezTo>
                  <a:cubicBezTo>
                    <a:pt x="5637" y="857"/>
                    <a:pt x="6775" y="1925"/>
                    <a:pt x="7406" y="2903"/>
                  </a:cubicBezTo>
                  <a:cubicBezTo>
                    <a:pt x="7906" y="3703"/>
                    <a:pt x="8306" y="4671"/>
                    <a:pt x="8640" y="5538"/>
                  </a:cubicBezTo>
                  <a:cubicBezTo>
                    <a:pt x="8807" y="6005"/>
                    <a:pt x="8974" y="6439"/>
                    <a:pt x="9174" y="6872"/>
                  </a:cubicBezTo>
                  <a:cubicBezTo>
                    <a:pt x="9908" y="8574"/>
                    <a:pt x="10875" y="9708"/>
                    <a:pt x="12042" y="10208"/>
                  </a:cubicBezTo>
                  <a:cubicBezTo>
                    <a:pt x="12519" y="10412"/>
                    <a:pt x="13014" y="10505"/>
                    <a:pt x="13509" y="10505"/>
                  </a:cubicBezTo>
                  <a:cubicBezTo>
                    <a:pt x="15436" y="10505"/>
                    <a:pt x="17357" y="9091"/>
                    <a:pt x="18180" y="7339"/>
                  </a:cubicBezTo>
                  <a:cubicBezTo>
                    <a:pt x="19214" y="5171"/>
                    <a:pt x="19081" y="2569"/>
                    <a:pt x="18747" y="168"/>
                  </a:cubicBezTo>
                  <a:cubicBezTo>
                    <a:pt x="18747" y="67"/>
                    <a:pt x="18681" y="1"/>
                    <a:pt x="18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 rot="10800000" flipH="1">
              <a:off x="1690145" y="2073072"/>
              <a:ext cx="499622" cy="350281"/>
            </a:xfrm>
            <a:custGeom>
              <a:avLst/>
              <a:gdLst/>
              <a:ahLst/>
              <a:cxnLst/>
              <a:rect l="l" t="t" r="r" b="b"/>
              <a:pathLst>
                <a:path w="12810" h="8981" extrusionOk="0">
                  <a:moveTo>
                    <a:pt x="5491" y="0"/>
                  </a:moveTo>
                  <a:cubicBezTo>
                    <a:pt x="5085" y="0"/>
                    <a:pt x="4680" y="132"/>
                    <a:pt x="4337" y="375"/>
                  </a:cubicBezTo>
                  <a:cubicBezTo>
                    <a:pt x="2302" y="1976"/>
                    <a:pt x="901" y="4211"/>
                    <a:pt x="267" y="6713"/>
                  </a:cubicBezTo>
                  <a:cubicBezTo>
                    <a:pt x="1" y="7713"/>
                    <a:pt x="634" y="8681"/>
                    <a:pt x="1602" y="8948"/>
                  </a:cubicBezTo>
                  <a:cubicBezTo>
                    <a:pt x="1735" y="8981"/>
                    <a:pt x="1902" y="8981"/>
                    <a:pt x="2002" y="8981"/>
                  </a:cubicBezTo>
                  <a:cubicBezTo>
                    <a:pt x="2836" y="8981"/>
                    <a:pt x="3603" y="8447"/>
                    <a:pt x="3770" y="7513"/>
                  </a:cubicBezTo>
                  <a:cubicBezTo>
                    <a:pt x="4104" y="6179"/>
                    <a:pt x="4771" y="4978"/>
                    <a:pt x="5738" y="3977"/>
                  </a:cubicBezTo>
                  <a:cubicBezTo>
                    <a:pt x="7106" y="4811"/>
                    <a:pt x="8307" y="5879"/>
                    <a:pt x="9307" y="7146"/>
                  </a:cubicBezTo>
                  <a:cubicBezTo>
                    <a:pt x="9679" y="7616"/>
                    <a:pt x="10223" y="7867"/>
                    <a:pt x="10763" y="7867"/>
                  </a:cubicBezTo>
                  <a:cubicBezTo>
                    <a:pt x="11145" y="7867"/>
                    <a:pt x="11525" y="7742"/>
                    <a:pt x="11842" y="7480"/>
                  </a:cubicBezTo>
                  <a:cubicBezTo>
                    <a:pt x="12643" y="6846"/>
                    <a:pt x="12810" y="5712"/>
                    <a:pt x="12176" y="4911"/>
                  </a:cubicBezTo>
                  <a:cubicBezTo>
                    <a:pt x="10608" y="2943"/>
                    <a:pt x="8573" y="1275"/>
                    <a:pt x="6272" y="175"/>
                  </a:cubicBezTo>
                  <a:cubicBezTo>
                    <a:pt x="6022" y="56"/>
                    <a:pt x="5756" y="0"/>
                    <a:pt x="5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 rot="10800000" flipH="1">
              <a:off x="1760390" y="2135514"/>
              <a:ext cx="356522" cy="223796"/>
            </a:xfrm>
            <a:custGeom>
              <a:avLst/>
              <a:gdLst/>
              <a:ahLst/>
              <a:cxnLst/>
              <a:rect l="l" t="t" r="r" b="b"/>
              <a:pathLst>
                <a:path w="9141" h="5738" extrusionOk="0">
                  <a:moveTo>
                    <a:pt x="3704" y="0"/>
                  </a:moveTo>
                  <a:cubicBezTo>
                    <a:pt x="3637" y="0"/>
                    <a:pt x="3537" y="0"/>
                    <a:pt x="3503" y="34"/>
                  </a:cubicBezTo>
                  <a:cubicBezTo>
                    <a:pt x="1769" y="1401"/>
                    <a:pt x="535" y="3369"/>
                    <a:pt x="1" y="5504"/>
                  </a:cubicBezTo>
                  <a:cubicBezTo>
                    <a:pt x="1" y="5638"/>
                    <a:pt x="34" y="5704"/>
                    <a:pt x="168" y="5738"/>
                  </a:cubicBezTo>
                  <a:lnTo>
                    <a:pt x="201" y="5738"/>
                  </a:lnTo>
                  <a:cubicBezTo>
                    <a:pt x="301" y="5738"/>
                    <a:pt x="368" y="5671"/>
                    <a:pt x="368" y="5538"/>
                  </a:cubicBezTo>
                  <a:cubicBezTo>
                    <a:pt x="868" y="3536"/>
                    <a:pt x="2002" y="1702"/>
                    <a:pt x="3637" y="401"/>
                  </a:cubicBezTo>
                  <a:cubicBezTo>
                    <a:pt x="5605" y="1368"/>
                    <a:pt x="7373" y="2769"/>
                    <a:pt x="8707" y="4537"/>
                  </a:cubicBezTo>
                  <a:cubicBezTo>
                    <a:pt x="8770" y="4579"/>
                    <a:pt x="8847" y="4621"/>
                    <a:pt x="8912" y="4621"/>
                  </a:cubicBezTo>
                  <a:cubicBezTo>
                    <a:pt x="8949" y="4621"/>
                    <a:pt x="8983" y="4607"/>
                    <a:pt x="9007" y="4570"/>
                  </a:cubicBezTo>
                  <a:cubicBezTo>
                    <a:pt x="9107" y="4504"/>
                    <a:pt x="9141" y="4370"/>
                    <a:pt x="9041" y="4270"/>
                  </a:cubicBezTo>
                  <a:cubicBezTo>
                    <a:pt x="7640" y="2502"/>
                    <a:pt x="5805" y="1001"/>
                    <a:pt x="3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8" name="Google Shape;4728;p19"/>
          <p:cNvSpPr/>
          <p:nvPr/>
        </p:nvSpPr>
        <p:spPr>
          <a:xfrm>
            <a:off x="4986975" y="2135525"/>
            <a:ext cx="5171100" cy="4893000"/>
          </a:xfrm>
          <a:prstGeom prst="frame">
            <a:avLst>
              <a:gd name="adj1" fmla="val 359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9" name="Google Shape;4729;p19"/>
          <p:cNvGrpSpPr/>
          <p:nvPr/>
        </p:nvGrpSpPr>
        <p:grpSpPr>
          <a:xfrm>
            <a:off x="841911" y="2915170"/>
            <a:ext cx="3755028" cy="4112943"/>
            <a:chOff x="527025" y="2722875"/>
            <a:chExt cx="3620700" cy="3548700"/>
          </a:xfrm>
        </p:grpSpPr>
        <p:sp>
          <p:nvSpPr>
            <p:cNvPr id="4730" name="Google Shape;4730;p19"/>
            <p:cNvSpPr/>
            <p:nvPr/>
          </p:nvSpPr>
          <p:spPr>
            <a:xfrm>
              <a:off x="527025" y="2722875"/>
              <a:ext cx="3620700" cy="35487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694875" y="2849648"/>
              <a:ext cx="3289800" cy="3295200"/>
            </a:xfrm>
            <a:prstGeom prst="round2DiagRect">
              <a:avLst>
                <a:gd name="adj1" fmla="val 14433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19"/>
          <p:cNvGrpSpPr/>
          <p:nvPr/>
        </p:nvGrpSpPr>
        <p:grpSpPr>
          <a:xfrm>
            <a:off x="1767640" y="1586983"/>
            <a:ext cx="1411569" cy="950767"/>
            <a:chOff x="1146325" y="1720488"/>
            <a:chExt cx="1043442" cy="702866"/>
          </a:xfrm>
        </p:grpSpPr>
        <p:sp>
          <p:nvSpPr>
            <p:cNvPr id="4733" name="Google Shape;4733;p19"/>
            <p:cNvSpPr/>
            <p:nvPr/>
          </p:nvSpPr>
          <p:spPr>
            <a:xfrm rot="10800000" flipH="1">
              <a:off x="1146325" y="1720488"/>
              <a:ext cx="876932" cy="592604"/>
            </a:xfrm>
            <a:custGeom>
              <a:avLst/>
              <a:gdLst/>
              <a:ahLst/>
              <a:cxnLst/>
              <a:rect l="l" t="t" r="r" b="b"/>
              <a:pathLst>
                <a:path w="22484" h="15194" extrusionOk="0">
                  <a:moveTo>
                    <a:pt x="20184" y="1"/>
                  </a:moveTo>
                  <a:cubicBezTo>
                    <a:pt x="20106" y="1"/>
                    <a:pt x="20027" y="6"/>
                    <a:pt x="19948" y="16"/>
                  </a:cubicBezTo>
                  <a:cubicBezTo>
                    <a:pt x="18981" y="150"/>
                    <a:pt x="18280" y="1050"/>
                    <a:pt x="18413" y="2051"/>
                  </a:cubicBezTo>
                  <a:cubicBezTo>
                    <a:pt x="18714" y="4186"/>
                    <a:pt x="18880" y="6387"/>
                    <a:pt x="18047" y="8122"/>
                  </a:cubicBezTo>
                  <a:cubicBezTo>
                    <a:pt x="17525" y="9221"/>
                    <a:pt x="16279" y="10161"/>
                    <a:pt x="15185" y="10161"/>
                  </a:cubicBezTo>
                  <a:cubicBezTo>
                    <a:pt x="14951" y="10161"/>
                    <a:pt x="14723" y="10118"/>
                    <a:pt x="14511" y="10023"/>
                  </a:cubicBezTo>
                  <a:cubicBezTo>
                    <a:pt x="13777" y="9723"/>
                    <a:pt x="13210" y="8956"/>
                    <a:pt x="12676" y="7722"/>
                  </a:cubicBezTo>
                  <a:lnTo>
                    <a:pt x="12176" y="6488"/>
                  </a:lnTo>
                  <a:cubicBezTo>
                    <a:pt x="11775" y="5487"/>
                    <a:pt x="11408" y="4486"/>
                    <a:pt x="10775" y="3485"/>
                  </a:cubicBezTo>
                  <a:cubicBezTo>
                    <a:pt x="9619" y="1642"/>
                    <a:pt x="7789" y="501"/>
                    <a:pt x="5945" y="501"/>
                  </a:cubicBezTo>
                  <a:cubicBezTo>
                    <a:pt x="5820" y="501"/>
                    <a:pt x="5696" y="506"/>
                    <a:pt x="5571" y="517"/>
                  </a:cubicBezTo>
                  <a:cubicBezTo>
                    <a:pt x="3570" y="650"/>
                    <a:pt x="1768" y="2151"/>
                    <a:pt x="934" y="4286"/>
                  </a:cubicBezTo>
                  <a:cubicBezTo>
                    <a:pt x="334" y="5887"/>
                    <a:pt x="334" y="7522"/>
                    <a:pt x="367" y="9189"/>
                  </a:cubicBezTo>
                  <a:cubicBezTo>
                    <a:pt x="401" y="10190"/>
                    <a:pt x="267" y="11358"/>
                    <a:pt x="167" y="12392"/>
                  </a:cubicBezTo>
                  <a:cubicBezTo>
                    <a:pt x="100" y="12692"/>
                    <a:pt x="100" y="12959"/>
                    <a:pt x="67" y="13192"/>
                  </a:cubicBezTo>
                  <a:cubicBezTo>
                    <a:pt x="0" y="14193"/>
                    <a:pt x="701" y="15060"/>
                    <a:pt x="1702" y="15194"/>
                  </a:cubicBezTo>
                  <a:lnTo>
                    <a:pt x="1902" y="15194"/>
                  </a:lnTo>
                  <a:cubicBezTo>
                    <a:pt x="2836" y="15194"/>
                    <a:pt x="3603" y="14493"/>
                    <a:pt x="3703" y="13526"/>
                  </a:cubicBezTo>
                  <a:cubicBezTo>
                    <a:pt x="3736" y="13259"/>
                    <a:pt x="3736" y="13026"/>
                    <a:pt x="3770" y="12759"/>
                  </a:cubicBezTo>
                  <a:cubicBezTo>
                    <a:pt x="3903" y="11691"/>
                    <a:pt x="4070" y="10324"/>
                    <a:pt x="4037" y="9056"/>
                  </a:cubicBezTo>
                  <a:cubicBezTo>
                    <a:pt x="3970" y="7722"/>
                    <a:pt x="3970" y="6521"/>
                    <a:pt x="4370" y="5554"/>
                  </a:cubicBezTo>
                  <a:cubicBezTo>
                    <a:pt x="4670" y="4786"/>
                    <a:pt x="5271" y="4153"/>
                    <a:pt x="5871" y="4119"/>
                  </a:cubicBezTo>
                  <a:cubicBezTo>
                    <a:pt x="5914" y="4113"/>
                    <a:pt x="5958" y="4110"/>
                    <a:pt x="6001" y="4110"/>
                  </a:cubicBezTo>
                  <a:cubicBezTo>
                    <a:pt x="6632" y="4110"/>
                    <a:pt x="7302" y="4763"/>
                    <a:pt x="7739" y="5387"/>
                  </a:cubicBezTo>
                  <a:cubicBezTo>
                    <a:pt x="8139" y="6054"/>
                    <a:pt x="8440" y="6888"/>
                    <a:pt x="8773" y="7722"/>
                  </a:cubicBezTo>
                  <a:cubicBezTo>
                    <a:pt x="8940" y="8189"/>
                    <a:pt x="9107" y="8689"/>
                    <a:pt x="9307" y="9156"/>
                  </a:cubicBezTo>
                  <a:cubicBezTo>
                    <a:pt x="10241" y="11224"/>
                    <a:pt x="11475" y="12659"/>
                    <a:pt x="13043" y="13326"/>
                  </a:cubicBezTo>
                  <a:cubicBezTo>
                    <a:pt x="13727" y="13615"/>
                    <a:pt x="14428" y="13746"/>
                    <a:pt x="15122" y="13746"/>
                  </a:cubicBezTo>
                  <a:cubicBezTo>
                    <a:pt x="17714" y="13746"/>
                    <a:pt x="20204" y="11919"/>
                    <a:pt x="21282" y="9656"/>
                  </a:cubicBezTo>
                  <a:cubicBezTo>
                    <a:pt x="22483" y="7055"/>
                    <a:pt x="22383" y="4219"/>
                    <a:pt x="21983" y="1551"/>
                  </a:cubicBezTo>
                  <a:cubicBezTo>
                    <a:pt x="21891" y="691"/>
                    <a:pt x="21092" y="1"/>
                    <a:pt x="20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 rot="10800000" flipH="1">
              <a:off x="1212669" y="1784217"/>
              <a:ext cx="749433" cy="464520"/>
            </a:xfrm>
            <a:custGeom>
              <a:avLst/>
              <a:gdLst/>
              <a:ahLst/>
              <a:cxnLst/>
              <a:rect l="l" t="t" r="r" b="b"/>
              <a:pathLst>
                <a:path w="19215" h="11910" extrusionOk="0">
                  <a:moveTo>
                    <a:pt x="18547" y="1"/>
                  </a:moveTo>
                  <a:cubicBezTo>
                    <a:pt x="18480" y="1"/>
                    <a:pt x="18380" y="67"/>
                    <a:pt x="18380" y="201"/>
                  </a:cubicBezTo>
                  <a:cubicBezTo>
                    <a:pt x="18681" y="2569"/>
                    <a:pt x="18847" y="5071"/>
                    <a:pt x="17847" y="7173"/>
                  </a:cubicBezTo>
                  <a:cubicBezTo>
                    <a:pt x="17072" y="8776"/>
                    <a:pt x="15290" y="10102"/>
                    <a:pt x="13514" y="10102"/>
                  </a:cubicBezTo>
                  <a:cubicBezTo>
                    <a:pt x="13074" y="10102"/>
                    <a:pt x="12633" y="10020"/>
                    <a:pt x="12209" y="9841"/>
                  </a:cubicBezTo>
                  <a:cubicBezTo>
                    <a:pt x="11142" y="9374"/>
                    <a:pt x="10241" y="8340"/>
                    <a:pt x="9541" y="6706"/>
                  </a:cubicBezTo>
                  <a:cubicBezTo>
                    <a:pt x="9374" y="6272"/>
                    <a:pt x="9207" y="5838"/>
                    <a:pt x="9040" y="5405"/>
                  </a:cubicBezTo>
                  <a:cubicBezTo>
                    <a:pt x="8707" y="4504"/>
                    <a:pt x="8340" y="3537"/>
                    <a:pt x="7806" y="2703"/>
                  </a:cubicBezTo>
                  <a:cubicBezTo>
                    <a:pt x="7078" y="1627"/>
                    <a:pt x="5810" y="491"/>
                    <a:pt x="4287" y="491"/>
                  </a:cubicBezTo>
                  <a:cubicBezTo>
                    <a:pt x="4204" y="491"/>
                    <a:pt x="4121" y="494"/>
                    <a:pt x="4037" y="501"/>
                  </a:cubicBezTo>
                  <a:cubicBezTo>
                    <a:pt x="2669" y="601"/>
                    <a:pt x="1368" y="1702"/>
                    <a:pt x="801" y="3236"/>
                  </a:cubicBezTo>
                  <a:cubicBezTo>
                    <a:pt x="301" y="4571"/>
                    <a:pt x="301" y="6038"/>
                    <a:pt x="334" y="7539"/>
                  </a:cubicBezTo>
                  <a:cubicBezTo>
                    <a:pt x="334" y="8674"/>
                    <a:pt x="201" y="9908"/>
                    <a:pt x="67" y="10975"/>
                  </a:cubicBezTo>
                  <a:cubicBezTo>
                    <a:pt x="34" y="11209"/>
                    <a:pt x="34" y="11442"/>
                    <a:pt x="1" y="11709"/>
                  </a:cubicBezTo>
                  <a:cubicBezTo>
                    <a:pt x="1" y="11809"/>
                    <a:pt x="67" y="11909"/>
                    <a:pt x="201" y="11909"/>
                  </a:cubicBezTo>
                  <a:cubicBezTo>
                    <a:pt x="301" y="11909"/>
                    <a:pt x="367" y="11843"/>
                    <a:pt x="367" y="11709"/>
                  </a:cubicBezTo>
                  <a:cubicBezTo>
                    <a:pt x="401" y="11509"/>
                    <a:pt x="401" y="11209"/>
                    <a:pt x="468" y="10942"/>
                  </a:cubicBezTo>
                  <a:cubicBezTo>
                    <a:pt x="568" y="9908"/>
                    <a:pt x="734" y="8574"/>
                    <a:pt x="701" y="7439"/>
                  </a:cubicBezTo>
                  <a:cubicBezTo>
                    <a:pt x="634" y="5938"/>
                    <a:pt x="634" y="4571"/>
                    <a:pt x="1135" y="3336"/>
                  </a:cubicBezTo>
                  <a:cubicBezTo>
                    <a:pt x="1568" y="2202"/>
                    <a:pt x="2669" y="1001"/>
                    <a:pt x="4037" y="868"/>
                  </a:cubicBezTo>
                  <a:cubicBezTo>
                    <a:pt x="4116" y="861"/>
                    <a:pt x="4195" y="857"/>
                    <a:pt x="4273" y="857"/>
                  </a:cubicBezTo>
                  <a:cubicBezTo>
                    <a:pt x="5637" y="857"/>
                    <a:pt x="6775" y="1925"/>
                    <a:pt x="7406" y="2903"/>
                  </a:cubicBezTo>
                  <a:cubicBezTo>
                    <a:pt x="7906" y="3703"/>
                    <a:pt x="8306" y="4671"/>
                    <a:pt x="8640" y="5538"/>
                  </a:cubicBezTo>
                  <a:cubicBezTo>
                    <a:pt x="8807" y="6005"/>
                    <a:pt x="8974" y="6439"/>
                    <a:pt x="9174" y="6872"/>
                  </a:cubicBezTo>
                  <a:cubicBezTo>
                    <a:pt x="9908" y="8574"/>
                    <a:pt x="10875" y="9708"/>
                    <a:pt x="12042" y="10208"/>
                  </a:cubicBezTo>
                  <a:cubicBezTo>
                    <a:pt x="12519" y="10412"/>
                    <a:pt x="13014" y="10505"/>
                    <a:pt x="13509" y="10505"/>
                  </a:cubicBezTo>
                  <a:cubicBezTo>
                    <a:pt x="15436" y="10505"/>
                    <a:pt x="17357" y="9091"/>
                    <a:pt x="18180" y="7339"/>
                  </a:cubicBezTo>
                  <a:cubicBezTo>
                    <a:pt x="19214" y="5171"/>
                    <a:pt x="19081" y="2569"/>
                    <a:pt x="18747" y="168"/>
                  </a:cubicBezTo>
                  <a:cubicBezTo>
                    <a:pt x="18747" y="67"/>
                    <a:pt x="18681" y="1"/>
                    <a:pt x="18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 rot="10800000" flipH="1">
              <a:off x="1690145" y="2073072"/>
              <a:ext cx="499622" cy="350281"/>
            </a:xfrm>
            <a:custGeom>
              <a:avLst/>
              <a:gdLst/>
              <a:ahLst/>
              <a:cxnLst/>
              <a:rect l="l" t="t" r="r" b="b"/>
              <a:pathLst>
                <a:path w="12810" h="8981" extrusionOk="0">
                  <a:moveTo>
                    <a:pt x="5491" y="0"/>
                  </a:moveTo>
                  <a:cubicBezTo>
                    <a:pt x="5085" y="0"/>
                    <a:pt x="4680" y="132"/>
                    <a:pt x="4337" y="375"/>
                  </a:cubicBezTo>
                  <a:cubicBezTo>
                    <a:pt x="2302" y="1976"/>
                    <a:pt x="901" y="4211"/>
                    <a:pt x="267" y="6713"/>
                  </a:cubicBezTo>
                  <a:cubicBezTo>
                    <a:pt x="1" y="7713"/>
                    <a:pt x="634" y="8681"/>
                    <a:pt x="1602" y="8948"/>
                  </a:cubicBezTo>
                  <a:cubicBezTo>
                    <a:pt x="1735" y="8981"/>
                    <a:pt x="1902" y="8981"/>
                    <a:pt x="2002" y="8981"/>
                  </a:cubicBezTo>
                  <a:cubicBezTo>
                    <a:pt x="2836" y="8981"/>
                    <a:pt x="3603" y="8447"/>
                    <a:pt x="3770" y="7513"/>
                  </a:cubicBezTo>
                  <a:cubicBezTo>
                    <a:pt x="4104" y="6179"/>
                    <a:pt x="4771" y="4978"/>
                    <a:pt x="5738" y="3977"/>
                  </a:cubicBezTo>
                  <a:cubicBezTo>
                    <a:pt x="7106" y="4811"/>
                    <a:pt x="8307" y="5879"/>
                    <a:pt x="9307" y="7146"/>
                  </a:cubicBezTo>
                  <a:cubicBezTo>
                    <a:pt x="9679" y="7616"/>
                    <a:pt x="10223" y="7867"/>
                    <a:pt x="10763" y="7867"/>
                  </a:cubicBezTo>
                  <a:cubicBezTo>
                    <a:pt x="11145" y="7867"/>
                    <a:pt x="11525" y="7742"/>
                    <a:pt x="11842" y="7480"/>
                  </a:cubicBezTo>
                  <a:cubicBezTo>
                    <a:pt x="12643" y="6846"/>
                    <a:pt x="12810" y="5712"/>
                    <a:pt x="12176" y="4911"/>
                  </a:cubicBezTo>
                  <a:cubicBezTo>
                    <a:pt x="10608" y="2943"/>
                    <a:pt x="8573" y="1275"/>
                    <a:pt x="6272" y="175"/>
                  </a:cubicBezTo>
                  <a:cubicBezTo>
                    <a:pt x="6022" y="56"/>
                    <a:pt x="5756" y="0"/>
                    <a:pt x="5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 rot="10800000" flipH="1">
              <a:off x="1760390" y="2135514"/>
              <a:ext cx="356522" cy="223796"/>
            </a:xfrm>
            <a:custGeom>
              <a:avLst/>
              <a:gdLst/>
              <a:ahLst/>
              <a:cxnLst/>
              <a:rect l="l" t="t" r="r" b="b"/>
              <a:pathLst>
                <a:path w="9141" h="5738" extrusionOk="0">
                  <a:moveTo>
                    <a:pt x="3704" y="0"/>
                  </a:moveTo>
                  <a:cubicBezTo>
                    <a:pt x="3637" y="0"/>
                    <a:pt x="3537" y="0"/>
                    <a:pt x="3503" y="34"/>
                  </a:cubicBezTo>
                  <a:cubicBezTo>
                    <a:pt x="1769" y="1401"/>
                    <a:pt x="535" y="3369"/>
                    <a:pt x="1" y="5504"/>
                  </a:cubicBezTo>
                  <a:cubicBezTo>
                    <a:pt x="1" y="5638"/>
                    <a:pt x="34" y="5704"/>
                    <a:pt x="168" y="5738"/>
                  </a:cubicBezTo>
                  <a:lnTo>
                    <a:pt x="201" y="5738"/>
                  </a:lnTo>
                  <a:cubicBezTo>
                    <a:pt x="301" y="5738"/>
                    <a:pt x="368" y="5671"/>
                    <a:pt x="368" y="5538"/>
                  </a:cubicBezTo>
                  <a:cubicBezTo>
                    <a:pt x="868" y="3536"/>
                    <a:pt x="2002" y="1702"/>
                    <a:pt x="3637" y="401"/>
                  </a:cubicBezTo>
                  <a:cubicBezTo>
                    <a:pt x="5605" y="1368"/>
                    <a:pt x="7373" y="2769"/>
                    <a:pt x="8707" y="4537"/>
                  </a:cubicBezTo>
                  <a:cubicBezTo>
                    <a:pt x="8770" y="4579"/>
                    <a:pt x="8847" y="4621"/>
                    <a:pt x="8912" y="4621"/>
                  </a:cubicBezTo>
                  <a:cubicBezTo>
                    <a:pt x="8949" y="4621"/>
                    <a:pt x="8983" y="4607"/>
                    <a:pt x="9007" y="4570"/>
                  </a:cubicBezTo>
                  <a:cubicBezTo>
                    <a:pt x="9107" y="4504"/>
                    <a:pt x="9141" y="4370"/>
                    <a:pt x="9041" y="4270"/>
                  </a:cubicBezTo>
                  <a:cubicBezTo>
                    <a:pt x="7640" y="2502"/>
                    <a:pt x="5805" y="1001"/>
                    <a:pt x="3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7" name="Google Shape;4737;p19"/>
          <p:cNvGrpSpPr/>
          <p:nvPr/>
        </p:nvGrpSpPr>
        <p:grpSpPr>
          <a:xfrm rot="-1856811">
            <a:off x="8841637" y="289860"/>
            <a:ext cx="1338947" cy="1025873"/>
            <a:chOff x="6015800" y="923575"/>
            <a:chExt cx="1212225" cy="937075"/>
          </a:xfrm>
        </p:grpSpPr>
        <p:sp>
          <p:nvSpPr>
            <p:cNvPr id="4738" name="Google Shape;4738;p19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0" name="Google Shape;4750;p19"/>
          <p:cNvGrpSpPr/>
          <p:nvPr/>
        </p:nvGrpSpPr>
        <p:grpSpPr>
          <a:xfrm>
            <a:off x="256722" y="866915"/>
            <a:ext cx="265881" cy="254105"/>
            <a:chOff x="2419900" y="952925"/>
            <a:chExt cx="134175" cy="129375"/>
          </a:xfrm>
        </p:grpSpPr>
        <p:sp>
          <p:nvSpPr>
            <p:cNvPr id="4751" name="Google Shape;4751;p19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4" name="Google Shape;4754;p19"/>
          <p:cNvGrpSpPr/>
          <p:nvPr/>
        </p:nvGrpSpPr>
        <p:grpSpPr>
          <a:xfrm>
            <a:off x="1346106" y="3406340"/>
            <a:ext cx="265881" cy="254105"/>
            <a:chOff x="2419900" y="952925"/>
            <a:chExt cx="134175" cy="129375"/>
          </a:xfrm>
        </p:grpSpPr>
        <p:sp>
          <p:nvSpPr>
            <p:cNvPr id="4755" name="Google Shape;4755;p19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8" name="Google Shape;4758;p19"/>
          <p:cNvGrpSpPr/>
          <p:nvPr/>
        </p:nvGrpSpPr>
        <p:grpSpPr>
          <a:xfrm>
            <a:off x="414306" y="5982714"/>
            <a:ext cx="365761" cy="351124"/>
            <a:chOff x="2419900" y="952925"/>
            <a:chExt cx="134175" cy="129375"/>
          </a:xfrm>
        </p:grpSpPr>
        <p:sp>
          <p:nvSpPr>
            <p:cNvPr id="4759" name="Google Shape;4759;p19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2" name="Google Shape;4762;p19"/>
          <p:cNvGrpSpPr/>
          <p:nvPr/>
        </p:nvGrpSpPr>
        <p:grpSpPr>
          <a:xfrm>
            <a:off x="9378149" y="1390067"/>
            <a:ext cx="186584" cy="178331"/>
            <a:chOff x="2419900" y="952925"/>
            <a:chExt cx="134175" cy="129375"/>
          </a:xfrm>
        </p:grpSpPr>
        <p:sp>
          <p:nvSpPr>
            <p:cNvPr id="4763" name="Google Shape;4763;p19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6" name="Google Shape;4766;p19"/>
          <p:cNvSpPr/>
          <p:nvPr/>
        </p:nvSpPr>
        <p:spPr>
          <a:xfrm>
            <a:off x="353674" y="1833186"/>
            <a:ext cx="1411612" cy="66990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7" name="Google Shape;4767;p19"/>
          <p:cNvSpPr/>
          <p:nvPr/>
        </p:nvSpPr>
        <p:spPr>
          <a:xfrm>
            <a:off x="4658779" y="5890598"/>
            <a:ext cx="1128202" cy="535388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8" name="Google Shape;4768;p19"/>
          <p:cNvGrpSpPr/>
          <p:nvPr/>
        </p:nvGrpSpPr>
        <p:grpSpPr>
          <a:xfrm>
            <a:off x="8097700" y="5608671"/>
            <a:ext cx="2254431" cy="1966957"/>
            <a:chOff x="2130575" y="4054150"/>
            <a:chExt cx="1526875" cy="1369175"/>
          </a:xfrm>
        </p:grpSpPr>
        <p:sp>
          <p:nvSpPr>
            <p:cNvPr id="4769" name="Google Shape;4769;p19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0" name="Google Shape;4780;p19"/>
          <p:cNvSpPr/>
          <p:nvPr/>
        </p:nvSpPr>
        <p:spPr>
          <a:xfrm>
            <a:off x="6789524" y="796236"/>
            <a:ext cx="1411612" cy="66990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1" name="Google Shape;4781;p19"/>
          <p:cNvSpPr txBox="1">
            <a:spLocks noGrp="1"/>
          </p:cNvSpPr>
          <p:nvPr>
            <p:ph type="title"/>
          </p:nvPr>
        </p:nvSpPr>
        <p:spPr>
          <a:xfrm>
            <a:off x="841890" y="786384"/>
            <a:ext cx="9008100" cy="8421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9" name="Google Shape;6539;p42"/>
          <p:cNvGrpSpPr/>
          <p:nvPr/>
        </p:nvGrpSpPr>
        <p:grpSpPr>
          <a:xfrm>
            <a:off x="-308047" y="980825"/>
            <a:ext cx="9160327" cy="5545438"/>
            <a:chOff x="-308047" y="980825"/>
            <a:chExt cx="9160327" cy="5545438"/>
          </a:xfrm>
        </p:grpSpPr>
        <p:sp>
          <p:nvSpPr>
            <p:cNvPr id="6540" name="Google Shape;6540;p42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3" name="Google Shape;6543;p42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6544" name="Google Shape;6544;p4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5" name="Google Shape;6545;p42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6546" name="Google Shape;6546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547" name="Google Shape;6547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548" name="Google Shape;654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49" name="Google Shape;654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0" name="Google Shape;655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1" name="Google Shape;655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2" name="Google Shape;655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3" name="Google Shape;655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4" name="Google Shape;655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5" name="Google Shape;655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6" name="Google Shape;655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7" name="Google Shape;655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8" name="Google Shape;655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9" name="Google Shape;655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60" name="Google Shape;656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61" name="Google Shape;656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2" name="Google Shape;656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3" name="Google Shape;656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564" name="Google Shape;6564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565" name="Google Shape;6565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566" name="Google Shape;6566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67" name="Google Shape;6567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68" name="Google Shape;656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69" name="Google Shape;656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0" name="Google Shape;657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1" name="Google Shape;6571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2" name="Google Shape;657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3" name="Google Shape;657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4" name="Google Shape;657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5" name="Google Shape;6575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6" name="Google Shape;657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7" name="Google Shape;657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8" name="Google Shape;657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9" name="Google Shape;6579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0" name="Google Shape;658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1" name="Google Shape;658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2" name="Google Shape;658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583" name="Google Shape;6583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4" name="Google Shape;6584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5" name="Google Shape;658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6" name="Google Shape;658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7" name="Google Shape;658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88" name="Google Shape;6588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9" name="Google Shape;658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0" name="Google Shape;659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1" name="Google Shape;659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2" name="Google Shape;6592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3" name="Google Shape;659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4" name="Google Shape;659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5" name="Google Shape;659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6" name="Google Shape;6596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7" name="Google Shape;659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8" name="Google Shape;659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9" name="Google Shape;659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00" name="Google Shape;6600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01" name="Google Shape;6601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02" name="Google Shape;6602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3" name="Google Shape;660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4" name="Google Shape;660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5" name="Google Shape;660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06" name="Google Shape;6606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7" name="Google Shape;660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8" name="Google Shape;660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9" name="Google Shape;660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0" name="Google Shape;6610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1" name="Google Shape;661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2" name="Google Shape;661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3" name="Google Shape;661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4" name="Google Shape;6614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5" name="Google Shape;661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6" name="Google Shape;661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7" name="Google Shape;661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18" name="Google Shape;6618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19" name="Google Shape;6619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0" name="Google Shape;662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1" name="Google Shape;662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2" name="Google Shape;662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3" name="Google Shape;6623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4" name="Google Shape;662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5" name="Google Shape;662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6" name="Google Shape;662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7" name="Google Shape;6627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8" name="Google Shape;662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9" name="Google Shape;662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0" name="Google Shape;663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31" name="Google Shape;6631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2" name="Google Shape;663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3" name="Google Shape;663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4" name="Google Shape;663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35" name="Google Shape;6635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636" name="Google Shape;6636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37" name="Google Shape;663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8" name="Google Shape;663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9" name="Google Shape;663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0" name="Google Shape;6640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1" name="Google Shape;664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2" name="Google Shape;664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3" name="Google Shape;664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4" name="Google Shape;6644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5" name="Google Shape;664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6" name="Google Shape;664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7" name="Google Shape;664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8" name="Google Shape;6648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9" name="Google Shape;6649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0" name="Google Shape;6650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1" name="Google Shape;6651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652" name="Google Shape;6652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653" name="Google Shape;66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4" name="Google Shape;66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5" name="Google Shape;66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6" name="Google Shape;66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7" name="Google Shape;66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8" name="Google Shape;66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9" name="Google Shape;66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0" name="Google Shape;66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661" name="Google Shape;6661;p42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6662" name="Google Shape;6662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663" name="Google Shape;6663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664" name="Google Shape;6664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5" name="Google Shape;666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6" name="Google Shape;666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7" name="Google Shape;666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68" name="Google Shape;6668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9" name="Google Shape;66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0" name="Google Shape;66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1" name="Google Shape;66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2" name="Google Shape;6672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3" name="Google Shape;66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4" name="Google Shape;66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5" name="Google Shape;66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6" name="Google Shape;6676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7" name="Google Shape;66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8" name="Google Shape;66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9" name="Google Shape;66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680" name="Google Shape;6680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681" name="Google Shape;6681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82" name="Google Shape;6682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83" name="Google Shape;6683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4" name="Google Shape;668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5" name="Google Shape;668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6" name="Google Shape;668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87" name="Google Shape;6687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8" name="Google Shape;668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9" name="Google Shape;668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0" name="Google Shape;669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1" name="Google Shape;6691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2" name="Google Shape;669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3" name="Google Shape;669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4" name="Google Shape;669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5" name="Google Shape;6695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6" name="Google Shape;669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7" name="Google Shape;669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8" name="Google Shape;669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99" name="Google Shape;6699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00" name="Google Shape;6700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1" name="Google Shape;670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2" name="Google Shape;670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3" name="Google Shape;670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4" name="Google Shape;6704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5" name="Google Shape;670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6" name="Google Shape;670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7" name="Google Shape;670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8" name="Google Shape;6708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9" name="Google Shape;670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0" name="Google Shape;671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1" name="Google Shape;671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12" name="Google Shape;6712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3" name="Google Shape;671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4" name="Google Shape;671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5" name="Google Shape;671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16" name="Google Shape;6716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717" name="Google Shape;6717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18" name="Google Shape;6718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9" name="Google Shape;671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0" name="Google Shape;672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1" name="Google Shape;672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2" name="Google Shape;6722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3" name="Google Shape;672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4" name="Google Shape;672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5" name="Google Shape;672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6" name="Google Shape;6726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7" name="Google Shape;672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8" name="Google Shape;672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9" name="Google Shape;672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0" name="Google Shape;6730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1" name="Google Shape;673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2" name="Google Shape;673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3" name="Google Shape;673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734" name="Google Shape;6734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35" name="Google Shape;6735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6" name="Google Shape;673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7" name="Google Shape;673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8" name="Google Shape;673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9" name="Google Shape;6739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0" name="Google Shape;674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1" name="Google Shape;674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2" name="Google Shape;674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3" name="Google Shape;6743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4" name="Google Shape;674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5" name="Google Shape;674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6" name="Google Shape;674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7" name="Google Shape;6747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8" name="Google Shape;674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9" name="Google Shape;674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50" name="Google Shape;675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51" name="Google Shape;6751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752" name="Google Shape;6752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3" name="Google Shape;6753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4" name="Google Shape;6754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5" name="Google Shape;6755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56" name="Google Shape;6756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7" name="Google Shape;675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8" name="Google Shape;675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9" name="Google Shape;675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0" name="Google Shape;6760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1" name="Google Shape;676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2" name="Google Shape;676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3" name="Google Shape;676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4" name="Google Shape;6764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5" name="Google Shape;676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6" name="Google Shape;676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7" name="Google Shape;676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768" name="Google Shape;6768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769" name="Google Shape;6769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0" name="Google Shape;677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1" name="Google Shape;677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2" name="Google Shape;677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773" name="Google Shape;6773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4" name="Google Shape;677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5" name="Google Shape;677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6" name="Google Shape;677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777" name="Google Shape;6777;p42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6778" name="Google Shape;6778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779" name="Google Shape;6779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80" name="Google Shape;678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1" name="Google Shape;67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2" name="Google Shape;67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3" name="Google Shape;67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4" name="Google Shape;678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5" name="Google Shape;678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6" name="Google Shape;678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7" name="Google Shape;678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8" name="Google Shape;678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9" name="Google Shape;678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0" name="Google Shape;679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1" name="Google Shape;679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2" name="Google Shape;679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3" name="Google Shape;679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4" name="Google Shape;679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5" name="Google Shape;679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796" name="Google Shape;6796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97" name="Google Shape;6797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8" name="Google Shape;67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9" name="Google Shape;67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0" name="Google Shape;68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1" name="Google Shape;6801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2" name="Google Shape;680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3" name="Google Shape;680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4" name="Google Shape;680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5" name="Google Shape;6805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6" name="Google Shape;680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7" name="Google Shape;680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8" name="Google Shape;680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9" name="Google Shape;6809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0" name="Google Shape;681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1" name="Google Shape;681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2" name="Google Shape;681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13" name="Google Shape;6813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14" name="Google Shape;6814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15" name="Google Shape;681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6" name="Google Shape;68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7" name="Google Shape;68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8" name="Google Shape;68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19" name="Google Shape;681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0" name="Google Shape;682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1" name="Google Shape;682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2" name="Google Shape;682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3" name="Google Shape;682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4" name="Google Shape;682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5" name="Google Shape;682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6" name="Google Shape;682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7" name="Google Shape;682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8" name="Google Shape;682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9" name="Google Shape;682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0" name="Google Shape;683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31" name="Google Shape;6831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32" name="Google Shape;6832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3" name="Google Shape;68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4" name="Google Shape;68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5" name="Google Shape;68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36" name="Google Shape;6836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7" name="Google Shape;683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8" name="Google Shape;683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9" name="Google Shape;683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0" name="Google Shape;6840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1" name="Google Shape;684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2" name="Google Shape;684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3" name="Google Shape;684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4" name="Google Shape;6844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5" name="Google Shape;684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6" name="Google Shape;684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7" name="Google Shape;684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48" name="Google Shape;6848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849" name="Google Shape;6849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0" name="Google Shape;68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1" name="Google Shape;68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2" name="Google Shape;68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3" name="Google Shape;68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4" name="Google Shape;68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5" name="Google Shape;68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6" name="Google Shape;68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7" name="Google Shape;68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8" name="Google Shape;68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9" name="Google Shape;68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0" name="Google Shape;68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1" name="Google Shape;6861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62" name="Google Shape;686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3" name="Google Shape;686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4" name="Google Shape;686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865" name="Google Shape;6865;p42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6866" name="Google Shape;6866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67" name="Google Shape;6867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68" name="Google Shape;686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69" name="Google Shape;68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0" name="Google Shape;68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1" name="Google Shape;68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2" name="Google Shape;687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3" name="Google Shape;68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4" name="Google Shape;68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5" name="Google Shape;68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6" name="Google Shape;687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7" name="Google Shape;68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8" name="Google Shape;68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9" name="Google Shape;68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0" name="Google Shape;688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1" name="Google Shape;68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2" name="Google Shape;68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3" name="Google Shape;68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84" name="Google Shape;6884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85" name="Google Shape;688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6" name="Google Shape;688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7" name="Google Shape;688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8" name="Google Shape;688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9" name="Google Shape;688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0" name="Google Shape;689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1" name="Google Shape;689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2" name="Google Shape;689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3" name="Google Shape;689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4" name="Google Shape;689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5" name="Google Shape;689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6" name="Google Shape;689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7" name="Google Shape;689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8" name="Google Shape;68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9" name="Google Shape;68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0" name="Google Shape;69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01" name="Google Shape;6901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902" name="Google Shape;6902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03" name="Google Shape;6903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4" name="Google Shape;690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5" name="Google Shape;690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6" name="Google Shape;690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07" name="Google Shape;6907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8" name="Google Shape;690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9" name="Google Shape;690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0" name="Google Shape;691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1" name="Google Shape;6911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2" name="Google Shape;691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3" name="Google Shape;691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4" name="Google Shape;691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5" name="Google Shape;6915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6" name="Google Shape;69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7" name="Google Shape;69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8" name="Google Shape;69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19" name="Google Shape;6919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20" name="Google Shape;692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1" name="Google Shape;692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2" name="Google Shape;692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3" name="Google Shape;692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4" name="Google Shape;692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5" name="Google Shape;692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6" name="Google Shape;692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7" name="Google Shape;692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8" name="Google Shape;692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9" name="Google Shape;692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0" name="Google Shape;693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1" name="Google Shape;693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32" name="Google Shape;693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33" name="Google Shape;69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4" name="Google Shape;69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5" name="Google Shape;69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36" name="Google Shape;6936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937" name="Google Shape;6937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38" name="Google Shape;693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9" name="Google Shape;693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0" name="Google Shape;694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1" name="Google Shape;6941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2" name="Google Shape;694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3" name="Google Shape;694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4" name="Google Shape;694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5" name="Google Shape;6945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6" name="Google Shape;6946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7" name="Google Shape;6947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8" name="Google Shape;6948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9" name="Google Shape;6949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50" name="Google Shape;69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1" name="Google Shape;69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2" name="Google Shape;69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953" name="Google Shape;6953;p42"/>
          <p:cNvSpPr txBox="1">
            <a:spLocks noGrp="1"/>
          </p:cNvSpPr>
          <p:nvPr>
            <p:ph type="subTitle" idx="1"/>
          </p:nvPr>
        </p:nvSpPr>
        <p:spPr>
          <a:xfrm>
            <a:off x="841900" y="1782675"/>
            <a:ext cx="6874200" cy="3881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54" name="Google Shape;6954;p42"/>
          <p:cNvSpPr txBox="1">
            <a:spLocks noGrp="1"/>
          </p:cNvSpPr>
          <p:nvPr>
            <p:ph type="title"/>
          </p:nvPr>
        </p:nvSpPr>
        <p:spPr>
          <a:xfrm>
            <a:off x="841890" y="786384"/>
            <a:ext cx="9008100" cy="8421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" name="Google Shape;7373;p44"/>
          <p:cNvSpPr/>
          <p:nvPr/>
        </p:nvSpPr>
        <p:spPr>
          <a:xfrm>
            <a:off x="9137553" y="6157638"/>
            <a:ext cx="1521452" cy="772632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4" name="Google Shape;7374;p44"/>
          <p:cNvSpPr/>
          <p:nvPr/>
        </p:nvSpPr>
        <p:spPr>
          <a:xfrm>
            <a:off x="6802003" y="4148950"/>
            <a:ext cx="2262118" cy="976463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5" name="Google Shape;7375;p44"/>
          <p:cNvSpPr/>
          <p:nvPr/>
        </p:nvSpPr>
        <p:spPr>
          <a:xfrm>
            <a:off x="7985519" y="2325013"/>
            <a:ext cx="378161" cy="192025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6" name="Google Shape;7376;p44"/>
          <p:cNvSpPr/>
          <p:nvPr/>
        </p:nvSpPr>
        <p:spPr>
          <a:xfrm>
            <a:off x="1564578" y="2273563"/>
            <a:ext cx="848747" cy="40279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7" name="Google Shape;7377;p44"/>
          <p:cNvGrpSpPr/>
          <p:nvPr/>
        </p:nvGrpSpPr>
        <p:grpSpPr>
          <a:xfrm>
            <a:off x="8973121" y="6185625"/>
            <a:ext cx="340302" cy="334375"/>
            <a:chOff x="4864725" y="4564050"/>
            <a:chExt cx="337300" cy="334375"/>
          </a:xfrm>
        </p:grpSpPr>
        <p:sp>
          <p:nvSpPr>
            <p:cNvPr id="7378" name="Google Shape;7378;p44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4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4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1" name="Google Shape;7381;p44"/>
          <p:cNvGrpSpPr/>
          <p:nvPr/>
        </p:nvGrpSpPr>
        <p:grpSpPr>
          <a:xfrm>
            <a:off x="2184759" y="6317846"/>
            <a:ext cx="228573" cy="217849"/>
            <a:chOff x="3689675" y="865975"/>
            <a:chExt cx="288675" cy="277550"/>
          </a:xfrm>
        </p:grpSpPr>
        <p:sp>
          <p:nvSpPr>
            <p:cNvPr id="7382" name="Google Shape;7382;p44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4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4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5" name="Google Shape;7385;p44"/>
          <p:cNvGrpSpPr/>
          <p:nvPr/>
        </p:nvGrpSpPr>
        <p:grpSpPr>
          <a:xfrm>
            <a:off x="2608628" y="1039250"/>
            <a:ext cx="295255" cy="276725"/>
            <a:chOff x="5348675" y="2068175"/>
            <a:chExt cx="292650" cy="276725"/>
          </a:xfrm>
        </p:grpSpPr>
        <p:sp>
          <p:nvSpPr>
            <p:cNvPr id="7386" name="Google Shape;7386;p44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4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4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9" name="Google Shape;7389;p44"/>
          <p:cNvGrpSpPr/>
          <p:nvPr/>
        </p:nvGrpSpPr>
        <p:grpSpPr>
          <a:xfrm>
            <a:off x="1043236" y="2465610"/>
            <a:ext cx="228570" cy="194302"/>
            <a:chOff x="1916200" y="1417475"/>
            <a:chExt cx="229350" cy="228000"/>
          </a:xfrm>
        </p:grpSpPr>
        <p:sp>
          <p:nvSpPr>
            <p:cNvPr id="7390" name="Google Shape;7390;p44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4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4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3" name="Google Shape;7393;p44"/>
          <p:cNvGrpSpPr/>
          <p:nvPr/>
        </p:nvGrpSpPr>
        <p:grpSpPr>
          <a:xfrm>
            <a:off x="6920025" y="1755200"/>
            <a:ext cx="135369" cy="129375"/>
            <a:chOff x="2419900" y="952925"/>
            <a:chExt cx="134175" cy="129375"/>
          </a:xfrm>
        </p:grpSpPr>
        <p:sp>
          <p:nvSpPr>
            <p:cNvPr id="7394" name="Google Shape;7394;p44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4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4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7" name="Google Shape;7397;p44"/>
          <p:cNvGrpSpPr/>
          <p:nvPr/>
        </p:nvGrpSpPr>
        <p:grpSpPr>
          <a:xfrm>
            <a:off x="1323320" y="3978788"/>
            <a:ext cx="139329" cy="128300"/>
            <a:chOff x="732600" y="1890325"/>
            <a:chExt cx="138100" cy="128300"/>
          </a:xfrm>
        </p:grpSpPr>
        <p:sp>
          <p:nvSpPr>
            <p:cNvPr id="7398" name="Google Shape;7398;p44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4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4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1" name="Google Shape;7401;p44"/>
          <p:cNvGrpSpPr/>
          <p:nvPr/>
        </p:nvGrpSpPr>
        <p:grpSpPr>
          <a:xfrm flipH="1">
            <a:off x="8103570" y="839635"/>
            <a:ext cx="1363632" cy="1044932"/>
            <a:chOff x="6015800" y="923575"/>
            <a:chExt cx="1212225" cy="937075"/>
          </a:xfrm>
        </p:grpSpPr>
        <p:sp>
          <p:nvSpPr>
            <p:cNvPr id="7402" name="Google Shape;7402;p44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4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4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4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4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4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4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4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4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4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4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4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4" name="Google Shape;7414;p44"/>
          <p:cNvGrpSpPr/>
          <p:nvPr/>
        </p:nvGrpSpPr>
        <p:grpSpPr>
          <a:xfrm>
            <a:off x="8363670" y="4485100"/>
            <a:ext cx="139329" cy="128300"/>
            <a:chOff x="732600" y="1890325"/>
            <a:chExt cx="138100" cy="128300"/>
          </a:xfrm>
        </p:grpSpPr>
        <p:sp>
          <p:nvSpPr>
            <p:cNvPr id="7415" name="Google Shape;7415;p44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4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4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8" name="Google Shape;7418;p44"/>
          <p:cNvGrpSpPr/>
          <p:nvPr/>
        </p:nvGrpSpPr>
        <p:grpSpPr>
          <a:xfrm>
            <a:off x="4681450" y="1235650"/>
            <a:ext cx="135369" cy="129375"/>
            <a:chOff x="2419900" y="952925"/>
            <a:chExt cx="134175" cy="129375"/>
          </a:xfrm>
        </p:grpSpPr>
        <p:sp>
          <p:nvSpPr>
            <p:cNvPr id="7419" name="Google Shape;7419;p44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4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4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2" name="Google Shape;7422;p44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7423" name="Google Shape;7423;p44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4" name="Google Shape;7424;p44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7425" name="Google Shape;7425;p44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426" name="Google Shape;7426;p44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427" name="Google Shape;7427;p44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428" name="Google Shape;7428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429" name="Google Shape;7429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30" name="Google Shape;7430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31" name="Google Shape;7431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432" name="Google Shape;7432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433" name="Google Shape;7433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34" name="Google Shape;7434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35" name="Google Shape;7435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436" name="Google Shape;7436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437" name="Google Shape;7437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38" name="Google Shape;7438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39" name="Google Shape;7439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440" name="Google Shape;7440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441" name="Google Shape;7441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42" name="Google Shape;7442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43" name="Google Shape;7443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444" name="Google Shape;7444;p44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445" name="Google Shape;7445;p44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446" name="Google Shape;7446;p44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47" name="Google Shape;7447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48" name="Google Shape;7448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49" name="Google Shape;7449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50" name="Google Shape;7450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51" name="Google Shape;7451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52" name="Google Shape;7452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53" name="Google Shape;7453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54" name="Google Shape;7454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55" name="Google Shape;7455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56" name="Google Shape;7456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57" name="Google Shape;7457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58" name="Google Shape;7458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59" name="Google Shape;7459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60" name="Google Shape;7460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1" name="Google Shape;7461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2" name="Google Shape;7462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463" name="Google Shape;7463;p44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64" name="Google Shape;7464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65" name="Google Shape;7465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6" name="Google Shape;7466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7" name="Google Shape;7467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68" name="Google Shape;7468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69" name="Google Shape;7469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0" name="Google Shape;7470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1" name="Google Shape;7471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72" name="Google Shape;7472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73" name="Google Shape;7473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4" name="Google Shape;7474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5" name="Google Shape;7475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76" name="Google Shape;7476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77" name="Google Shape;7477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8" name="Google Shape;7478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9" name="Google Shape;7479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480" name="Google Shape;7480;p44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481" name="Google Shape;7481;p44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82" name="Google Shape;7482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83" name="Google Shape;7483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84" name="Google Shape;7484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85" name="Google Shape;7485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86" name="Google Shape;7486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87" name="Google Shape;7487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88" name="Google Shape;7488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89" name="Google Shape;7489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90" name="Google Shape;7490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91" name="Google Shape;7491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92" name="Google Shape;7492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93" name="Google Shape;7493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94" name="Google Shape;7494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95" name="Google Shape;7495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96" name="Google Shape;7496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97" name="Google Shape;7497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498" name="Google Shape;7498;p44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99" name="Google Shape;7499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00" name="Google Shape;7500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1" name="Google Shape;7501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2" name="Google Shape;7502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03" name="Google Shape;7503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04" name="Google Shape;7504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5" name="Google Shape;7505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6" name="Google Shape;7506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07" name="Google Shape;7507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08" name="Google Shape;7508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9" name="Google Shape;7509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10" name="Google Shape;7510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11" name="Google Shape;7511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12" name="Google Shape;7512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13" name="Google Shape;7513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14" name="Google Shape;7514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515" name="Google Shape;7515;p44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516" name="Google Shape;7516;p4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517" name="Google Shape;7517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18" name="Google Shape;7518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19" name="Google Shape;7519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520" name="Google Shape;7520;p4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521" name="Google Shape;7521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22" name="Google Shape;7522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23" name="Google Shape;7523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524" name="Google Shape;7524;p4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525" name="Google Shape;7525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26" name="Google Shape;7526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27" name="Google Shape;7527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528" name="Google Shape;7528;p4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529" name="Google Shape;7529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30" name="Google Shape;7530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531" name="Google Shape;7531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532" name="Google Shape;7532;p44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533" name="Google Shape;7533;p4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534" name="Google Shape;7534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5" name="Google Shape;7535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6" name="Google Shape;7536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537" name="Google Shape;7537;p4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538" name="Google Shape;7538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9" name="Google Shape;7539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40" name="Google Shape;7540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541" name="Google Shape;7541;p44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542" name="Google Shape;7542;p44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543" name="Google Shape;7543;p44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544" name="Google Shape;7544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545" name="Google Shape;7545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46" name="Google Shape;7546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47" name="Google Shape;7547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548" name="Google Shape;7548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549" name="Google Shape;7549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50" name="Google Shape;7550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51" name="Google Shape;7551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552" name="Google Shape;7552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553" name="Google Shape;7553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54" name="Google Shape;7554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55" name="Google Shape;7555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556" name="Google Shape;7556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557" name="Google Shape;7557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58" name="Google Shape;7558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59" name="Google Shape;7559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560" name="Google Shape;7560;p44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561" name="Google Shape;7561;p44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562" name="Google Shape;7562;p44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563" name="Google Shape;7563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64" name="Google Shape;7564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65" name="Google Shape;7565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66" name="Google Shape;7566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67" name="Google Shape;7567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68" name="Google Shape;7568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69" name="Google Shape;7569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70" name="Google Shape;7570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71" name="Google Shape;7571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72" name="Google Shape;7572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73" name="Google Shape;7573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74" name="Google Shape;7574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75" name="Google Shape;7575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76" name="Google Shape;7576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77" name="Google Shape;7577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78" name="Google Shape;7578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579" name="Google Shape;7579;p44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580" name="Google Shape;7580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81" name="Google Shape;7581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82" name="Google Shape;7582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83" name="Google Shape;7583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84" name="Google Shape;7584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85" name="Google Shape;7585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86" name="Google Shape;7586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87" name="Google Shape;7587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88" name="Google Shape;7588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89" name="Google Shape;7589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0" name="Google Shape;7590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1" name="Google Shape;7591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92" name="Google Shape;7592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93" name="Google Shape;7593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4" name="Google Shape;7594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5" name="Google Shape;7595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596" name="Google Shape;7596;p44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597" name="Google Shape;7597;p44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598" name="Google Shape;7598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99" name="Google Shape;7599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0" name="Google Shape;7600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1" name="Google Shape;7601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02" name="Google Shape;7602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03" name="Google Shape;7603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4" name="Google Shape;7604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5" name="Google Shape;7605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06" name="Google Shape;7606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07" name="Google Shape;7607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8" name="Google Shape;7608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9" name="Google Shape;7609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10" name="Google Shape;7610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11" name="Google Shape;7611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12" name="Google Shape;7612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13" name="Google Shape;7613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614" name="Google Shape;7614;p44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615" name="Google Shape;7615;p44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16" name="Google Shape;7616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17" name="Google Shape;7617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18" name="Google Shape;7618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19" name="Google Shape;7619;p44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20" name="Google Shape;7620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21" name="Google Shape;7621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22" name="Google Shape;7622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23" name="Google Shape;7623;p44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24" name="Google Shape;7624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25" name="Google Shape;7625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26" name="Google Shape;7626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27" name="Google Shape;7627;p44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28" name="Google Shape;7628;p44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29" name="Google Shape;7629;p44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30" name="Google Shape;7630;p44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631" name="Google Shape;7631;p44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632" name="Google Shape;7632;p4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633" name="Google Shape;7633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34" name="Google Shape;7634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35" name="Google Shape;7635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636" name="Google Shape;7636;p4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637" name="Google Shape;7637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38" name="Google Shape;7638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39" name="Google Shape;7639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640" name="Google Shape;7640;p4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641" name="Google Shape;7641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42" name="Google Shape;7642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43" name="Google Shape;7643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644" name="Google Shape;7644;p4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645" name="Google Shape;7645;p4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46" name="Google Shape;7646;p4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647" name="Google Shape;7647;p4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648" name="Google Shape;7648;p44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649" name="Google Shape;7649;p4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650" name="Google Shape;7650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1" name="Google Shape;7651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2" name="Google Shape;7652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653" name="Google Shape;7653;p4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654" name="Google Shape;7654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5" name="Google Shape;7655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6" name="Google Shape;7656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657" name="Google Shape;7657;p44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7658" name="Google Shape;7658;p44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7659" name="Google Shape;7659;p44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660" name="Google Shape;7660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61" name="Google Shape;7661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62" name="Google Shape;7662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63" name="Google Shape;7663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64" name="Google Shape;7664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65" name="Google Shape;7665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66" name="Google Shape;7666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67" name="Google Shape;7667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68" name="Google Shape;7668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69" name="Google Shape;7669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70" name="Google Shape;7670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71" name="Google Shape;7671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72" name="Google Shape;7672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73" name="Google Shape;7673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74" name="Google Shape;7674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75" name="Google Shape;7675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676" name="Google Shape;7676;p44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677" name="Google Shape;7677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78" name="Google Shape;7678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79" name="Google Shape;7679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80" name="Google Shape;7680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81" name="Google Shape;7681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82" name="Google Shape;7682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83" name="Google Shape;7683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84" name="Google Shape;7684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85" name="Google Shape;7685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86" name="Google Shape;7686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87" name="Google Shape;7687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88" name="Google Shape;7688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89" name="Google Shape;7689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90" name="Google Shape;7690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91" name="Google Shape;7691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92" name="Google Shape;7692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7693" name="Google Shape;7693;p44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7694" name="Google Shape;7694;p44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695" name="Google Shape;7695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696" name="Google Shape;7696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97" name="Google Shape;7697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98" name="Google Shape;7698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699" name="Google Shape;7699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00" name="Google Shape;7700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01" name="Google Shape;7701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02" name="Google Shape;7702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03" name="Google Shape;7703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04" name="Google Shape;7704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05" name="Google Shape;7705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06" name="Google Shape;7706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07" name="Google Shape;7707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08" name="Google Shape;7708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09" name="Google Shape;7709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10" name="Google Shape;7710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711" name="Google Shape;7711;p44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712" name="Google Shape;7712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13" name="Google Shape;7713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14" name="Google Shape;7714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15" name="Google Shape;7715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16" name="Google Shape;7716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17" name="Google Shape;7717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18" name="Google Shape;7718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19" name="Google Shape;7719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20" name="Google Shape;7720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21" name="Google Shape;7721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22" name="Google Shape;7722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23" name="Google Shape;7723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24" name="Google Shape;7724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25" name="Google Shape;7725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26" name="Google Shape;7726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27" name="Google Shape;7727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7728" name="Google Shape;7728;p44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7729" name="Google Shape;7729;p4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730" name="Google Shape;7730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1" name="Google Shape;7731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2" name="Google Shape;7732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33" name="Google Shape;7733;p4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734" name="Google Shape;7734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5" name="Google Shape;7735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6" name="Google Shape;7736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37" name="Google Shape;7737;p4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738" name="Google Shape;7738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9" name="Google Shape;7739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0" name="Google Shape;7740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41" name="Google Shape;7741;p4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742" name="Google Shape;7742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3" name="Google Shape;7743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4" name="Google Shape;7744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745" name="Google Shape;7745;p44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7746" name="Google Shape;7746;p44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7747" name="Google Shape;7747;p44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748" name="Google Shape;7748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49" name="Google Shape;7749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50" name="Google Shape;7750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51" name="Google Shape;7751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52" name="Google Shape;7752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53" name="Google Shape;7753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54" name="Google Shape;7754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55" name="Google Shape;7755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56" name="Google Shape;7756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57" name="Google Shape;7757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58" name="Google Shape;7758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59" name="Google Shape;7759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60" name="Google Shape;7760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61" name="Google Shape;7761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62" name="Google Shape;7762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63" name="Google Shape;7763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764" name="Google Shape;7764;p44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765" name="Google Shape;7765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66" name="Google Shape;7766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67" name="Google Shape;7767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68" name="Google Shape;7768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69" name="Google Shape;7769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70" name="Google Shape;7770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71" name="Google Shape;7771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72" name="Google Shape;7772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73" name="Google Shape;7773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74" name="Google Shape;7774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75" name="Google Shape;7775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76" name="Google Shape;7776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77" name="Google Shape;7777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78" name="Google Shape;7778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79" name="Google Shape;7779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80" name="Google Shape;7780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7781" name="Google Shape;7781;p44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7782" name="Google Shape;7782;p44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783" name="Google Shape;7783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84" name="Google Shape;7784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85" name="Google Shape;7785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86" name="Google Shape;7786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87" name="Google Shape;7787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88" name="Google Shape;7788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89" name="Google Shape;7789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90" name="Google Shape;7790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91" name="Google Shape;7791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92" name="Google Shape;7792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93" name="Google Shape;7793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94" name="Google Shape;7794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795" name="Google Shape;7795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796" name="Google Shape;7796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97" name="Google Shape;7797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98" name="Google Shape;7798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799" name="Google Shape;7799;p44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800" name="Google Shape;7800;p4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01" name="Google Shape;7801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02" name="Google Shape;7802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03" name="Google Shape;7803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04" name="Google Shape;7804;p4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05" name="Google Shape;7805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06" name="Google Shape;7806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07" name="Google Shape;7807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08" name="Google Shape;7808;p4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09" name="Google Shape;7809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10" name="Google Shape;7810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11" name="Google Shape;7811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12" name="Google Shape;7812;p4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13" name="Google Shape;7813;p4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14" name="Google Shape;7814;p4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15" name="Google Shape;7815;p4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7816" name="Google Shape;7816;p44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7817" name="Google Shape;7817;p4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818" name="Google Shape;7818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9" name="Google Shape;7819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0" name="Google Shape;7820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821" name="Google Shape;7821;p4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822" name="Google Shape;7822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3" name="Google Shape;7823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4" name="Google Shape;7824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825" name="Google Shape;7825;p4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826" name="Google Shape;7826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7" name="Google Shape;7827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8" name="Google Shape;7828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829" name="Google Shape;7829;p4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830" name="Google Shape;7830;p4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1" name="Google Shape;7831;p4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2" name="Google Shape;7832;p4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7833" name="Google Shape;7833;p44"/>
          <p:cNvGrpSpPr/>
          <p:nvPr/>
        </p:nvGrpSpPr>
        <p:grpSpPr>
          <a:xfrm flipH="1">
            <a:off x="522597" y="183863"/>
            <a:ext cx="3655299" cy="4288071"/>
            <a:chOff x="3123500" y="607850"/>
            <a:chExt cx="2692075" cy="3186025"/>
          </a:xfrm>
        </p:grpSpPr>
        <p:sp>
          <p:nvSpPr>
            <p:cNvPr id="7834" name="Google Shape;7834;p44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44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44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44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44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44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44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44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44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44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44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44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44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7" name="Google Shape;7847;p44"/>
          <p:cNvGrpSpPr/>
          <p:nvPr/>
        </p:nvGrpSpPr>
        <p:grpSpPr>
          <a:xfrm rot="-5400000" flipH="1">
            <a:off x="8594651" y="2396608"/>
            <a:ext cx="2211526" cy="1965451"/>
            <a:chOff x="2130575" y="4054150"/>
            <a:chExt cx="1526875" cy="1369175"/>
          </a:xfrm>
        </p:grpSpPr>
        <p:sp>
          <p:nvSpPr>
            <p:cNvPr id="7848" name="Google Shape;7848;p44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44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44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44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44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44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44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44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44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44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44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9" name="Google Shape;7859;p44"/>
          <p:cNvGrpSpPr/>
          <p:nvPr/>
        </p:nvGrpSpPr>
        <p:grpSpPr>
          <a:xfrm rot="5400000" flipH="1">
            <a:off x="125079" y="3605542"/>
            <a:ext cx="2429691" cy="2730485"/>
            <a:chOff x="598450" y="4075425"/>
            <a:chExt cx="1178375" cy="1336050"/>
          </a:xfrm>
        </p:grpSpPr>
        <p:sp>
          <p:nvSpPr>
            <p:cNvPr id="7860" name="Google Shape;7860;p44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44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44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44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44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44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44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44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44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44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44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44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44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3" name="Google Shape;7873;p44"/>
          <p:cNvSpPr/>
          <p:nvPr/>
        </p:nvSpPr>
        <p:spPr>
          <a:xfrm>
            <a:off x="1043274" y="6236153"/>
            <a:ext cx="1297135" cy="615596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4" name="Google Shape;7874;p44"/>
          <p:cNvSpPr txBox="1">
            <a:spLocks noGrp="1"/>
          </p:cNvSpPr>
          <p:nvPr>
            <p:ph type="ctrTitle"/>
          </p:nvPr>
        </p:nvSpPr>
        <p:spPr>
          <a:xfrm>
            <a:off x="2841319" y="1441993"/>
            <a:ext cx="5009100" cy="14670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1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875" name="Google Shape;7875;p44"/>
          <p:cNvSpPr txBox="1">
            <a:spLocks noGrp="1"/>
          </p:cNvSpPr>
          <p:nvPr>
            <p:ph type="subTitle" idx="1"/>
          </p:nvPr>
        </p:nvSpPr>
        <p:spPr>
          <a:xfrm>
            <a:off x="2835625" y="3039474"/>
            <a:ext cx="5020800" cy="18465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876" name="Google Shape;7876;p44"/>
          <p:cNvSpPr txBox="1"/>
          <p:nvPr/>
        </p:nvSpPr>
        <p:spPr>
          <a:xfrm>
            <a:off x="2858425" y="5889075"/>
            <a:ext cx="50730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This presentation template was created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and infographics &amp; images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spTree>
      <p:nvGrpSpPr>
        <p:cNvPr id="1" name="Shape 7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8" name="Google Shape;7878;p45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7879" name="Google Shape;7879;p45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0" name="Google Shape;7880;p45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7881" name="Google Shape;7881;p45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882" name="Google Shape;7882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883" name="Google Shape;7883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7884" name="Google Shape;788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5" name="Google Shape;788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86" name="Google Shape;788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87" name="Google Shape;788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88" name="Google Shape;788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89" name="Google Shape;788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0" name="Google Shape;789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1" name="Google Shape;789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92" name="Google Shape;789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3" name="Google Shape;789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4" name="Google Shape;789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5" name="Google Shape;789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896" name="Google Shape;789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7897" name="Google Shape;789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8" name="Google Shape;789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99" name="Google Shape;789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900" name="Google Shape;7900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901" name="Google Shape;7901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02" name="Google Shape;7902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03" name="Google Shape;7903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4" name="Google Shape;790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5" name="Google Shape;790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6" name="Google Shape;790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07" name="Google Shape;7907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08" name="Google Shape;790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09" name="Google Shape;790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0" name="Google Shape;791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11" name="Google Shape;7911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2" name="Google Shape;791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3" name="Google Shape;791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4" name="Google Shape;791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15" name="Google Shape;7915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16" name="Google Shape;791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7" name="Google Shape;791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18" name="Google Shape;791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919" name="Google Shape;7919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20" name="Google Shape;7920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1" name="Google Shape;792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2" name="Google Shape;792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3" name="Google Shape;792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24" name="Google Shape;7924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5" name="Google Shape;792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6" name="Google Shape;792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27" name="Google Shape;792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28" name="Google Shape;7928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29" name="Google Shape;792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0" name="Google Shape;793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1" name="Google Shape;793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32" name="Google Shape;7932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3" name="Google Shape;793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4" name="Google Shape;793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35" name="Google Shape;793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36" name="Google Shape;7936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937" name="Google Shape;7937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38" name="Google Shape;7938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39" name="Google Shape;793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0" name="Google Shape;794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1" name="Google Shape;794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42" name="Google Shape;7942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3" name="Google Shape;794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4" name="Google Shape;794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5" name="Google Shape;794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46" name="Google Shape;7946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47" name="Google Shape;794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8" name="Google Shape;794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49" name="Google Shape;794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50" name="Google Shape;7950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1" name="Google Shape;795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2" name="Google Shape;795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3" name="Google Shape;795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954" name="Google Shape;7954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955" name="Google Shape;7955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56" name="Google Shape;795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7" name="Google Shape;795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58" name="Google Shape;795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59" name="Google Shape;7959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0" name="Google Shape;796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1" name="Google Shape;796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2" name="Google Shape;796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63" name="Google Shape;7963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4" name="Google Shape;796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5" name="Google Shape;796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6" name="Google Shape;796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967" name="Google Shape;7967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968" name="Google Shape;796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69" name="Google Shape;796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970" name="Google Shape;797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71" name="Google Shape;7971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972" name="Google Shape;7972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3" name="Google Shape;797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4" name="Google Shape;797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5" name="Google Shape;797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76" name="Google Shape;7976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77" name="Google Shape;797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8" name="Google Shape;797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79" name="Google Shape;797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80" name="Google Shape;7980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1" name="Google Shape;798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2" name="Google Shape;798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3" name="Google Shape;798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984" name="Google Shape;7984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985" name="Google Shape;7985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6" name="Google Shape;7986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987" name="Google Shape;7987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88" name="Google Shape;7988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89" name="Google Shape;79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0" name="Google Shape;79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1" name="Google Shape;79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2" name="Google Shape;79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93" name="Google Shape;79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94" name="Google Shape;79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5" name="Google Shape;79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6" name="Google Shape;79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97" name="Google Shape;7997;p45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7998" name="Google Shape;7998;p45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7999" name="Google Shape;7999;p45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00" name="Google Shape;8000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1" name="Google Shape;800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2" name="Google Shape;800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3" name="Google Shape;800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04" name="Google Shape;8004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5" name="Google Shape;80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6" name="Google Shape;80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07" name="Google Shape;80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08" name="Google Shape;8008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09" name="Google Shape;80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0" name="Google Shape;80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1" name="Google Shape;80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12" name="Google Shape;8012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13" name="Google Shape;80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4" name="Google Shape;80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15" name="Google Shape;80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016" name="Google Shape;8016;p45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8017" name="Google Shape;8017;p45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18" name="Google Shape;8018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19" name="Google Shape;8019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0" name="Google Shape;802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1" name="Google Shape;802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2" name="Google Shape;802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23" name="Google Shape;8023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4" name="Google Shape;802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5" name="Google Shape;802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6" name="Google Shape;802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27" name="Google Shape;8027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28" name="Google Shape;8028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29" name="Google Shape;8029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0" name="Google Shape;8030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31" name="Google Shape;8031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2" name="Google Shape;803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3" name="Google Shape;803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4" name="Google Shape;803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8035" name="Google Shape;8035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36" name="Google Shape;8036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37" name="Google Shape;803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8" name="Google Shape;803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39" name="Google Shape;803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0" name="Google Shape;8040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1" name="Google Shape;8041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2" name="Google Shape;8042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3" name="Google Shape;8043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4" name="Google Shape;8044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5" name="Google Shape;804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6" name="Google Shape;804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47" name="Google Shape;804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48" name="Google Shape;8048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49" name="Google Shape;804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0" name="Google Shape;805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1" name="Google Shape;805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52" name="Google Shape;8052;p45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8053" name="Google Shape;8053;p45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54" name="Google Shape;8054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5" name="Google Shape;8055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6" name="Google Shape;8056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57" name="Google Shape;8057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58" name="Google Shape;8058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59" name="Google Shape;8059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0" name="Google Shape;8060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1" name="Google Shape;8061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62" name="Google Shape;8062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3" name="Google Shape;8063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4" name="Google Shape;8064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5" name="Google Shape;8065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66" name="Google Shape;8066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67" name="Google Shape;8067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8" name="Google Shape;8068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69" name="Google Shape;8069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8070" name="Google Shape;8070;p45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8071" name="Google Shape;8071;p45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2" name="Google Shape;8072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3" name="Google Shape;8073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4" name="Google Shape;8074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75" name="Google Shape;8075;p45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76" name="Google Shape;8076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7" name="Google Shape;8077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78" name="Google Shape;8078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79" name="Google Shape;8079;p45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0" name="Google Shape;8080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1" name="Google Shape;8081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2" name="Google Shape;8082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8083" name="Google Shape;8083;p45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8084" name="Google Shape;8084;p45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5" name="Google Shape;8085;p45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8086" name="Google Shape;8086;p45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087" name="Google Shape;8087;p45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088" name="Google Shape;8088;p45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89" name="Google Shape;8089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0" name="Google Shape;8090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1" name="Google Shape;8091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092" name="Google Shape;8092;p45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3" name="Google Shape;8093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4" name="Google Shape;8094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5" name="Google Shape;8095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096" name="Google Shape;8096;p45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097" name="Google Shape;8097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8" name="Google Shape;8098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099" name="Google Shape;8099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100" name="Google Shape;8100;p45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101" name="Google Shape;8101;p45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102" name="Google Shape;8102;p45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103" name="Google Shape;8103;p45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8104" name="Google Shape;8104;p45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8105" name="Google Shape;8105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06" name="Google Shape;810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7" name="Google Shape;810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8" name="Google Shape;810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09" name="Google Shape;8109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10" name="Google Shape;811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1" name="Google Shape;811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2" name="Google Shape;811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113" name="Google Shape;8113;p45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114" name="Google Shape;8114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15" name="Google Shape;8115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16" name="Google Shape;811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7" name="Google Shape;81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18" name="Google Shape;81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19" name="Google Shape;81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0" name="Google Shape;812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1" name="Google Shape;812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2" name="Google Shape;812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3" name="Google Shape;812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4" name="Google Shape;812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5" name="Google Shape;812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6" name="Google Shape;812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7" name="Google Shape;812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28" name="Google Shape;812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29" name="Google Shape;812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0" name="Google Shape;813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1" name="Google Shape;813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32" name="Google Shape;8132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33" name="Google Shape;8133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4" name="Google Shape;81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5" name="Google Shape;81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6" name="Google Shape;81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37" name="Google Shape;8137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38" name="Google Shape;813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9" name="Google Shape;813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0" name="Google Shape;814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1" name="Google Shape;8141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2" name="Google Shape;814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3" name="Google Shape;814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4" name="Google Shape;814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5" name="Google Shape;8145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46" name="Google Shape;814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7" name="Google Shape;814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48" name="Google Shape;814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149" name="Google Shape;8149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150" name="Google Shape;8150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51" name="Google Shape;815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2" name="Google Shape;81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3" name="Google Shape;81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4" name="Google Shape;81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55" name="Google Shape;815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6" name="Google Shape;815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7" name="Google Shape;815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58" name="Google Shape;815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59" name="Google Shape;815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0" name="Google Shape;816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1" name="Google Shape;816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2" name="Google Shape;816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63" name="Google Shape;816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4" name="Google Shape;816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5" name="Google Shape;816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6" name="Google Shape;816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67" name="Google Shape;8167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68" name="Google Shape;8168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69" name="Google Shape;81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0" name="Google Shape;81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1" name="Google Shape;81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72" name="Google Shape;8172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3" name="Google Shape;817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4" name="Google Shape;817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5" name="Google Shape;817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76" name="Google Shape;8176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77" name="Google Shape;817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8" name="Google Shape;817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9" name="Google Shape;817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80" name="Google Shape;8180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81" name="Google Shape;818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82" name="Google Shape;818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83" name="Google Shape;818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184" name="Google Shape;8184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185" name="Google Shape;8185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86" name="Google Shape;81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7" name="Google Shape;81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8" name="Google Shape;81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89" name="Google Shape;8189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0" name="Google Shape;8190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1" name="Google Shape;8191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2" name="Google Shape;8192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93" name="Google Shape;8193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4" name="Google Shape;819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5" name="Google Shape;819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6" name="Google Shape;819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97" name="Google Shape;8197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198" name="Google Shape;819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9" name="Google Shape;819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0" name="Google Shape;820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201" name="Google Shape;8201;p45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202" name="Google Shape;8202;p45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03" name="Google Shape;8203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04" name="Google Shape;8204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5" name="Google Shape;820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06" name="Google Shape;820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07" name="Google Shape;820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08" name="Google Shape;8208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9" name="Google Shape;820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0" name="Google Shape;821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1" name="Google Shape;821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12" name="Google Shape;8212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3" name="Google Shape;8213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4" name="Google Shape;8214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5" name="Google Shape;8215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16" name="Google Shape;8216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17" name="Google Shape;821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8" name="Google Shape;821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9" name="Google Shape;821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220" name="Google Shape;8220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21" name="Google Shape;8221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2" name="Google Shape;822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3" name="Google Shape;822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4" name="Google Shape;822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25" name="Google Shape;8225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26" name="Google Shape;8226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7" name="Google Shape;8227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8" name="Google Shape;8228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29" name="Google Shape;8229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0" name="Google Shape;823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1" name="Google Shape;823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2" name="Google Shape;823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33" name="Google Shape;8233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34" name="Google Shape;823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5" name="Google Shape;823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36" name="Google Shape;823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237" name="Google Shape;8237;p45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238" name="Google Shape;8238;p45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39" name="Google Shape;8239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0" name="Google Shape;8240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1" name="Google Shape;8241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2" name="Google Shape;8242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43" name="Google Shape;8243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4" name="Google Shape;8244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5" name="Google Shape;8245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6" name="Google Shape;8246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47" name="Google Shape;8247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8" name="Google Shape;8248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49" name="Google Shape;8249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0" name="Google Shape;8250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51" name="Google Shape;8251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2" name="Google Shape;8252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3" name="Google Shape;8253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4" name="Google Shape;8254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255" name="Google Shape;8255;p45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256" name="Google Shape;8256;p45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57" name="Google Shape;8257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8" name="Google Shape;8258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9" name="Google Shape;8259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0" name="Google Shape;8260;p45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1" name="Google Shape;8261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2" name="Google Shape;8262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3" name="Google Shape;8263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4" name="Google Shape;8264;p45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5" name="Google Shape;8265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6" name="Google Shape;8266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7" name="Google Shape;8267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68" name="Google Shape;8268;p45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69" name="Google Shape;8269;p45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70" name="Google Shape;8270;p45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71" name="Google Shape;8271;p45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272" name="Google Shape;8272;p45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273" name="Google Shape;8273;p45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4" name="Google Shape;8274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5" name="Google Shape;8275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6" name="Google Shape;8276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77" name="Google Shape;8277;p45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78" name="Google Shape;8278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9" name="Google Shape;8279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0" name="Google Shape;8280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1" name="Google Shape;8281;p45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2" name="Google Shape;8282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3" name="Google Shape;8283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4" name="Google Shape;8284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5" name="Google Shape;8285;p45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286" name="Google Shape;8286;p45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7" name="Google Shape;8287;p45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8" name="Google Shape;8288;p45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_1">
    <p:spTree>
      <p:nvGrpSpPr>
        <p:cNvPr id="1" name="Shape 8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1" name="Google Shape;8701;p47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8702" name="Google Shape;8702;p47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03" name="Google Shape;8703;p47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8704" name="Google Shape;8704;p4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705" name="Google Shape;8705;p4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706" name="Google Shape;8706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07" name="Google Shape;870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08" name="Google Shape;870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09" name="Google Shape;870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10" name="Google Shape;8710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11" name="Google Shape;871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2" name="Google Shape;871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3" name="Google Shape;871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14" name="Google Shape;8714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15" name="Google Shape;871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6" name="Google Shape;871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7" name="Google Shape;871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18" name="Google Shape;8718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19" name="Google Shape;871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20" name="Google Shape;872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21" name="Google Shape;872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722" name="Google Shape;8722;p4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723" name="Google Shape;8723;p4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724" name="Google Shape;8724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25" name="Google Shape;8725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26" name="Google Shape;872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27" name="Google Shape;872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28" name="Google Shape;872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29" name="Google Shape;8729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30" name="Google Shape;8730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1" name="Google Shape;8731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2" name="Google Shape;8732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33" name="Google Shape;8733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34" name="Google Shape;8734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5" name="Google Shape;8735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6" name="Google Shape;8736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37" name="Google Shape;8737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38" name="Google Shape;8738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39" name="Google Shape;8739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0" name="Google Shape;8740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741" name="Google Shape;8741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42" name="Google Shape;8742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43" name="Google Shape;8743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4" name="Google Shape;8744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5" name="Google Shape;8745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46" name="Google Shape;8746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47" name="Google Shape;8747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8" name="Google Shape;8748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49" name="Google Shape;8749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50" name="Google Shape;8750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51" name="Google Shape;875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2" name="Google Shape;875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3" name="Google Shape;875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54" name="Google Shape;8754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55" name="Google Shape;8755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6" name="Google Shape;8756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57" name="Google Shape;8757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758" name="Google Shape;8758;p4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759" name="Google Shape;8759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60" name="Google Shape;8760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61" name="Google Shape;876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2" name="Google Shape;876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3" name="Google Shape;876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64" name="Google Shape;8764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65" name="Google Shape;8765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6" name="Google Shape;8766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67" name="Google Shape;8767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68" name="Google Shape;8768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69" name="Google Shape;8769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0" name="Google Shape;8770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1" name="Google Shape;8771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72" name="Google Shape;8772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73" name="Google Shape;8773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4" name="Google Shape;8774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5" name="Google Shape;8775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776" name="Google Shape;8776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777" name="Google Shape;8777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78" name="Google Shape;8778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79" name="Google Shape;8779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0" name="Google Shape;8780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81" name="Google Shape;8781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82" name="Google Shape;8782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3" name="Google Shape;8783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4" name="Google Shape;8784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85" name="Google Shape;8785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86" name="Google Shape;878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7" name="Google Shape;878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88" name="Google Shape;878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789" name="Google Shape;8789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790" name="Google Shape;8790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91" name="Google Shape;8791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792" name="Google Shape;8792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793" name="Google Shape;8793;p4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794" name="Google Shape;8794;p4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795" name="Google Shape;8795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96" name="Google Shape;8796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97" name="Google Shape;8797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798" name="Google Shape;8798;p4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799" name="Google Shape;8799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0" name="Google Shape;8800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1" name="Google Shape;8801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02" name="Google Shape;8802;p4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803" name="Google Shape;8803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4" name="Google Shape;8804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5" name="Google Shape;8805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06" name="Google Shape;8806;p4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807" name="Google Shape;8807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8" name="Google Shape;8808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09" name="Google Shape;8809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810" name="Google Shape;8810;p4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811" name="Google Shape;8811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812" name="Google Shape;8812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3" name="Google Shape;8813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4" name="Google Shape;8814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815" name="Google Shape;8815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816" name="Google Shape;8816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7" name="Google Shape;8817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8" name="Google Shape;8818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819" name="Google Shape;8819;p47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8820" name="Google Shape;8820;p4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8821" name="Google Shape;8821;p4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822" name="Google Shape;8822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23" name="Google Shape;882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4" name="Google Shape;882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5" name="Google Shape;882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26" name="Google Shape;8826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27" name="Google Shape;882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8" name="Google Shape;882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9" name="Google Shape;882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0" name="Google Shape;8830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31" name="Google Shape;883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2" name="Google Shape;883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3" name="Google Shape;883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4" name="Google Shape;8834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35" name="Google Shape;883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6" name="Google Shape;883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7" name="Google Shape;883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838" name="Google Shape;8838;p4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8839" name="Google Shape;8839;p4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840" name="Google Shape;8840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41" name="Google Shape;8841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42" name="Google Shape;8842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3" name="Google Shape;8843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4" name="Google Shape;8844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45" name="Google Shape;8845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46" name="Google Shape;884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7" name="Google Shape;884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48" name="Google Shape;884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49" name="Google Shape;8849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50" name="Google Shape;8850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1" name="Google Shape;8851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2" name="Google Shape;8852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53" name="Google Shape;8853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54" name="Google Shape;8854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5" name="Google Shape;8855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56" name="Google Shape;8856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857" name="Google Shape;8857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58" name="Google Shape;8858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59" name="Google Shape;8859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0" name="Google Shape;8860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1" name="Google Shape;8861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62" name="Google Shape;8862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63" name="Google Shape;8863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4" name="Google Shape;8864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5" name="Google Shape;8865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66" name="Google Shape;8866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67" name="Google Shape;8867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8" name="Google Shape;8868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69" name="Google Shape;8869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70" name="Google Shape;8870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71" name="Google Shape;887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2" name="Google Shape;887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3" name="Google Shape;887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874" name="Google Shape;8874;p4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8875" name="Google Shape;8875;p4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76" name="Google Shape;8876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77" name="Google Shape;8877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8" name="Google Shape;8878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79" name="Google Shape;8879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80" name="Google Shape;8880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81" name="Google Shape;8881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2" name="Google Shape;8882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3" name="Google Shape;8883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84" name="Google Shape;8884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85" name="Google Shape;8885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6" name="Google Shape;8886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87" name="Google Shape;8887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88" name="Google Shape;8888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89" name="Google Shape;8889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0" name="Google Shape;8890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1" name="Google Shape;8891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8892" name="Google Shape;8892;p4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8893" name="Google Shape;8893;p4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94" name="Google Shape;8894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5" name="Google Shape;8895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6" name="Google Shape;8896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897" name="Google Shape;8897;p4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898" name="Google Shape;8898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899" name="Google Shape;8899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0" name="Google Shape;8900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901" name="Google Shape;8901;p4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902" name="Google Shape;8902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3" name="Google Shape;8903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4" name="Google Shape;8904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905" name="Google Shape;8905;p4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8906" name="Google Shape;8906;p4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7" name="Google Shape;8907;p4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908" name="Google Shape;8908;p4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8909" name="Google Shape;8909;p4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910" name="Google Shape;8910;p4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1" name="Google Shape;8911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2" name="Google Shape;8912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3" name="Google Shape;8913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14" name="Google Shape;8914;p4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5" name="Google Shape;8915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6" name="Google Shape;8916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17" name="Google Shape;8917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18" name="Google Shape;8918;p4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9" name="Google Shape;8919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0" name="Google Shape;8920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1" name="Google Shape;8921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22" name="Google Shape;8922;p4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23" name="Google Shape;8923;p4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4" name="Google Shape;8924;p4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5" name="Google Shape;8925;p4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8926" name="Google Shape;8926;p4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8927" name="Google Shape;8927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928" name="Google Shape;8928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29" name="Google Shape;8929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0" name="Google Shape;8930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931" name="Google Shape;8931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8932" name="Google Shape;8932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3" name="Google Shape;8933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4" name="Google Shape;8934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935" name="Google Shape;8935;p47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8936" name="Google Shape;8936;p4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937" name="Google Shape;8937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38" name="Google Shape;8938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39" name="Google Shape;893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0" name="Google Shape;894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1" name="Google Shape;894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42" name="Google Shape;8942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43" name="Google Shape;894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4" name="Google Shape;894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5" name="Google Shape;894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46" name="Google Shape;8946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47" name="Google Shape;894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8" name="Google Shape;894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9" name="Google Shape;894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50" name="Google Shape;8950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51" name="Google Shape;895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2" name="Google Shape;895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3" name="Google Shape;895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954" name="Google Shape;8954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55" name="Google Shape;8955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56" name="Google Shape;895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7" name="Google Shape;895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8" name="Google Shape;895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59" name="Google Shape;8959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60" name="Google Shape;8960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1" name="Google Shape;8961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2" name="Google Shape;8962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63" name="Google Shape;8963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64" name="Google Shape;896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5" name="Google Shape;896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6" name="Google Shape;896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67" name="Google Shape;8967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68" name="Google Shape;8968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9" name="Google Shape;8969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0" name="Google Shape;8970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971" name="Google Shape;8971;p4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8972" name="Google Shape;8972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73" name="Google Shape;8973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74" name="Google Shape;897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5" name="Google Shape;897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6" name="Google Shape;897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77" name="Google Shape;8977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78" name="Google Shape;8978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9" name="Google Shape;8979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0" name="Google Shape;8980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81" name="Google Shape;8981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82" name="Google Shape;8982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3" name="Google Shape;8983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4" name="Google Shape;8984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85" name="Google Shape;8985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86" name="Google Shape;898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7" name="Google Shape;898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8" name="Google Shape;898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989" name="Google Shape;8989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990" name="Google Shape;8990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91" name="Google Shape;899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2" name="Google Shape;899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3" name="Google Shape;899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94" name="Google Shape;8994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95" name="Google Shape;899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6" name="Google Shape;899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7" name="Google Shape;899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998" name="Google Shape;8998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999" name="Google Shape;899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0" name="Google Shape;900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1" name="Google Shape;900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02" name="Google Shape;9002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03" name="Google Shape;900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4" name="Google Shape;900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5" name="Google Shape;900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006" name="Google Shape;9006;p4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9007" name="Google Shape;9007;p4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08" name="Google Shape;9008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09" name="Google Shape;9009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0" name="Google Shape;9010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11" name="Google Shape;9011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12" name="Google Shape;9012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3" name="Google Shape;9013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4" name="Google Shape;9014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15" name="Google Shape;9015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16" name="Google Shape;9016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7" name="Google Shape;9017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8" name="Google Shape;9018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19" name="Google Shape;9019;p4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20" name="Google Shape;9020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21" name="Google Shape;9021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22" name="Google Shape;9022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023" name="Google Shape;9023;p47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9024" name="Google Shape;9024;p4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9025" name="Google Shape;9025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26" name="Google Shape;9026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27" name="Google Shape;902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28" name="Google Shape;902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29" name="Google Shape;902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30" name="Google Shape;9030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31" name="Google Shape;903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2" name="Google Shape;903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3" name="Google Shape;903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34" name="Google Shape;9034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35" name="Google Shape;9035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6" name="Google Shape;9036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7" name="Google Shape;9037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38" name="Google Shape;9038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39" name="Google Shape;903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0" name="Google Shape;904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1" name="Google Shape;904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9042" name="Google Shape;9042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43" name="Google Shape;9043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44" name="Google Shape;904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5" name="Google Shape;904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6" name="Google Shape;904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47" name="Google Shape;9047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48" name="Google Shape;9048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9" name="Google Shape;9049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0" name="Google Shape;9050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51" name="Google Shape;9051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52" name="Google Shape;9052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3" name="Google Shape;9053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4" name="Google Shape;9054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55" name="Google Shape;9055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56" name="Google Shape;905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7" name="Google Shape;905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58" name="Google Shape;905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059" name="Google Shape;9059;p4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9060" name="Google Shape;9060;p4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61" name="Google Shape;9061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62" name="Google Shape;9062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3" name="Google Shape;9063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4" name="Google Shape;9064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65" name="Google Shape;9065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66" name="Google Shape;9066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7" name="Google Shape;9067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68" name="Google Shape;9068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69" name="Google Shape;9069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70" name="Google Shape;9070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1" name="Google Shape;9071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2" name="Google Shape;9072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73" name="Google Shape;9073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74" name="Google Shape;9074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5" name="Google Shape;9075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6" name="Google Shape;9076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9077" name="Google Shape;9077;p4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078" name="Google Shape;9078;p4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79" name="Google Shape;9079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0" name="Google Shape;9080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1" name="Google Shape;9081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82" name="Google Shape;9082;p4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83" name="Google Shape;9083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4" name="Google Shape;9084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5" name="Google Shape;9085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86" name="Google Shape;9086;p4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87" name="Google Shape;9087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8" name="Google Shape;9088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9" name="Google Shape;9089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90" name="Google Shape;9090;p4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091" name="Google Shape;9091;p4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92" name="Google Shape;9092;p4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93" name="Google Shape;9093;p4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094" name="Google Shape;9094;p4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9095" name="Google Shape;9095;p4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096" name="Google Shape;9096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7" name="Google Shape;9097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8" name="Google Shape;9098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99" name="Google Shape;9099;p4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100" name="Google Shape;9100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1" name="Google Shape;9101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2" name="Google Shape;9102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103" name="Google Shape;9103;p4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104" name="Google Shape;9104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5" name="Google Shape;9105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6" name="Google Shape;9106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107" name="Google Shape;9107;p4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9108" name="Google Shape;9108;p4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9" name="Google Shape;9109;p4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0" name="Google Shape;9110;p4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5"/>
          <p:cNvGrpSpPr/>
          <p:nvPr/>
        </p:nvGrpSpPr>
        <p:grpSpPr>
          <a:xfrm>
            <a:off x="-10114" y="-914"/>
            <a:ext cx="10700461" cy="7565308"/>
            <a:chOff x="-8650" y="-622"/>
            <a:chExt cx="9151396" cy="5145172"/>
          </a:xfrm>
        </p:grpSpPr>
        <p:sp>
          <p:nvSpPr>
            <p:cNvPr id="995" name="Google Shape;995;p2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</p:grpSp>
      <p:sp>
        <p:nvSpPr>
          <p:cNvPr id="1037" name="Google Shape;1037;p25"/>
          <p:cNvSpPr txBox="1">
            <a:spLocks noGrp="1"/>
          </p:cNvSpPr>
          <p:nvPr>
            <p:ph type="title"/>
          </p:nvPr>
        </p:nvSpPr>
        <p:spPr>
          <a:xfrm>
            <a:off x="841875" y="783597"/>
            <a:ext cx="9008063" cy="6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25"/>
          <p:cNvSpPr txBox="1">
            <a:spLocks noGrp="1"/>
          </p:cNvSpPr>
          <p:nvPr>
            <p:ph type="subTitle" idx="1"/>
          </p:nvPr>
        </p:nvSpPr>
        <p:spPr>
          <a:xfrm>
            <a:off x="1051818" y="3957576"/>
            <a:ext cx="2209571" cy="90295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39" name="Google Shape;1039;p25"/>
          <p:cNvSpPr txBox="1">
            <a:spLocks noGrp="1"/>
          </p:cNvSpPr>
          <p:nvPr>
            <p:ph type="subTitle" idx="2"/>
          </p:nvPr>
        </p:nvSpPr>
        <p:spPr>
          <a:xfrm>
            <a:off x="4237612" y="3957576"/>
            <a:ext cx="2213079" cy="90295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0" name="Google Shape;1040;p25"/>
          <p:cNvSpPr txBox="1">
            <a:spLocks noGrp="1"/>
          </p:cNvSpPr>
          <p:nvPr>
            <p:ph type="subTitle" idx="3"/>
          </p:nvPr>
        </p:nvSpPr>
        <p:spPr>
          <a:xfrm>
            <a:off x="1051818" y="5766940"/>
            <a:ext cx="2209571" cy="10092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5"/>
          <p:cNvSpPr txBox="1">
            <a:spLocks noGrp="1"/>
          </p:cNvSpPr>
          <p:nvPr>
            <p:ph type="subTitle" idx="4"/>
          </p:nvPr>
        </p:nvSpPr>
        <p:spPr>
          <a:xfrm>
            <a:off x="4237612" y="5767822"/>
            <a:ext cx="2213079" cy="1008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5"/>
          <p:cNvSpPr txBox="1">
            <a:spLocks noGrp="1"/>
          </p:cNvSpPr>
          <p:nvPr>
            <p:ph type="subTitle" idx="5"/>
          </p:nvPr>
        </p:nvSpPr>
        <p:spPr>
          <a:xfrm>
            <a:off x="1051818" y="5019661"/>
            <a:ext cx="2209571" cy="65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3" name="Google Shape;1043;p25"/>
          <p:cNvSpPr txBox="1">
            <a:spLocks noGrp="1"/>
          </p:cNvSpPr>
          <p:nvPr>
            <p:ph type="subTitle" idx="6"/>
          </p:nvPr>
        </p:nvSpPr>
        <p:spPr>
          <a:xfrm>
            <a:off x="4237612" y="5019661"/>
            <a:ext cx="2213079" cy="65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4" name="Google Shape;1044;p25"/>
          <p:cNvSpPr txBox="1">
            <a:spLocks noGrp="1"/>
          </p:cNvSpPr>
          <p:nvPr>
            <p:ph type="subTitle" idx="7"/>
          </p:nvPr>
        </p:nvSpPr>
        <p:spPr>
          <a:xfrm>
            <a:off x="7426915" y="3957576"/>
            <a:ext cx="2213079" cy="90295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5" name="Google Shape;1045;p25"/>
          <p:cNvSpPr txBox="1">
            <a:spLocks noGrp="1"/>
          </p:cNvSpPr>
          <p:nvPr>
            <p:ph type="subTitle" idx="8"/>
          </p:nvPr>
        </p:nvSpPr>
        <p:spPr>
          <a:xfrm>
            <a:off x="7426915" y="5767822"/>
            <a:ext cx="2213079" cy="1008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25"/>
          <p:cNvSpPr txBox="1">
            <a:spLocks noGrp="1"/>
          </p:cNvSpPr>
          <p:nvPr>
            <p:ph type="subTitle" idx="9"/>
          </p:nvPr>
        </p:nvSpPr>
        <p:spPr>
          <a:xfrm>
            <a:off x="7426915" y="5019661"/>
            <a:ext cx="2213079" cy="65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redoka One"/>
              <a:buNone/>
              <a:defRPr sz="2923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03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"/>
          <p:cNvGrpSpPr/>
          <p:nvPr/>
        </p:nvGrpSpPr>
        <p:grpSpPr>
          <a:xfrm>
            <a:off x="-10114" y="-914"/>
            <a:ext cx="10700461" cy="7565308"/>
            <a:chOff x="-8650" y="-622"/>
            <a:chExt cx="9151396" cy="5145172"/>
          </a:xfrm>
        </p:grpSpPr>
        <p:sp>
          <p:nvSpPr>
            <p:cNvPr id="149" name="Google Shape;149;p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</p:grp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716570" y="4016648"/>
            <a:ext cx="3207544" cy="90295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5767685" y="4016648"/>
            <a:ext cx="3207544" cy="90295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716570" y="5736871"/>
            <a:ext cx="3207544" cy="786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5767685" y="5736871"/>
            <a:ext cx="3207544" cy="786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841875" y="783597"/>
            <a:ext cx="9008063" cy="6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5"/>
          </p:nvPr>
        </p:nvSpPr>
        <p:spPr>
          <a:xfrm>
            <a:off x="1716570" y="5078733"/>
            <a:ext cx="3207544" cy="65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6"/>
          </p:nvPr>
        </p:nvSpPr>
        <p:spPr>
          <a:xfrm>
            <a:off x="5767685" y="5078733"/>
            <a:ext cx="3207544" cy="658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0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26"/>
          <p:cNvGrpSpPr/>
          <p:nvPr/>
        </p:nvGrpSpPr>
        <p:grpSpPr>
          <a:xfrm>
            <a:off x="-10114" y="-914"/>
            <a:ext cx="10700461" cy="7565308"/>
            <a:chOff x="-8650" y="-622"/>
            <a:chExt cx="9151396" cy="5145172"/>
          </a:xfrm>
        </p:grpSpPr>
        <p:sp>
          <p:nvSpPr>
            <p:cNvPr id="1049" name="Google Shape;1049;p26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</p:grpSp>
      <p:sp>
        <p:nvSpPr>
          <p:cNvPr id="1091" name="Google Shape;1091;p26"/>
          <p:cNvSpPr txBox="1">
            <a:spLocks noGrp="1"/>
          </p:cNvSpPr>
          <p:nvPr>
            <p:ph type="title"/>
          </p:nvPr>
        </p:nvSpPr>
        <p:spPr>
          <a:xfrm>
            <a:off x="841875" y="783597"/>
            <a:ext cx="9008063" cy="6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6"/>
          <p:cNvSpPr txBox="1">
            <a:spLocks noGrp="1"/>
          </p:cNvSpPr>
          <p:nvPr>
            <p:ph type="subTitle" idx="1"/>
          </p:nvPr>
        </p:nvSpPr>
        <p:spPr>
          <a:xfrm>
            <a:off x="1492151" y="2087889"/>
            <a:ext cx="3431693" cy="81826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3" name="Google Shape;1093;p26"/>
          <p:cNvSpPr txBox="1">
            <a:spLocks noGrp="1"/>
          </p:cNvSpPr>
          <p:nvPr>
            <p:ph type="subTitle" idx="2"/>
          </p:nvPr>
        </p:nvSpPr>
        <p:spPr>
          <a:xfrm>
            <a:off x="5767444" y="2087889"/>
            <a:ext cx="3432044" cy="81826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4" name="Google Shape;1094;p26"/>
          <p:cNvSpPr txBox="1">
            <a:spLocks noGrp="1"/>
          </p:cNvSpPr>
          <p:nvPr>
            <p:ph type="subTitle" idx="3"/>
          </p:nvPr>
        </p:nvSpPr>
        <p:spPr>
          <a:xfrm>
            <a:off x="1492151" y="3574838"/>
            <a:ext cx="3431693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26"/>
          <p:cNvSpPr txBox="1">
            <a:spLocks noGrp="1"/>
          </p:cNvSpPr>
          <p:nvPr>
            <p:ph type="subTitle" idx="4"/>
          </p:nvPr>
        </p:nvSpPr>
        <p:spPr>
          <a:xfrm>
            <a:off x="5767444" y="3574848"/>
            <a:ext cx="3432044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6"/>
          <p:cNvSpPr txBox="1">
            <a:spLocks noGrp="1"/>
          </p:cNvSpPr>
          <p:nvPr>
            <p:ph type="subTitle" idx="5"/>
          </p:nvPr>
        </p:nvSpPr>
        <p:spPr>
          <a:xfrm>
            <a:off x="1492151" y="3048465"/>
            <a:ext cx="3431693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7" name="Google Shape;1097;p26"/>
          <p:cNvSpPr txBox="1">
            <a:spLocks noGrp="1"/>
          </p:cNvSpPr>
          <p:nvPr>
            <p:ph type="subTitle" idx="6"/>
          </p:nvPr>
        </p:nvSpPr>
        <p:spPr>
          <a:xfrm>
            <a:off x="5767444" y="3048469"/>
            <a:ext cx="3432044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8" name="Google Shape;1098;p26"/>
          <p:cNvSpPr txBox="1">
            <a:spLocks noGrp="1"/>
          </p:cNvSpPr>
          <p:nvPr>
            <p:ph type="subTitle" idx="7"/>
          </p:nvPr>
        </p:nvSpPr>
        <p:spPr>
          <a:xfrm>
            <a:off x="1492151" y="4692871"/>
            <a:ext cx="3432044" cy="81826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9" name="Google Shape;1099;p26"/>
          <p:cNvSpPr txBox="1">
            <a:spLocks noGrp="1"/>
          </p:cNvSpPr>
          <p:nvPr>
            <p:ph type="subTitle" idx="8"/>
          </p:nvPr>
        </p:nvSpPr>
        <p:spPr>
          <a:xfrm>
            <a:off x="5767444" y="4692871"/>
            <a:ext cx="3432044" cy="81826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92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0" name="Google Shape;1100;p26"/>
          <p:cNvSpPr txBox="1">
            <a:spLocks noGrp="1"/>
          </p:cNvSpPr>
          <p:nvPr>
            <p:ph type="subTitle" idx="9"/>
          </p:nvPr>
        </p:nvSpPr>
        <p:spPr>
          <a:xfrm>
            <a:off x="1492311" y="6179820"/>
            <a:ext cx="3431693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26"/>
          <p:cNvSpPr txBox="1">
            <a:spLocks noGrp="1"/>
          </p:cNvSpPr>
          <p:nvPr>
            <p:ph type="subTitle" idx="13"/>
          </p:nvPr>
        </p:nvSpPr>
        <p:spPr>
          <a:xfrm>
            <a:off x="5767604" y="6179820"/>
            <a:ext cx="3432044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6"/>
          <p:cNvSpPr txBox="1">
            <a:spLocks noGrp="1"/>
          </p:cNvSpPr>
          <p:nvPr>
            <p:ph type="subTitle" idx="14"/>
          </p:nvPr>
        </p:nvSpPr>
        <p:spPr>
          <a:xfrm>
            <a:off x="1492311" y="5653446"/>
            <a:ext cx="3432044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3" name="Google Shape;1103;p26"/>
          <p:cNvSpPr txBox="1">
            <a:spLocks noGrp="1"/>
          </p:cNvSpPr>
          <p:nvPr>
            <p:ph type="subTitle" idx="15"/>
          </p:nvPr>
        </p:nvSpPr>
        <p:spPr>
          <a:xfrm>
            <a:off x="5767604" y="5653446"/>
            <a:ext cx="3432044" cy="59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923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339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3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"/>
          <p:cNvSpPr txBox="1">
            <a:spLocks noGrp="1"/>
          </p:cNvSpPr>
          <p:nvPr>
            <p:ph type="title"/>
          </p:nvPr>
        </p:nvSpPr>
        <p:spPr>
          <a:xfrm>
            <a:off x="841890" y="3204538"/>
            <a:ext cx="9008100" cy="12375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13" name="Google Shape;513;p3"/>
          <p:cNvSpPr txBox="1">
            <a:spLocks noGrp="1"/>
          </p:cNvSpPr>
          <p:nvPr>
            <p:ph type="title" idx="2" hasCustomPrompt="1"/>
          </p:nvPr>
        </p:nvSpPr>
        <p:spPr>
          <a:xfrm>
            <a:off x="3503840" y="1966903"/>
            <a:ext cx="3684300" cy="12375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514" name="Google Shape;514;p3"/>
          <p:cNvSpPr txBox="1">
            <a:spLocks noGrp="1"/>
          </p:cNvSpPr>
          <p:nvPr>
            <p:ph type="subTitle" idx="1"/>
          </p:nvPr>
        </p:nvSpPr>
        <p:spPr>
          <a:xfrm>
            <a:off x="2796857" y="4605001"/>
            <a:ext cx="5098500" cy="10488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"/>
          <p:cNvGrpSpPr/>
          <p:nvPr/>
        </p:nvGrpSpPr>
        <p:grpSpPr>
          <a:xfrm>
            <a:off x="-20797" y="547977"/>
            <a:ext cx="10011977" cy="6318048"/>
            <a:chOff x="-20797" y="547977"/>
            <a:chExt cx="10011977" cy="6318048"/>
          </a:xfrm>
        </p:grpSpPr>
        <p:sp>
          <p:nvSpPr>
            <p:cNvPr id="516" name="Google Shape;516;p3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3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520" name="Google Shape;520;p3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3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524" name="Google Shape;524;p3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528" name="Google Shape;528;p3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3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" name="Google Shape;535;p3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536" name="Google Shape;536;p3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" name="Google Shape;539;p3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540" name="Google Shape;540;p3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3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544" name="Google Shape;544;p3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3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561" name="Google Shape;561;p3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4" name="Google Shape;564;p3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565" name="Google Shape;565;p3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3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567" name="Google Shape;567;p3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568" name="Google Shape;568;p3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569" name="Google Shape;569;p3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570" name="Google Shape;570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1" name="Google Shape;57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2" name="Google Shape;57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3" name="Google Shape;57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74" name="Google Shape;574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5" name="Google Shape;57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6" name="Google Shape;57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77" name="Google Shape;57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78" name="Google Shape;578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79" name="Google Shape;57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0" name="Google Shape;58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1" name="Google Shape;58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82" name="Google Shape;582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583" name="Google Shape;58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4" name="Google Shape;58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5" name="Google Shape;58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586" name="Google Shape;586;p3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587" name="Google Shape;587;p3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588" name="Google Shape;588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589" name="Google Shape;589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0" name="Google Shape;59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1" name="Google Shape;59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2" name="Google Shape;59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593" name="Google Shape;593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4" name="Google Shape;59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5" name="Google Shape;59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6" name="Google Shape;59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597" name="Google Shape;597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598" name="Google Shape;59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599" name="Google Shape;59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0" name="Google Shape;60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01" name="Google Shape;601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02" name="Google Shape;60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3" name="Google Shape;60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4" name="Google Shape;60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605" name="Google Shape;605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06" name="Google Shape;606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07" name="Google Shape;60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8" name="Google Shape;60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09" name="Google Shape;60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0" name="Google Shape;610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1" name="Google Shape;61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2" name="Google Shape;61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3" name="Google Shape;61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4" name="Google Shape;614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5" name="Google Shape;61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6" name="Google Shape;61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17" name="Google Shape;61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18" name="Google Shape;618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19" name="Google Shape;61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0" name="Google Shape;62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1" name="Google Shape;62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22" name="Google Shape;622;p3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623" name="Google Shape;623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24" name="Google Shape;624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25" name="Google Shape;62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6" name="Google Shape;62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27" name="Google Shape;62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28" name="Google Shape;628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29" name="Google Shape;62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0" name="Google Shape;63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1" name="Google Shape;63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32" name="Google Shape;632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33" name="Google Shape;63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4" name="Google Shape;63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5" name="Google Shape;63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36" name="Google Shape;636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37" name="Google Shape;63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8" name="Google Shape;63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39" name="Google Shape;63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640" name="Google Shape;640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641" name="Google Shape;641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42" name="Google Shape;64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3" name="Google Shape;64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4" name="Google Shape;64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45" name="Google Shape;645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46" name="Google Shape;64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7" name="Google Shape;64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48" name="Google Shape;64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49" name="Google Shape;649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50" name="Google Shape;65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1" name="Google Shape;65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2" name="Google Shape;65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653" name="Google Shape;653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654" name="Google Shape;65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5" name="Google Shape;65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656" name="Google Shape;65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57" name="Google Shape;657;p3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" name="Google Shape;658;p3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" name="Google Shape;659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" name="Google Shape;660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" name="Google Shape;661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" name="Google Shape;662;p3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" name="Google Shape;663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4" name="Google Shape;664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5" name="Google Shape;665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6" name="Google Shape;666;p3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7" name="Google Shape;667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" name="Google Shape;668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" name="Google Shape;669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" name="Google Shape;670;p3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" name="Google Shape;671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" name="Google Shape;672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" name="Google Shape;673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74" name="Google Shape;674;p3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675" name="Google Shape;675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6" name="Google Shape;67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" name="Google Shape;67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" name="Google Shape;67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" name="Google Shape;679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" name="Google Shape;68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3" name="Google Shape;683;p3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684" name="Google Shape;684;p3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685" name="Google Shape;685;p3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86" name="Google Shape;686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87" name="Google Shape;68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8" name="Google Shape;68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0" name="Google Shape;690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1" name="Google Shape;69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2" name="Google Shape;69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3" name="Google Shape;69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4" name="Google Shape;694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5" name="Google Shape;69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7" name="Google Shape;69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8" name="Google Shape;698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99" name="Google Shape;69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1" name="Google Shape;70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702" name="Google Shape;702;p3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703" name="Google Shape;703;p3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04" name="Google Shape;704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05" name="Google Shape;705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06" name="Google Shape;70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07" name="Google Shape;70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08" name="Google Shape;70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09" name="Google Shape;709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0" name="Google Shape;71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1" name="Google Shape;71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2" name="Google Shape;71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13" name="Google Shape;713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4" name="Google Shape;714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5" name="Google Shape;715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6" name="Google Shape;716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17" name="Google Shape;717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18" name="Google Shape;71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19" name="Google Shape;71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0" name="Google Shape;72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21" name="Google Shape;721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22" name="Google Shape;722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23" name="Google Shape;72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4" name="Google Shape;72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5" name="Google Shape;72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26" name="Google Shape;726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27" name="Google Shape;727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8" name="Google Shape;728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29" name="Google Shape;729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30" name="Google Shape;730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31" name="Google Shape;73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2" name="Google Shape;73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3" name="Google Shape;73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34" name="Google Shape;734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35" name="Google Shape;73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6" name="Google Shape;73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37" name="Google Shape;73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38" name="Google Shape;738;p3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739" name="Google Shape;739;p3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40" name="Google Shape;740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1" name="Google Shape;741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2" name="Google Shape;742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3" name="Google Shape;743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4" name="Google Shape;744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5" name="Google Shape;745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6" name="Google Shape;746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47" name="Google Shape;747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48" name="Google Shape;748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49" name="Google Shape;749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0" name="Google Shape;750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1" name="Google Shape;751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52" name="Google Shape;752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3" name="Google Shape;753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4" name="Google Shape;754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5" name="Google Shape;755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756" name="Google Shape;756;p3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757" name="Google Shape;757;p3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58" name="Google Shape;758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59" name="Google Shape;759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0" name="Google Shape;760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1" name="Google Shape;761;p3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2" name="Google Shape;762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3" name="Google Shape;763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4" name="Google Shape;764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5" name="Google Shape;765;p3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66" name="Google Shape;766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7" name="Google Shape;767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68" name="Google Shape;768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769" name="Google Shape;769;p3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770" name="Google Shape;770;p3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71" name="Google Shape;771;p3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772" name="Google Shape;772;p3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73" name="Google Shape;773;p3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774" name="Google Shape;774;p3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75" name="Google Shape;775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76" name="Google Shape;776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77" name="Google Shape;777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78" name="Google Shape;778;p3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79" name="Google Shape;779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0" name="Google Shape;780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1" name="Google Shape;781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82" name="Google Shape;782;p3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83" name="Google Shape;783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4" name="Google Shape;784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5" name="Google Shape;785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786" name="Google Shape;786;p3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787" name="Google Shape;787;p3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8" name="Google Shape;788;p3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789" name="Google Shape;789;p3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0" name="Google Shape;790;p3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791" name="Google Shape;791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2" name="Google Shape;79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" name="Google Shape;79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" name="Google Shape;79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5" name="Google Shape;795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796" name="Google Shape;79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" name="Google Shape;79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" name="Google Shape;79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99" name="Google Shape;799;p3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00" name="Google Shape;800;p3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01" name="Google Shape;801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02" name="Google Shape;802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3" name="Google Shape;80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4" name="Google Shape;80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5" name="Google Shape;80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06" name="Google Shape;806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07" name="Google Shape;80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8" name="Google Shape;80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9" name="Google Shape;80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0" name="Google Shape;810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1" name="Google Shape;81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2" name="Google Shape;81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3" name="Google Shape;81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14" name="Google Shape;814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15" name="Google Shape;81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6" name="Google Shape;81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7" name="Google Shape;81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18" name="Google Shape;818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19" name="Google Shape;819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0" name="Google Shape;82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1" name="Google Shape;82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2" name="Google Shape;82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3" name="Google Shape;823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4" name="Google Shape;824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5" name="Google Shape;825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6" name="Google Shape;826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27" name="Google Shape;827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28" name="Google Shape;82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9" name="Google Shape;82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0" name="Google Shape;83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31" name="Google Shape;831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2" name="Google Shape;83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3" name="Google Shape;83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4" name="Google Shape;83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35" name="Google Shape;835;p3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36" name="Google Shape;836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37" name="Google Shape;837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38" name="Google Shape;83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9" name="Google Shape;83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0" name="Google Shape;84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1" name="Google Shape;841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42" name="Google Shape;84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3" name="Google Shape;84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4" name="Google Shape;84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5" name="Google Shape;845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46" name="Google Shape;84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7" name="Google Shape;84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8" name="Google Shape;84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49" name="Google Shape;849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0" name="Google Shape;85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1" name="Google Shape;85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2" name="Google Shape;85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853" name="Google Shape;853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54" name="Google Shape;854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5" name="Google Shape;85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6" name="Google Shape;85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7" name="Google Shape;85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58" name="Google Shape;858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59" name="Google Shape;85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0" name="Google Shape;86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1" name="Google Shape;86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62" name="Google Shape;862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63" name="Google Shape;86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4" name="Google Shape;86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5" name="Google Shape;86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66" name="Google Shape;866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67" name="Google Shape;86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8" name="Google Shape;86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9" name="Google Shape;86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870" name="Google Shape;870;p3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871" name="Google Shape;871;p3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2" name="Google Shape;87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3" name="Google Shape;87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4" name="Google Shape;87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5" name="Google Shape;875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76" name="Google Shape;876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7" name="Google Shape;877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8" name="Google Shape;878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79" name="Google Shape;879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0" name="Google Shape;88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1" name="Google Shape;88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" name="Google Shape;88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3" name="Google Shape;883;p3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884" name="Google Shape;884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5" name="Google Shape;885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6" name="Google Shape;886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87" name="Google Shape;887;p3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888" name="Google Shape;888;p3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889" name="Google Shape;889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890" name="Google Shape;890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1" name="Google Shape;89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2" name="Google Shape;89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3" name="Google Shape;89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4" name="Google Shape;894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5" name="Google Shape;89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6" name="Google Shape;89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7" name="Google Shape;89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98" name="Google Shape;898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899" name="Google Shape;899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0" name="Google Shape;900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1" name="Google Shape;901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02" name="Google Shape;902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03" name="Google Shape;90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4" name="Google Shape;90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5" name="Google Shape;90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06" name="Google Shape;906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07" name="Google Shape;907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08" name="Google Shape;90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9" name="Google Shape;90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0" name="Google Shape;91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1" name="Google Shape;911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12" name="Google Shape;912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3" name="Google Shape;913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4" name="Google Shape;914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5" name="Google Shape;915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16" name="Google Shape;91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7" name="Google Shape;91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8" name="Google Shape;91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19" name="Google Shape;919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20" name="Google Shape;92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1" name="Google Shape;92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2" name="Google Shape;92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923" name="Google Shape;923;p3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924" name="Google Shape;924;p3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25" name="Google Shape;925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26" name="Google Shape;926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7" name="Google Shape;927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8" name="Google Shape;928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29" name="Google Shape;929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0" name="Google Shape;930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1" name="Google Shape;931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2" name="Google Shape;932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3" name="Google Shape;933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4" name="Google Shape;934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5" name="Google Shape;935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6" name="Google Shape;936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7" name="Google Shape;937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38" name="Google Shape;938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9" name="Google Shape;939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0" name="Google Shape;940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41" name="Google Shape;941;p3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942" name="Google Shape;942;p3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43" name="Google Shape;943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4" name="Google Shape;944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5" name="Google Shape;945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46" name="Google Shape;946;p3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47" name="Google Shape;947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8" name="Google Shape;948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9" name="Google Shape;949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50" name="Google Shape;950;p3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51" name="Google Shape;951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2" name="Google Shape;952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3" name="Google Shape;953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54" name="Google Shape;954;p3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955" name="Google Shape;955;p3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6" name="Google Shape;956;p3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7" name="Google Shape;957;p3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958" name="Google Shape;958;p3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959" name="Google Shape;959;p3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0" name="Google Shape;960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1" name="Google Shape;961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2" name="Google Shape;962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63" name="Google Shape;963;p3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4" name="Google Shape;964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5" name="Google Shape;965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6" name="Google Shape;966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67" name="Google Shape;967;p3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68" name="Google Shape;968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9" name="Google Shape;969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0" name="Google Shape;970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71" name="Google Shape;971;p3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972" name="Google Shape;972;p3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3" name="Google Shape;973;p3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4" name="Google Shape;974;p3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975" name="Google Shape;975;p3"/>
          <p:cNvGrpSpPr/>
          <p:nvPr/>
        </p:nvGrpSpPr>
        <p:grpSpPr>
          <a:xfrm>
            <a:off x="531347" y="5307492"/>
            <a:ext cx="2018439" cy="2268212"/>
            <a:chOff x="598450" y="4075425"/>
            <a:chExt cx="1178375" cy="1336050"/>
          </a:xfrm>
        </p:grpSpPr>
        <p:sp>
          <p:nvSpPr>
            <p:cNvPr id="976" name="Google Shape;976;p3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rgbClr val="3E4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27"/>
          <p:cNvGrpSpPr/>
          <p:nvPr/>
        </p:nvGrpSpPr>
        <p:grpSpPr>
          <a:xfrm>
            <a:off x="-10114" y="-914"/>
            <a:ext cx="10700461" cy="7565308"/>
            <a:chOff x="-8650" y="-622"/>
            <a:chExt cx="9151396" cy="5145172"/>
          </a:xfrm>
        </p:grpSpPr>
        <p:sp>
          <p:nvSpPr>
            <p:cNvPr id="1106" name="Google Shape;1106;p2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</p:grpSp>
      <p:sp>
        <p:nvSpPr>
          <p:cNvPr id="1148" name="Google Shape;1148;p27"/>
          <p:cNvSpPr txBox="1">
            <a:spLocks noGrp="1"/>
          </p:cNvSpPr>
          <p:nvPr>
            <p:ph type="title"/>
          </p:nvPr>
        </p:nvSpPr>
        <p:spPr>
          <a:xfrm>
            <a:off x="841875" y="2474413"/>
            <a:ext cx="2695754" cy="77591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endParaRPr/>
          </a:p>
        </p:txBody>
      </p:sp>
      <p:sp>
        <p:nvSpPr>
          <p:cNvPr id="1149" name="Google Shape;1149;p27"/>
          <p:cNvSpPr txBox="1">
            <a:spLocks noGrp="1"/>
          </p:cNvSpPr>
          <p:nvPr>
            <p:ph type="subTitle" idx="1"/>
          </p:nvPr>
        </p:nvSpPr>
        <p:spPr>
          <a:xfrm>
            <a:off x="841875" y="3336822"/>
            <a:ext cx="2695754" cy="71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7"/>
          <p:cNvSpPr txBox="1">
            <a:spLocks noGrp="1"/>
          </p:cNvSpPr>
          <p:nvPr>
            <p:ph type="title" idx="2"/>
          </p:nvPr>
        </p:nvSpPr>
        <p:spPr>
          <a:xfrm>
            <a:off x="3998052" y="2474413"/>
            <a:ext cx="2695754" cy="77591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subTitle" idx="3"/>
          </p:nvPr>
        </p:nvSpPr>
        <p:spPr>
          <a:xfrm>
            <a:off x="3998052" y="3336822"/>
            <a:ext cx="2695754" cy="71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7"/>
          <p:cNvSpPr txBox="1">
            <a:spLocks noGrp="1"/>
          </p:cNvSpPr>
          <p:nvPr>
            <p:ph type="title" idx="4"/>
          </p:nvPr>
        </p:nvSpPr>
        <p:spPr>
          <a:xfrm>
            <a:off x="841875" y="4582042"/>
            <a:ext cx="2695754" cy="77591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endParaRPr/>
          </a:p>
        </p:txBody>
      </p:sp>
      <p:sp>
        <p:nvSpPr>
          <p:cNvPr id="1153" name="Google Shape;1153;p27"/>
          <p:cNvSpPr txBox="1">
            <a:spLocks noGrp="1"/>
          </p:cNvSpPr>
          <p:nvPr>
            <p:ph type="subTitle" idx="5"/>
          </p:nvPr>
        </p:nvSpPr>
        <p:spPr>
          <a:xfrm>
            <a:off x="841875" y="5444450"/>
            <a:ext cx="2695754" cy="71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7"/>
          <p:cNvSpPr txBox="1">
            <a:spLocks noGrp="1"/>
          </p:cNvSpPr>
          <p:nvPr>
            <p:ph type="title" idx="6"/>
          </p:nvPr>
        </p:nvSpPr>
        <p:spPr>
          <a:xfrm>
            <a:off x="3998052" y="4582042"/>
            <a:ext cx="2695754" cy="77591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endParaRPr/>
          </a:p>
        </p:txBody>
      </p:sp>
      <p:sp>
        <p:nvSpPr>
          <p:cNvPr id="1155" name="Google Shape;1155;p27"/>
          <p:cNvSpPr txBox="1">
            <a:spLocks noGrp="1"/>
          </p:cNvSpPr>
          <p:nvPr>
            <p:ph type="subTitle" idx="7"/>
          </p:nvPr>
        </p:nvSpPr>
        <p:spPr>
          <a:xfrm>
            <a:off x="3998052" y="5444450"/>
            <a:ext cx="2695754" cy="71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7"/>
          <p:cNvSpPr txBox="1">
            <a:spLocks noGrp="1"/>
          </p:cNvSpPr>
          <p:nvPr>
            <p:ph type="title" idx="8"/>
          </p:nvPr>
        </p:nvSpPr>
        <p:spPr>
          <a:xfrm>
            <a:off x="7154237" y="2474413"/>
            <a:ext cx="2695754" cy="77591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endParaRPr/>
          </a:p>
        </p:txBody>
      </p:sp>
      <p:sp>
        <p:nvSpPr>
          <p:cNvPr id="1157" name="Google Shape;1157;p27"/>
          <p:cNvSpPr txBox="1">
            <a:spLocks noGrp="1"/>
          </p:cNvSpPr>
          <p:nvPr>
            <p:ph type="subTitle" idx="9"/>
          </p:nvPr>
        </p:nvSpPr>
        <p:spPr>
          <a:xfrm>
            <a:off x="7154237" y="3336822"/>
            <a:ext cx="2695754" cy="71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27"/>
          <p:cNvSpPr txBox="1">
            <a:spLocks noGrp="1"/>
          </p:cNvSpPr>
          <p:nvPr>
            <p:ph type="title" idx="13"/>
          </p:nvPr>
        </p:nvSpPr>
        <p:spPr>
          <a:xfrm>
            <a:off x="7154237" y="4582042"/>
            <a:ext cx="2695754" cy="77591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endParaRPr/>
          </a:p>
        </p:txBody>
      </p:sp>
      <p:sp>
        <p:nvSpPr>
          <p:cNvPr id="1159" name="Google Shape;1159;p27"/>
          <p:cNvSpPr txBox="1">
            <a:spLocks noGrp="1"/>
          </p:cNvSpPr>
          <p:nvPr>
            <p:ph type="subTitle" idx="14"/>
          </p:nvPr>
        </p:nvSpPr>
        <p:spPr>
          <a:xfrm>
            <a:off x="7154237" y="5444450"/>
            <a:ext cx="2695754" cy="71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27"/>
          <p:cNvSpPr txBox="1">
            <a:spLocks noGrp="1"/>
          </p:cNvSpPr>
          <p:nvPr>
            <p:ph type="title" idx="15"/>
          </p:nvPr>
        </p:nvSpPr>
        <p:spPr>
          <a:xfrm>
            <a:off x="841875" y="783597"/>
            <a:ext cx="9008063" cy="6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02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7"/>
          <p:cNvGrpSpPr/>
          <p:nvPr/>
        </p:nvGrpSpPr>
        <p:grpSpPr>
          <a:xfrm>
            <a:off x="-10114" y="-914"/>
            <a:ext cx="10700461" cy="7565308"/>
            <a:chOff x="-8650" y="-622"/>
            <a:chExt cx="9151396" cy="5145172"/>
          </a:xfrm>
        </p:grpSpPr>
        <p:sp>
          <p:nvSpPr>
            <p:cNvPr id="628" name="Google Shape;628;p1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</p:grpSp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841875" y="786648"/>
            <a:ext cx="9008063" cy="6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73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28"/>
          <p:cNvGrpSpPr/>
          <p:nvPr/>
        </p:nvGrpSpPr>
        <p:grpSpPr>
          <a:xfrm>
            <a:off x="-10114" y="-914"/>
            <a:ext cx="10700461" cy="7565308"/>
            <a:chOff x="-8650" y="-622"/>
            <a:chExt cx="9151396" cy="5145172"/>
          </a:xfrm>
        </p:grpSpPr>
        <p:sp>
          <p:nvSpPr>
            <p:cNvPr id="1163" name="Google Shape;1163;p2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7"/>
            </a:p>
          </p:txBody>
        </p:sp>
      </p:grpSp>
      <p:sp>
        <p:nvSpPr>
          <p:cNvPr id="1205" name="Google Shape;1205;p28"/>
          <p:cNvSpPr txBox="1">
            <a:spLocks noGrp="1"/>
          </p:cNvSpPr>
          <p:nvPr>
            <p:ph type="title" hasCustomPrompt="1"/>
          </p:nvPr>
        </p:nvSpPr>
        <p:spPr>
          <a:xfrm>
            <a:off x="836146" y="2096844"/>
            <a:ext cx="2857815" cy="1625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69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9pPr>
          </a:lstStyle>
          <a:p>
            <a:r>
              <a:t>xx%</a:t>
            </a:r>
          </a:p>
        </p:txBody>
      </p:sp>
      <p:sp>
        <p:nvSpPr>
          <p:cNvPr id="1206" name="Google Shape;1206;p28"/>
          <p:cNvSpPr txBox="1">
            <a:spLocks noGrp="1"/>
          </p:cNvSpPr>
          <p:nvPr>
            <p:ph type="subTitle" idx="1"/>
          </p:nvPr>
        </p:nvSpPr>
        <p:spPr>
          <a:xfrm>
            <a:off x="836146" y="3990478"/>
            <a:ext cx="2857815" cy="654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2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28"/>
          <p:cNvSpPr txBox="1">
            <a:spLocks noGrp="1"/>
          </p:cNvSpPr>
          <p:nvPr>
            <p:ph type="title" idx="2" hasCustomPrompt="1"/>
          </p:nvPr>
        </p:nvSpPr>
        <p:spPr>
          <a:xfrm>
            <a:off x="3916999" y="2096854"/>
            <a:ext cx="2857815" cy="1625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69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9pPr>
          </a:lstStyle>
          <a:p>
            <a:r>
              <a:t>xx%</a:t>
            </a:r>
          </a:p>
        </p:txBody>
      </p:sp>
      <p:sp>
        <p:nvSpPr>
          <p:cNvPr id="1208" name="Google Shape;1208;p28"/>
          <p:cNvSpPr txBox="1">
            <a:spLocks noGrp="1"/>
          </p:cNvSpPr>
          <p:nvPr>
            <p:ph type="subTitle" idx="3"/>
          </p:nvPr>
        </p:nvSpPr>
        <p:spPr>
          <a:xfrm>
            <a:off x="3916999" y="3990485"/>
            <a:ext cx="2857815" cy="654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2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28"/>
          <p:cNvSpPr txBox="1">
            <a:spLocks noGrp="1"/>
          </p:cNvSpPr>
          <p:nvPr>
            <p:ph type="title" idx="4" hasCustomPrompt="1"/>
          </p:nvPr>
        </p:nvSpPr>
        <p:spPr>
          <a:xfrm>
            <a:off x="6997852" y="2096839"/>
            <a:ext cx="2857815" cy="1625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169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9pPr>
          </a:lstStyle>
          <a:p>
            <a:r>
              <a:t>xx%</a:t>
            </a:r>
          </a:p>
        </p:txBody>
      </p:sp>
      <p:sp>
        <p:nvSpPr>
          <p:cNvPr id="1210" name="Google Shape;1210;p28"/>
          <p:cNvSpPr txBox="1">
            <a:spLocks noGrp="1"/>
          </p:cNvSpPr>
          <p:nvPr>
            <p:ph type="subTitle" idx="5"/>
          </p:nvPr>
        </p:nvSpPr>
        <p:spPr>
          <a:xfrm>
            <a:off x="6997852" y="3990475"/>
            <a:ext cx="2857815" cy="654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2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1" name="Google Shape;1211;p28"/>
          <p:cNvSpPr txBox="1">
            <a:spLocks noGrp="1"/>
          </p:cNvSpPr>
          <p:nvPr>
            <p:ph type="title" idx="6"/>
          </p:nvPr>
        </p:nvSpPr>
        <p:spPr>
          <a:xfrm>
            <a:off x="841875" y="783597"/>
            <a:ext cx="9008063" cy="65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974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7726"/>
            <a:ext cx="301133" cy="7442087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0481993" y="466538"/>
            <a:ext cx="231616" cy="7064011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22446" y="2"/>
            <a:ext cx="10496257" cy="419681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75739" y="7231721"/>
            <a:ext cx="10062254" cy="331130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6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"/>
          <p:cNvGrpSpPr/>
          <p:nvPr/>
        </p:nvGrpSpPr>
        <p:grpSpPr>
          <a:xfrm>
            <a:off x="-581622" y="1056600"/>
            <a:ext cx="10752797" cy="5185588"/>
            <a:chOff x="-581622" y="1056600"/>
            <a:chExt cx="10752797" cy="5185588"/>
          </a:xfrm>
        </p:grpSpPr>
        <p:sp>
          <p:nvSpPr>
            <p:cNvPr id="991" name="Google Shape;991;p4"/>
            <p:cNvSpPr/>
            <p:nvPr/>
          </p:nvSpPr>
          <p:spPr>
            <a:xfrm flipH="1">
              <a:off x="-581622" y="52657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721669" y="1056600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394003" y="13965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9322428" y="41419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996" name="Google Shape;996;p4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4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998" name="Google Shape;998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999" name="Google Shape;999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3" name="Google Shape;100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4" name="Google Shape;100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5" name="Google Shape;100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6" name="Google Shape;100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7" name="Google Shape;100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1" name="Google Shape;101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12" name="Google Shape;101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13" name="Google Shape;101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4" name="Google Shape;101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5" name="Google Shape;101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016" name="Google Shape;1016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017" name="Google Shape;1017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18" name="Google Shape;1018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19" name="Google Shape;1019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0" name="Google Shape;102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1" name="Google Shape;102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2" name="Google Shape;102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3" name="Google Shape;1023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4" name="Google Shape;102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5" name="Google Shape;102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6" name="Google Shape;102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7" name="Google Shape;1027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8" name="Google Shape;102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9" name="Google Shape;102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0" name="Google Shape;103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31" name="Google Shape;1031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2" name="Google Shape;103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3" name="Google Shape;103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4" name="Google Shape;103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35" name="Google Shape;1035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36" name="Google Shape;1036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7" name="Google Shape;103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8" name="Google Shape;103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9" name="Google Shape;103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0" name="Google Shape;1040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1" name="Google Shape;104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2" name="Google Shape;104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3" name="Google Shape;104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4" name="Google Shape;1044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5" name="Google Shape;104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6" name="Google Shape;104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7" name="Google Shape;104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8" name="Google Shape;1048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9" name="Google Shape;104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0" name="Google Shape;105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1" name="Google Shape;105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52" name="Google Shape;1052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53" name="Google Shape;1053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54" name="Google Shape;1054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5" name="Google Shape;105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6" name="Google Shape;105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7" name="Google Shape;105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58" name="Google Shape;1058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9" name="Google Shape;105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0" name="Google Shape;106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1" name="Google Shape;106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2" name="Google Shape;1062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3" name="Google Shape;106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4" name="Google Shape;106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5" name="Google Shape;106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6" name="Google Shape;1066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7" name="Google Shape;106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8" name="Google Shape;106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9" name="Google Shape;106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70" name="Google Shape;1070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71" name="Google Shape;1071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2" name="Google Shape;107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3" name="Google Shape;107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4" name="Google Shape;107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5" name="Google Shape;1075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6" name="Google Shape;107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7" name="Google Shape;107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8" name="Google Shape;107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9" name="Google Shape;1079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0" name="Google Shape;108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1" name="Google Shape;108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2" name="Google Shape;108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83" name="Google Shape;1083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4" name="Google Shape;108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5" name="Google Shape;108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6" name="Google Shape;108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87" name="Google Shape;1087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088" name="Google Shape;1088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89" name="Google Shape;108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0" name="Google Shape;109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1" name="Google Shape;109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2" name="Google Shape;1092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3" name="Google Shape;109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4" name="Google Shape;109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5" name="Google Shape;109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6" name="Google Shape;1096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7" name="Google Shape;109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8" name="Google Shape;109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9" name="Google Shape;109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100" name="Google Shape;1100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101" name="Google Shape;1101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2" name="Google Shape;1102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3" name="Google Shape;1103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104" name="Google Shape;1104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105" name="Google Shape;11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06" name="Google Shape;11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09" name="Google Shape;11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10" name="Google Shape;11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1" name="Google Shape;11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2" name="Google Shape;11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13" name="Google Shape;1113;p4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1114" name="Google Shape;1114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115" name="Google Shape;1115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116" name="Google Shape;1116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17" name="Google Shape;111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0" name="Google Shape;1120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1" name="Google Shape;11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2" name="Google Shape;11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3" name="Google Shape;11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7" name="Google Shape;11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8" name="Google Shape;1128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9" name="Google Shape;11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0" name="Google Shape;11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1" name="Google Shape;11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132" name="Google Shape;1132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133" name="Google Shape;1133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34" name="Google Shape;1134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35" name="Google Shape;1135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36" name="Google Shape;113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7" name="Google Shape;113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8" name="Google Shape;113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39" name="Google Shape;1139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0" name="Google Shape;114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1" name="Google Shape;114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2" name="Google Shape;114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3" name="Google Shape;1143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4" name="Google Shape;114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5" name="Google Shape;114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6" name="Google Shape;114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7" name="Google Shape;1147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8" name="Google Shape;114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9" name="Google Shape;114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0" name="Google Shape;115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51" name="Google Shape;1151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52" name="Google Shape;1152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3" name="Google Shape;115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4" name="Google Shape;115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5" name="Google Shape;115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56" name="Google Shape;1156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7" name="Google Shape;115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8" name="Google Shape;115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9" name="Google Shape;115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0" name="Google Shape;1160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1" name="Google Shape;116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2" name="Google Shape;116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3" name="Google Shape;116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4" name="Google Shape;1164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5" name="Google Shape;116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6" name="Google Shape;116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7" name="Google Shape;116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168" name="Google Shape;1168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69" name="Google Shape;1169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70" name="Google Shape;1170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1" name="Google Shape;117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2" name="Google Shape;117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3" name="Google Shape;117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4" name="Google Shape;1174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5" name="Google Shape;117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6" name="Google Shape;117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7" name="Google Shape;117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8" name="Google Shape;1178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9" name="Google Shape;117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0" name="Google Shape;118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1" name="Google Shape;118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82" name="Google Shape;1182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3" name="Google Shape;118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4" name="Google Shape;118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5" name="Google Shape;118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86" name="Google Shape;1186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87" name="Google Shape;1187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8" name="Google Shape;118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9" name="Google Shape;118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0" name="Google Shape;119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1" name="Google Shape;1191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2" name="Google Shape;119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3" name="Google Shape;119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4" name="Google Shape;119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5" name="Google Shape;1195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6" name="Google Shape;119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7" name="Google Shape;119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8" name="Google Shape;119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9" name="Google Shape;1199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200" name="Google Shape;120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1" name="Google Shape;120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2" name="Google Shape;120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203" name="Google Shape;1203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204" name="Google Shape;1204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5" name="Google Shape;1205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6" name="Google Shape;1206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7" name="Google Shape;1207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08" name="Google Shape;1208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9" name="Google Shape;120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0" name="Google Shape;121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1" name="Google Shape;121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2" name="Google Shape;1212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3" name="Google Shape;121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4" name="Google Shape;121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5" name="Google Shape;121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6" name="Google Shape;1216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7" name="Google Shape;121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8" name="Google Shape;121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9" name="Google Shape;121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220" name="Google Shape;1220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221" name="Google Shape;1221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2" name="Google Shape;122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3" name="Google Shape;122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4" name="Google Shape;122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25" name="Google Shape;1225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6" name="Google Shape;122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7" name="Google Shape;122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8" name="Google Shape;122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29" name="Google Shape;1229;p4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1230" name="Google Shape;1230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31" name="Google Shape;1231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32" name="Google Shape;123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3" name="Google Shape;12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4" name="Google Shape;12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5" name="Google Shape;12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36" name="Google Shape;123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7" name="Google Shape;123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8" name="Google Shape;123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9" name="Google Shape;123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0" name="Google Shape;124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1" name="Google Shape;124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2" name="Google Shape;124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3" name="Google Shape;124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4" name="Google Shape;124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5" name="Google Shape;124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6" name="Google Shape;124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7" name="Google Shape;124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48" name="Google Shape;1248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49" name="Google Shape;1249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0" name="Google Shape;12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1" name="Google Shape;12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2" name="Google Shape;12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3" name="Google Shape;1253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4" name="Google Shape;125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6" name="Google Shape;125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7" name="Google Shape;1257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8" name="Google Shape;125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0" name="Google Shape;126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61" name="Google Shape;1261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2" name="Google Shape;126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3" name="Google Shape;126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4" name="Google Shape;126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65" name="Google Shape;1265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66" name="Google Shape;1266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67" name="Google Shape;126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8" name="Google Shape;12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9" name="Google Shape;12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0" name="Google Shape;12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1" name="Google Shape;127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2" name="Google Shape;127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3" name="Google Shape;127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4" name="Google Shape;127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5" name="Google Shape;127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6" name="Google Shape;127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7" name="Google Shape;127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8" name="Google Shape;127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9" name="Google Shape;127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0" name="Google Shape;128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1" name="Google Shape;128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2" name="Google Shape;128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83" name="Google Shape;1283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84" name="Google Shape;1284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5" name="Google Shape;12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6" name="Google Shape;12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7" name="Google Shape;12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8" name="Google Shape;1288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9" name="Google Shape;128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0" name="Google Shape;129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1" name="Google Shape;129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2" name="Google Shape;1292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3" name="Google Shape;129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4" name="Google Shape;129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5" name="Google Shape;129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6" name="Google Shape;1296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7" name="Google Shape;129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8" name="Google Shape;129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9" name="Google Shape;129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00" name="Google Shape;1300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01" name="Google Shape;1301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2" name="Google Shape;13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3" name="Google Shape;13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4" name="Google Shape;13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5" name="Google Shape;13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6" name="Google Shape;13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7" name="Google Shape;13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8" name="Google Shape;13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9" name="Google Shape;13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0" name="Google Shape;13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13" name="Google Shape;1313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4" name="Google Shape;131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5" name="Google Shape;131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6" name="Google Shape;131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17" name="Google Shape;1317;p4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1318" name="Google Shape;1318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19" name="Google Shape;1319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20" name="Google Shape;132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1" name="Google Shape;13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2" name="Google Shape;13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3" name="Google Shape;13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4" name="Google Shape;132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5" name="Google Shape;13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6" name="Google Shape;13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7" name="Google Shape;13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8" name="Google Shape;132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9" name="Google Shape;13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0" name="Google Shape;13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1" name="Google Shape;13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32" name="Google Shape;133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3" name="Google Shape;13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4" name="Google Shape;13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5" name="Google Shape;13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36" name="Google Shape;1336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37" name="Google Shape;133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8" name="Google Shape;133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9" name="Google Shape;133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0" name="Google Shape;134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1" name="Google Shape;134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2" name="Google Shape;134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3" name="Google Shape;134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4" name="Google Shape;134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5" name="Google Shape;134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6" name="Google Shape;134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7" name="Google Shape;134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8" name="Google Shape;134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9" name="Google Shape;134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0" name="Google Shape;13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1" name="Google Shape;13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2" name="Google Shape;13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53" name="Google Shape;1353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54" name="Google Shape;1354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55" name="Google Shape;1355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6" name="Google Shape;135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7" name="Google Shape;135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8" name="Google Shape;135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9" name="Google Shape;1359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0" name="Google Shape;136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1" name="Google Shape;136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2" name="Google Shape;136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3" name="Google Shape;1363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4" name="Google Shape;136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5" name="Google Shape;136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6" name="Google Shape;136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7" name="Google Shape;1367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8" name="Google Shape;13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9" name="Google Shape;13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0" name="Google Shape;13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71" name="Google Shape;1371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72" name="Google Shape;137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3" name="Google Shape;137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4" name="Google Shape;137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5" name="Google Shape;137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76" name="Google Shape;137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7" name="Google Shape;137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8" name="Google Shape;137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9" name="Google Shape;137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0" name="Google Shape;138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1" name="Google Shape;138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2" name="Google Shape;138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3" name="Google Shape;138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4" name="Google Shape;138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5" name="Google Shape;13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6" name="Google Shape;13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7" name="Google Shape;13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88" name="Google Shape;1388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89" name="Google Shape;1389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0" name="Google Shape;139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3" name="Google Shape;1393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4" name="Google Shape;139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5" name="Google Shape;139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7" name="Google Shape;1397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8" name="Google Shape;1398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9" name="Google Shape;1399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0" name="Google Shape;1400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01" name="Google Shape;1401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402" name="Google Shape;14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3" name="Google Shape;14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4" name="Google Shape;14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405" name="Google Shape;1405;p4"/>
          <p:cNvSpPr txBox="1">
            <a:spLocks noGrp="1"/>
          </p:cNvSpPr>
          <p:nvPr>
            <p:ph type="title"/>
          </p:nvPr>
        </p:nvSpPr>
        <p:spPr>
          <a:xfrm>
            <a:off x="860135" y="786531"/>
            <a:ext cx="9203400" cy="842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4"/>
          <p:cNvSpPr txBox="1">
            <a:spLocks noGrp="1"/>
          </p:cNvSpPr>
          <p:nvPr>
            <p:ph type="body" idx="1"/>
          </p:nvPr>
        </p:nvSpPr>
        <p:spPr>
          <a:xfrm>
            <a:off x="860135" y="1694868"/>
            <a:ext cx="9203400" cy="5024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Quicksand"/>
              <a:buAutoNum type="arabicPeriod"/>
              <a:defRPr sz="1600">
                <a:solidFill>
                  <a:srgbClr val="434343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7"/>
          <p:cNvGrpSpPr/>
          <p:nvPr/>
        </p:nvGrpSpPr>
        <p:grpSpPr>
          <a:xfrm>
            <a:off x="-308047" y="980825"/>
            <a:ext cx="9160327" cy="5545438"/>
            <a:chOff x="-308047" y="980825"/>
            <a:chExt cx="9160327" cy="5545438"/>
          </a:xfrm>
        </p:grpSpPr>
        <p:sp>
          <p:nvSpPr>
            <p:cNvPr id="1931" name="Google Shape;1931;p7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7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1935" name="Google Shape;1935;p7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6" name="Google Shape;1936;p7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1937" name="Google Shape;1937;p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938" name="Google Shape;1938;p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939" name="Google Shape;1939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40" name="Google Shape;194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1" name="Google Shape;194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2" name="Google Shape;194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43" name="Google Shape;1943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44" name="Google Shape;194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5" name="Google Shape;194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6" name="Google Shape;194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47" name="Google Shape;1947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48" name="Google Shape;194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9" name="Google Shape;194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0" name="Google Shape;195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51" name="Google Shape;1951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952" name="Google Shape;195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3" name="Google Shape;195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4" name="Google Shape;195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55" name="Google Shape;1955;p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956" name="Google Shape;1956;p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957" name="Google Shape;1957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958" name="Google Shape;1958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59" name="Google Shape;195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0" name="Google Shape;196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1" name="Google Shape;196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62" name="Google Shape;1962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63" name="Google Shape;1963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4" name="Google Shape;1964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5" name="Google Shape;1965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66" name="Google Shape;1966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67" name="Google Shape;1967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8" name="Google Shape;1968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69" name="Google Shape;1969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70" name="Google Shape;1970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71" name="Google Shape;1971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2" name="Google Shape;1972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3" name="Google Shape;1973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74" name="Google Shape;1974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975" name="Google Shape;1975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76" name="Google Shape;1976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7" name="Google Shape;1977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78" name="Google Shape;1978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79" name="Google Shape;1979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80" name="Google Shape;1980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1" name="Google Shape;1981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2" name="Google Shape;1982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83" name="Google Shape;1983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84" name="Google Shape;198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5" name="Google Shape;198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6" name="Google Shape;198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87" name="Google Shape;1987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88" name="Google Shape;1988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89" name="Google Shape;1989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0" name="Google Shape;1990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991" name="Google Shape;1991;p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992" name="Google Shape;1992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993" name="Google Shape;1993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94" name="Google Shape;199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5" name="Google Shape;199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6" name="Google Shape;199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997" name="Google Shape;1997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998" name="Google Shape;1998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999" name="Google Shape;1999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0" name="Google Shape;2000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01" name="Google Shape;2001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02" name="Google Shape;2002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3" name="Google Shape;2003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4" name="Google Shape;2004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05" name="Google Shape;2005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06" name="Google Shape;2006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7" name="Google Shape;2007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08" name="Google Shape;2008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009" name="Google Shape;2009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010" name="Google Shape;2010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11" name="Google Shape;2011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2" name="Google Shape;2012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3" name="Google Shape;2013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14" name="Google Shape;2014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15" name="Google Shape;2015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6" name="Google Shape;2016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17" name="Google Shape;2017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18" name="Google Shape;2018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19" name="Google Shape;201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0" name="Google Shape;202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1" name="Google Shape;202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22" name="Google Shape;2022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23" name="Google Shape;2023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4" name="Google Shape;2024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25" name="Google Shape;2025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026" name="Google Shape;2026;p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027" name="Google Shape;2027;p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28" name="Google Shape;2028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29" name="Google Shape;2029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0" name="Google Shape;2030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031" name="Google Shape;2031;p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32" name="Google Shape;2032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3" name="Google Shape;2033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4" name="Google Shape;2034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035" name="Google Shape;2035;p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36" name="Google Shape;2036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7" name="Google Shape;2037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38" name="Google Shape;2038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039" name="Google Shape;2039;p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040" name="Google Shape;2040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41" name="Google Shape;2041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042" name="Google Shape;2042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043" name="Google Shape;2043;p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044" name="Google Shape;2044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045" name="Google Shape;2045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48" name="Google Shape;2048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049" name="Google Shape;2049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052" name="Google Shape;2052;p7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2053" name="Google Shape;2053;p7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054" name="Google Shape;2054;p7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055" name="Google Shape;2055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56" name="Google Shape;205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7" name="Google Shape;205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8" name="Google Shape;205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59" name="Google Shape;2059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60" name="Google Shape;206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1" name="Google Shape;206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2" name="Google Shape;206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63" name="Google Shape;2063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64" name="Google Shape;206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5" name="Google Shape;206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6" name="Google Shape;206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67" name="Google Shape;2067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068" name="Google Shape;206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9" name="Google Shape;206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0" name="Google Shape;207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071" name="Google Shape;2071;p7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072" name="Google Shape;2072;p7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073" name="Google Shape;2073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074" name="Google Shape;2074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75" name="Google Shape;2075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76" name="Google Shape;2076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77" name="Google Shape;2077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78" name="Google Shape;2078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79" name="Google Shape;207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0" name="Google Shape;208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1" name="Google Shape;208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82" name="Google Shape;2082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83" name="Google Shape;2083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4" name="Google Shape;2084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5" name="Google Shape;2085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86" name="Google Shape;2086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87" name="Google Shape;2087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8" name="Google Shape;2088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89" name="Google Shape;2089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090" name="Google Shape;2090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091" name="Google Shape;2091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92" name="Google Shape;2092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3" name="Google Shape;2093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4" name="Google Shape;2094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95" name="Google Shape;2095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096" name="Google Shape;2096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7" name="Google Shape;2097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098" name="Google Shape;2098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099" name="Google Shape;2099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00" name="Google Shape;2100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1" name="Google Shape;2101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2" name="Google Shape;2102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03" name="Google Shape;2103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04" name="Google Shape;210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5" name="Google Shape;210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06" name="Google Shape;210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107" name="Google Shape;2107;p7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108" name="Google Shape;2108;p7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109" name="Google Shape;2109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10" name="Google Shape;2110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1" name="Google Shape;2111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2" name="Google Shape;2112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13" name="Google Shape;2113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14" name="Google Shape;2114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5" name="Google Shape;2115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6" name="Google Shape;2116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17" name="Google Shape;2117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18" name="Google Shape;2118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19" name="Google Shape;2119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0" name="Google Shape;2120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21" name="Google Shape;2121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22" name="Google Shape;2122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3" name="Google Shape;2123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4" name="Google Shape;2124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125" name="Google Shape;2125;p7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126" name="Google Shape;2126;p7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27" name="Google Shape;2127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8" name="Google Shape;2128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29" name="Google Shape;2129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30" name="Google Shape;2130;p7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31" name="Google Shape;2131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2" name="Google Shape;2132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3" name="Google Shape;2133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34" name="Google Shape;2134;p7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35" name="Google Shape;2135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6" name="Google Shape;2136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37" name="Google Shape;2137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138" name="Google Shape;2138;p7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139" name="Google Shape;2139;p7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40" name="Google Shape;2140;p7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141" name="Google Shape;2141;p7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142" name="Google Shape;2142;p7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143" name="Google Shape;2143;p7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44" name="Google Shape;2144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45" name="Google Shape;2145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46" name="Google Shape;2146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147" name="Google Shape;2147;p7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48" name="Google Shape;2148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49" name="Google Shape;2149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0" name="Google Shape;2150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151" name="Google Shape;2151;p7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52" name="Google Shape;2152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3" name="Google Shape;2153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4" name="Google Shape;2154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155" name="Google Shape;2155;p7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156" name="Google Shape;2156;p7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7" name="Google Shape;2157;p7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158" name="Google Shape;2158;p7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159" name="Google Shape;2159;p7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160" name="Google Shape;2160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161" name="Google Shape;2161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2" name="Google Shape;2162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3" name="Google Shape;2163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64" name="Google Shape;2164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165" name="Google Shape;2165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6" name="Google Shape;2166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7" name="Google Shape;2167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168" name="Google Shape;2168;p7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2169" name="Google Shape;2169;p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170" name="Google Shape;2170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171" name="Google Shape;2171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72" name="Google Shape;217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3" name="Google Shape;217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4" name="Google Shape;217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75" name="Google Shape;2175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76" name="Google Shape;217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7" name="Google Shape;217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8" name="Google Shape;217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79" name="Google Shape;2179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80" name="Google Shape;218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1" name="Google Shape;218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2" name="Google Shape;218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83" name="Google Shape;2183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84" name="Google Shape;218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5" name="Google Shape;218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6" name="Google Shape;218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187" name="Google Shape;2187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188" name="Google Shape;2188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89" name="Google Shape;218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0" name="Google Shape;219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1" name="Google Shape;219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92" name="Google Shape;2192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93" name="Google Shape;2193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4" name="Google Shape;2194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5" name="Google Shape;2195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96" name="Google Shape;2196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197" name="Google Shape;219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8" name="Google Shape;219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9" name="Google Shape;219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00" name="Google Shape;2200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01" name="Google Shape;2201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2" name="Google Shape;2202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3" name="Google Shape;2203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04" name="Google Shape;2204;p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205" name="Google Shape;2205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06" name="Google Shape;2206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07" name="Google Shape;220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8" name="Google Shape;220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9" name="Google Shape;220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10" name="Google Shape;2210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11" name="Google Shape;2211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2" name="Google Shape;2212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3" name="Google Shape;2213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14" name="Google Shape;2214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15" name="Google Shape;2215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6" name="Google Shape;2216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7" name="Google Shape;2217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18" name="Google Shape;2218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19" name="Google Shape;221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0" name="Google Shape;222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1" name="Google Shape;222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222" name="Google Shape;2222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23" name="Google Shape;2223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24" name="Google Shape;222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5" name="Google Shape;222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6" name="Google Shape;222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27" name="Google Shape;2227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28" name="Google Shape;222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9" name="Google Shape;222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0" name="Google Shape;223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31" name="Google Shape;2231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32" name="Google Shape;223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3" name="Google Shape;223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4" name="Google Shape;223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35" name="Google Shape;2235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36" name="Google Shape;223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7" name="Google Shape;223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8" name="Google Shape;223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39" name="Google Shape;2239;p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2240" name="Google Shape;2240;p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41" name="Google Shape;2241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2" name="Google Shape;2242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3" name="Google Shape;2243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44" name="Google Shape;2244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45" name="Google Shape;2245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6" name="Google Shape;2246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7" name="Google Shape;2247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48" name="Google Shape;2248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49" name="Google Shape;2249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0" name="Google Shape;2250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1" name="Google Shape;2251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52" name="Google Shape;2252;p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253" name="Google Shape;2253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4" name="Google Shape;2254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5" name="Google Shape;2255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256" name="Google Shape;2256;p7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2257" name="Google Shape;2257;p7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258" name="Google Shape;2258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59" name="Google Shape;2259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60" name="Google Shape;226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1" name="Google Shape;226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2" name="Google Shape;226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63" name="Google Shape;2263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64" name="Google Shape;226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5" name="Google Shape;226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6" name="Google Shape;226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67" name="Google Shape;2267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68" name="Google Shape;2268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9" name="Google Shape;2269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0" name="Google Shape;2270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71" name="Google Shape;2271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72" name="Google Shape;227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3" name="Google Shape;227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4" name="Google Shape;227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275" name="Google Shape;2275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76" name="Google Shape;2276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77" name="Google Shape;227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8" name="Google Shape;227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9" name="Google Shape;227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80" name="Google Shape;2280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81" name="Google Shape;2281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2" name="Google Shape;2282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3" name="Google Shape;2283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84" name="Google Shape;2284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85" name="Google Shape;2285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6" name="Google Shape;2286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7" name="Google Shape;2287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88" name="Google Shape;2288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89" name="Google Shape;228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0" name="Google Shape;229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1" name="Google Shape;229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292" name="Google Shape;2292;p7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2293" name="Google Shape;2293;p7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294" name="Google Shape;2294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95" name="Google Shape;2295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6" name="Google Shape;2296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7" name="Google Shape;2297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98" name="Google Shape;2298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299" name="Google Shape;2299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0" name="Google Shape;2300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1" name="Google Shape;2301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02" name="Google Shape;2302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03" name="Google Shape;2303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4" name="Google Shape;2304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5" name="Google Shape;2305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06" name="Google Shape;2306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07" name="Google Shape;2307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8" name="Google Shape;2308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9" name="Google Shape;2309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310" name="Google Shape;2310;p7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311" name="Google Shape;2311;p7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12" name="Google Shape;2312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3" name="Google Shape;2313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4" name="Google Shape;2314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15" name="Google Shape;2315;p7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16" name="Google Shape;2316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8" name="Google Shape;2318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19" name="Google Shape;2319;p7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20" name="Google Shape;2320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1" name="Google Shape;2321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2" name="Google Shape;2322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23" name="Google Shape;2323;p7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324" name="Google Shape;2324;p7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5" name="Google Shape;2325;p7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6" name="Google Shape;2326;p7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327" name="Google Shape;2327;p7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2328" name="Google Shape;2328;p7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29" name="Google Shape;2329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0" name="Google Shape;2330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1" name="Google Shape;2331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32" name="Google Shape;2332;p7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33" name="Google Shape;2333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4" name="Google Shape;2334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5" name="Google Shape;2335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36" name="Google Shape;2336;p7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37" name="Google Shape;2337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8" name="Google Shape;2338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9" name="Google Shape;2339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40" name="Google Shape;2340;p7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341" name="Google Shape;2341;p7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2" name="Google Shape;2342;p7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3" name="Google Shape;2343;p7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344" name="Google Shape;2344;p7"/>
          <p:cNvSpPr txBox="1">
            <a:spLocks noGrp="1"/>
          </p:cNvSpPr>
          <p:nvPr>
            <p:ph type="title"/>
          </p:nvPr>
        </p:nvSpPr>
        <p:spPr>
          <a:xfrm>
            <a:off x="841890" y="786384"/>
            <a:ext cx="9008100" cy="8421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7"/>
          <p:cNvSpPr txBox="1">
            <a:spLocks noGrp="1"/>
          </p:cNvSpPr>
          <p:nvPr>
            <p:ph type="body" idx="1"/>
          </p:nvPr>
        </p:nvSpPr>
        <p:spPr>
          <a:xfrm>
            <a:off x="841890" y="1694397"/>
            <a:ext cx="3884700" cy="5022900"/>
          </a:xfrm>
          <a:prstGeom prst="rect">
            <a:avLst/>
          </a:prstGeom>
        </p:spPr>
        <p:txBody>
          <a:bodyPr spcFirstLastPara="1" wrap="square" lIns="114525" tIns="114525" rIns="114525" bIns="1145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8"/>
          <p:cNvSpPr txBox="1">
            <a:spLocks noGrp="1"/>
          </p:cNvSpPr>
          <p:nvPr>
            <p:ph type="title"/>
          </p:nvPr>
        </p:nvSpPr>
        <p:spPr>
          <a:xfrm>
            <a:off x="1623100" y="2629876"/>
            <a:ext cx="7445700" cy="30105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grpSp>
        <p:nvGrpSpPr>
          <p:cNvPr id="2348" name="Google Shape;2348;p8"/>
          <p:cNvGrpSpPr/>
          <p:nvPr/>
        </p:nvGrpSpPr>
        <p:grpSpPr>
          <a:xfrm flipH="1">
            <a:off x="678023" y="547977"/>
            <a:ext cx="10011977" cy="6318048"/>
            <a:chOff x="-20797" y="547977"/>
            <a:chExt cx="10011977" cy="6318048"/>
          </a:xfrm>
        </p:grpSpPr>
        <p:sp>
          <p:nvSpPr>
            <p:cNvPr id="2349" name="Google Shape;2349;p8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2" name="Google Shape;2352;p8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2353" name="Google Shape;2353;p8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6" name="Google Shape;2356;p8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2357" name="Google Shape;2357;p8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0" name="Google Shape;2360;p8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361" name="Google Shape;2361;p8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4" name="Google Shape;2364;p8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365" name="Google Shape;2365;p8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8" name="Google Shape;2368;p8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2369" name="Google Shape;2369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2" name="Google Shape;2372;p8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2373" name="Google Shape;2373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6" name="Google Shape;2376;p8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2377" name="Google Shape;2377;p8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8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2390" name="Google Shape;2390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3" name="Google Shape;2393;p8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2394" name="Google Shape;2394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7" name="Google Shape;2397;p8"/>
          <p:cNvGrpSpPr/>
          <p:nvPr/>
        </p:nvGrpSpPr>
        <p:grpSpPr>
          <a:xfrm flipH="1">
            <a:off x="-20797" y="-12625"/>
            <a:ext cx="10692000" cy="7589400"/>
            <a:chOff x="-2000" y="-12625"/>
            <a:chExt cx="10692000" cy="7589400"/>
          </a:xfrm>
        </p:grpSpPr>
        <p:sp>
          <p:nvSpPr>
            <p:cNvPr id="2398" name="Google Shape;2398;p8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9" name="Google Shape;2399;p8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2400" name="Google Shape;2400;p8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401" name="Google Shape;2401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402" name="Google Shape;2402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403" name="Google Shape;240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4" name="Google Shape;240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5" name="Google Shape;240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6" name="Google Shape;240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07" name="Google Shape;240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8" name="Google Shape;240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9" name="Google Shape;240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0" name="Google Shape;241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1" name="Google Shape;241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2" name="Google Shape;241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3" name="Google Shape;241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4" name="Google Shape;241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5" name="Google Shape;241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6" name="Google Shape;241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7" name="Google Shape;241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8" name="Google Shape;241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419" name="Google Shape;2419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420" name="Google Shape;2420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21" name="Google Shape;2421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22" name="Google Shape;2422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3" name="Google Shape;242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4" name="Google Shape;242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5" name="Google Shape;242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6" name="Google Shape;2426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7" name="Google Shape;242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8" name="Google Shape;242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9" name="Google Shape;242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0" name="Google Shape;2430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1" name="Google Shape;243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2" name="Google Shape;243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3" name="Google Shape;243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4" name="Google Shape;2434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5" name="Google Shape;243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6" name="Google Shape;243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7" name="Google Shape;243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38" name="Google Shape;2438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39" name="Google Shape;2439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0" name="Google Shape;244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1" name="Google Shape;244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2" name="Google Shape;244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3" name="Google Shape;2443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4" name="Google Shape;244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5" name="Google Shape;244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6" name="Google Shape;244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7" name="Google Shape;2447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8" name="Google Shape;244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9" name="Google Shape;244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0" name="Google Shape;245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51" name="Google Shape;2451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2" name="Google Shape;245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3" name="Google Shape;245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4" name="Google Shape;245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55" name="Google Shape;2455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56" name="Google Shape;2456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57" name="Google Shape;2457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8" name="Google Shape;245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9" name="Google Shape;245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0" name="Google Shape;246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1" name="Google Shape;2461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2" name="Google Shape;246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3" name="Google Shape;246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4" name="Google Shape;246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5" name="Google Shape;2465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6" name="Google Shape;246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7" name="Google Shape;246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8" name="Google Shape;246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9" name="Google Shape;2469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0" name="Google Shape;247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1" name="Google Shape;247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2" name="Google Shape;247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73" name="Google Shape;2473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74" name="Google Shape;2474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5" name="Google Shape;247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6" name="Google Shape;247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7" name="Google Shape;247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78" name="Google Shape;2478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9" name="Google Shape;247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0" name="Google Shape;248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1" name="Google Shape;248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2" name="Google Shape;2482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3" name="Google Shape;248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4" name="Google Shape;248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5" name="Google Shape;248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6" name="Google Shape;2486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7" name="Google Shape;248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8" name="Google Shape;248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9" name="Google Shape;248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90" name="Google Shape;2490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491" name="Google Shape;2491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2" name="Google Shape;249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3" name="Google Shape;249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4" name="Google Shape;249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5" name="Google Shape;2495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6" name="Google Shape;249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7" name="Google Shape;249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8" name="Google Shape;249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9" name="Google Shape;2499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0" name="Google Shape;250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1" name="Google Shape;250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2" name="Google Shape;250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503" name="Google Shape;2503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4" name="Google Shape;2504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5" name="Google Shape;2505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6" name="Google Shape;2506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507" name="Google Shape;2507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508" name="Google Shape;25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09" name="Google Shape;25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0" name="Google Shape;25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1" name="Google Shape;25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12" name="Google Shape;25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13" name="Google Shape;25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4" name="Google Shape;25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5" name="Google Shape;25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516" name="Google Shape;2516;p8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517" name="Google Shape;2517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518" name="Google Shape;2518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519" name="Google Shape;2519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0" name="Google Shape;252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1" name="Google Shape;252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2" name="Google Shape;252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3" name="Google Shape;2523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4" name="Google Shape;25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5" name="Google Shape;25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6" name="Google Shape;25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7" name="Google Shape;2527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8" name="Google Shape;25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9" name="Google Shape;25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0" name="Google Shape;25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31" name="Google Shape;2531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32" name="Google Shape;25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3" name="Google Shape;25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4" name="Google Shape;25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535" name="Google Shape;2535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536" name="Google Shape;2536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37" name="Google Shape;2537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38" name="Google Shape;2538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39" name="Google Shape;253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0" name="Google Shape;254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1" name="Google Shape;254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2" name="Google Shape;2542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3" name="Google Shape;254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4" name="Google Shape;254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5" name="Google Shape;254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6" name="Google Shape;2546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7" name="Google Shape;254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8" name="Google Shape;254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9" name="Google Shape;254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0" name="Google Shape;2550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1" name="Google Shape;255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2" name="Google Shape;255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3" name="Google Shape;255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54" name="Google Shape;2554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55" name="Google Shape;2555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6" name="Google Shape;255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7" name="Google Shape;255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8" name="Google Shape;255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9" name="Google Shape;2559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0" name="Google Shape;256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1" name="Google Shape;256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2" name="Google Shape;256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3" name="Google Shape;2563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4" name="Google Shape;256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5" name="Google Shape;256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6" name="Google Shape;256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7" name="Google Shape;2567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8" name="Google Shape;256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9" name="Google Shape;256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0" name="Google Shape;257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71" name="Google Shape;2571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72" name="Google Shape;2572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73" name="Google Shape;2573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4" name="Google Shape;257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5" name="Google Shape;257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6" name="Google Shape;257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77" name="Google Shape;2577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8" name="Google Shape;257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9" name="Google Shape;257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0" name="Google Shape;258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1" name="Google Shape;2581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2" name="Google Shape;258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3" name="Google Shape;258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4" name="Google Shape;258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5" name="Google Shape;2585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6" name="Google Shape;258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7" name="Google Shape;258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8" name="Google Shape;258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89" name="Google Shape;2589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90" name="Google Shape;2590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1" name="Google Shape;259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2" name="Google Shape;259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3" name="Google Shape;259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4" name="Google Shape;2594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5" name="Google Shape;259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6" name="Google Shape;259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7" name="Google Shape;259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8" name="Google Shape;2598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9" name="Google Shape;259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0" name="Google Shape;260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1" name="Google Shape;260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02" name="Google Shape;2602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3" name="Google Shape;260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4" name="Google Shape;260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5" name="Google Shape;260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06" name="Google Shape;2606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07" name="Google Shape;2607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08" name="Google Shape;2608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09" name="Google Shape;2609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0" name="Google Shape;2610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1" name="Google Shape;2611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2" name="Google Shape;261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3" name="Google Shape;261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4" name="Google Shape;261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5" name="Google Shape;2615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6" name="Google Shape;261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7" name="Google Shape;261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8" name="Google Shape;261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9" name="Google Shape;2619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20" name="Google Shape;262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1" name="Google Shape;262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2" name="Google Shape;262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23" name="Google Shape;2623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624" name="Google Shape;2624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5" name="Google Shape;262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6" name="Google Shape;262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7" name="Google Shape;262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28" name="Google Shape;2628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9" name="Google Shape;262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0" name="Google Shape;263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1" name="Google Shape;263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632" name="Google Shape;2632;p8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633" name="Google Shape;2633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34" name="Google Shape;2634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35" name="Google Shape;263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36" name="Google Shape;26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7" name="Google Shape;26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8" name="Google Shape;26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39" name="Google Shape;263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0" name="Google Shape;264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1" name="Google Shape;264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2" name="Google Shape;264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3" name="Google Shape;264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4" name="Google Shape;264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5" name="Google Shape;264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6" name="Google Shape;264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7" name="Google Shape;264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8" name="Google Shape;264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9" name="Google Shape;264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0" name="Google Shape;265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51" name="Google Shape;2651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52" name="Google Shape;2652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3" name="Google Shape;26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4" name="Google Shape;26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5" name="Google Shape;26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56" name="Google Shape;2656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7" name="Google Shape;265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8" name="Google Shape;265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9" name="Google Shape;265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0" name="Google Shape;2660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1" name="Google Shape;266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2" name="Google Shape;266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3" name="Google Shape;266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4" name="Google Shape;2664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5" name="Google Shape;266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6" name="Google Shape;266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7" name="Google Shape;266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668" name="Google Shape;2668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69" name="Google Shape;2669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70" name="Google Shape;267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1" name="Google Shape;26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2" name="Google Shape;26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3" name="Google Shape;26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4" name="Google Shape;267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5" name="Google Shape;267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6" name="Google Shape;267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7" name="Google Shape;267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8" name="Google Shape;267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9" name="Google Shape;267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0" name="Google Shape;268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1" name="Google Shape;268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82" name="Google Shape;268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3" name="Google Shape;268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4" name="Google Shape;268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5" name="Google Shape;268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86" name="Google Shape;2686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87" name="Google Shape;2687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8" name="Google Shape;26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9" name="Google Shape;26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0" name="Google Shape;26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1" name="Google Shape;2691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2" name="Google Shape;269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3" name="Google Shape;269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4" name="Google Shape;269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5" name="Google Shape;2695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6" name="Google Shape;269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7" name="Google Shape;269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8" name="Google Shape;269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9" name="Google Shape;2699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00" name="Google Shape;270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1" name="Google Shape;270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2" name="Google Shape;270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03" name="Google Shape;2703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04" name="Google Shape;2704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5" name="Google Shape;27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6" name="Google Shape;27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7" name="Google Shape;27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08" name="Google Shape;27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9" name="Google Shape;27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0" name="Google Shape;27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1" name="Google Shape;27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2" name="Google Shape;27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3" name="Google Shape;27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4" name="Google Shape;27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5" name="Google Shape;27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6" name="Google Shape;2716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7" name="Google Shape;271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8" name="Google Shape;271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9" name="Google Shape;271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720" name="Google Shape;2720;p8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721" name="Google Shape;2721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22" name="Google Shape;2722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23" name="Google Shape;272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4" name="Google Shape;27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5" name="Google Shape;27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6" name="Google Shape;27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27" name="Google Shape;272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8" name="Google Shape;27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9" name="Google Shape;27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0" name="Google Shape;27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1" name="Google Shape;273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2" name="Google Shape;27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3" name="Google Shape;27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4" name="Google Shape;27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5" name="Google Shape;273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6" name="Google Shape;27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7" name="Google Shape;27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8" name="Google Shape;27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39" name="Google Shape;2739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40" name="Google Shape;274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1" name="Google Shape;274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2" name="Google Shape;274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3" name="Google Shape;274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4" name="Google Shape;274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5" name="Google Shape;274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6" name="Google Shape;274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7" name="Google Shape;274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8" name="Google Shape;274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9" name="Google Shape;274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0" name="Google Shape;275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1" name="Google Shape;275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52" name="Google Shape;275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3" name="Google Shape;27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4" name="Google Shape;27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5" name="Google Shape;27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56" name="Google Shape;2756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57" name="Google Shape;2757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58" name="Google Shape;2758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9" name="Google Shape;275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0" name="Google Shape;276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1" name="Google Shape;276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2" name="Google Shape;2762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3" name="Google Shape;276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4" name="Google Shape;276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5" name="Google Shape;276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6" name="Google Shape;2766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7" name="Google Shape;276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8" name="Google Shape;276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9" name="Google Shape;276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0" name="Google Shape;2770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1" name="Google Shape;27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2" name="Google Shape;27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3" name="Google Shape;27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74" name="Google Shape;2774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75" name="Google Shape;277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6" name="Google Shape;277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7" name="Google Shape;277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8" name="Google Shape;277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9" name="Google Shape;277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0" name="Google Shape;278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1" name="Google Shape;278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2" name="Google Shape;278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3" name="Google Shape;278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4" name="Google Shape;278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5" name="Google Shape;278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6" name="Google Shape;278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7" name="Google Shape;278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8" name="Google Shape;27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9" name="Google Shape;27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90" name="Google Shape;27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91" name="Google Shape;2791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92" name="Google Shape;2792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3" name="Google Shape;279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96" name="Google Shape;2796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7" name="Google Shape;279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0" name="Google Shape;2800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1" name="Google Shape;2801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4" name="Google Shape;2804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5" name="Google Shape;28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2808" name="Google Shape;2808;p8"/>
          <p:cNvGrpSpPr/>
          <p:nvPr/>
        </p:nvGrpSpPr>
        <p:grpSpPr>
          <a:xfrm flipH="1">
            <a:off x="170560" y="533705"/>
            <a:ext cx="3176918" cy="3726693"/>
            <a:chOff x="3123500" y="607850"/>
            <a:chExt cx="2692075" cy="3186025"/>
          </a:xfrm>
        </p:grpSpPr>
        <p:sp>
          <p:nvSpPr>
            <p:cNvPr id="2809" name="Google Shape;2809;p8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9"/>
          <p:cNvSpPr txBox="1">
            <a:spLocks noGrp="1"/>
          </p:cNvSpPr>
          <p:nvPr>
            <p:ph type="title"/>
          </p:nvPr>
        </p:nvSpPr>
        <p:spPr>
          <a:xfrm>
            <a:off x="841890" y="1776984"/>
            <a:ext cx="9008100" cy="12375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24" name="Google Shape;2824;p9"/>
          <p:cNvSpPr txBox="1">
            <a:spLocks noGrp="1"/>
          </p:cNvSpPr>
          <p:nvPr>
            <p:ph type="subTitle" idx="1"/>
          </p:nvPr>
        </p:nvSpPr>
        <p:spPr>
          <a:xfrm>
            <a:off x="2621025" y="2973565"/>
            <a:ext cx="5450100" cy="24726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9"/>
          <p:cNvSpPr/>
          <p:nvPr/>
        </p:nvSpPr>
        <p:spPr>
          <a:xfrm flipH="1">
            <a:off x="-1065222" y="6051925"/>
            <a:ext cx="2262118" cy="976463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9"/>
          <p:cNvSpPr/>
          <p:nvPr/>
        </p:nvSpPr>
        <p:spPr>
          <a:xfrm>
            <a:off x="7563419" y="1862625"/>
            <a:ext cx="378161" cy="192025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9"/>
          <p:cNvSpPr/>
          <p:nvPr/>
        </p:nvSpPr>
        <p:spPr>
          <a:xfrm>
            <a:off x="6092303" y="2497813"/>
            <a:ext cx="848747" cy="40279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9"/>
          <p:cNvSpPr/>
          <p:nvPr/>
        </p:nvSpPr>
        <p:spPr>
          <a:xfrm>
            <a:off x="4096578" y="1172750"/>
            <a:ext cx="848747" cy="40279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9" name="Google Shape;2829;p9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2830" name="Google Shape;2830;p9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1" name="Google Shape;2831;p9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2832" name="Google Shape;2832;p9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833" name="Google Shape;2833;p9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834" name="Google Shape;2834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35" name="Google Shape;283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6" name="Google Shape;283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283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38" name="Google Shape;2838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39" name="Google Shape;283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284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284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2" name="Google Shape;2842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43" name="Google Shape;284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4" name="Google Shape;284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5" name="Google Shape;284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6" name="Google Shape;2846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47" name="Google Shape;284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8" name="Google Shape;284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9" name="Google Shape;284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850" name="Google Shape;2850;p9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851" name="Google Shape;2851;p9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852" name="Google Shape;2852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53" name="Google Shape;2853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54" name="Google Shape;285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5" name="Google Shape;285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6" name="Google Shape;285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57" name="Google Shape;2857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58" name="Google Shape;285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59" name="Google Shape;285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0" name="Google Shape;286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61" name="Google Shape;2861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62" name="Google Shape;286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3" name="Google Shape;286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4" name="Google Shape;286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65" name="Google Shape;2865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66" name="Google Shape;286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7" name="Google Shape;286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8" name="Google Shape;286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869" name="Google Shape;2869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70" name="Google Shape;2870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1" name="Google Shape;287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2" name="Google Shape;287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3" name="Google Shape;287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74" name="Google Shape;2874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5" name="Google Shape;287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6" name="Google Shape;287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7" name="Google Shape;287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78" name="Google Shape;2878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79" name="Google Shape;287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0" name="Google Shape;288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1" name="Google Shape;288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82" name="Google Shape;2882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83" name="Google Shape;288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4" name="Google Shape;288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5" name="Google Shape;288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886" name="Google Shape;2886;p9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887" name="Google Shape;2887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888" name="Google Shape;2888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89" name="Google Shape;288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0" name="Google Shape;289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1" name="Google Shape;289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92" name="Google Shape;2892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93" name="Google Shape;289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4" name="Google Shape;289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5" name="Google Shape;289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896" name="Google Shape;2896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897" name="Google Shape;289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8" name="Google Shape;289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99" name="Google Shape;289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00" name="Google Shape;2900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01" name="Google Shape;290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2" name="Google Shape;290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3" name="Google Shape;290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904" name="Google Shape;2904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05" name="Google Shape;2905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06" name="Google Shape;290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7" name="Google Shape;290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08" name="Google Shape;290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09" name="Google Shape;2909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0" name="Google Shape;291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1" name="Google Shape;291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2" name="Google Shape;291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13" name="Google Shape;2913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4" name="Google Shape;291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5" name="Google Shape;291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6" name="Google Shape;291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17" name="Google Shape;2917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18" name="Google Shape;291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19" name="Google Shape;291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20" name="Google Shape;292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2921" name="Google Shape;2921;p9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922" name="Google Shape;2922;p9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23" name="Google Shape;2923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4" name="Google Shape;2924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5" name="Google Shape;2925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26" name="Google Shape;2926;p9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27" name="Google Shape;2927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8" name="Google Shape;2928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29" name="Google Shape;2929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30" name="Google Shape;2930;p9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31" name="Google Shape;2931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2" name="Google Shape;2932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3" name="Google Shape;2933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934" name="Google Shape;2934;p9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935" name="Google Shape;2935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6" name="Google Shape;2936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937" name="Google Shape;2937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938" name="Google Shape;2938;p9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2939" name="Google Shape;2939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940" name="Google Shape;294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1" name="Google Shape;294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2" name="Google Shape;294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943" name="Google Shape;2943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2944" name="Google Shape;294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5" name="Google Shape;294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6" name="Google Shape;294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947" name="Google Shape;2947;p9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2948" name="Google Shape;2948;p9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2949" name="Google Shape;2949;p9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950" name="Google Shape;2950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1" name="Google Shape;295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2" name="Google Shape;295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3" name="Google Shape;295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54" name="Google Shape;2954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5" name="Google Shape;295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6" name="Google Shape;295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7" name="Google Shape;295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58" name="Google Shape;2958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59" name="Google Shape;295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0" name="Google Shape;296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1" name="Google Shape;296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62" name="Google Shape;2962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963" name="Google Shape;296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4" name="Google Shape;296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5" name="Google Shape;296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966" name="Google Shape;2966;p9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2967" name="Google Shape;2967;p9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2968" name="Google Shape;2968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69" name="Google Shape;2969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0" name="Google Shape;297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1" name="Google Shape;297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2" name="Google Shape;297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73" name="Google Shape;2973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4" name="Google Shape;297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5" name="Google Shape;297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6" name="Google Shape;297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77" name="Google Shape;2977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78" name="Google Shape;2978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79" name="Google Shape;2979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0" name="Google Shape;2980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81" name="Google Shape;2981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82" name="Google Shape;298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3" name="Google Shape;298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4" name="Google Shape;298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2985" name="Google Shape;2985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986" name="Google Shape;2986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87" name="Google Shape;298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8" name="Google Shape;298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89" name="Google Shape;298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0" name="Google Shape;2990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1" name="Google Shape;2991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2" name="Google Shape;2992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3" name="Google Shape;2993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4" name="Google Shape;2994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5" name="Google Shape;299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6" name="Google Shape;299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97" name="Google Shape;299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998" name="Google Shape;2998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999" name="Google Shape;299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0" name="Google Shape;300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1" name="Google Shape;300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002" name="Google Shape;3002;p9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003" name="Google Shape;3003;p9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004" name="Google Shape;3004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05" name="Google Shape;3005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6" name="Google Shape;3006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07" name="Google Shape;3007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08" name="Google Shape;3008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09" name="Google Shape;3009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0" name="Google Shape;3010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1" name="Google Shape;3011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12" name="Google Shape;3012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13" name="Google Shape;3013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4" name="Google Shape;3014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5" name="Google Shape;3015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16" name="Google Shape;3016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17" name="Google Shape;3017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8" name="Google Shape;3018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19" name="Google Shape;3019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020" name="Google Shape;3020;p9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021" name="Google Shape;3021;p9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22" name="Google Shape;3022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3" name="Google Shape;3023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4" name="Google Shape;3024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25" name="Google Shape;3025;p9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26" name="Google Shape;3026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7" name="Google Shape;3027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28" name="Google Shape;3028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29" name="Google Shape;3029;p9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30" name="Google Shape;3030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1" name="Google Shape;3031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2" name="Google Shape;3032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033" name="Google Shape;3033;p9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034" name="Google Shape;3034;p9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5" name="Google Shape;3035;p9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036" name="Google Shape;3036;p9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037" name="Google Shape;3037;p9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038" name="Google Shape;3038;p9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39" name="Google Shape;3039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0" name="Google Shape;3040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1" name="Google Shape;3041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2" name="Google Shape;3042;p9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43" name="Google Shape;3043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4" name="Google Shape;3044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5" name="Google Shape;3045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46" name="Google Shape;3046;p9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47" name="Google Shape;3047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8" name="Google Shape;3048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49" name="Google Shape;3049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050" name="Google Shape;3050;p9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051" name="Google Shape;3051;p9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52" name="Google Shape;3052;p9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053" name="Google Shape;3053;p9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054" name="Google Shape;3054;p9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055" name="Google Shape;3055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056" name="Google Shape;305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7" name="Google Shape;305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8" name="Google Shape;305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59" name="Google Shape;3059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060" name="Google Shape;306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1" name="Google Shape;306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2" name="Google Shape;306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063" name="Google Shape;3063;p9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3064" name="Google Shape;3064;p9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065" name="Google Shape;3065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066" name="Google Shape;3066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67" name="Google Shape;306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8" name="Google Shape;306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9" name="Google Shape;306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0" name="Google Shape;3070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1" name="Google Shape;307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2" name="Google Shape;307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3" name="Google Shape;307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4" name="Google Shape;3074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5" name="Google Shape;307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6" name="Google Shape;307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7" name="Google Shape;307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78" name="Google Shape;3078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79" name="Google Shape;307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0" name="Google Shape;308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1" name="Google Shape;308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082" name="Google Shape;3082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083" name="Google Shape;3083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84" name="Google Shape;308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5" name="Google Shape;308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6" name="Google Shape;308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87" name="Google Shape;3087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88" name="Google Shape;3088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9" name="Google Shape;3089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0" name="Google Shape;3090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91" name="Google Shape;3091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92" name="Google Shape;309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3" name="Google Shape;309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4" name="Google Shape;309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95" name="Google Shape;3095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096" name="Google Shape;309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7" name="Google Shape;309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8" name="Google Shape;309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099" name="Google Shape;3099;p9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00" name="Google Shape;3100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01" name="Google Shape;3101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02" name="Google Shape;310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3" name="Google Shape;310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4" name="Google Shape;310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5" name="Google Shape;3105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06" name="Google Shape;310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7" name="Google Shape;310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8" name="Google Shape;310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9" name="Google Shape;3109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0" name="Google Shape;311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1" name="Google Shape;311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2" name="Google Shape;311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13" name="Google Shape;3113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4" name="Google Shape;311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5" name="Google Shape;311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6" name="Google Shape;311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17" name="Google Shape;3117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18" name="Google Shape;3118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19" name="Google Shape;311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0" name="Google Shape;312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1" name="Google Shape;312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2" name="Google Shape;3122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23" name="Google Shape;312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4" name="Google Shape;312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5" name="Google Shape;312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6" name="Google Shape;3126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27" name="Google Shape;312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8" name="Google Shape;312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9" name="Google Shape;312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30" name="Google Shape;3130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31" name="Google Shape;313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2" name="Google Shape;313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3" name="Google Shape;313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134" name="Google Shape;3134;p9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135" name="Google Shape;3135;p9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36" name="Google Shape;313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7" name="Google Shape;313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8" name="Google Shape;313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39" name="Google Shape;3139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0" name="Google Shape;3140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1" name="Google Shape;3141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2" name="Google Shape;3142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43" name="Google Shape;3143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4" name="Google Shape;314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5" name="Google Shape;314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6" name="Google Shape;314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47" name="Google Shape;3147;p9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148" name="Google Shape;3148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9" name="Google Shape;3149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0" name="Google Shape;3150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151" name="Google Shape;3151;p9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3152" name="Google Shape;3152;p9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53" name="Google Shape;3153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54" name="Google Shape;3154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55" name="Google Shape;315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6" name="Google Shape;315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7" name="Google Shape;315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58" name="Google Shape;3158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59" name="Google Shape;315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0" name="Google Shape;316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1" name="Google Shape;316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62" name="Google Shape;3162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63" name="Google Shape;3163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4" name="Google Shape;3164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5" name="Google Shape;3165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66" name="Google Shape;3166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67" name="Google Shape;316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8" name="Google Shape;316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9" name="Google Shape;316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70" name="Google Shape;3170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71" name="Google Shape;3171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72" name="Google Shape;317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3" name="Google Shape;317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4" name="Google Shape;317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75" name="Google Shape;3175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76" name="Google Shape;3176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7" name="Google Shape;3177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8" name="Google Shape;3178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79" name="Google Shape;3179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80" name="Google Shape;318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1" name="Google Shape;318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2" name="Google Shape;318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83" name="Google Shape;3183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84" name="Google Shape;318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5" name="Google Shape;318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6" name="Google Shape;318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187" name="Google Shape;3187;p9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188" name="Google Shape;3188;p9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189" name="Google Shape;3189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0" name="Google Shape;3190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1" name="Google Shape;3191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2" name="Google Shape;3192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93" name="Google Shape;3193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4" name="Google Shape;3194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5" name="Google Shape;3195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6" name="Google Shape;3196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97" name="Google Shape;3197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198" name="Google Shape;3198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9" name="Google Shape;3199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0" name="Google Shape;3200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01" name="Google Shape;3201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02" name="Google Shape;3202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3" name="Google Shape;3203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4" name="Google Shape;3204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05" name="Google Shape;3205;p9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206" name="Google Shape;3206;p9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07" name="Google Shape;3207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8" name="Google Shape;3208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9" name="Google Shape;3209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0" name="Google Shape;3210;p9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1" name="Google Shape;3211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2" name="Google Shape;3212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3" name="Google Shape;3213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4" name="Google Shape;3214;p9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5" name="Google Shape;3215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6" name="Google Shape;3216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7" name="Google Shape;3217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18" name="Google Shape;3218;p9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19" name="Google Shape;3219;p9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0" name="Google Shape;3220;p9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1" name="Google Shape;3221;p9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222" name="Google Shape;3222;p9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223" name="Google Shape;3223;p9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24" name="Google Shape;3224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5" name="Google Shape;3225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6" name="Google Shape;3226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27" name="Google Shape;3227;p9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28" name="Google Shape;3228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9" name="Google Shape;3229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0" name="Google Shape;3230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31" name="Google Shape;3231;p9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32" name="Google Shape;3232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3" name="Google Shape;3233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4" name="Google Shape;3234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35" name="Google Shape;3235;p9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236" name="Google Shape;3236;p9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7" name="Google Shape;3237;p9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8" name="Google Shape;3238;p9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239" name="Google Shape;3239;p9"/>
          <p:cNvGrpSpPr/>
          <p:nvPr/>
        </p:nvGrpSpPr>
        <p:grpSpPr>
          <a:xfrm>
            <a:off x="7736799" y="5251248"/>
            <a:ext cx="2615384" cy="2324448"/>
            <a:chOff x="2130575" y="4054150"/>
            <a:chExt cx="1526875" cy="1369175"/>
          </a:xfrm>
        </p:grpSpPr>
        <p:sp>
          <p:nvSpPr>
            <p:cNvPr id="3240" name="Google Shape;3240;p9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9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9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9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9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9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9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9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9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9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2" name="Google Shape;3252;p10"/>
          <p:cNvGrpSpPr/>
          <p:nvPr/>
        </p:nvGrpSpPr>
        <p:grpSpPr>
          <a:xfrm>
            <a:off x="-308047" y="980825"/>
            <a:ext cx="9160327" cy="5545438"/>
            <a:chOff x="-308047" y="980825"/>
            <a:chExt cx="9160327" cy="5545438"/>
          </a:xfrm>
        </p:grpSpPr>
        <p:sp>
          <p:nvSpPr>
            <p:cNvPr id="3253" name="Google Shape;3253;p10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6" name="Google Shape;3256;p10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3257" name="Google Shape;3257;p10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8" name="Google Shape;3258;p10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3259" name="Google Shape;3259;p10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3260" name="Google Shape;3260;p10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261" name="Google Shape;3261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62" name="Google Shape;326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3" name="Google Shape;326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4" name="Google Shape;326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65" name="Google Shape;3265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66" name="Google Shape;326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7" name="Google Shape;326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8" name="Google Shape;326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69" name="Google Shape;3269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70" name="Google Shape;327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1" name="Google Shape;327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2" name="Google Shape;327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73" name="Google Shape;3273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274" name="Google Shape;327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5" name="Google Shape;327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6" name="Google Shape;327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77" name="Google Shape;3277;p10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3278" name="Google Shape;3278;p10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279" name="Google Shape;3279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280" name="Google Shape;3280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1" name="Google Shape;328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2" name="Google Shape;328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3" name="Google Shape;328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84" name="Google Shape;3284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5" name="Google Shape;328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6" name="Google Shape;328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87" name="Google Shape;328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88" name="Google Shape;3288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89" name="Google Shape;328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0" name="Google Shape;329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1" name="Google Shape;329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292" name="Google Shape;3292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93" name="Google Shape;329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4" name="Google Shape;329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5" name="Google Shape;329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296" name="Google Shape;3296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297" name="Google Shape;3297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298" name="Google Shape;329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99" name="Google Shape;329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0" name="Google Shape;330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1" name="Google Shape;3301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02" name="Google Shape;330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3" name="Google Shape;330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4" name="Google Shape;330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5" name="Google Shape;3305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06" name="Google Shape;330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7" name="Google Shape;330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08" name="Google Shape;330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09" name="Google Shape;3309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10" name="Google Shape;331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1" name="Google Shape;331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2" name="Google Shape;331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313" name="Google Shape;3313;p10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314" name="Google Shape;3314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15" name="Google Shape;3315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16" name="Google Shape;331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7" name="Google Shape;331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18" name="Google Shape;331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19" name="Google Shape;3319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0" name="Google Shape;332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1" name="Google Shape;332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2" name="Google Shape;332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23" name="Google Shape;3323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4" name="Google Shape;332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5" name="Google Shape;332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6" name="Google Shape;332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27" name="Google Shape;3327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28" name="Google Shape;332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29" name="Google Shape;332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0" name="Google Shape;333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331" name="Google Shape;3331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32" name="Google Shape;3332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33" name="Google Shape;333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4" name="Google Shape;333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5" name="Google Shape;333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36" name="Google Shape;3336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37" name="Google Shape;333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8" name="Google Shape;333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39" name="Google Shape;333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40" name="Google Shape;3340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41" name="Google Shape;334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2" name="Google Shape;334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3" name="Google Shape;334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344" name="Google Shape;3344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45" name="Google Shape;334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6" name="Google Shape;334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47" name="Google Shape;334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348" name="Google Shape;3348;p10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349" name="Google Shape;3349;p10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0" name="Google Shape;3350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1" name="Google Shape;3351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2" name="Google Shape;3352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3" name="Google Shape;3353;p10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4" name="Google Shape;3354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5" name="Google Shape;3355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6" name="Google Shape;3356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57" name="Google Shape;3357;p10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58" name="Google Shape;3358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59" name="Google Shape;3359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0" name="Google Shape;3360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361" name="Google Shape;3361;p10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362" name="Google Shape;3362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3" name="Google Shape;3363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364" name="Google Shape;3364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365" name="Google Shape;3365;p10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366" name="Google Shape;3366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367" name="Google Shape;336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8" name="Google Shape;336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9" name="Google Shape;336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70" name="Google Shape;3370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371" name="Google Shape;337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2" name="Google Shape;337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3" name="Google Shape;337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374" name="Google Shape;3374;p10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3375" name="Google Shape;3375;p10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3376" name="Google Shape;3376;p10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377" name="Google Shape;3377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78" name="Google Shape;337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9" name="Google Shape;337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0" name="Google Shape;338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1" name="Google Shape;3381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82" name="Google Shape;338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3" name="Google Shape;338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4" name="Google Shape;338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5" name="Google Shape;3385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86" name="Google Shape;338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7" name="Google Shape;338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8" name="Google Shape;338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89" name="Google Shape;3389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390" name="Google Shape;339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1" name="Google Shape;339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2" name="Google Shape;339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393" name="Google Shape;3393;p10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3394" name="Google Shape;3394;p10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395" name="Google Shape;3395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396" name="Google Shape;3396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397" name="Google Shape;339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98" name="Google Shape;339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399" name="Google Shape;339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0" name="Google Shape;3400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1" name="Google Shape;340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2" name="Google Shape;340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3" name="Google Shape;340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4" name="Google Shape;3404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5" name="Google Shape;3405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6" name="Google Shape;3406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07" name="Google Shape;3407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08" name="Google Shape;3408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09" name="Google Shape;340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0" name="Google Shape;341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1" name="Google Shape;341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412" name="Google Shape;3412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13" name="Google Shape;3413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14" name="Google Shape;341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5" name="Google Shape;341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6" name="Google Shape;341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17" name="Google Shape;3417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18" name="Google Shape;3418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19" name="Google Shape;3419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0" name="Google Shape;3420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21" name="Google Shape;3421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22" name="Google Shape;342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3" name="Google Shape;342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4" name="Google Shape;342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25" name="Google Shape;3425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26" name="Google Shape;342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7" name="Google Shape;342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28" name="Google Shape;342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429" name="Google Shape;3429;p10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3430" name="Google Shape;3430;p10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31" name="Google Shape;3431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32" name="Google Shape;3432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3" name="Google Shape;3433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4" name="Google Shape;3434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35" name="Google Shape;3435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36" name="Google Shape;3436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7" name="Google Shape;3437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38" name="Google Shape;3438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39" name="Google Shape;3439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0" name="Google Shape;3440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1" name="Google Shape;3441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2" name="Google Shape;3442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43" name="Google Shape;3443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4" name="Google Shape;3444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5" name="Google Shape;3445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46" name="Google Shape;3446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3447" name="Google Shape;3447;p10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448" name="Google Shape;3448;p10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49" name="Google Shape;3449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0" name="Google Shape;3450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1" name="Google Shape;3451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52" name="Google Shape;3452;p10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53" name="Google Shape;3453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4" name="Google Shape;3454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5" name="Google Shape;3455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56" name="Google Shape;3456;p10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57" name="Google Shape;3457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8" name="Google Shape;3458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59" name="Google Shape;3459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460" name="Google Shape;3460;p10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461" name="Google Shape;3461;p10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62" name="Google Shape;3462;p10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463" name="Google Shape;3463;p10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3464" name="Google Shape;3464;p10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465" name="Google Shape;3465;p10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66" name="Google Shape;3466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7" name="Google Shape;3467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68" name="Google Shape;3468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69" name="Google Shape;3469;p10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0" name="Google Shape;3470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1" name="Google Shape;3471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2" name="Google Shape;3472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73" name="Google Shape;3473;p10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4" name="Google Shape;3474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5" name="Google Shape;3475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6" name="Google Shape;3476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477" name="Google Shape;3477;p10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478" name="Google Shape;3478;p10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79" name="Google Shape;3479;p10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480" name="Google Shape;3480;p10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481" name="Google Shape;3481;p10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3482" name="Google Shape;3482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483" name="Google Shape;348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4" name="Google Shape;348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5" name="Google Shape;348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86" name="Google Shape;3486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487" name="Google Shape;348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8" name="Google Shape;348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9" name="Google Shape;348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490" name="Google Shape;3490;p10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3491" name="Google Shape;3491;p10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492" name="Google Shape;3492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493" name="Google Shape;3493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494" name="Google Shape;349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5" name="Google Shape;349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6" name="Google Shape;349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97" name="Google Shape;3497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498" name="Google Shape;349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9" name="Google Shape;349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0" name="Google Shape;350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1" name="Google Shape;3501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02" name="Google Shape;350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3" name="Google Shape;350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4" name="Google Shape;350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5" name="Google Shape;3505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06" name="Google Shape;350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7" name="Google Shape;350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8" name="Google Shape;350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09" name="Google Shape;3509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10" name="Google Shape;3510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1" name="Google Shape;351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2" name="Google Shape;351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3" name="Google Shape;351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14" name="Google Shape;3514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5" name="Google Shape;3515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6" name="Google Shape;3516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7" name="Google Shape;3517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18" name="Google Shape;3518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19" name="Google Shape;351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0" name="Google Shape;352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1" name="Google Shape;352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22" name="Google Shape;3522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23" name="Google Shape;352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4" name="Google Shape;352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5" name="Google Shape;352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526" name="Google Shape;3526;p10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527" name="Google Shape;3527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28" name="Google Shape;3528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29" name="Google Shape;352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0" name="Google Shape;353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1" name="Google Shape;353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2" name="Google Shape;3532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33" name="Google Shape;353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4" name="Google Shape;353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5" name="Google Shape;353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6" name="Google Shape;3536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37" name="Google Shape;353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8" name="Google Shape;353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9" name="Google Shape;353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40" name="Google Shape;3540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41" name="Google Shape;354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2" name="Google Shape;354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3" name="Google Shape;354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44" name="Google Shape;3544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45" name="Google Shape;3545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46" name="Google Shape;354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7" name="Google Shape;354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8" name="Google Shape;354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49" name="Google Shape;3549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0" name="Google Shape;355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1" name="Google Shape;355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2" name="Google Shape;355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3" name="Google Shape;3553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4" name="Google Shape;355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5" name="Google Shape;355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6" name="Google Shape;355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7" name="Google Shape;3557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58" name="Google Shape;355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9" name="Google Shape;355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0" name="Google Shape;356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561" name="Google Shape;3561;p10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562" name="Google Shape;3562;p10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63" name="Google Shape;356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6" name="Google Shape;3566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67" name="Google Shape;3567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8" name="Google Shape;3568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0" name="Google Shape;3570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71" name="Google Shape;357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4" name="Google Shape;3574;p10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575" name="Google Shape;3575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578" name="Google Shape;3578;p10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3579" name="Google Shape;3579;p10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580" name="Google Shape;3580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81" name="Google Shape;3581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82" name="Google Shape;358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3" name="Google Shape;358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4" name="Google Shape;358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85" name="Google Shape;3585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86" name="Google Shape;358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7" name="Google Shape;358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8" name="Google Shape;358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89" name="Google Shape;3589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0" name="Google Shape;3590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1" name="Google Shape;3591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2" name="Google Shape;3592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93" name="Google Shape;3593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4" name="Google Shape;359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5" name="Google Shape;359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6" name="Google Shape;359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97" name="Google Shape;3597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598" name="Google Shape;3598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599" name="Google Shape;359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0" name="Google Shape;360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1" name="Google Shape;360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02" name="Google Shape;3602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03" name="Google Shape;3603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4" name="Google Shape;3604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5" name="Google Shape;3605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06" name="Google Shape;3606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07" name="Google Shape;360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8" name="Google Shape;360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9" name="Google Shape;360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10" name="Google Shape;3610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11" name="Google Shape;361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2" name="Google Shape;361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3" name="Google Shape;361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614" name="Google Shape;3614;p10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3615" name="Google Shape;3615;p10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16" name="Google Shape;3616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17" name="Google Shape;3617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8" name="Google Shape;3618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9" name="Google Shape;3619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0" name="Google Shape;3620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1" name="Google Shape;3621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2" name="Google Shape;3622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3" name="Google Shape;3623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4" name="Google Shape;3624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5" name="Google Shape;3625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6" name="Google Shape;3626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7" name="Google Shape;3627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8" name="Google Shape;3628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29" name="Google Shape;3629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0" name="Google Shape;3630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1" name="Google Shape;3631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632" name="Google Shape;3632;p10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3633" name="Google Shape;3633;p10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34" name="Google Shape;3634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5" name="Google Shape;3635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6" name="Google Shape;3636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37" name="Google Shape;3637;p10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38" name="Google Shape;3638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9" name="Google Shape;3639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0" name="Google Shape;3640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1" name="Google Shape;3641;p10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42" name="Google Shape;3642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3" name="Google Shape;3643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4" name="Google Shape;3644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5" name="Google Shape;3645;p10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646" name="Google Shape;3646;p10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7" name="Google Shape;3647;p10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8" name="Google Shape;3648;p10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649" name="Google Shape;3649;p10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3650" name="Google Shape;3650;p10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1" name="Google Shape;3651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4" name="Google Shape;3654;p10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5" name="Google Shape;3655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8" name="Google Shape;3658;p10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59" name="Google Shape;3659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0" name="Google Shape;3660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1" name="Google Shape;3661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62" name="Google Shape;3662;p10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3663" name="Google Shape;3663;p10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4" name="Google Shape;3664;p10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5" name="Google Shape;3665;p10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3666" name="Google Shape;3666;p10"/>
          <p:cNvSpPr txBox="1">
            <a:spLocks noGrp="1"/>
          </p:cNvSpPr>
          <p:nvPr>
            <p:ph type="title"/>
          </p:nvPr>
        </p:nvSpPr>
        <p:spPr>
          <a:xfrm>
            <a:off x="841890" y="3360051"/>
            <a:ext cx="9008100" cy="8421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501370" y="2291308"/>
            <a:ext cx="7689300" cy="2221800"/>
          </a:xfrm>
          <a:prstGeom prst="rect">
            <a:avLst/>
          </a:prstGeom>
        </p:spPr>
        <p:txBody>
          <a:bodyPr spcFirstLastPara="1" wrap="square" lIns="114525" tIns="114525" rIns="114525" bIns="1145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501370" y="4513038"/>
            <a:ext cx="7689300" cy="1048800"/>
          </a:xfrm>
          <a:prstGeom prst="rect">
            <a:avLst/>
          </a:prstGeom>
        </p:spPr>
        <p:txBody>
          <a:bodyPr spcFirstLastPara="1" wrap="square" lIns="114525" tIns="114525" rIns="114525" bIns="114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9137553" y="6157638"/>
            <a:ext cx="1521452" cy="772632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1"/>
          <p:cNvSpPr/>
          <p:nvPr/>
        </p:nvSpPr>
        <p:spPr>
          <a:xfrm>
            <a:off x="6802003" y="4148950"/>
            <a:ext cx="2262118" cy="976463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1"/>
          <p:cNvSpPr/>
          <p:nvPr/>
        </p:nvSpPr>
        <p:spPr>
          <a:xfrm>
            <a:off x="7985519" y="2325013"/>
            <a:ext cx="378161" cy="192025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1"/>
          <p:cNvSpPr/>
          <p:nvPr/>
        </p:nvSpPr>
        <p:spPr>
          <a:xfrm>
            <a:off x="1564578" y="2273563"/>
            <a:ext cx="848747" cy="402790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8973121" y="6185625"/>
            <a:ext cx="340302" cy="334375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184759" y="6317846"/>
            <a:ext cx="228573" cy="217849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608628" y="1039250"/>
            <a:ext cx="295255" cy="27672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043236" y="2465610"/>
            <a:ext cx="228570" cy="194302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6920025" y="1755200"/>
            <a:ext cx="135369" cy="129375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323320" y="3978788"/>
            <a:ext cx="139329" cy="128300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8103570" y="839635"/>
            <a:ext cx="1363632" cy="1044932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8363670" y="4485100"/>
            <a:ext cx="139329" cy="128300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4681450" y="1235650"/>
            <a:ext cx="135369" cy="129375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000" y="-12625"/>
            <a:ext cx="10692000" cy="7589400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9036748" y="1219161"/>
            <a:ext cx="1812706" cy="1611108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99497" y="4048144"/>
            <a:ext cx="2012900" cy="2262066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043274" y="6236153"/>
            <a:ext cx="1297135" cy="615596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6150" y="806675"/>
            <a:ext cx="90198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matic SC"/>
              <a:buNone/>
              <a:defRPr sz="4800" b="1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6150" y="1694390"/>
            <a:ext cx="90198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○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Quicksand Medium"/>
              <a:buChar char="■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3" r:id="rId11"/>
    <p:sldLayoutId id="2147483665" r:id="rId12"/>
    <p:sldLayoutId id="2147483688" r:id="rId13"/>
    <p:sldLayoutId id="2147483690" r:id="rId14"/>
    <p:sldLayoutId id="2147483691" r:id="rId15"/>
    <p:sldLayoutId id="2147483693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7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9.xml"/><Relationship Id="rId21" Type="http://schemas.openxmlformats.org/officeDocument/2006/relationships/slide" Target="slide30.xml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17" Type="http://schemas.openxmlformats.org/officeDocument/2006/relationships/slide" Target="slide28.xml"/><Relationship Id="rId25" Type="http://schemas.openxmlformats.org/officeDocument/2006/relationships/image" Target="../media/image40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1.gif"/><Relationship Id="rId24" Type="http://schemas.openxmlformats.org/officeDocument/2006/relationships/image" Target="../media/image39.png"/><Relationship Id="rId5" Type="http://schemas.openxmlformats.org/officeDocument/2006/relationships/image" Target="../media/image26.jpg"/><Relationship Id="rId15" Type="http://schemas.openxmlformats.org/officeDocument/2006/relationships/slide" Target="slide27.xml"/><Relationship Id="rId23" Type="http://schemas.openxmlformats.org/officeDocument/2006/relationships/slide" Target="slide31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29.xml"/><Relationship Id="rId31" Type="http://schemas.openxmlformats.org/officeDocument/2006/relationships/slide" Target="slide32.xml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image" Target="../media/image41.png"/><Relationship Id="rId30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9" name="Google Shape;9129;p53"/>
          <p:cNvGrpSpPr/>
          <p:nvPr/>
        </p:nvGrpSpPr>
        <p:grpSpPr>
          <a:xfrm rot="10800000" flipH="1">
            <a:off x="1005613" y="4022238"/>
            <a:ext cx="1738143" cy="864768"/>
            <a:chOff x="1270725" y="4178700"/>
            <a:chExt cx="1738143" cy="864768"/>
          </a:xfrm>
        </p:grpSpPr>
        <p:sp>
          <p:nvSpPr>
            <p:cNvPr id="9130" name="Google Shape;9130;p53"/>
            <p:cNvSpPr/>
            <p:nvPr/>
          </p:nvSpPr>
          <p:spPr>
            <a:xfrm>
              <a:off x="1270725" y="4178700"/>
              <a:ext cx="1738143" cy="864768"/>
            </a:xfrm>
            <a:custGeom>
              <a:avLst/>
              <a:gdLst/>
              <a:ahLst/>
              <a:cxnLst/>
              <a:rect l="l" t="t" r="r" b="b"/>
              <a:pathLst>
                <a:path w="29689" h="14771" extrusionOk="0">
                  <a:moveTo>
                    <a:pt x="18814" y="0"/>
                  </a:moveTo>
                  <a:lnTo>
                    <a:pt x="20882" y="4036"/>
                  </a:lnTo>
                  <a:cubicBezTo>
                    <a:pt x="17937" y="4774"/>
                    <a:pt x="15257" y="5060"/>
                    <a:pt x="12873" y="5060"/>
                  </a:cubicBezTo>
                  <a:cubicBezTo>
                    <a:pt x="4700" y="5060"/>
                    <a:pt x="1" y="1702"/>
                    <a:pt x="1" y="1701"/>
                  </a:cubicBezTo>
                  <a:lnTo>
                    <a:pt x="1" y="1701"/>
                  </a:lnTo>
                  <a:cubicBezTo>
                    <a:pt x="2981" y="7532"/>
                    <a:pt x="5332" y="8518"/>
                    <a:pt x="5404" y="8540"/>
                  </a:cubicBezTo>
                  <a:lnTo>
                    <a:pt x="5404" y="8540"/>
                  </a:lnTo>
                  <a:lnTo>
                    <a:pt x="1835" y="13643"/>
                  </a:lnTo>
                  <a:cubicBezTo>
                    <a:pt x="4449" y="14444"/>
                    <a:pt x="6881" y="14770"/>
                    <a:pt x="9107" y="14770"/>
                  </a:cubicBezTo>
                  <a:cubicBezTo>
                    <a:pt x="18841" y="14770"/>
                    <a:pt x="24652" y="8539"/>
                    <a:pt x="24652" y="8539"/>
                  </a:cubicBezTo>
                  <a:lnTo>
                    <a:pt x="26753" y="12342"/>
                  </a:lnTo>
                  <a:lnTo>
                    <a:pt x="29689" y="3169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3"/>
            <p:cNvSpPr/>
            <p:nvPr/>
          </p:nvSpPr>
          <p:spPr>
            <a:xfrm>
              <a:off x="1647641" y="4318975"/>
              <a:ext cx="1285063" cy="430013"/>
            </a:xfrm>
            <a:custGeom>
              <a:avLst/>
              <a:gdLst/>
              <a:ahLst/>
              <a:cxnLst/>
              <a:rect l="l" t="t" r="r" b="b"/>
              <a:pathLst>
                <a:path w="21950" h="7345" extrusionOk="0">
                  <a:moveTo>
                    <a:pt x="15750" y="1"/>
                  </a:moveTo>
                  <a:cubicBezTo>
                    <a:pt x="15572" y="1"/>
                    <a:pt x="15405" y="126"/>
                    <a:pt x="15345" y="306"/>
                  </a:cubicBezTo>
                  <a:cubicBezTo>
                    <a:pt x="15312" y="506"/>
                    <a:pt x="15445" y="740"/>
                    <a:pt x="15645" y="773"/>
                  </a:cubicBezTo>
                  <a:lnTo>
                    <a:pt x="20515" y="1807"/>
                  </a:lnTo>
                  <a:cubicBezTo>
                    <a:pt x="16441" y="4434"/>
                    <a:pt x="9975" y="6587"/>
                    <a:pt x="4390" y="6587"/>
                  </a:cubicBezTo>
                  <a:cubicBezTo>
                    <a:pt x="3025" y="6587"/>
                    <a:pt x="1713" y="6459"/>
                    <a:pt x="501" y="6177"/>
                  </a:cubicBezTo>
                  <a:cubicBezTo>
                    <a:pt x="480" y="6173"/>
                    <a:pt x="460" y="6172"/>
                    <a:pt x="439" y="6172"/>
                  </a:cubicBezTo>
                  <a:cubicBezTo>
                    <a:pt x="261" y="6172"/>
                    <a:pt x="97" y="6298"/>
                    <a:pt x="67" y="6477"/>
                  </a:cubicBezTo>
                  <a:cubicBezTo>
                    <a:pt x="1" y="6677"/>
                    <a:pt x="134" y="6911"/>
                    <a:pt x="334" y="6944"/>
                  </a:cubicBezTo>
                  <a:cubicBezTo>
                    <a:pt x="1602" y="7244"/>
                    <a:pt x="2936" y="7344"/>
                    <a:pt x="4337" y="7344"/>
                  </a:cubicBezTo>
                  <a:cubicBezTo>
                    <a:pt x="10074" y="7344"/>
                    <a:pt x="16646" y="5176"/>
                    <a:pt x="20849" y="2508"/>
                  </a:cubicBezTo>
                  <a:lnTo>
                    <a:pt x="20849" y="2508"/>
                  </a:lnTo>
                  <a:lnTo>
                    <a:pt x="19948" y="5777"/>
                  </a:lnTo>
                  <a:cubicBezTo>
                    <a:pt x="19915" y="5977"/>
                    <a:pt x="19982" y="6177"/>
                    <a:pt x="20248" y="6277"/>
                  </a:cubicBezTo>
                  <a:lnTo>
                    <a:pt x="20348" y="6277"/>
                  </a:lnTo>
                  <a:cubicBezTo>
                    <a:pt x="20515" y="6277"/>
                    <a:pt x="20682" y="6143"/>
                    <a:pt x="20749" y="5977"/>
                  </a:cubicBezTo>
                  <a:lnTo>
                    <a:pt x="21950" y="1674"/>
                  </a:lnTo>
                  <a:lnTo>
                    <a:pt x="21950" y="1640"/>
                  </a:lnTo>
                  <a:cubicBezTo>
                    <a:pt x="21920" y="1685"/>
                    <a:pt x="21903" y="1703"/>
                    <a:pt x="21894" y="1703"/>
                  </a:cubicBezTo>
                  <a:cubicBezTo>
                    <a:pt x="21883" y="1703"/>
                    <a:pt x="21883" y="1677"/>
                    <a:pt x="21883" y="1640"/>
                  </a:cubicBezTo>
                  <a:lnTo>
                    <a:pt x="21883" y="1574"/>
                  </a:lnTo>
                  <a:cubicBezTo>
                    <a:pt x="21883" y="1540"/>
                    <a:pt x="21883" y="1540"/>
                    <a:pt x="21816" y="1473"/>
                  </a:cubicBezTo>
                  <a:lnTo>
                    <a:pt x="21816" y="1440"/>
                  </a:lnTo>
                  <a:lnTo>
                    <a:pt x="21783" y="1407"/>
                  </a:lnTo>
                  <a:lnTo>
                    <a:pt x="21749" y="1340"/>
                  </a:lnTo>
                  <a:cubicBezTo>
                    <a:pt x="21683" y="1340"/>
                    <a:pt x="21683" y="1307"/>
                    <a:pt x="21649" y="1307"/>
                  </a:cubicBezTo>
                  <a:cubicBezTo>
                    <a:pt x="21649" y="1307"/>
                    <a:pt x="21616" y="1307"/>
                    <a:pt x="21616" y="1273"/>
                  </a:cubicBezTo>
                  <a:lnTo>
                    <a:pt x="15812" y="6"/>
                  </a:lnTo>
                  <a:cubicBezTo>
                    <a:pt x="15791" y="2"/>
                    <a:pt x="15771" y="1"/>
                    <a:pt x="15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3"/>
            <p:cNvSpPr/>
            <p:nvPr/>
          </p:nvSpPr>
          <p:spPr>
            <a:xfrm>
              <a:off x="1510234" y="4917954"/>
              <a:ext cx="543356" cy="70078"/>
            </a:xfrm>
            <a:custGeom>
              <a:avLst/>
              <a:gdLst/>
              <a:ahLst/>
              <a:cxnLst/>
              <a:rect l="l" t="t" r="r" b="b"/>
              <a:pathLst>
                <a:path w="9281" h="1197" extrusionOk="0">
                  <a:moveTo>
                    <a:pt x="8728" y="0"/>
                  </a:moveTo>
                  <a:cubicBezTo>
                    <a:pt x="8694" y="0"/>
                    <a:pt x="8657" y="5"/>
                    <a:pt x="8619" y="15"/>
                  </a:cubicBezTo>
                  <a:cubicBezTo>
                    <a:pt x="7280" y="287"/>
                    <a:pt x="5941" y="420"/>
                    <a:pt x="4598" y="420"/>
                  </a:cubicBezTo>
                  <a:cubicBezTo>
                    <a:pt x="3297" y="420"/>
                    <a:pt x="1993" y="295"/>
                    <a:pt x="680" y="49"/>
                  </a:cubicBezTo>
                  <a:cubicBezTo>
                    <a:pt x="660" y="46"/>
                    <a:pt x="640" y="45"/>
                    <a:pt x="620" y="45"/>
                  </a:cubicBezTo>
                  <a:cubicBezTo>
                    <a:pt x="194" y="45"/>
                    <a:pt x="1" y="720"/>
                    <a:pt x="480" y="816"/>
                  </a:cubicBezTo>
                  <a:cubicBezTo>
                    <a:pt x="1817" y="1071"/>
                    <a:pt x="3147" y="1196"/>
                    <a:pt x="4473" y="1196"/>
                  </a:cubicBezTo>
                  <a:cubicBezTo>
                    <a:pt x="5925" y="1196"/>
                    <a:pt x="7372" y="1046"/>
                    <a:pt x="8819" y="749"/>
                  </a:cubicBezTo>
                  <a:cubicBezTo>
                    <a:pt x="9281" y="688"/>
                    <a:pt x="9146" y="0"/>
                    <a:pt x="8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3"/>
            <p:cNvSpPr/>
            <p:nvPr/>
          </p:nvSpPr>
          <p:spPr>
            <a:xfrm>
              <a:off x="2083160" y="4901268"/>
              <a:ext cx="58604" cy="46895"/>
            </a:xfrm>
            <a:custGeom>
              <a:avLst/>
              <a:gdLst/>
              <a:ahLst/>
              <a:cxnLst/>
              <a:rect l="l" t="t" r="r" b="b"/>
              <a:pathLst>
                <a:path w="1001" h="801" extrusionOk="0">
                  <a:moveTo>
                    <a:pt x="501" y="0"/>
                  </a:moveTo>
                  <a:cubicBezTo>
                    <a:pt x="0" y="0"/>
                    <a:pt x="0" y="801"/>
                    <a:pt x="501" y="801"/>
                  </a:cubicBezTo>
                  <a:cubicBezTo>
                    <a:pt x="1001" y="767"/>
                    <a:pt x="1001" y="0"/>
                    <a:pt x="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C7CCBC-E4D9-4D99-81EA-7B13A1BAFB0D}"/>
              </a:ext>
            </a:extLst>
          </p:cNvPr>
          <p:cNvSpPr txBox="1"/>
          <p:nvPr/>
        </p:nvSpPr>
        <p:spPr>
          <a:xfrm>
            <a:off x="2217279" y="2004510"/>
            <a:ext cx="6939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ONLINE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D2787D3-E67C-44BA-B7B1-2D7F6EB2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648" y="3550212"/>
            <a:ext cx="56225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5476" y="1853547"/>
            <a:ext cx="4158259" cy="2296656"/>
            <a:chOff x="467544" y="483518"/>
            <a:chExt cx="3556284" cy="1964177"/>
          </a:xfrm>
        </p:grpSpPr>
        <p:pic>
          <p:nvPicPr>
            <p:cNvPr id="14338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812306"/>
              <a:ext cx="2845456" cy="163027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7544" y="483518"/>
              <a:ext cx="866784" cy="109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0099FF"/>
                  </a:solidFill>
                  <a:latin typeface="华康海报体W12(P)" pitchFamily="82" charset="-122"/>
                  <a:ea typeface="华康海报体W12(P)" pitchFamily="82" charset="-122"/>
                </a:rPr>
                <a:t>1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19648" y="1105269"/>
              <a:ext cx="2388872" cy="1342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đúng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khó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dễ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lẫn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ngắt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nghỉ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hơi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12227" y="1780013"/>
            <a:ext cx="3977148" cy="2349789"/>
            <a:chOff x="4139952" y="339502"/>
            <a:chExt cx="3401392" cy="2009619"/>
          </a:xfrm>
        </p:grpSpPr>
        <p:pic>
          <p:nvPicPr>
            <p:cNvPr id="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651" y="852706"/>
              <a:ext cx="2708693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347252" y="1006695"/>
              <a:ext cx="1844427" cy="1342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trôi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chảy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toàn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bước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diễn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cảm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9952" y="339502"/>
              <a:ext cx="844585" cy="109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5CA139"/>
                  </a:solidFill>
                  <a:latin typeface="华康海报体W12(P)" pitchFamily="82" charset="-122"/>
                  <a:ea typeface="华康海报体W12(P)" pitchFamily="82" charset="-122"/>
                </a:rPr>
                <a:t>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449C9F6-3FEA-447E-BF60-1E66B2B1C3F8}"/>
              </a:ext>
            </a:extLst>
          </p:cNvPr>
          <p:cNvSpPr txBox="1"/>
          <p:nvPr/>
        </p:nvSpPr>
        <p:spPr>
          <a:xfrm>
            <a:off x="3542028" y="1199213"/>
            <a:ext cx="4354686" cy="632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508">
                <a:solidFill>
                  <a:srgbClr val="FF0066"/>
                </a:solidFill>
                <a:latin typeface="Times New Roman"/>
                <a:ea typeface="华康方圆体W7" pitchFamily="81" charset="-122"/>
              </a:rPr>
              <a:t>Yêu cầu cần đạt</a:t>
            </a:r>
            <a:endParaRPr lang="zh-CN" altLang="en-US" sz="3508" dirty="0">
              <a:solidFill>
                <a:srgbClr val="FF0066"/>
              </a:solidFill>
              <a:latin typeface="Times New Roman"/>
              <a:ea typeface="华康方圆体W7" pitchFamily="81" charset="-122"/>
            </a:endParaRPr>
          </a:p>
        </p:txBody>
      </p:sp>
      <p:pic>
        <p:nvPicPr>
          <p:cNvPr id="12" name="Picture 2" descr="F:\1-原创素材\1_mm1102\PPT\PPT_014\materaials\pageimg_g9.png">
            <a:extLst>
              <a:ext uri="{FF2B5EF4-FFF2-40B4-BE49-F238E27FC236}">
                <a16:creationId xmlns:a16="http://schemas.microsoft.com/office/drawing/2014/main" id="{329A7741-BD06-4AB9-8C88-8C21874D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5" y="5030887"/>
            <a:ext cx="3031086" cy="173662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7">
            <a:extLst>
              <a:ext uri="{FF2B5EF4-FFF2-40B4-BE49-F238E27FC236}">
                <a16:creationId xmlns:a16="http://schemas.microsoft.com/office/drawing/2014/main" id="{1D5BD9D8-3E35-4B14-9986-62A147838C2F}"/>
              </a:ext>
            </a:extLst>
          </p:cNvPr>
          <p:cNvSpPr/>
          <p:nvPr/>
        </p:nvSpPr>
        <p:spPr>
          <a:xfrm>
            <a:off x="4149564" y="5210942"/>
            <a:ext cx="2156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9212"/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nghĩa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khó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241EF-A5AC-4551-AA81-B41EA50A265E}"/>
              </a:ext>
            </a:extLst>
          </p:cNvPr>
          <p:cNvSpPr txBox="1"/>
          <p:nvPr/>
        </p:nvSpPr>
        <p:spPr>
          <a:xfrm>
            <a:off x="2737903" y="4430813"/>
            <a:ext cx="987548" cy="1283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69212">
              <a:lnSpc>
                <a:spcPct val="150000"/>
              </a:lnSpc>
            </a:pPr>
            <a:r>
              <a:rPr lang="en-US" altLang="zh-CN" sz="5847" dirty="0">
                <a:solidFill>
                  <a:srgbClr val="5CA139"/>
                </a:solidFill>
                <a:latin typeface="华康海报体W12(P)" pitchFamily="82" charset="-122"/>
                <a:ea typeface="华康海报体W12(P)" pitchFamily="82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522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2881201" y="2854149"/>
            <a:ext cx="4929411" cy="2038179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solidFill>
                <a:schemeClr val="accent1"/>
              </a:solidFill>
            </a:endParaRPr>
          </a:p>
        </p:txBody>
      </p:sp>
      <p:sp>
        <p:nvSpPr>
          <p:cNvPr id="1982" name="Google Shape;1982;p41"/>
          <p:cNvSpPr txBox="1">
            <a:spLocks noGrp="1"/>
          </p:cNvSpPr>
          <p:nvPr>
            <p:ph type="title"/>
          </p:nvPr>
        </p:nvSpPr>
        <p:spPr>
          <a:xfrm>
            <a:off x="841875" y="3381092"/>
            <a:ext cx="9008063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HÌNH THÀNH</a:t>
            </a:r>
            <a:br>
              <a:rPr lang="en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en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KIẾN THỨC MỚI</a:t>
            </a:r>
            <a:endParaRPr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83" name="Google Shape;1983;p41"/>
          <p:cNvSpPr txBox="1">
            <a:spLocks noGrp="1"/>
          </p:cNvSpPr>
          <p:nvPr>
            <p:ph type="title" idx="2"/>
          </p:nvPr>
        </p:nvSpPr>
        <p:spPr>
          <a:xfrm>
            <a:off x="3503779" y="1580827"/>
            <a:ext cx="3684255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2784380" y="2720536"/>
            <a:ext cx="5123054" cy="2305405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8370365" y="1323449"/>
            <a:ext cx="1369411" cy="1397096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 rot="1696473">
            <a:off x="522201" y="1275428"/>
            <a:ext cx="2327552" cy="2790980"/>
            <a:chOff x="1765800" y="1947775"/>
            <a:chExt cx="1280475" cy="1535425"/>
          </a:xfrm>
        </p:grpSpPr>
        <p:sp>
          <p:nvSpPr>
            <p:cNvPr id="2039" name="Google Shape;2039;p41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56" name="Google Shape;2056;p41"/>
          <p:cNvGrpSpPr/>
          <p:nvPr/>
        </p:nvGrpSpPr>
        <p:grpSpPr>
          <a:xfrm rot="-458246">
            <a:off x="8543273" y="3392657"/>
            <a:ext cx="1761033" cy="1901631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85857" y="4821824"/>
            <a:ext cx="1793661" cy="8579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9619164" y="3499304"/>
            <a:ext cx="128737" cy="1287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66233" y="1044084"/>
            <a:ext cx="10056612" cy="5558282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</p:spTree>
    <p:extLst>
      <p:ext uri="{BB962C8B-B14F-4D97-AF65-F5344CB8AC3E}">
        <p14:creationId xmlns:p14="http://schemas.microsoft.com/office/powerpoint/2010/main" val="2105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358AE71-D195-4309-9C9C-0E6B456A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92" y="1891603"/>
            <a:ext cx="2857023" cy="2254824"/>
          </a:xfrm>
          <a:prstGeom prst="rect">
            <a:avLst/>
          </a:prstGeom>
        </p:spPr>
      </p:pic>
      <p:grpSp>
        <p:nvGrpSpPr>
          <p:cNvPr id="35" name="Google Shape;1872;p40">
            <a:extLst>
              <a:ext uri="{FF2B5EF4-FFF2-40B4-BE49-F238E27FC236}">
                <a16:creationId xmlns:a16="http://schemas.microsoft.com/office/drawing/2014/main" id="{4DB1DE30-E92D-43FC-A0E2-A2667575F6C9}"/>
              </a:ext>
            </a:extLst>
          </p:cNvPr>
          <p:cNvGrpSpPr/>
          <p:nvPr/>
        </p:nvGrpSpPr>
        <p:grpSpPr>
          <a:xfrm flipH="1">
            <a:off x="-22507" y="4332970"/>
            <a:ext cx="2461073" cy="3062676"/>
            <a:chOff x="5646725" y="1545525"/>
            <a:chExt cx="2687626" cy="3062676"/>
          </a:xfrm>
        </p:grpSpPr>
        <p:sp>
          <p:nvSpPr>
            <p:cNvPr id="36" name="Google Shape;1873;p40">
              <a:extLst>
                <a:ext uri="{FF2B5EF4-FFF2-40B4-BE49-F238E27FC236}">
                  <a16:creationId xmlns:a16="http://schemas.microsoft.com/office/drawing/2014/main" id="{96D11906-8F90-499C-B04B-77988BEC726A}"/>
                </a:ext>
              </a:extLst>
            </p:cNvPr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4;p40">
              <a:extLst>
                <a:ext uri="{FF2B5EF4-FFF2-40B4-BE49-F238E27FC236}">
                  <a16:creationId xmlns:a16="http://schemas.microsoft.com/office/drawing/2014/main" id="{7158C9F6-806F-4F52-AC00-75F0B20621EB}"/>
                </a:ext>
              </a:extLst>
            </p:cNvPr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5;p40">
              <a:extLst>
                <a:ext uri="{FF2B5EF4-FFF2-40B4-BE49-F238E27FC236}">
                  <a16:creationId xmlns:a16="http://schemas.microsoft.com/office/drawing/2014/main" id="{94E74541-A178-407D-96AB-1340D82CC02A}"/>
                </a:ext>
              </a:extLst>
            </p:cNvPr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6;p40">
              <a:extLst>
                <a:ext uri="{FF2B5EF4-FFF2-40B4-BE49-F238E27FC236}">
                  <a16:creationId xmlns:a16="http://schemas.microsoft.com/office/drawing/2014/main" id="{E4BEB95C-44FE-4F57-8869-19C1D29C799B}"/>
                </a:ext>
              </a:extLst>
            </p:cNvPr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7;p40">
              <a:extLst>
                <a:ext uri="{FF2B5EF4-FFF2-40B4-BE49-F238E27FC236}">
                  <a16:creationId xmlns:a16="http://schemas.microsoft.com/office/drawing/2014/main" id="{E9954D4F-4251-46DC-85FB-2F19623F1BC4}"/>
                </a:ext>
              </a:extLst>
            </p:cNvPr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8;p40">
              <a:extLst>
                <a:ext uri="{FF2B5EF4-FFF2-40B4-BE49-F238E27FC236}">
                  <a16:creationId xmlns:a16="http://schemas.microsoft.com/office/drawing/2014/main" id="{9D98E967-A6E7-4444-B6CB-A39237F73BD6}"/>
                </a:ext>
              </a:extLst>
            </p:cNvPr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9;p40">
              <a:extLst>
                <a:ext uri="{FF2B5EF4-FFF2-40B4-BE49-F238E27FC236}">
                  <a16:creationId xmlns:a16="http://schemas.microsoft.com/office/drawing/2014/main" id="{4BE79229-0FA7-4160-BD0F-8D8D94B2A142}"/>
                </a:ext>
              </a:extLst>
            </p:cNvPr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80;p40">
              <a:extLst>
                <a:ext uri="{FF2B5EF4-FFF2-40B4-BE49-F238E27FC236}">
                  <a16:creationId xmlns:a16="http://schemas.microsoft.com/office/drawing/2014/main" id="{B6297126-D53A-4069-B863-1F017D3317FB}"/>
                </a:ext>
              </a:extLst>
            </p:cNvPr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81;p40">
              <a:extLst>
                <a:ext uri="{FF2B5EF4-FFF2-40B4-BE49-F238E27FC236}">
                  <a16:creationId xmlns:a16="http://schemas.microsoft.com/office/drawing/2014/main" id="{7B2EB898-1754-42D0-AF0E-2BE6B348D6B7}"/>
                </a:ext>
              </a:extLst>
            </p:cNvPr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82;p40">
              <a:extLst>
                <a:ext uri="{FF2B5EF4-FFF2-40B4-BE49-F238E27FC236}">
                  <a16:creationId xmlns:a16="http://schemas.microsoft.com/office/drawing/2014/main" id="{630EB8E9-46B7-4688-9150-7B6182FD0336}"/>
                </a:ext>
              </a:extLst>
            </p:cNvPr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83;p40">
              <a:extLst>
                <a:ext uri="{FF2B5EF4-FFF2-40B4-BE49-F238E27FC236}">
                  <a16:creationId xmlns:a16="http://schemas.microsoft.com/office/drawing/2014/main" id="{A971AA6C-1218-4C6D-AC2C-F2A24D9CC801}"/>
                </a:ext>
              </a:extLst>
            </p:cNvPr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84;p40">
              <a:extLst>
                <a:ext uri="{FF2B5EF4-FFF2-40B4-BE49-F238E27FC236}">
                  <a16:creationId xmlns:a16="http://schemas.microsoft.com/office/drawing/2014/main" id="{7F56C56D-6EB8-4743-83A0-6E69D2FD4F0C}"/>
                </a:ext>
              </a:extLst>
            </p:cNvPr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85;p40">
              <a:extLst>
                <a:ext uri="{FF2B5EF4-FFF2-40B4-BE49-F238E27FC236}">
                  <a16:creationId xmlns:a16="http://schemas.microsoft.com/office/drawing/2014/main" id="{0ABFA103-FFAE-489C-BABC-E8E9CE526BAC}"/>
                </a:ext>
              </a:extLst>
            </p:cNvPr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86;p40">
              <a:extLst>
                <a:ext uri="{FF2B5EF4-FFF2-40B4-BE49-F238E27FC236}">
                  <a16:creationId xmlns:a16="http://schemas.microsoft.com/office/drawing/2014/main" id="{2C2775BC-5E92-427C-9171-5A116CFD32DD}"/>
                </a:ext>
              </a:extLst>
            </p:cNvPr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87;p40">
              <a:extLst>
                <a:ext uri="{FF2B5EF4-FFF2-40B4-BE49-F238E27FC236}">
                  <a16:creationId xmlns:a16="http://schemas.microsoft.com/office/drawing/2014/main" id="{6EFDF877-2325-4DE0-9E77-53E4C579BEFF}"/>
                </a:ext>
              </a:extLst>
            </p:cNvPr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88;p40">
              <a:extLst>
                <a:ext uri="{FF2B5EF4-FFF2-40B4-BE49-F238E27FC236}">
                  <a16:creationId xmlns:a16="http://schemas.microsoft.com/office/drawing/2014/main" id="{2E6E94F9-CA73-4B7C-A127-AF2C93C91D50}"/>
                </a:ext>
              </a:extLst>
            </p:cNvPr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89;p40">
              <a:extLst>
                <a:ext uri="{FF2B5EF4-FFF2-40B4-BE49-F238E27FC236}">
                  <a16:creationId xmlns:a16="http://schemas.microsoft.com/office/drawing/2014/main" id="{27DCE871-5255-4F0F-A408-045AA55DF461}"/>
                </a:ext>
              </a:extLst>
            </p:cNvPr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90;p40">
              <a:extLst>
                <a:ext uri="{FF2B5EF4-FFF2-40B4-BE49-F238E27FC236}">
                  <a16:creationId xmlns:a16="http://schemas.microsoft.com/office/drawing/2014/main" id="{742321CD-351A-4DF1-AFA7-9D5EE8AEA7C6}"/>
                </a:ext>
              </a:extLst>
            </p:cNvPr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1;p40">
              <a:extLst>
                <a:ext uri="{FF2B5EF4-FFF2-40B4-BE49-F238E27FC236}">
                  <a16:creationId xmlns:a16="http://schemas.microsoft.com/office/drawing/2014/main" id="{C1BA08CE-0A54-4A8C-8C24-DEB67A990411}"/>
                </a:ext>
              </a:extLst>
            </p:cNvPr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2;p40">
              <a:extLst>
                <a:ext uri="{FF2B5EF4-FFF2-40B4-BE49-F238E27FC236}">
                  <a16:creationId xmlns:a16="http://schemas.microsoft.com/office/drawing/2014/main" id="{1DF786E2-729B-4231-A4E5-D5D88A5CE43B}"/>
                </a:ext>
              </a:extLst>
            </p:cNvPr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3;p40">
              <a:extLst>
                <a:ext uri="{FF2B5EF4-FFF2-40B4-BE49-F238E27FC236}">
                  <a16:creationId xmlns:a16="http://schemas.microsoft.com/office/drawing/2014/main" id="{8FDFB2D8-5CF6-47B8-933C-F51EE4B7555A}"/>
                </a:ext>
              </a:extLst>
            </p:cNvPr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4;p40">
              <a:extLst>
                <a:ext uri="{FF2B5EF4-FFF2-40B4-BE49-F238E27FC236}">
                  <a16:creationId xmlns:a16="http://schemas.microsoft.com/office/drawing/2014/main" id="{29401AB3-C9DE-41C5-8FC6-A870753A81D0}"/>
                </a:ext>
              </a:extLst>
            </p:cNvPr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5;p40">
              <a:extLst>
                <a:ext uri="{FF2B5EF4-FFF2-40B4-BE49-F238E27FC236}">
                  <a16:creationId xmlns:a16="http://schemas.microsoft.com/office/drawing/2014/main" id="{814BD6C1-9985-493E-8343-84E43CFF6056}"/>
                </a:ext>
              </a:extLst>
            </p:cNvPr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6;p40">
              <a:extLst>
                <a:ext uri="{FF2B5EF4-FFF2-40B4-BE49-F238E27FC236}">
                  <a16:creationId xmlns:a16="http://schemas.microsoft.com/office/drawing/2014/main" id="{303D7D59-6B82-4716-902F-4AA63FBD4AF4}"/>
                </a:ext>
              </a:extLst>
            </p:cNvPr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7;p40">
              <a:extLst>
                <a:ext uri="{FF2B5EF4-FFF2-40B4-BE49-F238E27FC236}">
                  <a16:creationId xmlns:a16="http://schemas.microsoft.com/office/drawing/2014/main" id="{0435D5FD-6013-4215-8602-F2357504CB94}"/>
                </a:ext>
              </a:extLst>
            </p:cNvPr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98;p40">
              <a:extLst>
                <a:ext uri="{FF2B5EF4-FFF2-40B4-BE49-F238E27FC236}">
                  <a16:creationId xmlns:a16="http://schemas.microsoft.com/office/drawing/2014/main" id="{9EB14B27-2359-4ABA-AA4D-CEAB2557F3D5}"/>
                </a:ext>
              </a:extLst>
            </p:cNvPr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99;p40">
              <a:extLst>
                <a:ext uri="{FF2B5EF4-FFF2-40B4-BE49-F238E27FC236}">
                  <a16:creationId xmlns:a16="http://schemas.microsoft.com/office/drawing/2014/main" id="{90C63B38-05F8-438A-AEF0-D9106262471E}"/>
                </a:ext>
              </a:extLst>
            </p:cNvPr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0;p40">
              <a:extLst>
                <a:ext uri="{FF2B5EF4-FFF2-40B4-BE49-F238E27FC236}">
                  <a16:creationId xmlns:a16="http://schemas.microsoft.com/office/drawing/2014/main" id="{B91D71CD-9DE4-49B2-BB34-61C7386EEAB8}"/>
                </a:ext>
              </a:extLst>
            </p:cNvPr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01;p40">
              <a:extLst>
                <a:ext uri="{FF2B5EF4-FFF2-40B4-BE49-F238E27FC236}">
                  <a16:creationId xmlns:a16="http://schemas.microsoft.com/office/drawing/2014/main" id="{47A90915-99DE-43B5-83C7-FA000FB78391}"/>
                </a:ext>
              </a:extLst>
            </p:cNvPr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02;p40">
              <a:extLst>
                <a:ext uri="{FF2B5EF4-FFF2-40B4-BE49-F238E27FC236}">
                  <a16:creationId xmlns:a16="http://schemas.microsoft.com/office/drawing/2014/main" id="{6C470309-4655-4F87-ABA8-E4C0FE9B17C7}"/>
                </a:ext>
              </a:extLst>
            </p:cNvPr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03;p40">
              <a:extLst>
                <a:ext uri="{FF2B5EF4-FFF2-40B4-BE49-F238E27FC236}">
                  <a16:creationId xmlns:a16="http://schemas.microsoft.com/office/drawing/2014/main" id="{7EA156E8-72FE-4D4C-B081-0E43F1F61C51}"/>
                </a:ext>
              </a:extLst>
            </p:cNvPr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1870;p40">
            <a:extLst>
              <a:ext uri="{FF2B5EF4-FFF2-40B4-BE49-F238E27FC236}">
                <a16:creationId xmlns:a16="http://schemas.microsoft.com/office/drawing/2014/main" id="{FF257D7E-66F6-422C-AB61-50704E5C34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1038" y="1526600"/>
            <a:ext cx="2787243" cy="3063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0000"/>
                </a:solidFill>
                <a:latin typeface="+mj-lt"/>
              </a:rPr>
              <a:t>Đ</a:t>
            </a:r>
            <a:r>
              <a:rPr lang="en" sz="6000" dirty="0">
                <a:solidFill>
                  <a:srgbClr val="FF0000"/>
                </a:solidFill>
                <a:latin typeface="+mj-lt"/>
              </a:rPr>
              <a:t>ọc</a:t>
            </a:r>
            <a:br>
              <a:rPr lang="en" sz="6000" dirty="0">
                <a:solidFill>
                  <a:srgbClr val="FF0000"/>
                </a:solidFill>
                <a:latin typeface="+mj-lt"/>
              </a:rPr>
            </a:br>
            <a:r>
              <a:rPr lang="en" sz="6000" dirty="0">
                <a:solidFill>
                  <a:srgbClr val="FF0000"/>
                </a:solidFill>
                <a:latin typeface="+mj-lt"/>
              </a:rPr>
              <a:t> mẫu</a:t>
            </a:r>
            <a:endParaRPr sz="6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Học Sinh đọc Sách Cậu Bé Vẽ Tay Minh Họa Hình ảnh | Định dạng hình ảnh PSD  611174617| vn.lovepik.com">
            <a:extLst>
              <a:ext uri="{FF2B5EF4-FFF2-40B4-BE49-F238E27FC236}">
                <a16:creationId xmlns:a16="http://schemas.microsoft.com/office/drawing/2014/main" id="{0D63F4C2-C540-49A4-B9F9-E9BC0BD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8" y="881835"/>
            <a:ext cx="2620741" cy="15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 Gái Ngồi đọc Sách Hình ảnh | Định dạng hình ảnh PNG 401099846|  vn.lovepik.com">
            <a:extLst>
              <a:ext uri="{FF2B5EF4-FFF2-40B4-BE49-F238E27FC236}">
                <a16:creationId xmlns:a16="http://schemas.microsoft.com/office/drawing/2014/main" id="{9358216C-AD66-45BF-A37A-7C810534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84" y="4863860"/>
            <a:ext cx="1909411" cy="19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F16EC-08D0-47D6-A72D-BA9D79AE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77" y="442452"/>
            <a:ext cx="9811657" cy="6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1" name="Google Shape;3141;p52"/>
          <p:cNvGrpSpPr/>
          <p:nvPr/>
        </p:nvGrpSpPr>
        <p:grpSpPr>
          <a:xfrm>
            <a:off x="9248389" y="997935"/>
            <a:ext cx="986447" cy="1005662"/>
            <a:chOff x="1765800" y="1947775"/>
            <a:chExt cx="1280475" cy="1535425"/>
          </a:xfrm>
        </p:grpSpPr>
        <p:sp>
          <p:nvSpPr>
            <p:cNvPr id="3142" name="Google Shape;3142;p52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52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52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52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52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52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52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52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52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52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52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52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52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52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52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52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8" name="Google Shape;3158;p52"/>
          <p:cNvGrpSpPr/>
          <p:nvPr/>
        </p:nvGrpSpPr>
        <p:grpSpPr>
          <a:xfrm>
            <a:off x="294539" y="1221840"/>
            <a:ext cx="9989347" cy="5337138"/>
            <a:chOff x="251900" y="382706"/>
            <a:chExt cx="8543228" cy="4564501"/>
          </a:xfrm>
        </p:grpSpPr>
        <p:sp>
          <p:nvSpPr>
            <p:cNvPr id="3159" name="Google Shape;3159;p52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52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52"/>
            <p:cNvSpPr/>
            <p:nvPr/>
          </p:nvSpPr>
          <p:spPr>
            <a:xfrm>
              <a:off x="2038550" y="38270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52"/>
            <p:cNvSpPr/>
            <p:nvPr/>
          </p:nvSpPr>
          <p:spPr>
            <a:xfrm rot="167527">
              <a:off x="1031214" y="877147"/>
              <a:ext cx="599426" cy="590819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52"/>
            <p:cNvSpPr/>
            <p:nvPr/>
          </p:nvSpPr>
          <p:spPr>
            <a:xfrm rot="730268">
              <a:off x="786556" y="1576258"/>
              <a:ext cx="190801" cy="18809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1441375" y="28823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52"/>
            <p:cNvSpPr/>
            <p:nvPr/>
          </p:nvSpPr>
          <p:spPr>
            <a:xfrm>
              <a:off x="2493778" y="1983283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52"/>
            <p:cNvSpPr/>
            <p:nvPr/>
          </p:nvSpPr>
          <p:spPr>
            <a:xfrm>
              <a:off x="2686054" y="48371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52"/>
            <p:cNvSpPr/>
            <p:nvPr/>
          </p:nvSpPr>
          <p:spPr>
            <a:xfrm rot="969427">
              <a:off x="7483097" y="1698663"/>
              <a:ext cx="414372" cy="40851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52"/>
            <p:cNvSpPr/>
            <p:nvPr/>
          </p:nvSpPr>
          <p:spPr>
            <a:xfrm rot="10800000">
              <a:off x="8685028" y="16490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52"/>
            <p:cNvSpPr/>
            <p:nvPr/>
          </p:nvSpPr>
          <p:spPr>
            <a:xfrm rot="10800000">
              <a:off x="7565128" y="302318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52"/>
            <p:cNvSpPr/>
            <p:nvPr/>
          </p:nvSpPr>
          <p:spPr>
            <a:xfrm rot="10800000">
              <a:off x="6913228" y="42490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52"/>
            <p:cNvSpPr/>
            <p:nvPr/>
          </p:nvSpPr>
          <p:spPr>
            <a:xfrm rot="10800000">
              <a:off x="6347900" y="1538978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3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52"/>
            <p:cNvSpPr/>
            <p:nvPr/>
          </p:nvSpPr>
          <p:spPr>
            <a:xfrm>
              <a:off x="8184800" y="41920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3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63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175" name="Google Shape;3175;p52"/>
          <p:cNvCxnSpPr/>
          <p:nvPr/>
        </p:nvCxnSpPr>
        <p:spPr>
          <a:xfrm>
            <a:off x="5818204" y="5964454"/>
            <a:ext cx="5226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15654CE-EC84-4B1E-B615-2A3EAEAD169F}"/>
              </a:ext>
            </a:extLst>
          </p:cNvPr>
          <p:cNvSpPr txBox="1"/>
          <p:nvPr/>
        </p:nvSpPr>
        <p:spPr>
          <a:xfrm>
            <a:off x="1189358" y="644272"/>
            <a:ext cx="7781976" cy="1078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hay,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4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20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1D89DF64-FEFA-4307-A360-C0FA0D24C774}"/>
              </a:ext>
            </a:extLst>
          </p:cNvPr>
          <p:cNvSpPr txBox="1"/>
          <p:nvPr/>
        </p:nvSpPr>
        <p:spPr>
          <a:xfrm>
            <a:off x="785633" y="2124490"/>
            <a:ext cx="9188219" cy="26116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781" marR="0" lvl="0" indent="-457781" algn="l" defTabSz="686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giọng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</a:t>
            </a:r>
          </a:p>
          <a:p>
            <a:pPr marL="457781" marR="0" lvl="0" indent="-457781" algn="l" defTabSz="686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chuyện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</a:t>
            </a:r>
          </a:p>
          <a:p>
            <a:pPr marL="0" marR="0" lvl="0" indent="0" algn="l" defTabSz="686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 1, 2 :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Miêu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trận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dồn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dập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marR="0" lvl="0" indent="0" algn="l" defTabSz="686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 3 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Miêu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giọng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7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chậm</a:t>
            </a:r>
            <a:r>
              <a:rPr kumimoji="0" lang="en-US" sz="327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0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" name="Google Shape;9256;p60"/>
          <p:cNvSpPr txBox="1">
            <a:spLocks noGrp="1"/>
          </p:cNvSpPr>
          <p:nvPr>
            <p:ph type="title"/>
          </p:nvPr>
        </p:nvSpPr>
        <p:spPr>
          <a:xfrm>
            <a:off x="843534" y="5816461"/>
            <a:ext cx="2416880" cy="593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n</a:t>
            </a:r>
            <a:r>
              <a:rPr lang="en" sz="3200" dirty="0">
                <a:solidFill>
                  <a:schemeClr val="dk1"/>
                </a:solidFill>
                <a:latin typeface="+mj-lt"/>
              </a:rPr>
              <a:t>ổi nóng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9257" name="Google Shape;9257;p60"/>
          <p:cNvSpPr txBox="1">
            <a:spLocks noGrp="1"/>
          </p:cNvSpPr>
          <p:nvPr>
            <p:ph type="title"/>
          </p:nvPr>
        </p:nvSpPr>
        <p:spPr>
          <a:xfrm>
            <a:off x="7368180" y="2106402"/>
            <a:ext cx="2888236" cy="593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t</a:t>
            </a:r>
            <a:r>
              <a:rPr lang="en" sz="3200" dirty="0">
                <a:solidFill>
                  <a:schemeClr val="dk1"/>
                </a:solidFill>
                <a:latin typeface="+mj-lt"/>
              </a:rPr>
              <a:t>án loạn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9258" name="Google Shape;9258;p60"/>
          <p:cNvSpPr txBox="1">
            <a:spLocks noGrp="1"/>
          </p:cNvSpPr>
          <p:nvPr>
            <p:ph type="title"/>
          </p:nvPr>
        </p:nvSpPr>
        <p:spPr>
          <a:xfrm>
            <a:off x="7389897" y="2852202"/>
            <a:ext cx="2626871" cy="131339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</a:rPr>
              <a:t>khuỵu</a:t>
            </a:r>
            <a:r>
              <a:rPr lang="en-US" sz="2800" dirty="0">
                <a:solidFill>
                  <a:schemeClr val="dk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</a:rPr>
              <a:t>xuống</a:t>
            </a:r>
            <a:endParaRPr sz="28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9259" name="Google Shape;9259;p60"/>
          <p:cNvSpPr txBox="1">
            <a:spLocks noGrp="1"/>
          </p:cNvSpPr>
          <p:nvPr>
            <p:ph type="title"/>
          </p:nvPr>
        </p:nvSpPr>
        <p:spPr>
          <a:xfrm>
            <a:off x="540430" y="4779117"/>
            <a:ext cx="2920273" cy="593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g</a:t>
            </a:r>
            <a:r>
              <a:rPr lang="en" sz="3200" dirty="0">
                <a:solidFill>
                  <a:schemeClr val="dk1"/>
                </a:solidFill>
                <a:latin typeface="+mj-lt"/>
              </a:rPr>
              <a:t>iây lát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9260" name="Google Shape;9260;p60"/>
          <p:cNvSpPr/>
          <p:nvPr/>
        </p:nvSpPr>
        <p:spPr>
          <a:xfrm rot="-2700000">
            <a:off x="6209637" y="3792449"/>
            <a:ext cx="897258" cy="297877"/>
          </a:xfrm>
          <a:custGeom>
            <a:avLst/>
            <a:gdLst/>
            <a:ahLst/>
            <a:cxnLst/>
            <a:rect l="l" t="t" r="r" b="b"/>
            <a:pathLst>
              <a:path w="24986" h="8295" extrusionOk="0">
                <a:moveTo>
                  <a:pt x="5972" y="510"/>
                </a:moveTo>
                <a:lnTo>
                  <a:pt x="9107" y="643"/>
                </a:lnTo>
                <a:cubicBezTo>
                  <a:pt x="10075" y="710"/>
                  <a:pt x="10975" y="743"/>
                  <a:pt x="11943" y="777"/>
                </a:cubicBezTo>
                <a:cubicBezTo>
                  <a:pt x="11409" y="2645"/>
                  <a:pt x="11242" y="4980"/>
                  <a:pt x="8907" y="5213"/>
                </a:cubicBezTo>
                <a:cubicBezTo>
                  <a:pt x="8555" y="5239"/>
                  <a:pt x="8178" y="5267"/>
                  <a:pt x="7803" y="5267"/>
                </a:cubicBezTo>
                <a:cubicBezTo>
                  <a:pt x="6721" y="5267"/>
                  <a:pt x="5650" y="5034"/>
                  <a:pt x="5204" y="3846"/>
                </a:cubicBezTo>
                <a:cubicBezTo>
                  <a:pt x="4804" y="2912"/>
                  <a:pt x="5471" y="1411"/>
                  <a:pt x="5938" y="610"/>
                </a:cubicBezTo>
                <a:cubicBezTo>
                  <a:pt x="5972" y="577"/>
                  <a:pt x="5972" y="577"/>
                  <a:pt x="5972" y="510"/>
                </a:cubicBezTo>
                <a:close/>
                <a:moveTo>
                  <a:pt x="4037" y="477"/>
                </a:moveTo>
                <a:cubicBezTo>
                  <a:pt x="2436" y="2611"/>
                  <a:pt x="2236" y="5547"/>
                  <a:pt x="3437" y="7882"/>
                </a:cubicBezTo>
                <a:cubicBezTo>
                  <a:pt x="1435" y="7548"/>
                  <a:pt x="401" y="5747"/>
                  <a:pt x="635" y="3812"/>
                </a:cubicBezTo>
                <a:cubicBezTo>
                  <a:pt x="735" y="2912"/>
                  <a:pt x="1102" y="2044"/>
                  <a:pt x="1735" y="1377"/>
                </a:cubicBezTo>
                <a:cubicBezTo>
                  <a:pt x="2469" y="610"/>
                  <a:pt x="3136" y="477"/>
                  <a:pt x="4037" y="477"/>
                </a:cubicBezTo>
                <a:close/>
                <a:moveTo>
                  <a:pt x="13711" y="810"/>
                </a:moveTo>
                <a:cubicBezTo>
                  <a:pt x="13977" y="877"/>
                  <a:pt x="14244" y="877"/>
                  <a:pt x="14544" y="877"/>
                </a:cubicBezTo>
                <a:cubicBezTo>
                  <a:pt x="12643" y="2611"/>
                  <a:pt x="12243" y="5714"/>
                  <a:pt x="13577" y="7882"/>
                </a:cubicBezTo>
                <a:lnTo>
                  <a:pt x="12977" y="7882"/>
                </a:lnTo>
                <a:cubicBezTo>
                  <a:pt x="12977" y="7815"/>
                  <a:pt x="13043" y="7782"/>
                  <a:pt x="12977" y="7748"/>
                </a:cubicBezTo>
                <a:cubicBezTo>
                  <a:pt x="11709" y="5413"/>
                  <a:pt x="11943" y="2878"/>
                  <a:pt x="13711" y="810"/>
                </a:cubicBezTo>
                <a:close/>
                <a:moveTo>
                  <a:pt x="17413" y="944"/>
                </a:moveTo>
                <a:lnTo>
                  <a:pt x="17447" y="977"/>
                </a:lnTo>
                <a:cubicBezTo>
                  <a:pt x="17447" y="1110"/>
                  <a:pt x="20115" y="2411"/>
                  <a:pt x="20282" y="2478"/>
                </a:cubicBezTo>
                <a:cubicBezTo>
                  <a:pt x="21149" y="2945"/>
                  <a:pt x="23818" y="3779"/>
                  <a:pt x="24251" y="4880"/>
                </a:cubicBezTo>
                <a:cubicBezTo>
                  <a:pt x="23417" y="5814"/>
                  <a:pt x="17813" y="7615"/>
                  <a:pt x="17146" y="7882"/>
                </a:cubicBezTo>
                <a:lnTo>
                  <a:pt x="16946" y="7882"/>
                </a:lnTo>
                <a:lnTo>
                  <a:pt x="16946" y="7815"/>
                </a:lnTo>
                <a:cubicBezTo>
                  <a:pt x="15445" y="5580"/>
                  <a:pt x="16312" y="3145"/>
                  <a:pt x="17413" y="944"/>
                </a:cubicBezTo>
                <a:close/>
                <a:moveTo>
                  <a:pt x="4737" y="443"/>
                </a:moveTo>
                <a:cubicBezTo>
                  <a:pt x="3270" y="2645"/>
                  <a:pt x="3103" y="5580"/>
                  <a:pt x="4270" y="7915"/>
                </a:cubicBezTo>
                <a:cubicBezTo>
                  <a:pt x="4104" y="7915"/>
                  <a:pt x="3904" y="7882"/>
                  <a:pt x="3737" y="7882"/>
                </a:cubicBezTo>
                <a:cubicBezTo>
                  <a:pt x="2469" y="5447"/>
                  <a:pt x="2636" y="2711"/>
                  <a:pt x="4204" y="443"/>
                </a:cubicBezTo>
                <a:cubicBezTo>
                  <a:pt x="4270" y="443"/>
                  <a:pt x="4352" y="458"/>
                  <a:pt x="4438" y="458"/>
                </a:cubicBezTo>
                <a:cubicBezTo>
                  <a:pt x="4482" y="458"/>
                  <a:pt x="4526" y="454"/>
                  <a:pt x="4571" y="443"/>
                </a:cubicBezTo>
                <a:close/>
                <a:moveTo>
                  <a:pt x="17280" y="910"/>
                </a:moveTo>
                <a:cubicBezTo>
                  <a:pt x="15779" y="2945"/>
                  <a:pt x="15212" y="5714"/>
                  <a:pt x="16546" y="7915"/>
                </a:cubicBezTo>
                <a:lnTo>
                  <a:pt x="13877" y="7915"/>
                </a:lnTo>
                <a:cubicBezTo>
                  <a:pt x="12209" y="5447"/>
                  <a:pt x="13277" y="3078"/>
                  <a:pt x="14745" y="910"/>
                </a:cubicBezTo>
                <a:close/>
                <a:moveTo>
                  <a:pt x="4971" y="477"/>
                </a:moveTo>
                <a:cubicBezTo>
                  <a:pt x="5204" y="543"/>
                  <a:pt x="5405" y="543"/>
                  <a:pt x="5638" y="543"/>
                </a:cubicBezTo>
                <a:cubicBezTo>
                  <a:pt x="4571" y="2478"/>
                  <a:pt x="4270" y="5447"/>
                  <a:pt x="7239" y="5547"/>
                </a:cubicBezTo>
                <a:cubicBezTo>
                  <a:pt x="7452" y="5547"/>
                  <a:pt x="7677" y="5550"/>
                  <a:pt x="7909" y="5550"/>
                </a:cubicBezTo>
                <a:cubicBezTo>
                  <a:pt x="8953" y="5550"/>
                  <a:pt x="10126" y="5483"/>
                  <a:pt x="10808" y="4746"/>
                </a:cubicBezTo>
                <a:cubicBezTo>
                  <a:pt x="11709" y="3779"/>
                  <a:pt x="11876" y="2044"/>
                  <a:pt x="12076" y="777"/>
                </a:cubicBezTo>
                <a:cubicBezTo>
                  <a:pt x="12576" y="810"/>
                  <a:pt x="13043" y="877"/>
                  <a:pt x="13477" y="877"/>
                </a:cubicBezTo>
                <a:cubicBezTo>
                  <a:pt x="11709" y="2812"/>
                  <a:pt x="11376" y="5614"/>
                  <a:pt x="12777" y="7915"/>
                </a:cubicBezTo>
                <a:lnTo>
                  <a:pt x="7973" y="7915"/>
                </a:lnTo>
                <a:cubicBezTo>
                  <a:pt x="7092" y="7915"/>
                  <a:pt x="6190" y="7958"/>
                  <a:pt x="5284" y="7958"/>
                </a:cubicBezTo>
                <a:cubicBezTo>
                  <a:pt x="5058" y="7958"/>
                  <a:pt x="4831" y="7955"/>
                  <a:pt x="4604" y="7949"/>
                </a:cubicBezTo>
                <a:cubicBezTo>
                  <a:pt x="3370" y="5480"/>
                  <a:pt x="3703" y="2878"/>
                  <a:pt x="4971" y="477"/>
                </a:cubicBezTo>
                <a:close/>
                <a:moveTo>
                  <a:pt x="3716" y="1"/>
                </a:moveTo>
                <a:cubicBezTo>
                  <a:pt x="2828" y="1"/>
                  <a:pt x="2086" y="183"/>
                  <a:pt x="1402" y="944"/>
                </a:cubicBezTo>
                <a:cubicBezTo>
                  <a:pt x="635" y="1777"/>
                  <a:pt x="268" y="2812"/>
                  <a:pt x="201" y="3912"/>
                </a:cubicBezTo>
                <a:cubicBezTo>
                  <a:pt x="1" y="6514"/>
                  <a:pt x="1635" y="8149"/>
                  <a:pt x="4137" y="8249"/>
                </a:cubicBezTo>
                <a:cubicBezTo>
                  <a:pt x="5213" y="8282"/>
                  <a:pt x="6291" y="8295"/>
                  <a:pt x="7370" y="8295"/>
                </a:cubicBezTo>
                <a:cubicBezTo>
                  <a:pt x="10606" y="8295"/>
                  <a:pt x="13852" y="8182"/>
                  <a:pt x="17080" y="8182"/>
                </a:cubicBezTo>
                <a:cubicBezTo>
                  <a:pt x="17146" y="8182"/>
                  <a:pt x="17213" y="8149"/>
                  <a:pt x="17246" y="8115"/>
                </a:cubicBezTo>
                <a:cubicBezTo>
                  <a:pt x="19315" y="7448"/>
                  <a:pt x="21383" y="6614"/>
                  <a:pt x="23317" y="5747"/>
                </a:cubicBezTo>
                <a:cubicBezTo>
                  <a:pt x="23818" y="5547"/>
                  <a:pt x="24985" y="5213"/>
                  <a:pt x="24418" y="4479"/>
                </a:cubicBezTo>
                <a:cubicBezTo>
                  <a:pt x="24118" y="3779"/>
                  <a:pt x="23284" y="3545"/>
                  <a:pt x="22584" y="3212"/>
                </a:cubicBezTo>
                <a:cubicBezTo>
                  <a:pt x="20816" y="2378"/>
                  <a:pt x="19148" y="1377"/>
                  <a:pt x="17413" y="610"/>
                </a:cubicBezTo>
                <a:cubicBezTo>
                  <a:pt x="17413" y="610"/>
                  <a:pt x="17346" y="610"/>
                  <a:pt x="17313" y="643"/>
                </a:cubicBezTo>
                <a:cubicBezTo>
                  <a:pt x="13310" y="243"/>
                  <a:pt x="9141" y="243"/>
                  <a:pt x="5104" y="110"/>
                </a:cubicBezTo>
                <a:cubicBezTo>
                  <a:pt x="5071" y="110"/>
                  <a:pt x="5038" y="76"/>
                  <a:pt x="4971" y="43"/>
                </a:cubicBezTo>
                <a:lnTo>
                  <a:pt x="4604" y="43"/>
                </a:lnTo>
                <a:cubicBezTo>
                  <a:pt x="4291" y="19"/>
                  <a:pt x="3996" y="1"/>
                  <a:pt x="3716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261" name="Google Shape;9261;p60"/>
          <p:cNvSpPr/>
          <p:nvPr/>
        </p:nvSpPr>
        <p:spPr>
          <a:xfrm rot="-2700000">
            <a:off x="6209637" y="4779649"/>
            <a:ext cx="897258" cy="297877"/>
          </a:xfrm>
          <a:custGeom>
            <a:avLst/>
            <a:gdLst/>
            <a:ahLst/>
            <a:cxnLst/>
            <a:rect l="l" t="t" r="r" b="b"/>
            <a:pathLst>
              <a:path w="24986" h="8295" extrusionOk="0">
                <a:moveTo>
                  <a:pt x="5972" y="510"/>
                </a:moveTo>
                <a:lnTo>
                  <a:pt x="9107" y="643"/>
                </a:lnTo>
                <a:cubicBezTo>
                  <a:pt x="10075" y="710"/>
                  <a:pt x="10975" y="743"/>
                  <a:pt x="11943" y="777"/>
                </a:cubicBezTo>
                <a:cubicBezTo>
                  <a:pt x="11409" y="2645"/>
                  <a:pt x="11242" y="4980"/>
                  <a:pt x="8907" y="5213"/>
                </a:cubicBezTo>
                <a:cubicBezTo>
                  <a:pt x="8555" y="5239"/>
                  <a:pt x="8178" y="5267"/>
                  <a:pt x="7803" y="5267"/>
                </a:cubicBezTo>
                <a:cubicBezTo>
                  <a:pt x="6721" y="5267"/>
                  <a:pt x="5650" y="5034"/>
                  <a:pt x="5204" y="3846"/>
                </a:cubicBezTo>
                <a:cubicBezTo>
                  <a:pt x="4804" y="2912"/>
                  <a:pt x="5471" y="1411"/>
                  <a:pt x="5938" y="610"/>
                </a:cubicBezTo>
                <a:cubicBezTo>
                  <a:pt x="5972" y="577"/>
                  <a:pt x="5972" y="577"/>
                  <a:pt x="5972" y="510"/>
                </a:cubicBezTo>
                <a:close/>
                <a:moveTo>
                  <a:pt x="4037" y="477"/>
                </a:moveTo>
                <a:cubicBezTo>
                  <a:pt x="2436" y="2611"/>
                  <a:pt x="2236" y="5547"/>
                  <a:pt x="3437" y="7882"/>
                </a:cubicBezTo>
                <a:cubicBezTo>
                  <a:pt x="1435" y="7548"/>
                  <a:pt x="401" y="5747"/>
                  <a:pt x="635" y="3812"/>
                </a:cubicBezTo>
                <a:cubicBezTo>
                  <a:pt x="735" y="2912"/>
                  <a:pt x="1102" y="2044"/>
                  <a:pt x="1735" y="1377"/>
                </a:cubicBezTo>
                <a:cubicBezTo>
                  <a:pt x="2469" y="610"/>
                  <a:pt x="3136" y="477"/>
                  <a:pt x="4037" y="477"/>
                </a:cubicBezTo>
                <a:close/>
                <a:moveTo>
                  <a:pt x="13711" y="810"/>
                </a:moveTo>
                <a:cubicBezTo>
                  <a:pt x="13977" y="877"/>
                  <a:pt x="14244" y="877"/>
                  <a:pt x="14544" y="877"/>
                </a:cubicBezTo>
                <a:cubicBezTo>
                  <a:pt x="12643" y="2611"/>
                  <a:pt x="12243" y="5714"/>
                  <a:pt x="13577" y="7882"/>
                </a:cubicBezTo>
                <a:lnTo>
                  <a:pt x="12977" y="7882"/>
                </a:lnTo>
                <a:cubicBezTo>
                  <a:pt x="12977" y="7815"/>
                  <a:pt x="13043" y="7782"/>
                  <a:pt x="12977" y="7748"/>
                </a:cubicBezTo>
                <a:cubicBezTo>
                  <a:pt x="11709" y="5413"/>
                  <a:pt x="11943" y="2878"/>
                  <a:pt x="13711" y="810"/>
                </a:cubicBezTo>
                <a:close/>
                <a:moveTo>
                  <a:pt x="17413" y="944"/>
                </a:moveTo>
                <a:lnTo>
                  <a:pt x="17447" y="977"/>
                </a:lnTo>
                <a:cubicBezTo>
                  <a:pt x="17447" y="1110"/>
                  <a:pt x="20115" y="2411"/>
                  <a:pt x="20282" y="2478"/>
                </a:cubicBezTo>
                <a:cubicBezTo>
                  <a:pt x="21149" y="2945"/>
                  <a:pt x="23818" y="3779"/>
                  <a:pt x="24251" y="4880"/>
                </a:cubicBezTo>
                <a:cubicBezTo>
                  <a:pt x="23417" y="5814"/>
                  <a:pt x="17813" y="7615"/>
                  <a:pt x="17146" y="7882"/>
                </a:cubicBezTo>
                <a:lnTo>
                  <a:pt x="16946" y="7882"/>
                </a:lnTo>
                <a:lnTo>
                  <a:pt x="16946" y="7815"/>
                </a:lnTo>
                <a:cubicBezTo>
                  <a:pt x="15445" y="5580"/>
                  <a:pt x="16312" y="3145"/>
                  <a:pt x="17413" y="944"/>
                </a:cubicBezTo>
                <a:close/>
                <a:moveTo>
                  <a:pt x="4737" y="443"/>
                </a:moveTo>
                <a:cubicBezTo>
                  <a:pt x="3270" y="2645"/>
                  <a:pt x="3103" y="5580"/>
                  <a:pt x="4270" y="7915"/>
                </a:cubicBezTo>
                <a:cubicBezTo>
                  <a:pt x="4104" y="7915"/>
                  <a:pt x="3904" y="7882"/>
                  <a:pt x="3737" y="7882"/>
                </a:cubicBezTo>
                <a:cubicBezTo>
                  <a:pt x="2469" y="5447"/>
                  <a:pt x="2636" y="2711"/>
                  <a:pt x="4204" y="443"/>
                </a:cubicBezTo>
                <a:cubicBezTo>
                  <a:pt x="4270" y="443"/>
                  <a:pt x="4352" y="458"/>
                  <a:pt x="4438" y="458"/>
                </a:cubicBezTo>
                <a:cubicBezTo>
                  <a:pt x="4482" y="458"/>
                  <a:pt x="4526" y="454"/>
                  <a:pt x="4571" y="443"/>
                </a:cubicBezTo>
                <a:close/>
                <a:moveTo>
                  <a:pt x="17280" y="910"/>
                </a:moveTo>
                <a:cubicBezTo>
                  <a:pt x="15779" y="2945"/>
                  <a:pt x="15212" y="5714"/>
                  <a:pt x="16546" y="7915"/>
                </a:cubicBezTo>
                <a:lnTo>
                  <a:pt x="13877" y="7915"/>
                </a:lnTo>
                <a:cubicBezTo>
                  <a:pt x="12209" y="5447"/>
                  <a:pt x="13277" y="3078"/>
                  <a:pt x="14745" y="910"/>
                </a:cubicBezTo>
                <a:close/>
                <a:moveTo>
                  <a:pt x="4971" y="477"/>
                </a:moveTo>
                <a:cubicBezTo>
                  <a:pt x="5204" y="543"/>
                  <a:pt x="5405" y="543"/>
                  <a:pt x="5638" y="543"/>
                </a:cubicBezTo>
                <a:cubicBezTo>
                  <a:pt x="4571" y="2478"/>
                  <a:pt x="4270" y="5447"/>
                  <a:pt x="7239" y="5547"/>
                </a:cubicBezTo>
                <a:cubicBezTo>
                  <a:pt x="7452" y="5547"/>
                  <a:pt x="7677" y="5550"/>
                  <a:pt x="7909" y="5550"/>
                </a:cubicBezTo>
                <a:cubicBezTo>
                  <a:pt x="8953" y="5550"/>
                  <a:pt x="10126" y="5483"/>
                  <a:pt x="10808" y="4746"/>
                </a:cubicBezTo>
                <a:cubicBezTo>
                  <a:pt x="11709" y="3779"/>
                  <a:pt x="11876" y="2044"/>
                  <a:pt x="12076" y="777"/>
                </a:cubicBezTo>
                <a:cubicBezTo>
                  <a:pt x="12576" y="810"/>
                  <a:pt x="13043" y="877"/>
                  <a:pt x="13477" y="877"/>
                </a:cubicBezTo>
                <a:cubicBezTo>
                  <a:pt x="11709" y="2812"/>
                  <a:pt x="11376" y="5614"/>
                  <a:pt x="12777" y="7915"/>
                </a:cubicBezTo>
                <a:lnTo>
                  <a:pt x="7973" y="7915"/>
                </a:lnTo>
                <a:cubicBezTo>
                  <a:pt x="7092" y="7915"/>
                  <a:pt x="6190" y="7958"/>
                  <a:pt x="5284" y="7958"/>
                </a:cubicBezTo>
                <a:cubicBezTo>
                  <a:pt x="5058" y="7958"/>
                  <a:pt x="4831" y="7955"/>
                  <a:pt x="4604" y="7949"/>
                </a:cubicBezTo>
                <a:cubicBezTo>
                  <a:pt x="3370" y="5480"/>
                  <a:pt x="3703" y="2878"/>
                  <a:pt x="4971" y="477"/>
                </a:cubicBezTo>
                <a:close/>
                <a:moveTo>
                  <a:pt x="3716" y="1"/>
                </a:moveTo>
                <a:cubicBezTo>
                  <a:pt x="2828" y="1"/>
                  <a:pt x="2086" y="183"/>
                  <a:pt x="1402" y="944"/>
                </a:cubicBezTo>
                <a:cubicBezTo>
                  <a:pt x="635" y="1777"/>
                  <a:pt x="268" y="2812"/>
                  <a:pt x="201" y="3912"/>
                </a:cubicBezTo>
                <a:cubicBezTo>
                  <a:pt x="1" y="6514"/>
                  <a:pt x="1635" y="8149"/>
                  <a:pt x="4137" y="8249"/>
                </a:cubicBezTo>
                <a:cubicBezTo>
                  <a:pt x="5213" y="8282"/>
                  <a:pt x="6291" y="8295"/>
                  <a:pt x="7370" y="8295"/>
                </a:cubicBezTo>
                <a:cubicBezTo>
                  <a:pt x="10606" y="8295"/>
                  <a:pt x="13852" y="8182"/>
                  <a:pt x="17080" y="8182"/>
                </a:cubicBezTo>
                <a:cubicBezTo>
                  <a:pt x="17146" y="8182"/>
                  <a:pt x="17213" y="8149"/>
                  <a:pt x="17246" y="8115"/>
                </a:cubicBezTo>
                <a:cubicBezTo>
                  <a:pt x="19315" y="7448"/>
                  <a:pt x="21383" y="6614"/>
                  <a:pt x="23317" y="5747"/>
                </a:cubicBezTo>
                <a:cubicBezTo>
                  <a:pt x="23818" y="5547"/>
                  <a:pt x="24985" y="5213"/>
                  <a:pt x="24418" y="4479"/>
                </a:cubicBezTo>
                <a:cubicBezTo>
                  <a:pt x="24118" y="3779"/>
                  <a:pt x="23284" y="3545"/>
                  <a:pt x="22584" y="3212"/>
                </a:cubicBezTo>
                <a:cubicBezTo>
                  <a:pt x="20816" y="2378"/>
                  <a:pt x="19148" y="1377"/>
                  <a:pt x="17413" y="610"/>
                </a:cubicBezTo>
                <a:cubicBezTo>
                  <a:pt x="17413" y="610"/>
                  <a:pt x="17346" y="610"/>
                  <a:pt x="17313" y="643"/>
                </a:cubicBezTo>
                <a:cubicBezTo>
                  <a:pt x="13310" y="243"/>
                  <a:pt x="9141" y="243"/>
                  <a:pt x="5104" y="110"/>
                </a:cubicBezTo>
                <a:cubicBezTo>
                  <a:pt x="5071" y="110"/>
                  <a:pt x="5038" y="76"/>
                  <a:pt x="4971" y="43"/>
                </a:cubicBezTo>
                <a:lnTo>
                  <a:pt x="4604" y="43"/>
                </a:lnTo>
                <a:cubicBezTo>
                  <a:pt x="4291" y="19"/>
                  <a:pt x="3996" y="1"/>
                  <a:pt x="3716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262" name="Google Shape;9262;p60"/>
          <p:cNvSpPr/>
          <p:nvPr/>
        </p:nvSpPr>
        <p:spPr>
          <a:xfrm rot="-2700000">
            <a:off x="6209637" y="5766866"/>
            <a:ext cx="897258" cy="297877"/>
          </a:xfrm>
          <a:custGeom>
            <a:avLst/>
            <a:gdLst/>
            <a:ahLst/>
            <a:cxnLst/>
            <a:rect l="l" t="t" r="r" b="b"/>
            <a:pathLst>
              <a:path w="24986" h="8295" extrusionOk="0">
                <a:moveTo>
                  <a:pt x="5972" y="510"/>
                </a:moveTo>
                <a:lnTo>
                  <a:pt x="9107" y="643"/>
                </a:lnTo>
                <a:cubicBezTo>
                  <a:pt x="10075" y="710"/>
                  <a:pt x="10975" y="743"/>
                  <a:pt x="11943" y="777"/>
                </a:cubicBezTo>
                <a:cubicBezTo>
                  <a:pt x="11409" y="2645"/>
                  <a:pt x="11242" y="4980"/>
                  <a:pt x="8907" y="5213"/>
                </a:cubicBezTo>
                <a:cubicBezTo>
                  <a:pt x="8555" y="5239"/>
                  <a:pt x="8178" y="5267"/>
                  <a:pt x="7803" y="5267"/>
                </a:cubicBezTo>
                <a:cubicBezTo>
                  <a:pt x="6721" y="5267"/>
                  <a:pt x="5650" y="5034"/>
                  <a:pt x="5204" y="3846"/>
                </a:cubicBezTo>
                <a:cubicBezTo>
                  <a:pt x="4804" y="2912"/>
                  <a:pt x="5471" y="1411"/>
                  <a:pt x="5938" y="610"/>
                </a:cubicBezTo>
                <a:cubicBezTo>
                  <a:pt x="5972" y="577"/>
                  <a:pt x="5972" y="577"/>
                  <a:pt x="5972" y="510"/>
                </a:cubicBezTo>
                <a:close/>
                <a:moveTo>
                  <a:pt x="4037" y="477"/>
                </a:moveTo>
                <a:cubicBezTo>
                  <a:pt x="2436" y="2611"/>
                  <a:pt x="2236" y="5547"/>
                  <a:pt x="3437" y="7882"/>
                </a:cubicBezTo>
                <a:cubicBezTo>
                  <a:pt x="1435" y="7548"/>
                  <a:pt x="401" y="5747"/>
                  <a:pt x="635" y="3812"/>
                </a:cubicBezTo>
                <a:cubicBezTo>
                  <a:pt x="735" y="2912"/>
                  <a:pt x="1102" y="2044"/>
                  <a:pt x="1735" y="1377"/>
                </a:cubicBezTo>
                <a:cubicBezTo>
                  <a:pt x="2469" y="610"/>
                  <a:pt x="3136" y="477"/>
                  <a:pt x="4037" y="477"/>
                </a:cubicBezTo>
                <a:close/>
                <a:moveTo>
                  <a:pt x="13711" y="810"/>
                </a:moveTo>
                <a:cubicBezTo>
                  <a:pt x="13977" y="877"/>
                  <a:pt x="14244" y="877"/>
                  <a:pt x="14544" y="877"/>
                </a:cubicBezTo>
                <a:cubicBezTo>
                  <a:pt x="12643" y="2611"/>
                  <a:pt x="12243" y="5714"/>
                  <a:pt x="13577" y="7882"/>
                </a:cubicBezTo>
                <a:lnTo>
                  <a:pt x="12977" y="7882"/>
                </a:lnTo>
                <a:cubicBezTo>
                  <a:pt x="12977" y="7815"/>
                  <a:pt x="13043" y="7782"/>
                  <a:pt x="12977" y="7748"/>
                </a:cubicBezTo>
                <a:cubicBezTo>
                  <a:pt x="11709" y="5413"/>
                  <a:pt x="11943" y="2878"/>
                  <a:pt x="13711" y="810"/>
                </a:cubicBezTo>
                <a:close/>
                <a:moveTo>
                  <a:pt x="17413" y="944"/>
                </a:moveTo>
                <a:lnTo>
                  <a:pt x="17447" y="977"/>
                </a:lnTo>
                <a:cubicBezTo>
                  <a:pt x="17447" y="1110"/>
                  <a:pt x="20115" y="2411"/>
                  <a:pt x="20282" y="2478"/>
                </a:cubicBezTo>
                <a:cubicBezTo>
                  <a:pt x="21149" y="2945"/>
                  <a:pt x="23818" y="3779"/>
                  <a:pt x="24251" y="4880"/>
                </a:cubicBezTo>
                <a:cubicBezTo>
                  <a:pt x="23417" y="5814"/>
                  <a:pt x="17813" y="7615"/>
                  <a:pt x="17146" y="7882"/>
                </a:cubicBezTo>
                <a:lnTo>
                  <a:pt x="16946" y="7882"/>
                </a:lnTo>
                <a:lnTo>
                  <a:pt x="16946" y="7815"/>
                </a:lnTo>
                <a:cubicBezTo>
                  <a:pt x="15445" y="5580"/>
                  <a:pt x="16312" y="3145"/>
                  <a:pt x="17413" y="944"/>
                </a:cubicBezTo>
                <a:close/>
                <a:moveTo>
                  <a:pt x="4737" y="443"/>
                </a:moveTo>
                <a:cubicBezTo>
                  <a:pt x="3270" y="2645"/>
                  <a:pt x="3103" y="5580"/>
                  <a:pt x="4270" y="7915"/>
                </a:cubicBezTo>
                <a:cubicBezTo>
                  <a:pt x="4104" y="7915"/>
                  <a:pt x="3904" y="7882"/>
                  <a:pt x="3737" y="7882"/>
                </a:cubicBezTo>
                <a:cubicBezTo>
                  <a:pt x="2469" y="5447"/>
                  <a:pt x="2636" y="2711"/>
                  <a:pt x="4204" y="443"/>
                </a:cubicBezTo>
                <a:cubicBezTo>
                  <a:pt x="4270" y="443"/>
                  <a:pt x="4352" y="458"/>
                  <a:pt x="4438" y="458"/>
                </a:cubicBezTo>
                <a:cubicBezTo>
                  <a:pt x="4482" y="458"/>
                  <a:pt x="4526" y="454"/>
                  <a:pt x="4571" y="443"/>
                </a:cubicBezTo>
                <a:close/>
                <a:moveTo>
                  <a:pt x="17280" y="910"/>
                </a:moveTo>
                <a:cubicBezTo>
                  <a:pt x="15779" y="2945"/>
                  <a:pt x="15212" y="5714"/>
                  <a:pt x="16546" y="7915"/>
                </a:cubicBezTo>
                <a:lnTo>
                  <a:pt x="13877" y="7915"/>
                </a:lnTo>
                <a:cubicBezTo>
                  <a:pt x="12209" y="5447"/>
                  <a:pt x="13277" y="3078"/>
                  <a:pt x="14745" y="910"/>
                </a:cubicBezTo>
                <a:close/>
                <a:moveTo>
                  <a:pt x="4971" y="477"/>
                </a:moveTo>
                <a:cubicBezTo>
                  <a:pt x="5204" y="543"/>
                  <a:pt x="5405" y="543"/>
                  <a:pt x="5638" y="543"/>
                </a:cubicBezTo>
                <a:cubicBezTo>
                  <a:pt x="4571" y="2478"/>
                  <a:pt x="4270" y="5447"/>
                  <a:pt x="7239" y="5547"/>
                </a:cubicBezTo>
                <a:cubicBezTo>
                  <a:pt x="7452" y="5547"/>
                  <a:pt x="7677" y="5550"/>
                  <a:pt x="7909" y="5550"/>
                </a:cubicBezTo>
                <a:cubicBezTo>
                  <a:pt x="8953" y="5550"/>
                  <a:pt x="10126" y="5483"/>
                  <a:pt x="10808" y="4746"/>
                </a:cubicBezTo>
                <a:cubicBezTo>
                  <a:pt x="11709" y="3779"/>
                  <a:pt x="11876" y="2044"/>
                  <a:pt x="12076" y="777"/>
                </a:cubicBezTo>
                <a:cubicBezTo>
                  <a:pt x="12576" y="810"/>
                  <a:pt x="13043" y="877"/>
                  <a:pt x="13477" y="877"/>
                </a:cubicBezTo>
                <a:cubicBezTo>
                  <a:pt x="11709" y="2812"/>
                  <a:pt x="11376" y="5614"/>
                  <a:pt x="12777" y="7915"/>
                </a:cubicBezTo>
                <a:lnTo>
                  <a:pt x="7973" y="7915"/>
                </a:lnTo>
                <a:cubicBezTo>
                  <a:pt x="7092" y="7915"/>
                  <a:pt x="6190" y="7958"/>
                  <a:pt x="5284" y="7958"/>
                </a:cubicBezTo>
                <a:cubicBezTo>
                  <a:pt x="5058" y="7958"/>
                  <a:pt x="4831" y="7955"/>
                  <a:pt x="4604" y="7949"/>
                </a:cubicBezTo>
                <a:cubicBezTo>
                  <a:pt x="3370" y="5480"/>
                  <a:pt x="3703" y="2878"/>
                  <a:pt x="4971" y="477"/>
                </a:cubicBezTo>
                <a:close/>
                <a:moveTo>
                  <a:pt x="3716" y="1"/>
                </a:moveTo>
                <a:cubicBezTo>
                  <a:pt x="2828" y="1"/>
                  <a:pt x="2086" y="183"/>
                  <a:pt x="1402" y="944"/>
                </a:cubicBezTo>
                <a:cubicBezTo>
                  <a:pt x="635" y="1777"/>
                  <a:pt x="268" y="2812"/>
                  <a:pt x="201" y="3912"/>
                </a:cubicBezTo>
                <a:cubicBezTo>
                  <a:pt x="1" y="6514"/>
                  <a:pt x="1635" y="8149"/>
                  <a:pt x="4137" y="8249"/>
                </a:cubicBezTo>
                <a:cubicBezTo>
                  <a:pt x="5213" y="8282"/>
                  <a:pt x="6291" y="8295"/>
                  <a:pt x="7370" y="8295"/>
                </a:cubicBezTo>
                <a:cubicBezTo>
                  <a:pt x="10606" y="8295"/>
                  <a:pt x="13852" y="8182"/>
                  <a:pt x="17080" y="8182"/>
                </a:cubicBezTo>
                <a:cubicBezTo>
                  <a:pt x="17146" y="8182"/>
                  <a:pt x="17213" y="8149"/>
                  <a:pt x="17246" y="8115"/>
                </a:cubicBezTo>
                <a:cubicBezTo>
                  <a:pt x="19315" y="7448"/>
                  <a:pt x="21383" y="6614"/>
                  <a:pt x="23317" y="5747"/>
                </a:cubicBezTo>
                <a:cubicBezTo>
                  <a:pt x="23818" y="5547"/>
                  <a:pt x="24985" y="5213"/>
                  <a:pt x="24418" y="4479"/>
                </a:cubicBezTo>
                <a:cubicBezTo>
                  <a:pt x="24118" y="3779"/>
                  <a:pt x="23284" y="3545"/>
                  <a:pt x="22584" y="3212"/>
                </a:cubicBezTo>
                <a:cubicBezTo>
                  <a:pt x="20816" y="2378"/>
                  <a:pt x="19148" y="1377"/>
                  <a:pt x="17413" y="610"/>
                </a:cubicBezTo>
                <a:cubicBezTo>
                  <a:pt x="17413" y="610"/>
                  <a:pt x="17346" y="610"/>
                  <a:pt x="17313" y="643"/>
                </a:cubicBezTo>
                <a:cubicBezTo>
                  <a:pt x="13310" y="243"/>
                  <a:pt x="9141" y="243"/>
                  <a:pt x="5104" y="110"/>
                </a:cubicBezTo>
                <a:cubicBezTo>
                  <a:pt x="5071" y="110"/>
                  <a:pt x="5038" y="76"/>
                  <a:pt x="4971" y="43"/>
                </a:cubicBezTo>
                <a:lnTo>
                  <a:pt x="4604" y="43"/>
                </a:lnTo>
                <a:cubicBezTo>
                  <a:pt x="4291" y="19"/>
                  <a:pt x="3996" y="1"/>
                  <a:pt x="3716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9265" name="Google Shape;9265;p60"/>
          <p:cNvCxnSpPr/>
          <p:nvPr/>
        </p:nvCxnSpPr>
        <p:spPr>
          <a:xfrm>
            <a:off x="2536904" y="1829500"/>
            <a:ext cx="3822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822;p39">
            <a:extLst>
              <a:ext uri="{FF2B5EF4-FFF2-40B4-BE49-F238E27FC236}">
                <a16:creationId xmlns:a16="http://schemas.microsoft.com/office/drawing/2014/main" id="{81205386-09FD-40C4-9F4F-6567D49544E0}"/>
              </a:ext>
            </a:extLst>
          </p:cNvPr>
          <p:cNvSpPr txBox="1">
            <a:spLocks/>
          </p:cNvSpPr>
          <p:nvPr/>
        </p:nvSpPr>
        <p:spPr>
          <a:xfrm>
            <a:off x="1807212" y="1096035"/>
            <a:ext cx="5031861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 err="1">
                <a:solidFill>
                  <a:schemeClr val="accent5"/>
                </a:solidFill>
              </a:rPr>
              <a:t>Luyện</a:t>
            </a:r>
            <a:r>
              <a:rPr lang="en-US" sz="4800" dirty="0">
                <a:solidFill>
                  <a:schemeClr val="accent5"/>
                </a:solidFill>
              </a:rPr>
              <a:t> </a:t>
            </a:r>
            <a:r>
              <a:rPr lang="en-US" sz="4800" dirty="0" err="1">
                <a:solidFill>
                  <a:schemeClr val="accent5"/>
                </a:solidFill>
              </a:rPr>
              <a:t>đọc</a:t>
            </a:r>
            <a:r>
              <a:rPr lang="en-US" sz="4800" dirty="0">
                <a:solidFill>
                  <a:schemeClr val="accent5"/>
                </a:solidFill>
              </a:rPr>
              <a:t> </a:t>
            </a:r>
            <a:r>
              <a:rPr lang="en-US" sz="4800" dirty="0" err="1">
                <a:solidFill>
                  <a:schemeClr val="accent5"/>
                </a:solidFill>
              </a:rPr>
              <a:t>từ</a:t>
            </a:r>
            <a:r>
              <a:rPr lang="en-US" sz="4800" dirty="0">
                <a:solidFill>
                  <a:schemeClr val="accent5"/>
                </a:solidFill>
              </a:rPr>
              <a:t> </a:t>
            </a:r>
            <a:r>
              <a:rPr lang="en-US" sz="4800" dirty="0" err="1">
                <a:solidFill>
                  <a:schemeClr val="accent5"/>
                </a:solidFill>
              </a:rPr>
              <a:t>khó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15" name="Google Shape;9258;p60">
            <a:extLst>
              <a:ext uri="{FF2B5EF4-FFF2-40B4-BE49-F238E27FC236}">
                <a16:creationId xmlns:a16="http://schemas.microsoft.com/office/drawing/2014/main" id="{A0584588-8BD6-4980-BBF6-D8A6745A2D63}"/>
              </a:ext>
            </a:extLst>
          </p:cNvPr>
          <p:cNvSpPr txBox="1">
            <a:spLocks/>
          </p:cNvSpPr>
          <p:nvPr/>
        </p:nvSpPr>
        <p:spPr>
          <a:xfrm>
            <a:off x="7368180" y="4928587"/>
            <a:ext cx="236550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matic SC"/>
              <a:buNone/>
              <a:defRPr sz="3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solidFill>
                  <a:schemeClr val="dk1"/>
                </a:solidFill>
                <a:latin typeface="+mj-lt"/>
              </a:rPr>
              <a:t>xích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lô</a:t>
            </a:r>
            <a:endParaRPr lang="en-US"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Google Shape;9258;p60">
            <a:extLst>
              <a:ext uri="{FF2B5EF4-FFF2-40B4-BE49-F238E27FC236}">
                <a16:creationId xmlns:a16="http://schemas.microsoft.com/office/drawing/2014/main" id="{96A62ED2-1D40-4699-925E-CBAAD7058FA9}"/>
              </a:ext>
            </a:extLst>
          </p:cNvPr>
          <p:cNvSpPr txBox="1">
            <a:spLocks/>
          </p:cNvSpPr>
          <p:nvPr/>
        </p:nvSpPr>
        <p:spPr>
          <a:xfrm>
            <a:off x="894907" y="3518843"/>
            <a:ext cx="236550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matic SC"/>
              <a:buNone/>
              <a:defRPr sz="3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solidFill>
                  <a:schemeClr val="dk1"/>
                </a:solidFill>
                <a:latin typeface="+mj-lt"/>
              </a:rPr>
              <a:t>lao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đến</a:t>
            </a:r>
            <a:endParaRPr lang="en-US"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" name="Google Shape;9258;p60">
            <a:extLst>
              <a:ext uri="{FF2B5EF4-FFF2-40B4-BE49-F238E27FC236}">
                <a16:creationId xmlns:a16="http://schemas.microsoft.com/office/drawing/2014/main" id="{191E7478-1301-4C03-9F42-E508FA6940AE}"/>
              </a:ext>
            </a:extLst>
          </p:cNvPr>
          <p:cNvSpPr txBox="1">
            <a:spLocks/>
          </p:cNvSpPr>
          <p:nvPr/>
        </p:nvSpPr>
        <p:spPr>
          <a:xfrm>
            <a:off x="7368179" y="3878692"/>
            <a:ext cx="236550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525" tIns="114525" rIns="114525" bIns="114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matic SC"/>
              <a:buNone/>
              <a:defRPr sz="3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solidFill>
                  <a:schemeClr val="dk1"/>
                </a:solidFill>
                <a:latin typeface="+mj-lt"/>
              </a:rPr>
              <a:t>xuýt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xoa</a:t>
            </a:r>
            <a:endParaRPr lang="en-US" sz="3200" dirty="0">
              <a:solidFill>
                <a:schemeClr val="dk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841875" y="1397486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>
                <a:latin typeface="+mj-lt"/>
              </a:rPr>
              <a:t>L</a:t>
            </a:r>
            <a:r>
              <a:rPr lang="en" dirty="0">
                <a:latin typeface="+mj-lt"/>
              </a:rPr>
              <a:t>uyện đọc đoạn 1</a:t>
            </a:r>
            <a:endParaRPr dirty="0">
              <a:latin typeface="+mj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-876017">
            <a:off x="729834" y="1244981"/>
            <a:ext cx="1351453" cy="1145167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9474128" y="5695825"/>
            <a:ext cx="950369" cy="934225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58582" y="860271"/>
            <a:ext cx="9941754" cy="5633258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478030" y="2472851"/>
            <a:ext cx="10023919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781" indent="-457781">
              <a:buAutoNum type="arabicPeriod"/>
            </a:pP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Long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7"/>
          <p:cNvSpPr txBox="1">
            <a:spLocks noGrp="1"/>
          </p:cNvSpPr>
          <p:nvPr>
            <p:ph type="title"/>
          </p:nvPr>
        </p:nvSpPr>
        <p:spPr>
          <a:xfrm>
            <a:off x="841875" y="1399912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 err="1">
                <a:latin typeface="+mj-lt"/>
              </a:rPr>
              <a:t>Cánh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endParaRPr dirty="0">
              <a:latin typeface="+mj-lt"/>
            </a:endParaRPr>
          </a:p>
        </p:txBody>
      </p:sp>
      <p:sp>
        <p:nvSpPr>
          <p:cNvPr id="2632" name="Google Shape;2632;p47"/>
          <p:cNvSpPr/>
          <p:nvPr/>
        </p:nvSpPr>
        <p:spPr>
          <a:xfrm rot="391783">
            <a:off x="4144293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sp>
        <p:nvSpPr>
          <p:cNvPr id="2633" name="Google Shape;2633;p47"/>
          <p:cNvSpPr txBox="1">
            <a:spLocks noGrp="1"/>
          </p:cNvSpPr>
          <p:nvPr>
            <p:ph type="title" idx="4294967295"/>
          </p:nvPr>
        </p:nvSpPr>
        <p:spPr>
          <a:xfrm>
            <a:off x="1425310" y="6162695"/>
            <a:ext cx="8172742" cy="61702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" sz="29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bên phải.</a:t>
            </a:r>
            <a:endParaRPr sz="292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5" name="Google Shape;2635;p47"/>
          <p:cNvSpPr/>
          <p:nvPr/>
        </p:nvSpPr>
        <p:spPr>
          <a:xfrm rot="391783">
            <a:off x="6132901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7858367" y="2974856"/>
            <a:ext cx="951604" cy="970842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743435" y="3928884"/>
            <a:ext cx="1195982" cy="1291467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616176" y="1067699"/>
            <a:ext cx="9739816" cy="5337822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7243503" y="346973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pic>
        <p:nvPicPr>
          <p:cNvPr id="4098" name="Picture 2" descr="Cách đặt câu hỏi trong tiếng Anh “đỉnh cao” bạn biết chưa?">
            <a:extLst>
              <a:ext uri="{FF2B5EF4-FFF2-40B4-BE49-F238E27FC236}">
                <a16:creationId xmlns:a16="http://schemas.microsoft.com/office/drawing/2014/main" id="{89A9698B-2489-4B59-878F-B56976B0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35267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7"/>
          <p:cNvSpPr txBox="1">
            <a:spLocks noGrp="1"/>
          </p:cNvSpPr>
          <p:nvPr>
            <p:ph type="title"/>
          </p:nvPr>
        </p:nvSpPr>
        <p:spPr>
          <a:xfrm>
            <a:off x="361353" y="694362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 err="1">
                <a:latin typeface="+mj-lt"/>
              </a:rPr>
              <a:t>Cầu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thủ</a:t>
            </a:r>
            <a:endParaRPr dirty="0">
              <a:latin typeface="+mj-lt"/>
            </a:endParaRPr>
          </a:p>
        </p:txBody>
      </p:sp>
      <p:sp>
        <p:nvSpPr>
          <p:cNvPr id="2632" name="Google Shape;2632;p47"/>
          <p:cNvSpPr/>
          <p:nvPr/>
        </p:nvSpPr>
        <p:spPr>
          <a:xfrm rot="391783">
            <a:off x="4144293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sp>
        <p:nvSpPr>
          <p:cNvPr id="2633" name="Google Shape;2633;p47"/>
          <p:cNvSpPr txBox="1">
            <a:spLocks noGrp="1"/>
          </p:cNvSpPr>
          <p:nvPr>
            <p:ph type="title" idx="4294967295"/>
          </p:nvPr>
        </p:nvSpPr>
        <p:spPr>
          <a:xfrm>
            <a:off x="1425310" y="6162695"/>
            <a:ext cx="8172742" cy="61702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" sz="29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chơi bóng .</a:t>
            </a:r>
            <a:endParaRPr sz="292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5" name="Google Shape;2635;p47"/>
          <p:cNvSpPr/>
          <p:nvPr/>
        </p:nvSpPr>
        <p:spPr>
          <a:xfrm rot="391783">
            <a:off x="6132901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7858367" y="2974856"/>
            <a:ext cx="951604" cy="970842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743435" y="3928884"/>
            <a:ext cx="1195982" cy="1291467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616176" y="1067699"/>
            <a:ext cx="9739816" cy="5337822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7243503" y="346973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pic>
        <p:nvPicPr>
          <p:cNvPr id="1026" name="Picture 2" descr="Tại sao HLV Park Hang-seo dùng cầu thủ trẻ Thanh Bình, bỏ qua Thành Chung,  Việt Anh?">
            <a:extLst>
              <a:ext uri="{FF2B5EF4-FFF2-40B4-BE49-F238E27FC236}">
                <a16:creationId xmlns:a16="http://schemas.microsoft.com/office/drawing/2014/main" id="{99A01C78-4349-4BFF-831E-E319E789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02" y="2022536"/>
            <a:ext cx="4441962" cy="33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7"/>
          <p:cNvSpPr txBox="1">
            <a:spLocks noGrp="1"/>
          </p:cNvSpPr>
          <p:nvPr>
            <p:ph type="title"/>
          </p:nvPr>
        </p:nvSpPr>
        <p:spPr>
          <a:xfrm>
            <a:off x="425721" y="544932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>
                <a:latin typeface="+mj-lt"/>
              </a:rPr>
              <a:t>K</a:t>
            </a:r>
            <a:r>
              <a:rPr lang="en" dirty="0">
                <a:latin typeface="+mj-lt"/>
              </a:rPr>
              <a:t>hung thành</a:t>
            </a:r>
            <a:endParaRPr dirty="0">
              <a:latin typeface="+mj-lt"/>
            </a:endParaRPr>
          </a:p>
        </p:txBody>
      </p:sp>
      <p:sp>
        <p:nvSpPr>
          <p:cNvPr id="2632" name="Google Shape;2632;p47"/>
          <p:cNvSpPr/>
          <p:nvPr/>
        </p:nvSpPr>
        <p:spPr>
          <a:xfrm rot="391783">
            <a:off x="4144293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sp>
        <p:nvSpPr>
          <p:cNvPr id="2633" name="Google Shape;2633;p47"/>
          <p:cNvSpPr txBox="1">
            <a:spLocks noGrp="1"/>
          </p:cNvSpPr>
          <p:nvPr>
            <p:ph type="title" idx="4294967295"/>
          </p:nvPr>
        </p:nvSpPr>
        <p:spPr>
          <a:xfrm>
            <a:off x="1425310" y="6162694"/>
            <a:ext cx="8172742" cy="109794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-US" sz="29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" sz="29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có căng lưới ở cuối sân bóng, nếu để đối phương đưa bóng vào là thua .</a:t>
            </a:r>
            <a:endParaRPr sz="292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5" name="Google Shape;2635;p47"/>
          <p:cNvSpPr/>
          <p:nvPr/>
        </p:nvSpPr>
        <p:spPr>
          <a:xfrm rot="391783">
            <a:off x="6132901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8833959" y="3028901"/>
            <a:ext cx="951604" cy="970842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-212492" y="1711665"/>
            <a:ext cx="1195982" cy="1291467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616176" y="1067699"/>
            <a:ext cx="9739816" cy="5337822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7243503" y="346973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pic>
        <p:nvPicPr>
          <p:cNvPr id="2" name="Picture 2" descr="Kích Thước Khung Thành Bóng Đá Bao Nhiêu Mét? - Gideonsweet">
            <a:extLst>
              <a:ext uri="{FF2B5EF4-FFF2-40B4-BE49-F238E27FC236}">
                <a16:creationId xmlns:a16="http://schemas.microsoft.com/office/drawing/2014/main" id="{049338D2-1B26-4F5C-B5AA-7BD77AC3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09714"/>
            <a:ext cx="5924493" cy="37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43"/>
          <p:cNvSpPr txBox="1">
            <a:spLocks noGrp="1"/>
          </p:cNvSpPr>
          <p:nvPr>
            <p:ph type="title"/>
          </p:nvPr>
        </p:nvSpPr>
        <p:spPr>
          <a:xfrm>
            <a:off x="768886" y="1154013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>
                <a:latin typeface="+mj-lt"/>
              </a:rPr>
              <a:t>Yêu cầu tham gia tiết học</a:t>
            </a:r>
            <a:endParaRPr dirty="0">
              <a:latin typeface="+mj-lt"/>
            </a:endParaRPr>
          </a:p>
        </p:txBody>
      </p:sp>
      <p:sp>
        <p:nvSpPr>
          <p:cNvPr id="2183" name="Google Shape;2183;p43"/>
          <p:cNvSpPr txBox="1">
            <a:spLocks noGrp="1"/>
          </p:cNvSpPr>
          <p:nvPr>
            <p:ph type="subTitle" idx="1"/>
          </p:nvPr>
        </p:nvSpPr>
        <p:spPr>
          <a:xfrm>
            <a:off x="1051817" y="3921504"/>
            <a:ext cx="2209571" cy="718049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/>
              <a:t>Chuẩn bị</a:t>
            </a:r>
            <a:endParaRPr dirty="0"/>
          </a:p>
        </p:txBody>
      </p:sp>
      <p:sp>
        <p:nvSpPr>
          <p:cNvPr id="2184" name="Google Shape;2184;p43"/>
          <p:cNvSpPr txBox="1">
            <a:spLocks noGrp="1"/>
          </p:cNvSpPr>
          <p:nvPr>
            <p:ph type="subTitle" idx="2"/>
          </p:nvPr>
        </p:nvSpPr>
        <p:spPr>
          <a:xfrm>
            <a:off x="4237611" y="3921504"/>
            <a:ext cx="2213079" cy="718049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/>
              <a:t>Tập trung</a:t>
            </a:r>
            <a:endParaRPr dirty="0"/>
          </a:p>
        </p:txBody>
      </p:sp>
      <p:sp>
        <p:nvSpPr>
          <p:cNvPr id="2185" name="Google Shape;2185;p43"/>
          <p:cNvSpPr txBox="1">
            <a:spLocks noGrp="1"/>
          </p:cNvSpPr>
          <p:nvPr>
            <p:ph type="subTitle" idx="3"/>
          </p:nvPr>
        </p:nvSpPr>
        <p:spPr>
          <a:xfrm>
            <a:off x="962117" y="4883535"/>
            <a:ext cx="2401193" cy="802588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/>
              <a:t>Chuẩn bị đầy đủ sách vở, ĐDHT. Ghi chép bài đầy đủ.</a:t>
            </a:r>
            <a:endParaRPr dirty="0"/>
          </a:p>
        </p:txBody>
      </p:sp>
      <p:sp>
        <p:nvSpPr>
          <p:cNvPr id="2186" name="Google Shape;2186;p43"/>
          <p:cNvSpPr txBox="1">
            <a:spLocks noGrp="1"/>
          </p:cNvSpPr>
          <p:nvPr>
            <p:ph type="subTitle" idx="4"/>
          </p:nvPr>
        </p:nvSpPr>
        <p:spPr>
          <a:xfrm>
            <a:off x="4166379" y="4845772"/>
            <a:ext cx="2213079" cy="80188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/>
              <a:t>Tập trung lắng nghe, tích cực phát biểu xây dựng bài.</a:t>
            </a:r>
            <a:endParaRPr dirty="0"/>
          </a:p>
        </p:txBody>
      </p:sp>
      <p:sp>
        <p:nvSpPr>
          <p:cNvPr id="2189" name="Google Shape;2189;p43"/>
          <p:cNvSpPr txBox="1">
            <a:spLocks noGrp="1"/>
          </p:cNvSpPr>
          <p:nvPr>
            <p:ph type="subTitle" idx="7"/>
          </p:nvPr>
        </p:nvSpPr>
        <p:spPr>
          <a:xfrm>
            <a:off x="7426915" y="3921504"/>
            <a:ext cx="2213079" cy="718049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/>
              <a:t>Thực hành</a:t>
            </a:r>
            <a:endParaRPr dirty="0"/>
          </a:p>
        </p:txBody>
      </p:sp>
      <p:sp>
        <p:nvSpPr>
          <p:cNvPr id="2190" name="Google Shape;2190;p43"/>
          <p:cNvSpPr txBox="1">
            <a:spLocks noGrp="1"/>
          </p:cNvSpPr>
          <p:nvPr>
            <p:ph type="subTitle" idx="8"/>
          </p:nvPr>
        </p:nvSpPr>
        <p:spPr>
          <a:xfrm>
            <a:off x="7352562" y="4761001"/>
            <a:ext cx="2422059" cy="80188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/>
              <a:t>Thực hành theo yêu cầu của giáo viên.</a:t>
            </a:r>
            <a:endParaRPr dirty="0"/>
          </a:p>
        </p:txBody>
      </p:sp>
      <p:grpSp>
        <p:nvGrpSpPr>
          <p:cNvPr id="2282" name="Google Shape;2282;p43"/>
          <p:cNvGrpSpPr/>
          <p:nvPr/>
        </p:nvGrpSpPr>
        <p:grpSpPr>
          <a:xfrm>
            <a:off x="493378" y="1044084"/>
            <a:ext cx="9929467" cy="5558282"/>
            <a:chOff x="421954" y="230683"/>
            <a:chExt cx="8492016" cy="4753631"/>
          </a:xfrm>
        </p:grpSpPr>
        <p:sp>
          <p:nvSpPr>
            <p:cNvPr id="2283" name="Google Shape;2283;p4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grpSp>
          <p:nvGrpSpPr>
            <p:cNvPr id="2284" name="Google Shape;2284;p43"/>
            <p:cNvGrpSpPr/>
            <p:nvPr/>
          </p:nvGrpSpPr>
          <p:grpSpPr>
            <a:xfrm>
              <a:off x="421954" y="230683"/>
              <a:ext cx="8492016" cy="4753631"/>
              <a:chOff x="421954" y="230683"/>
              <a:chExt cx="8492016" cy="4753631"/>
            </a:xfrm>
          </p:grpSpPr>
          <p:sp>
            <p:nvSpPr>
              <p:cNvPr id="2285" name="Google Shape;2285;p43"/>
              <p:cNvSpPr/>
              <p:nvPr/>
            </p:nvSpPr>
            <p:spPr>
              <a:xfrm rot="-959905">
                <a:off x="601470" y="795374"/>
                <a:ext cx="441773" cy="435407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0027" extrusionOk="0">
                    <a:moveTo>
                      <a:pt x="5501" y="1"/>
                    </a:moveTo>
                    <a:lnTo>
                      <a:pt x="3573" y="3009"/>
                    </a:lnTo>
                    <a:lnTo>
                      <a:pt x="1" y="3127"/>
                    </a:lnTo>
                    <a:lnTo>
                      <a:pt x="2268" y="5890"/>
                    </a:lnTo>
                    <a:lnTo>
                      <a:pt x="1276" y="9323"/>
                    </a:lnTo>
                    <a:lnTo>
                      <a:pt x="4603" y="8022"/>
                    </a:lnTo>
                    <a:lnTo>
                      <a:pt x="7562" y="10027"/>
                    </a:lnTo>
                    <a:lnTo>
                      <a:pt x="7354" y="6459"/>
                    </a:lnTo>
                    <a:lnTo>
                      <a:pt x="10173" y="4265"/>
                    </a:lnTo>
                    <a:lnTo>
                      <a:pt x="6717" y="3360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397278">
                <a:off x="479632" y="1385731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397250">
                <a:off x="8198962" y="4294999"/>
                <a:ext cx="459868" cy="453323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-397278">
                <a:off x="7715369" y="753856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>
                <a:off x="1212992" y="417715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>
                <a:off x="526975" y="302525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r>
                  <a:rPr lang="en" sz="1637" b="1"/>
                  <a:t> </a:t>
                </a:r>
                <a:endParaRPr sz="1637" b="1"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>
                <a:off x="2950978" y="230683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>
                <a:off x="4883259" y="4874214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>
                <a:off x="5574045" y="250880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>
                <a:off x="2571754" y="4755607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>
                <a:off x="421954" y="4679407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>
                <a:off x="8803870" y="632816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6901" tIns="106901" rIns="106901" bIns="106901" anchor="ctr" anchorCtr="0">
                <a:noAutofit/>
              </a:bodyPr>
              <a:lstStyle/>
              <a:p>
                <a:endParaRPr sz="1637"/>
              </a:p>
            </p:txBody>
          </p:sp>
        </p:grpSp>
      </p:grpSp>
      <p:pic>
        <p:nvPicPr>
          <p:cNvPr id="3" name="Picture 2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id="{07A82DC6-EA62-481A-ADD9-AFEC9661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7" y="2426700"/>
            <a:ext cx="2339149" cy="1223041"/>
          </a:xfrm>
          <a:prstGeom prst="rect">
            <a:avLst/>
          </a:prstGeom>
        </p:spPr>
      </p:pic>
      <p:pic>
        <p:nvPicPr>
          <p:cNvPr id="5" name="Picture 4" descr="A child drawing on a white board&#10;&#10;Description automatically generated with low confidence">
            <a:extLst>
              <a:ext uri="{FF2B5EF4-FFF2-40B4-BE49-F238E27FC236}">
                <a16:creationId xmlns:a16="http://schemas.microsoft.com/office/drawing/2014/main" id="{6B7F9821-DDE3-477F-AE01-1814765CC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878" y="2381868"/>
            <a:ext cx="2344058" cy="1399557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BAD9E-9E0D-49B1-A569-D524D1A14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914" y="2381867"/>
            <a:ext cx="2281379" cy="1462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7"/>
          <p:cNvSpPr txBox="1">
            <a:spLocks noGrp="1"/>
          </p:cNvSpPr>
          <p:nvPr>
            <p:ph type="title"/>
          </p:nvPr>
        </p:nvSpPr>
        <p:spPr>
          <a:xfrm>
            <a:off x="841875" y="1399912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 err="1">
                <a:latin typeface="+mj-lt"/>
              </a:rPr>
              <a:t>Đối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phương</a:t>
            </a:r>
            <a:endParaRPr dirty="0">
              <a:latin typeface="+mj-lt"/>
            </a:endParaRPr>
          </a:p>
        </p:txBody>
      </p:sp>
      <p:sp>
        <p:nvSpPr>
          <p:cNvPr id="2632" name="Google Shape;2632;p47"/>
          <p:cNvSpPr/>
          <p:nvPr/>
        </p:nvSpPr>
        <p:spPr>
          <a:xfrm rot="391783">
            <a:off x="4144293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sp>
        <p:nvSpPr>
          <p:cNvPr id="2633" name="Google Shape;2633;p47"/>
          <p:cNvSpPr txBox="1">
            <a:spLocks noGrp="1"/>
          </p:cNvSpPr>
          <p:nvPr>
            <p:ph type="title" idx="4294967295"/>
          </p:nvPr>
        </p:nvSpPr>
        <p:spPr>
          <a:xfrm>
            <a:off x="1425310" y="6162695"/>
            <a:ext cx="8172742" cy="61702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" sz="29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đối địch trong trận đấu .</a:t>
            </a:r>
            <a:endParaRPr sz="292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5" name="Google Shape;2635;p47"/>
          <p:cNvSpPr/>
          <p:nvPr/>
        </p:nvSpPr>
        <p:spPr>
          <a:xfrm rot="391783">
            <a:off x="6132901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7858367" y="2974856"/>
            <a:ext cx="951604" cy="970842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743435" y="3928884"/>
            <a:ext cx="1195982" cy="1291467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616176" y="1067699"/>
            <a:ext cx="9739816" cy="5337822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7243503" y="346973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pic>
        <p:nvPicPr>
          <p:cNvPr id="4098" name="Picture 2" descr="Cách đặt câu hỏi trong tiếng Anh “đỉnh cao” bạn biết chưa?">
            <a:extLst>
              <a:ext uri="{FF2B5EF4-FFF2-40B4-BE49-F238E27FC236}">
                <a16:creationId xmlns:a16="http://schemas.microsoft.com/office/drawing/2014/main" id="{89A9698B-2489-4B59-878F-B56976B0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35267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47"/>
          <p:cNvSpPr txBox="1">
            <a:spLocks noGrp="1"/>
          </p:cNvSpPr>
          <p:nvPr>
            <p:ph type="title"/>
          </p:nvPr>
        </p:nvSpPr>
        <p:spPr>
          <a:xfrm>
            <a:off x="149131" y="424271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 err="1">
                <a:latin typeface="+mj-lt"/>
              </a:rPr>
              <a:t>Húi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cua</a:t>
            </a:r>
            <a:endParaRPr dirty="0">
              <a:latin typeface="+mj-lt"/>
            </a:endParaRPr>
          </a:p>
        </p:txBody>
      </p:sp>
      <p:sp>
        <p:nvSpPr>
          <p:cNvPr id="2632" name="Google Shape;2632;p47"/>
          <p:cNvSpPr/>
          <p:nvPr/>
        </p:nvSpPr>
        <p:spPr>
          <a:xfrm rot="391783">
            <a:off x="4144293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sp>
        <p:nvSpPr>
          <p:cNvPr id="2633" name="Google Shape;2633;p47"/>
          <p:cNvSpPr txBox="1">
            <a:spLocks noGrp="1"/>
          </p:cNvSpPr>
          <p:nvPr>
            <p:ph type="title" idx="4294967295"/>
          </p:nvPr>
        </p:nvSpPr>
        <p:spPr>
          <a:xfrm>
            <a:off x="1425310" y="6162695"/>
            <a:ext cx="8172742" cy="61702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" sz="29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Tóc )  cắt rất cao và ngắn .</a:t>
            </a:r>
            <a:endParaRPr sz="292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5" name="Google Shape;2635;p47"/>
          <p:cNvSpPr/>
          <p:nvPr/>
        </p:nvSpPr>
        <p:spPr>
          <a:xfrm rot="391783">
            <a:off x="6132901" y="5534300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9068957" y="2964532"/>
            <a:ext cx="951604" cy="970842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743435" y="3928884"/>
            <a:ext cx="1195982" cy="1291467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616176" y="1067699"/>
            <a:ext cx="9739816" cy="5337822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7243503" y="346973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pic>
        <p:nvPicPr>
          <p:cNvPr id="3074" name="Picture 2" descr="ẢNH Những kiểu tóc hot nhất dành cho nam giới năm 2020 - XEM NGAY">
            <a:extLst>
              <a:ext uri="{FF2B5EF4-FFF2-40B4-BE49-F238E27FC236}">
                <a16:creationId xmlns:a16="http://schemas.microsoft.com/office/drawing/2014/main" id="{BC4C5828-7EA9-4249-8934-1DEBA5DB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614488"/>
            <a:ext cx="5715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841875" y="1397486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>
                <a:latin typeface="+mj-lt"/>
              </a:rPr>
              <a:t>L</a:t>
            </a:r>
            <a:r>
              <a:rPr lang="en" dirty="0">
                <a:latin typeface="+mj-lt"/>
              </a:rPr>
              <a:t>uyện đọc đoạn 2</a:t>
            </a:r>
            <a:endParaRPr dirty="0">
              <a:latin typeface="+mj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-876017">
            <a:off x="729834" y="1244981"/>
            <a:ext cx="1351453" cy="1145167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9474128" y="5695825"/>
            <a:ext cx="950369" cy="934225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58582" y="860271"/>
            <a:ext cx="9941754" cy="5633258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478030" y="2472851"/>
            <a:ext cx="10023919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chệch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?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6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1090134" y="213857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>
                <a:latin typeface="+mj-lt"/>
              </a:rPr>
              <a:t>L</a:t>
            </a:r>
            <a:r>
              <a:rPr lang="en" dirty="0">
                <a:latin typeface="+mj-lt"/>
              </a:rPr>
              <a:t>uyện đọc đoạn 3</a:t>
            </a:r>
            <a:endParaRPr dirty="0">
              <a:latin typeface="+mj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-876017">
            <a:off x="117442" y="171490"/>
            <a:ext cx="1351453" cy="1145167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9474128" y="5695825"/>
            <a:ext cx="950369" cy="934225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58582" y="860271"/>
            <a:ext cx="9941754" cy="5633258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477742" y="1299521"/>
            <a:ext cx="10023919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xuýt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quắt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!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281E49-8597-4ED6-A3A6-A7A790ADF0D5}"/>
              </a:ext>
            </a:extLst>
          </p:cNvPr>
          <p:cNvSpPr txBox="1"/>
          <p:nvPr/>
        </p:nvSpPr>
        <p:spPr>
          <a:xfrm>
            <a:off x="374317" y="5085838"/>
            <a:ext cx="10023919" cy="1386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 !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12DDF8A0-69DA-46B6-8B22-D9776B96DA6C}"/>
              </a:ext>
            </a:extLst>
          </p:cNvPr>
          <p:cNvSpPr/>
          <p:nvPr/>
        </p:nvSpPr>
        <p:spPr>
          <a:xfrm rot="839797">
            <a:off x="1265366" y="5079862"/>
            <a:ext cx="45719" cy="60840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ata 51">
            <a:extLst>
              <a:ext uri="{FF2B5EF4-FFF2-40B4-BE49-F238E27FC236}">
                <a16:creationId xmlns:a16="http://schemas.microsoft.com/office/drawing/2014/main" id="{6CAE636C-E4A5-4042-998F-A93F19D67A3B}"/>
              </a:ext>
            </a:extLst>
          </p:cNvPr>
          <p:cNvSpPr/>
          <p:nvPr/>
        </p:nvSpPr>
        <p:spPr>
          <a:xfrm rot="839797" flipH="1">
            <a:off x="10255449" y="5063732"/>
            <a:ext cx="45719" cy="6463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Data 52">
            <a:extLst>
              <a:ext uri="{FF2B5EF4-FFF2-40B4-BE49-F238E27FC236}">
                <a16:creationId xmlns:a16="http://schemas.microsoft.com/office/drawing/2014/main" id="{DF3A80C2-38C5-4F55-8533-7640A93A9287}"/>
              </a:ext>
            </a:extLst>
          </p:cNvPr>
          <p:cNvSpPr/>
          <p:nvPr/>
        </p:nvSpPr>
        <p:spPr>
          <a:xfrm rot="839797" flipH="1">
            <a:off x="10357082" y="5077878"/>
            <a:ext cx="45719" cy="65700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Data 53">
            <a:extLst>
              <a:ext uri="{FF2B5EF4-FFF2-40B4-BE49-F238E27FC236}">
                <a16:creationId xmlns:a16="http://schemas.microsoft.com/office/drawing/2014/main" id="{0B9F5765-8168-43F4-BB8A-D733BC784157}"/>
              </a:ext>
            </a:extLst>
          </p:cNvPr>
          <p:cNvSpPr/>
          <p:nvPr/>
        </p:nvSpPr>
        <p:spPr>
          <a:xfrm rot="839797" flipH="1">
            <a:off x="2052272" y="5922002"/>
            <a:ext cx="45719" cy="57278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Data 54">
            <a:extLst>
              <a:ext uri="{FF2B5EF4-FFF2-40B4-BE49-F238E27FC236}">
                <a16:creationId xmlns:a16="http://schemas.microsoft.com/office/drawing/2014/main" id="{F79E3865-499F-417E-8FC0-247979F3C2DA}"/>
              </a:ext>
            </a:extLst>
          </p:cNvPr>
          <p:cNvSpPr/>
          <p:nvPr/>
        </p:nvSpPr>
        <p:spPr>
          <a:xfrm rot="839797" flipH="1">
            <a:off x="3216552" y="5859511"/>
            <a:ext cx="54887" cy="6068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ata 55">
            <a:extLst>
              <a:ext uri="{FF2B5EF4-FFF2-40B4-BE49-F238E27FC236}">
                <a16:creationId xmlns:a16="http://schemas.microsoft.com/office/drawing/2014/main" id="{E59EF97F-32A7-490C-8AD8-1F6D9BCB23F7}"/>
              </a:ext>
            </a:extLst>
          </p:cNvPr>
          <p:cNvSpPr/>
          <p:nvPr/>
        </p:nvSpPr>
        <p:spPr>
          <a:xfrm rot="839797">
            <a:off x="5617004" y="5383650"/>
            <a:ext cx="45719" cy="58218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Data 56">
            <a:extLst>
              <a:ext uri="{FF2B5EF4-FFF2-40B4-BE49-F238E27FC236}">
                <a16:creationId xmlns:a16="http://schemas.microsoft.com/office/drawing/2014/main" id="{46E058A3-48DC-4F16-BF67-9A38CD5F4DFE}"/>
              </a:ext>
            </a:extLst>
          </p:cNvPr>
          <p:cNvSpPr/>
          <p:nvPr/>
        </p:nvSpPr>
        <p:spPr>
          <a:xfrm rot="839797" flipH="1">
            <a:off x="7773210" y="5531824"/>
            <a:ext cx="45719" cy="52809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ata 57">
            <a:extLst>
              <a:ext uri="{FF2B5EF4-FFF2-40B4-BE49-F238E27FC236}">
                <a16:creationId xmlns:a16="http://schemas.microsoft.com/office/drawing/2014/main" id="{62EE5BFB-BDB7-4B90-AEBC-3E5E14B9A234}"/>
              </a:ext>
            </a:extLst>
          </p:cNvPr>
          <p:cNvSpPr/>
          <p:nvPr/>
        </p:nvSpPr>
        <p:spPr>
          <a:xfrm rot="839797" flipH="1">
            <a:off x="3131723" y="5911893"/>
            <a:ext cx="45719" cy="53882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Data 58">
            <a:extLst>
              <a:ext uri="{FF2B5EF4-FFF2-40B4-BE49-F238E27FC236}">
                <a16:creationId xmlns:a16="http://schemas.microsoft.com/office/drawing/2014/main" id="{2CE5BAA6-2BD7-480E-9F5B-4D508DF68D1F}"/>
              </a:ext>
            </a:extLst>
          </p:cNvPr>
          <p:cNvSpPr/>
          <p:nvPr/>
        </p:nvSpPr>
        <p:spPr>
          <a:xfrm rot="839797">
            <a:off x="2200263" y="5915451"/>
            <a:ext cx="45719" cy="53945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Data 60">
            <a:extLst>
              <a:ext uri="{FF2B5EF4-FFF2-40B4-BE49-F238E27FC236}">
                <a16:creationId xmlns:a16="http://schemas.microsoft.com/office/drawing/2014/main" id="{03E09A07-8E56-41E9-B1FB-4933359238A5}"/>
              </a:ext>
            </a:extLst>
          </p:cNvPr>
          <p:cNvSpPr/>
          <p:nvPr/>
        </p:nvSpPr>
        <p:spPr>
          <a:xfrm rot="839797" flipH="1">
            <a:off x="6318513" y="5919873"/>
            <a:ext cx="54887" cy="6068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Data 61">
            <a:extLst>
              <a:ext uri="{FF2B5EF4-FFF2-40B4-BE49-F238E27FC236}">
                <a16:creationId xmlns:a16="http://schemas.microsoft.com/office/drawing/2014/main" id="{52FAA3F8-1A84-43B9-9348-D3881D089923}"/>
              </a:ext>
            </a:extLst>
          </p:cNvPr>
          <p:cNvSpPr/>
          <p:nvPr/>
        </p:nvSpPr>
        <p:spPr>
          <a:xfrm rot="839797" flipH="1">
            <a:off x="6432791" y="5937360"/>
            <a:ext cx="54887" cy="6068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1011552"/>
              </p:ext>
            </p:extLst>
          </p:nvPr>
        </p:nvGraphicFramePr>
        <p:xfrm>
          <a:off x="1016507" y="548640"/>
          <a:ext cx="2404425" cy="118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8" name="Google Shape;2768;p48"/>
          <p:cNvSpPr/>
          <p:nvPr/>
        </p:nvSpPr>
        <p:spPr>
          <a:xfrm rot="391783">
            <a:off x="3149975" y="5545437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latin typeface="+mj-lt"/>
            </a:endParaRPr>
          </a:p>
        </p:txBody>
      </p:sp>
      <p:sp>
        <p:nvSpPr>
          <p:cNvPr id="2769" name="Google Shape;2769;p48"/>
          <p:cNvSpPr txBox="1">
            <a:spLocks noGrp="1"/>
          </p:cNvSpPr>
          <p:nvPr>
            <p:ph type="title" idx="4294967295"/>
          </p:nvPr>
        </p:nvSpPr>
        <p:spPr>
          <a:xfrm>
            <a:off x="610569" y="4559676"/>
            <a:ext cx="3060811" cy="1638663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-US" sz="2923" dirty="0">
                <a:solidFill>
                  <a:schemeClr val="lt2"/>
                </a:solidFill>
                <a:latin typeface="+mj-lt"/>
              </a:rPr>
              <a:t>N</a:t>
            </a:r>
            <a:r>
              <a:rPr lang="en" sz="2923" dirty="0">
                <a:solidFill>
                  <a:schemeClr val="lt2"/>
                </a:solidFill>
                <a:latin typeface="+mj-lt"/>
              </a:rPr>
              <a:t>gắt nghỉ hơi chính xác.</a:t>
            </a:r>
            <a:endParaRPr sz="2923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2770" name="Google Shape;2770;p48"/>
          <p:cNvSpPr txBox="1">
            <a:spLocks noGrp="1"/>
          </p:cNvSpPr>
          <p:nvPr>
            <p:ph type="title" idx="4294967295"/>
          </p:nvPr>
        </p:nvSpPr>
        <p:spPr>
          <a:xfrm>
            <a:off x="3804771" y="2227898"/>
            <a:ext cx="3492398" cy="118443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" sz="2923" dirty="0">
                <a:solidFill>
                  <a:schemeClr val="lt2"/>
                </a:solidFill>
                <a:latin typeface="+mj-lt"/>
              </a:rPr>
              <a:t>Tiêu chí đánh giá</a:t>
            </a:r>
            <a:endParaRPr sz="2923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2771" name="Google Shape;2771;p48"/>
          <p:cNvSpPr txBox="1">
            <a:spLocks noGrp="1"/>
          </p:cNvSpPr>
          <p:nvPr>
            <p:ph type="title" idx="4294967295"/>
          </p:nvPr>
        </p:nvSpPr>
        <p:spPr>
          <a:xfrm>
            <a:off x="7343247" y="4624459"/>
            <a:ext cx="2765399" cy="1625173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" sz="2923" dirty="0">
                <a:solidFill>
                  <a:schemeClr val="lt2"/>
                </a:solidFill>
                <a:latin typeface="+mj-lt"/>
              </a:rPr>
              <a:t>Đọc to, rõ ràng</a:t>
            </a:r>
            <a:endParaRPr sz="2923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2772" name="Google Shape;2772;p48"/>
          <p:cNvSpPr/>
          <p:nvPr/>
        </p:nvSpPr>
        <p:spPr>
          <a:xfrm rot="391783">
            <a:off x="5138583" y="5545437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latin typeface="+mj-lt"/>
            </a:endParaRPr>
          </a:p>
        </p:txBody>
      </p:sp>
      <p:sp>
        <p:nvSpPr>
          <p:cNvPr id="2773" name="Google Shape;2773;p48"/>
          <p:cNvSpPr/>
          <p:nvPr/>
        </p:nvSpPr>
        <p:spPr>
          <a:xfrm rot="391783">
            <a:off x="7127191" y="5545437"/>
            <a:ext cx="414616" cy="408721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latin typeface="+mj-lt"/>
            </a:endParaRPr>
          </a:p>
        </p:txBody>
      </p:sp>
      <p:grpSp>
        <p:nvGrpSpPr>
          <p:cNvPr id="2805" name="Google Shape;2805;p48"/>
          <p:cNvGrpSpPr/>
          <p:nvPr/>
        </p:nvGrpSpPr>
        <p:grpSpPr>
          <a:xfrm rot="473617">
            <a:off x="8719099" y="918606"/>
            <a:ext cx="1009837" cy="1751850"/>
            <a:chOff x="4572325" y="2915575"/>
            <a:chExt cx="623925" cy="1082375"/>
          </a:xfrm>
        </p:grpSpPr>
        <p:sp>
          <p:nvSpPr>
            <p:cNvPr id="2806" name="Google Shape;2806;p48"/>
            <p:cNvSpPr/>
            <p:nvPr/>
          </p:nvSpPr>
          <p:spPr>
            <a:xfrm>
              <a:off x="465655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8" y="1687"/>
                  </a:lnTo>
                  <a:lnTo>
                    <a:pt x="3848" y="1687"/>
                  </a:lnTo>
                  <a:cubicBezTo>
                    <a:pt x="3850" y="1686"/>
                    <a:pt x="3853" y="1685"/>
                    <a:pt x="3855" y="1684"/>
                  </a:cubicBezTo>
                  <a:close/>
                  <a:moveTo>
                    <a:pt x="3683" y="1756"/>
                  </a:moveTo>
                  <a:lnTo>
                    <a:pt x="3655" y="1768"/>
                  </a:lnTo>
                  <a:cubicBezTo>
                    <a:pt x="3664" y="1764"/>
                    <a:pt x="3674" y="1760"/>
                    <a:pt x="3683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60" y="3428"/>
                  </a:lnTo>
                  <a:lnTo>
                    <a:pt x="2360" y="3428"/>
                  </a:lnTo>
                  <a:cubicBezTo>
                    <a:pt x="2363" y="3421"/>
                    <a:pt x="2365" y="3415"/>
                    <a:pt x="2368" y="3409"/>
                  </a:cubicBezTo>
                  <a:close/>
                  <a:moveTo>
                    <a:pt x="2004" y="4583"/>
                  </a:moveTo>
                  <a:lnTo>
                    <a:pt x="2001" y="4604"/>
                  </a:lnTo>
                  <a:lnTo>
                    <a:pt x="2001" y="4604"/>
                  </a:lnTo>
                  <a:cubicBezTo>
                    <a:pt x="2002" y="4597"/>
                    <a:pt x="2003" y="4590"/>
                    <a:pt x="2004" y="4583"/>
                  </a:cubicBezTo>
                  <a:close/>
                  <a:moveTo>
                    <a:pt x="1980" y="4757"/>
                  </a:moveTo>
                  <a:lnTo>
                    <a:pt x="1973" y="4806"/>
                  </a:lnTo>
                  <a:cubicBezTo>
                    <a:pt x="1975" y="4790"/>
                    <a:pt x="1978" y="4773"/>
                    <a:pt x="1980" y="4757"/>
                  </a:cubicBezTo>
                  <a:close/>
                  <a:moveTo>
                    <a:pt x="2121" y="5808"/>
                  </a:moveTo>
                  <a:lnTo>
                    <a:pt x="2129" y="5827"/>
                  </a:lnTo>
                  <a:cubicBezTo>
                    <a:pt x="2126" y="5821"/>
                    <a:pt x="2124" y="5814"/>
                    <a:pt x="2121" y="5808"/>
                  </a:cubicBezTo>
                  <a:close/>
                  <a:moveTo>
                    <a:pt x="2423" y="6287"/>
                  </a:moveTo>
                  <a:lnTo>
                    <a:pt x="2449" y="6320"/>
                  </a:lnTo>
                  <a:lnTo>
                    <a:pt x="2449" y="6320"/>
                  </a:lnTo>
                  <a:cubicBezTo>
                    <a:pt x="2440" y="6309"/>
                    <a:pt x="2432" y="6298"/>
                    <a:pt x="2423" y="6287"/>
                  </a:cubicBezTo>
                  <a:close/>
                  <a:moveTo>
                    <a:pt x="1871" y="8240"/>
                  </a:moveTo>
                  <a:cubicBezTo>
                    <a:pt x="1873" y="8242"/>
                    <a:pt x="1874" y="8244"/>
                    <a:pt x="1875" y="8245"/>
                  </a:cubicBezTo>
                  <a:lnTo>
                    <a:pt x="1871" y="8240"/>
                  </a:lnTo>
                  <a:close/>
                  <a:moveTo>
                    <a:pt x="3168" y="12380"/>
                  </a:moveTo>
                  <a:cubicBezTo>
                    <a:pt x="3168" y="12381"/>
                    <a:pt x="3168" y="12382"/>
                    <a:pt x="3168" y="12384"/>
                  </a:cubicBezTo>
                  <a:lnTo>
                    <a:pt x="3168" y="12384"/>
                  </a:lnTo>
                  <a:lnTo>
                    <a:pt x="3168" y="12380"/>
                  </a:lnTo>
                  <a:close/>
                  <a:moveTo>
                    <a:pt x="3111" y="12738"/>
                  </a:moveTo>
                  <a:cubicBezTo>
                    <a:pt x="3110" y="12740"/>
                    <a:pt x="3109" y="12742"/>
                    <a:pt x="3108" y="12744"/>
                  </a:cubicBezTo>
                  <a:lnTo>
                    <a:pt x="3108" y="12744"/>
                  </a:lnTo>
                  <a:lnTo>
                    <a:pt x="3111" y="12738"/>
                  </a:lnTo>
                  <a:close/>
                  <a:moveTo>
                    <a:pt x="2770" y="13321"/>
                  </a:moveTo>
                  <a:cubicBezTo>
                    <a:pt x="2769" y="13322"/>
                    <a:pt x="2768" y="13324"/>
                    <a:pt x="2767" y="13325"/>
                  </a:cubicBezTo>
                  <a:lnTo>
                    <a:pt x="2770" y="13321"/>
                  </a:lnTo>
                  <a:close/>
                  <a:moveTo>
                    <a:pt x="1709" y="17413"/>
                  </a:moveTo>
                  <a:lnTo>
                    <a:pt x="1712" y="17432"/>
                  </a:lnTo>
                  <a:lnTo>
                    <a:pt x="1712" y="17432"/>
                  </a:lnTo>
                  <a:cubicBezTo>
                    <a:pt x="1711" y="17425"/>
                    <a:pt x="1710" y="17419"/>
                    <a:pt x="1709" y="17413"/>
                  </a:cubicBezTo>
                  <a:close/>
                  <a:moveTo>
                    <a:pt x="2051" y="22552"/>
                  </a:moveTo>
                  <a:lnTo>
                    <a:pt x="2051" y="22552"/>
                  </a:lnTo>
                  <a:cubicBezTo>
                    <a:pt x="2050" y="22557"/>
                    <a:pt x="2050" y="22562"/>
                    <a:pt x="2049" y="22567"/>
                  </a:cubicBezTo>
                  <a:lnTo>
                    <a:pt x="2049" y="22567"/>
                  </a:lnTo>
                  <a:lnTo>
                    <a:pt x="2051" y="22552"/>
                  </a:lnTo>
                  <a:close/>
                  <a:moveTo>
                    <a:pt x="1805" y="23152"/>
                  </a:moveTo>
                  <a:cubicBezTo>
                    <a:pt x="1800" y="23156"/>
                    <a:pt x="1794" y="23161"/>
                    <a:pt x="1788" y="23166"/>
                  </a:cubicBezTo>
                  <a:lnTo>
                    <a:pt x="1788" y="23166"/>
                  </a:lnTo>
                  <a:lnTo>
                    <a:pt x="1805" y="23152"/>
                  </a:lnTo>
                  <a:close/>
                  <a:moveTo>
                    <a:pt x="1689" y="23243"/>
                  </a:moveTo>
                  <a:lnTo>
                    <a:pt x="1689" y="23243"/>
                  </a:lnTo>
                  <a:cubicBezTo>
                    <a:pt x="1672" y="23257"/>
                    <a:pt x="1655" y="23270"/>
                    <a:pt x="1638" y="23283"/>
                  </a:cubicBezTo>
                  <a:lnTo>
                    <a:pt x="1689" y="23243"/>
                  </a:lnTo>
                  <a:close/>
                  <a:moveTo>
                    <a:pt x="1460" y="23357"/>
                  </a:moveTo>
                  <a:lnTo>
                    <a:pt x="1460" y="23357"/>
                  </a:lnTo>
                  <a:cubicBezTo>
                    <a:pt x="1456" y="23359"/>
                    <a:pt x="1452" y="23361"/>
                    <a:pt x="1447" y="23362"/>
                  </a:cubicBezTo>
                  <a:lnTo>
                    <a:pt x="1460" y="23357"/>
                  </a:lnTo>
                  <a:close/>
                  <a:moveTo>
                    <a:pt x="3929" y="1"/>
                  </a:moveTo>
                  <a:cubicBezTo>
                    <a:pt x="3910" y="1"/>
                    <a:pt x="3891" y="2"/>
                    <a:pt x="3872" y="4"/>
                  </a:cubicBezTo>
                  <a:cubicBezTo>
                    <a:pt x="3553" y="41"/>
                    <a:pt x="3305" y="106"/>
                    <a:pt x="3011" y="235"/>
                  </a:cubicBezTo>
                  <a:cubicBezTo>
                    <a:pt x="2847" y="307"/>
                    <a:pt x="2693" y="397"/>
                    <a:pt x="2550" y="505"/>
                  </a:cubicBezTo>
                  <a:cubicBezTo>
                    <a:pt x="2125" y="825"/>
                    <a:pt x="1787" y="1187"/>
                    <a:pt x="1478" y="1620"/>
                  </a:cubicBezTo>
                  <a:cubicBezTo>
                    <a:pt x="1231" y="1968"/>
                    <a:pt x="1024" y="2343"/>
                    <a:pt x="858" y="2735"/>
                  </a:cubicBezTo>
                  <a:cubicBezTo>
                    <a:pt x="668" y="3177"/>
                    <a:pt x="500" y="3627"/>
                    <a:pt x="406" y="4100"/>
                  </a:cubicBezTo>
                  <a:cubicBezTo>
                    <a:pt x="312" y="4579"/>
                    <a:pt x="281" y="5040"/>
                    <a:pt x="348" y="5519"/>
                  </a:cubicBezTo>
                  <a:lnTo>
                    <a:pt x="348" y="5519"/>
                  </a:lnTo>
                  <a:cubicBezTo>
                    <a:pt x="412" y="6064"/>
                    <a:pt x="603" y="6566"/>
                    <a:pt x="913" y="7022"/>
                  </a:cubicBezTo>
                  <a:cubicBezTo>
                    <a:pt x="1179" y="7415"/>
                    <a:pt x="1497" y="7771"/>
                    <a:pt x="1794" y="8142"/>
                  </a:cubicBezTo>
                  <a:lnTo>
                    <a:pt x="1794" y="8142"/>
                  </a:lnTo>
                  <a:cubicBezTo>
                    <a:pt x="2124" y="8579"/>
                    <a:pt x="2399" y="9057"/>
                    <a:pt x="2621" y="9558"/>
                  </a:cubicBezTo>
                  <a:lnTo>
                    <a:pt x="2621" y="9558"/>
                  </a:lnTo>
                  <a:cubicBezTo>
                    <a:pt x="2812" y="10032"/>
                    <a:pt x="2960" y="10521"/>
                    <a:pt x="3064" y="11020"/>
                  </a:cubicBezTo>
                  <a:lnTo>
                    <a:pt x="3064" y="11020"/>
                  </a:lnTo>
                  <a:cubicBezTo>
                    <a:pt x="3127" y="11509"/>
                    <a:pt x="3194" y="12001"/>
                    <a:pt x="3151" y="12494"/>
                  </a:cubicBezTo>
                  <a:lnTo>
                    <a:pt x="3151" y="12494"/>
                  </a:lnTo>
                  <a:cubicBezTo>
                    <a:pt x="3128" y="12621"/>
                    <a:pt x="3096" y="12745"/>
                    <a:pt x="3052" y="12866"/>
                  </a:cubicBezTo>
                  <a:lnTo>
                    <a:pt x="3052" y="12866"/>
                  </a:lnTo>
                  <a:cubicBezTo>
                    <a:pt x="2990" y="12993"/>
                    <a:pt x="2919" y="13114"/>
                    <a:pt x="2838" y="13229"/>
                  </a:cubicBezTo>
                  <a:lnTo>
                    <a:pt x="2838" y="13229"/>
                  </a:lnTo>
                  <a:cubicBezTo>
                    <a:pt x="2499" y="13632"/>
                    <a:pt x="2068" y="13945"/>
                    <a:pt x="1666" y="14287"/>
                  </a:cubicBezTo>
                  <a:cubicBezTo>
                    <a:pt x="1456" y="14465"/>
                    <a:pt x="1251" y="14651"/>
                    <a:pt x="1077" y="14864"/>
                  </a:cubicBezTo>
                  <a:cubicBezTo>
                    <a:pt x="832" y="15162"/>
                    <a:pt x="588" y="15465"/>
                    <a:pt x="418" y="15815"/>
                  </a:cubicBezTo>
                  <a:cubicBezTo>
                    <a:pt x="228" y="16206"/>
                    <a:pt x="122" y="16582"/>
                    <a:pt x="71" y="17012"/>
                  </a:cubicBezTo>
                  <a:cubicBezTo>
                    <a:pt x="32" y="17349"/>
                    <a:pt x="66" y="17689"/>
                    <a:pt x="128" y="18023"/>
                  </a:cubicBezTo>
                  <a:cubicBezTo>
                    <a:pt x="244" y="18640"/>
                    <a:pt x="535" y="19230"/>
                    <a:pt x="838" y="19776"/>
                  </a:cubicBezTo>
                  <a:cubicBezTo>
                    <a:pt x="1157" y="20358"/>
                    <a:pt x="1531" y="20910"/>
                    <a:pt x="1803" y="21513"/>
                  </a:cubicBezTo>
                  <a:lnTo>
                    <a:pt x="1803" y="21513"/>
                  </a:lnTo>
                  <a:cubicBezTo>
                    <a:pt x="1902" y="21762"/>
                    <a:pt x="1981" y="22017"/>
                    <a:pt x="2028" y="22280"/>
                  </a:cubicBezTo>
                  <a:lnTo>
                    <a:pt x="2028" y="22280"/>
                  </a:lnTo>
                  <a:cubicBezTo>
                    <a:pt x="2040" y="22408"/>
                    <a:pt x="2042" y="22539"/>
                    <a:pt x="2032" y="22667"/>
                  </a:cubicBezTo>
                  <a:lnTo>
                    <a:pt x="2032" y="22667"/>
                  </a:lnTo>
                  <a:cubicBezTo>
                    <a:pt x="2016" y="22746"/>
                    <a:pt x="1994" y="22824"/>
                    <a:pt x="1968" y="22900"/>
                  </a:cubicBezTo>
                  <a:lnTo>
                    <a:pt x="1968" y="22900"/>
                  </a:lnTo>
                  <a:cubicBezTo>
                    <a:pt x="1937" y="22959"/>
                    <a:pt x="1904" y="23016"/>
                    <a:pt x="1867" y="23071"/>
                  </a:cubicBezTo>
                  <a:lnTo>
                    <a:pt x="1867" y="23071"/>
                  </a:lnTo>
                  <a:cubicBezTo>
                    <a:pt x="1824" y="23120"/>
                    <a:pt x="1779" y="23165"/>
                    <a:pt x="1730" y="23208"/>
                  </a:cubicBezTo>
                  <a:lnTo>
                    <a:pt x="1730" y="23208"/>
                  </a:lnTo>
                  <a:cubicBezTo>
                    <a:pt x="1673" y="23247"/>
                    <a:pt x="1614" y="23283"/>
                    <a:pt x="1552" y="23315"/>
                  </a:cubicBezTo>
                  <a:lnTo>
                    <a:pt x="1552" y="23315"/>
                  </a:lnTo>
                  <a:cubicBezTo>
                    <a:pt x="1468" y="23343"/>
                    <a:pt x="1383" y="23366"/>
                    <a:pt x="1296" y="23383"/>
                  </a:cubicBezTo>
                  <a:lnTo>
                    <a:pt x="1296" y="23383"/>
                  </a:lnTo>
                  <a:cubicBezTo>
                    <a:pt x="1150" y="23395"/>
                    <a:pt x="1004" y="23395"/>
                    <a:pt x="860" y="23395"/>
                  </a:cubicBezTo>
                  <a:lnTo>
                    <a:pt x="858" y="23395"/>
                  </a:lnTo>
                  <a:cubicBezTo>
                    <a:pt x="420" y="23395"/>
                    <a:pt x="1" y="23780"/>
                    <a:pt x="21" y="24232"/>
                  </a:cubicBezTo>
                  <a:cubicBezTo>
                    <a:pt x="42" y="24684"/>
                    <a:pt x="390" y="25069"/>
                    <a:pt x="858" y="25069"/>
                  </a:cubicBezTo>
                  <a:cubicBezTo>
                    <a:pt x="859" y="25069"/>
                    <a:pt x="859" y="25069"/>
                    <a:pt x="860" y="25069"/>
                  </a:cubicBezTo>
                  <a:lnTo>
                    <a:pt x="860" y="25069"/>
                  </a:lnTo>
                  <a:cubicBezTo>
                    <a:pt x="860" y="25069"/>
                    <a:pt x="860" y="25069"/>
                    <a:pt x="860" y="25069"/>
                  </a:cubicBezTo>
                  <a:lnTo>
                    <a:pt x="993" y="25069"/>
                  </a:lnTo>
                  <a:cubicBezTo>
                    <a:pt x="1016" y="25069"/>
                    <a:pt x="1039" y="25068"/>
                    <a:pt x="1061" y="25066"/>
                  </a:cubicBezTo>
                  <a:lnTo>
                    <a:pt x="1061" y="25066"/>
                  </a:lnTo>
                  <a:cubicBezTo>
                    <a:pt x="1563" y="25050"/>
                    <a:pt x="2059" y="24967"/>
                    <a:pt x="2499" y="24696"/>
                  </a:cubicBezTo>
                  <a:cubicBezTo>
                    <a:pt x="3072" y="24345"/>
                    <a:pt x="3520" y="23761"/>
                    <a:pt x="3645" y="23094"/>
                  </a:cubicBezTo>
                  <a:cubicBezTo>
                    <a:pt x="3872" y="21889"/>
                    <a:pt x="3346" y="20748"/>
                    <a:pt x="2745" y="19735"/>
                  </a:cubicBezTo>
                  <a:cubicBezTo>
                    <a:pt x="2464" y="19260"/>
                    <a:pt x="2176" y="18787"/>
                    <a:pt x="1949" y="18284"/>
                  </a:cubicBezTo>
                  <a:lnTo>
                    <a:pt x="1949" y="18284"/>
                  </a:lnTo>
                  <a:cubicBezTo>
                    <a:pt x="1854" y="18043"/>
                    <a:pt x="1775" y="17794"/>
                    <a:pt x="1729" y="17539"/>
                  </a:cubicBezTo>
                  <a:lnTo>
                    <a:pt x="1729" y="17539"/>
                  </a:lnTo>
                  <a:cubicBezTo>
                    <a:pt x="1716" y="17391"/>
                    <a:pt x="1715" y="17241"/>
                    <a:pt x="1728" y="17093"/>
                  </a:cubicBezTo>
                  <a:lnTo>
                    <a:pt x="1728" y="17093"/>
                  </a:lnTo>
                  <a:cubicBezTo>
                    <a:pt x="1753" y="16958"/>
                    <a:pt x="1789" y="16826"/>
                    <a:pt x="1836" y="16699"/>
                  </a:cubicBezTo>
                  <a:lnTo>
                    <a:pt x="1836" y="16699"/>
                  </a:lnTo>
                  <a:cubicBezTo>
                    <a:pt x="1928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9" y="15922"/>
                    <a:pt x="2552" y="15714"/>
                    <a:pt x="2773" y="15525"/>
                  </a:cubicBezTo>
                  <a:cubicBezTo>
                    <a:pt x="3013" y="15314"/>
                    <a:pt x="3268" y="15121"/>
                    <a:pt x="3510" y="14913"/>
                  </a:cubicBezTo>
                  <a:cubicBezTo>
                    <a:pt x="4081" y="14420"/>
                    <a:pt x="4578" y="13779"/>
                    <a:pt x="4739" y="13024"/>
                  </a:cubicBezTo>
                  <a:cubicBezTo>
                    <a:pt x="4827" y="12615"/>
                    <a:pt x="4844" y="12196"/>
                    <a:pt x="4813" y="11783"/>
                  </a:cubicBezTo>
                  <a:cubicBezTo>
                    <a:pt x="4784" y="11394"/>
                    <a:pt x="4741" y="10993"/>
                    <a:pt x="4674" y="10608"/>
                  </a:cubicBezTo>
                  <a:cubicBezTo>
                    <a:pt x="4529" y="9810"/>
                    <a:pt x="4228" y="9018"/>
                    <a:pt x="3858" y="8302"/>
                  </a:cubicBezTo>
                  <a:cubicBezTo>
                    <a:pt x="3673" y="7946"/>
                    <a:pt x="3461" y="7609"/>
                    <a:pt x="3223" y="7292"/>
                  </a:cubicBezTo>
                  <a:cubicBezTo>
                    <a:pt x="2992" y="6985"/>
                    <a:pt x="2744" y="6697"/>
                    <a:pt x="2509" y="6397"/>
                  </a:cubicBezTo>
                  <a:lnTo>
                    <a:pt x="2509" y="6397"/>
                  </a:lnTo>
                  <a:cubicBezTo>
                    <a:pt x="2350" y="6185"/>
                    <a:pt x="2202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90" y="5338"/>
                  </a:cubicBezTo>
                  <a:lnTo>
                    <a:pt x="1990" y="5338"/>
                  </a:lnTo>
                  <a:cubicBezTo>
                    <a:pt x="1979" y="5261"/>
                    <a:pt x="1969" y="5184"/>
                    <a:pt x="1959" y="5107"/>
                  </a:cubicBezTo>
                  <a:lnTo>
                    <a:pt x="1959" y="5107"/>
                  </a:lnTo>
                  <a:lnTo>
                    <a:pt x="1990" y="5330"/>
                  </a:lnTo>
                  <a:cubicBezTo>
                    <a:pt x="1963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5" y="4289"/>
                    <a:pt x="2170" y="3904"/>
                    <a:pt x="2317" y="3533"/>
                  </a:cubicBezTo>
                  <a:lnTo>
                    <a:pt x="2317" y="3533"/>
                  </a:lnTo>
                  <a:cubicBezTo>
                    <a:pt x="2489" y="3144"/>
                    <a:pt x="2695" y="2772"/>
                    <a:pt x="2946" y="2429"/>
                  </a:cubicBezTo>
                  <a:lnTo>
                    <a:pt x="2946" y="2429"/>
                  </a:lnTo>
                  <a:cubicBezTo>
                    <a:pt x="3095" y="2244"/>
                    <a:pt x="3259" y="2070"/>
                    <a:pt x="3443" y="1916"/>
                  </a:cubicBezTo>
                  <a:lnTo>
                    <a:pt x="3443" y="1916"/>
                  </a:lnTo>
                  <a:cubicBezTo>
                    <a:pt x="3543" y="1845"/>
                    <a:pt x="3647" y="1782"/>
                    <a:pt x="3756" y="1728"/>
                  </a:cubicBezTo>
                  <a:lnTo>
                    <a:pt x="3756" y="1728"/>
                  </a:lnTo>
                  <a:cubicBezTo>
                    <a:pt x="3859" y="1693"/>
                    <a:pt x="3965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2" y="1680"/>
                  </a:lnTo>
                  <a:cubicBezTo>
                    <a:pt x="4103" y="1653"/>
                    <a:pt x="4293" y="1606"/>
                    <a:pt x="4463" y="1434"/>
                  </a:cubicBezTo>
                  <a:cubicBezTo>
                    <a:pt x="4608" y="1289"/>
                    <a:pt x="4717" y="1052"/>
                    <a:pt x="4709" y="845"/>
                  </a:cubicBezTo>
                  <a:cubicBezTo>
                    <a:pt x="4698" y="626"/>
                    <a:pt x="4627" y="405"/>
                    <a:pt x="4463" y="254"/>
                  </a:cubicBezTo>
                  <a:cubicBezTo>
                    <a:pt x="4325" y="121"/>
                    <a:pt x="4126" y="1"/>
                    <a:pt x="3929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4997575" y="3249550"/>
              <a:ext cx="121175" cy="626700"/>
            </a:xfrm>
            <a:custGeom>
              <a:avLst/>
              <a:gdLst/>
              <a:ahLst/>
              <a:cxnLst/>
              <a:rect l="l" t="t" r="r" b="b"/>
              <a:pathLst>
                <a:path w="4847" h="25068" extrusionOk="0">
                  <a:moveTo>
                    <a:pt x="1188" y="1760"/>
                  </a:moveTo>
                  <a:cubicBezTo>
                    <a:pt x="1189" y="1761"/>
                    <a:pt x="1191" y="1762"/>
                    <a:pt x="1193" y="1763"/>
                  </a:cubicBezTo>
                  <a:lnTo>
                    <a:pt x="1188" y="1760"/>
                  </a:lnTo>
                  <a:close/>
                  <a:moveTo>
                    <a:pt x="1835" y="2333"/>
                  </a:moveTo>
                  <a:cubicBezTo>
                    <a:pt x="1841" y="2340"/>
                    <a:pt x="1846" y="2348"/>
                    <a:pt x="1851" y="2355"/>
                  </a:cubicBezTo>
                  <a:lnTo>
                    <a:pt x="1851" y="2355"/>
                  </a:lnTo>
                  <a:lnTo>
                    <a:pt x="1835" y="2333"/>
                  </a:lnTo>
                  <a:close/>
                  <a:moveTo>
                    <a:pt x="2549" y="3569"/>
                  </a:moveTo>
                  <a:lnTo>
                    <a:pt x="2549" y="3569"/>
                  </a:lnTo>
                  <a:cubicBezTo>
                    <a:pt x="2554" y="3581"/>
                    <a:pt x="2559" y="3592"/>
                    <a:pt x="2564" y="3604"/>
                  </a:cubicBezTo>
                  <a:lnTo>
                    <a:pt x="2549" y="3569"/>
                  </a:lnTo>
                  <a:close/>
                  <a:moveTo>
                    <a:pt x="2844" y="4578"/>
                  </a:moveTo>
                  <a:cubicBezTo>
                    <a:pt x="2845" y="4584"/>
                    <a:pt x="2846" y="4591"/>
                    <a:pt x="2847" y="4597"/>
                  </a:cubicBezTo>
                  <a:lnTo>
                    <a:pt x="2847" y="4597"/>
                  </a:lnTo>
                  <a:lnTo>
                    <a:pt x="2844" y="4578"/>
                  </a:lnTo>
                  <a:close/>
                  <a:moveTo>
                    <a:pt x="2873" y="4788"/>
                  </a:moveTo>
                  <a:lnTo>
                    <a:pt x="2873" y="4788"/>
                  </a:lnTo>
                  <a:cubicBezTo>
                    <a:pt x="2873" y="4792"/>
                    <a:pt x="2874" y="4797"/>
                    <a:pt x="2875" y="4801"/>
                  </a:cubicBezTo>
                  <a:lnTo>
                    <a:pt x="2873" y="4788"/>
                  </a:lnTo>
                  <a:close/>
                  <a:moveTo>
                    <a:pt x="2803" y="5621"/>
                  </a:moveTo>
                  <a:cubicBezTo>
                    <a:pt x="2802" y="5622"/>
                    <a:pt x="2802" y="5624"/>
                    <a:pt x="2801" y="5625"/>
                  </a:cubicBezTo>
                  <a:lnTo>
                    <a:pt x="2801" y="5625"/>
                  </a:lnTo>
                  <a:lnTo>
                    <a:pt x="2803" y="5621"/>
                  </a:lnTo>
                  <a:close/>
                  <a:moveTo>
                    <a:pt x="2355" y="6371"/>
                  </a:moveTo>
                  <a:lnTo>
                    <a:pt x="2355" y="6371"/>
                  </a:lnTo>
                  <a:cubicBezTo>
                    <a:pt x="2336" y="6397"/>
                    <a:pt x="2316" y="6424"/>
                    <a:pt x="2296" y="6450"/>
                  </a:cubicBezTo>
                  <a:lnTo>
                    <a:pt x="2355" y="6371"/>
                  </a:lnTo>
                  <a:close/>
                  <a:moveTo>
                    <a:pt x="3020" y="8189"/>
                  </a:moveTo>
                  <a:lnTo>
                    <a:pt x="2977" y="8244"/>
                  </a:lnTo>
                  <a:cubicBezTo>
                    <a:pt x="2991" y="8226"/>
                    <a:pt x="3006" y="8207"/>
                    <a:pt x="3020" y="8189"/>
                  </a:cubicBezTo>
                  <a:close/>
                  <a:moveTo>
                    <a:pt x="2271" y="9459"/>
                  </a:moveTo>
                  <a:lnTo>
                    <a:pt x="2262" y="9481"/>
                  </a:lnTo>
                  <a:lnTo>
                    <a:pt x="2262" y="9481"/>
                  </a:lnTo>
                  <a:cubicBezTo>
                    <a:pt x="2265" y="9473"/>
                    <a:pt x="2268" y="9466"/>
                    <a:pt x="2271" y="9459"/>
                  </a:cubicBezTo>
                  <a:close/>
                  <a:moveTo>
                    <a:pt x="1684" y="12381"/>
                  </a:moveTo>
                  <a:lnTo>
                    <a:pt x="1691" y="12432"/>
                  </a:lnTo>
                  <a:lnTo>
                    <a:pt x="1691" y="12432"/>
                  </a:lnTo>
                  <a:cubicBezTo>
                    <a:pt x="1688" y="12415"/>
                    <a:pt x="1686" y="12398"/>
                    <a:pt x="1684" y="12381"/>
                  </a:cubicBezTo>
                  <a:close/>
                  <a:moveTo>
                    <a:pt x="2623" y="16070"/>
                  </a:moveTo>
                  <a:cubicBezTo>
                    <a:pt x="2637" y="16087"/>
                    <a:pt x="2650" y="16105"/>
                    <a:pt x="2663" y="16123"/>
                  </a:cubicBezTo>
                  <a:lnTo>
                    <a:pt x="2663" y="16123"/>
                  </a:lnTo>
                  <a:lnTo>
                    <a:pt x="2623" y="16070"/>
                  </a:lnTo>
                  <a:close/>
                  <a:moveTo>
                    <a:pt x="3039" y="16761"/>
                  </a:moveTo>
                  <a:cubicBezTo>
                    <a:pt x="3045" y="16773"/>
                    <a:pt x="3050" y="16784"/>
                    <a:pt x="3055" y="16796"/>
                  </a:cubicBezTo>
                  <a:lnTo>
                    <a:pt x="3039" y="16761"/>
                  </a:lnTo>
                  <a:close/>
                  <a:moveTo>
                    <a:pt x="2877" y="18331"/>
                  </a:moveTo>
                  <a:cubicBezTo>
                    <a:pt x="2870" y="18349"/>
                    <a:pt x="2862" y="18367"/>
                    <a:pt x="2854" y="18386"/>
                  </a:cubicBezTo>
                  <a:lnTo>
                    <a:pt x="2877" y="18331"/>
                  </a:lnTo>
                  <a:close/>
                  <a:moveTo>
                    <a:pt x="3089" y="21408"/>
                  </a:moveTo>
                  <a:lnTo>
                    <a:pt x="3086" y="21417"/>
                  </a:lnTo>
                  <a:lnTo>
                    <a:pt x="3086" y="21417"/>
                  </a:lnTo>
                  <a:cubicBezTo>
                    <a:pt x="3087" y="21414"/>
                    <a:pt x="3088" y="21411"/>
                    <a:pt x="3089" y="21408"/>
                  </a:cubicBezTo>
                  <a:close/>
                  <a:moveTo>
                    <a:pt x="2799" y="22551"/>
                  </a:moveTo>
                  <a:lnTo>
                    <a:pt x="2801" y="22566"/>
                  </a:lnTo>
                  <a:lnTo>
                    <a:pt x="2801" y="22566"/>
                  </a:lnTo>
                  <a:cubicBezTo>
                    <a:pt x="2800" y="22561"/>
                    <a:pt x="2800" y="22556"/>
                    <a:pt x="2799" y="22551"/>
                  </a:cubicBezTo>
                  <a:close/>
                  <a:moveTo>
                    <a:pt x="3179" y="23256"/>
                  </a:moveTo>
                  <a:lnTo>
                    <a:pt x="3212" y="23282"/>
                  </a:lnTo>
                  <a:cubicBezTo>
                    <a:pt x="3201" y="23273"/>
                    <a:pt x="3190" y="23265"/>
                    <a:pt x="3179" y="23256"/>
                  </a:cubicBezTo>
                  <a:close/>
                  <a:moveTo>
                    <a:pt x="3635" y="23397"/>
                  </a:moveTo>
                  <a:lnTo>
                    <a:pt x="3673" y="23402"/>
                  </a:lnTo>
                  <a:cubicBezTo>
                    <a:pt x="3660" y="23401"/>
                    <a:pt x="3647" y="23399"/>
                    <a:pt x="3635" y="23397"/>
                  </a:cubicBezTo>
                  <a:close/>
                  <a:moveTo>
                    <a:pt x="929" y="0"/>
                  </a:moveTo>
                  <a:cubicBezTo>
                    <a:pt x="738" y="0"/>
                    <a:pt x="509" y="123"/>
                    <a:pt x="387" y="249"/>
                  </a:cubicBezTo>
                  <a:cubicBezTo>
                    <a:pt x="242" y="394"/>
                    <a:pt x="133" y="631"/>
                    <a:pt x="141" y="838"/>
                  </a:cubicBezTo>
                  <a:cubicBezTo>
                    <a:pt x="151" y="1057"/>
                    <a:pt x="223" y="1278"/>
                    <a:pt x="387" y="1429"/>
                  </a:cubicBezTo>
                  <a:lnTo>
                    <a:pt x="555" y="1560"/>
                  </a:lnTo>
                  <a:cubicBezTo>
                    <a:pt x="665" y="1624"/>
                    <a:pt x="789" y="1663"/>
                    <a:pt x="918" y="1673"/>
                  </a:cubicBezTo>
                  <a:lnTo>
                    <a:pt x="918" y="1673"/>
                  </a:lnTo>
                  <a:cubicBezTo>
                    <a:pt x="977" y="1686"/>
                    <a:pt x="1036" y="1703"/>
                    <a:pt x="1093" y="1724"/>
                  </a:cubicBezTo>
                  <a:lnTo>
                    <a:pt x="1093" y="1724"/>
                  </a:lnTo>
                  <a:cubicBezTo>
                    <a:pt x="1206" y="1780"/>
                    <a:pt x="1312" y="1846"/>
                    <a:pt x="1415" y="1919"/>
                  </a:cubicBezTo>
                  <a:lnTo>
                    <a:pt x="1415" y="1919"/>
                  </a:lnTo>
                  <a:cubicBezTo>
                    <a:pt x="1598" y="2075"/>
                    <a:pt x="1763" y="2251"/>
                    <a:pt x="1915" y="2440"/>
                  </a:cubicBezTo>
                  <a:lnTo>
                    <a:pt x="1915" y="2440"/>
                  </a:lnTo>
                  <a:cubicBezTo>
                    <a:pt x="2148" y="2763"/>
                    <a:pt x="2344" y="3112"/>
                    <a:pt x="2508" y="3477"/>
                  </a:cubicBezTo>
                  <a:lnTo>
                    <a:pt x="2508" y="3477"/>
                  </a:lnTo>
                  <a:cubicBezTo>
                    <a:pt x="2666" y="3866"/>
                    <a:pt x="2790" y="4270"/>
                    <a:pt x="2857" y="4684"/>
                  </a:cubicBezTo>
                  <a:lnTo>
                    <a:pt x="2857" y="4684"/>
                  </a:lnTo>
                  <a:cubicBezTo>
                    <a:pt x="2879" y="4882"/>
                    <a:pt x="2882" y="5082"/>
                    <a:pt x="2863" y="5279"/>
                  </a:cubicBezTo>
                  <a:lnTo>
                    <a:pt x="2863" y="5279"/>
                  </a:lnTo>
                  <a:cubicBezTo>
                    <a:pt x="2859" y="5310"/>
                    <a:pt x="2855" y="5341"/>
                    <a:pt x="2851" y="5372"/>
                  </a:cubicBezTo>
                  <a:lnTo>
                    <a:pt x="2851" y="5372"/>
                  </a:lnTo>
                  <a:cubicBezTo>
                    <a:pt x="2829" y="5493"/>
                    <a:pt x="2798" y="5612"/>
                    <a:pt x="2755" y="5728"/>
                  </a:cubicBezTo>
                  <a:lnTo>
                    <a:pt x="2755" y="5728"/>
                  </a:lnTo>
                  <a:cubicBezTo>
                    <a:pt x="2654" y="5940"/>
                    <a:pt x="2528" y="6137"/>
                    <a:pt x="2389" y="6326"/>
                  </a:cubicBezTo>
                  <a:lnTo>
                    <a:pt x="2389" y="6326"/>
                  </a:lnTo>
                  <a:cubicBezTo>
                    <a:pt x="1949" y="6890"/>
                    <a:pt x="1482" y="7426"/>
                    <a:pt x="1125" y="8048"/>
                  </a:cubicBezTo>
                  <a:cubicBezTo>
                    <a:pt x="722" y="8754"/>
                    <a:pt x="424" y="9533"/>
                    <a:pt x="235" y="10325"/>
                  </a:cubicBezTo>
                  <a:cubicBezTo>
                    <a:pt x="143" y="10714"/>
                    <a:pt x="100" y="11119"/>
                    <a:pt x="57" y="11518"/>
                  </a:cubicBezTo>
                  <a:cubicBezTo>
                    <a:pt x="19" y="11865"/>
                    <a:pt x="0" y="12217"/>
                    <a:pt x="39" y="12563"/>
                  </a:cubicBezTo>
                  <a:cubicBezTo>
                    <a:pt x="92" y="13034"/>
                    <a:pt x="211" y="13461"/>
                    <a:pt x="448" y="13877"/>
                  </a:cubicBezTo>
                  <a:cubicBezTo>
                    <a:pt x="634" y="14202"/>
                    <a:pt x="888" y="14494"/>
                    <a:pt x="1162" y="14754"/>
                  </a:cubicBezTo>
                  <a:cubicBezTo>
                    <a:pt x="1422" y="15000"/>
                    <a:pt x="1708" y="15217"/>
                    <a:pt x="1983" y="15446"/>
                  </a:cubicBezTo>
                  <a:cubicBezTo>
                    <a:pt x="2251" y="15672"/>
                    <a:pt x="2494" y="15921"/>
                    <a:pt x="2713" y="16191"/>
                  </a:cubicBezTo>
                  <a:lnTo>
                    <a:pt x="2713" y="16191"/>
                  </a:lnTo>
                  <a:cubicBezTo>
                    <a:pt x="2821" y="16343"/>
                    <a:pt x="2916" y="16501"/>
                    <a:pt x="2996" y="16668"/>
                  </a:cubicBezTo>
                  <a:lnTo>
                    <a:pt x="2996" y="16668"/>
                  </a:lnTo>
                  <a:cubicBezTo>
                    <a:pt x="3049" y="16807"/>
                    <a:pt x="3090" y="16950"/>
                    <a:pt x="3118" y="17096"/>
                  </a:cubicBezTo>
                  <a:lnTo>
                    <a:pt x="3118" y="17096"/>
                  </a:lnTo>
                  <a:cubicBezTo>
                    <a:pt x="3131" y="17243"/>
                    <a:pt x="3130" y="17391"/>
                    <a:pt x="3117" y="17538"/>
                  </a:cubicBezTo>
                  <a:lnTo>
                    <a:pt x="3117" y="17538"/>
                  </a:lnTo>
                  <a:cubicBezTo>
                    <a:pt x="3072" y="17784"/>
                    <a:pt x="2999" y="18021"/>
                    <a:pt x="2908" y="18254"/>
                  </a:cubicBezTo>
                  <a:lnTo>
                    <a:pt x="2908" y="18254"/>
                  </a:lnTo>
                  <a:cubicBezTo>
                    <a:pt x="2708" y="18705"/>
                    <a:pt x="2459" y="19129"/>
                    <a:pt x="2208" y="19554"/>
                  </a:cubicBezTo>
                  <a:cubicBezTo>
                    <a:pt x="1911" y="20055"/>
                    <a:pt x="1635" y="20550"/>
                    <a:pt x="1422" y="21097"/>
                  </a:cubicBezTo>
                  <a:cubicBezTo>
                    <a:pt x="1228" y="21598"/>
                    <a:pt x="1093" y="22167"/>
                    <a:pt x="1146" y="22707"/>
                  </a:cubicBezTo>
                  <a:cubicBezTo>
                    <a:pt x="1185" y="23083"/>
                    <a:pt x="1267" y="23411"/>
                    <a:pt x="1440" y="23750"/>
                  </a:cubicBezTo>
                  <a:cubicBezTo>
                    <a:pt x="1602" y="24063"/>
                    <a:pt x="1839" y="24319"/>
                    <a:pt x="2116" y="24530"/>
                  </a:cubicBezTo>
                  <a:cubicBezTo>
                    <a:pt x="2396" y="24749"/>
                    <a:pt x="2719" y="24914"/>
                    <a:pt x="3067" y="24988"/>
                  </a:cubicBezTo>
                  <a:cubicBezTo>
                    <a:pt x="3305" y="25038"/>
                    <a:pt x="3546" y="25058"/>
                    <a:pt x="3788" y="25065"/>
                  </a:cubicBezTo>
                  <a:lnTo>
                    <a:pt x="3788" y="25065"/>
                  </a:lnTo>
                  <a:cubicBezTo>
                    <a:pt x="3810" y="25067"/>
                    <a:pt x="3832" y="25068"/>
                    <a:pt x="3855" y="25068"/>
                  </a:cubicBezTo>
                  <a:lnTo>
                    <a:pt x="3990" y="25068"/>
                  </a:lnTo>
                  <a:cubicBezTo>
                    <a:pt x="4427" y="25068"/>
                    <a:pt x="4847" y="24683"/>
                    <a:pt x="4826" y="24231"/>
                  </a:cubicBezTo>
                  <a:cubicBezTo>
                    <a:pt x="4806" y="23779"/>
                    <a:pt x="4458" y="23394"/>
                    <a:pt x="3990" y="23394"/>
                  </a:cubicBezTo>
                  <a:cubicBezTo>
                    <a:pt x="3840" y="23394"/>
                    <a:pt x="3694" y="23394"/>
                    <a:pt x="3547" y="23382"/>
                  </a:cubicBezTo>
                  <a:lnTo>
                    <a:pt x="3547" y="23382"/>
                  </a:lnTo>
                  <a:cubicBezTo>
                    <a:pt x="3465" y="23366"/>
                    <a:pt x="3385" y="23344"/>
                    <a:pt x="3307" y="23317"/>
                  </a:cubicBezTo>
                  <a:lnTo>
                    <a:pt x="3307" y="23317"/>
                  </a:lnTo>
                  <a:cubicBezTo>
                    <a:pt x="3241" y="23284"/>
                    <a:pt x="3179" y="23246"/>
                    <a:pt x="3119" y="23206"/>
                  </a:cubicBezTo>
                  <a:lnTo>
                    <a:pt x="3119" y="23206"/>
                  </a:lnTo>
                  <a:cubicBezTo>
                    <a:pt x="3072" y="23165"/>
                    <a:pt x="3028" y="23121"/>
                    <a:pt x="2986" y="23075"/>
                  </a:cubicBezTo>
                  <a:lnTo>
                    <a:pt x="2986" y="23075"/>
                  </a:lnTo>
                  <a:cubicBezTo>
                    <a:pt x="2947" y="23016"/>
                    <a:pt x="2912" y="22955"/>
                    <a:pt x="2879" y="22892"/>
                  </a:cubicBezTo>
                  <a:lnTo>
                    <a:pt x="2879" y="22892"/>
                  </a:lnTo>
                  <a:cubicBezTo>
                    <a:pt x="2855" y="22823"/>
                    <a:pt x="2836" y="22752"/>
                    <a:pt x="2821" y="22679"/>
                  </a:cubicBezTo>
                  <a:lnTo>
                    <a:pt x="2821" y="22679"/>
                  </a:lnTo>
                  <a:cubicBezTo>
                    <a:pt x="2811" y="22541"/>
                    <a:pt x="2812" y="22403"/>
                    <a:pt x="2824" y="22267"/>
                  </a:cubicBezTo>
                  <a:lnTo>
                    <a:pt x="2824" y="22267"/>
                  </a:lnTo>
                  <a:cubicBezTo>
                    <a:pt x="2871" y="22011"/>
                    <a:pt x="2948" y="21763"/>
                    <a:pt x="3044" y="21520"/>
                  </a:cubicBezTo>
                  <a:lnTo>
                    <a:pt x="3044" y="21520"/>
                  </a:lnTo>
                  <a:cubicBezTo>
                    <a:pt x="3542" y="20394"/>
                    <a:pt x="4372" y="19430"/>
                    <a:pt x="4677" y="18216"/>
                  </a:cubicBezTo>
                  <a:cubicBezTo>
                    <a:pt x="4847" y="17551"/>
                    <a:pt x="4847" y="16827"/>
                    <a:pt x="4593" y="16186"/>
                  </a:cubicBezTo>
                  <a:cubicBezTo>
                    <a:pt x="4325" y="15505"/>
                    <a:pt x="3883" y="14902"/>
                    <a:pt x="3337" y="14417"/>
                  </a:cubicBezTo>
                  <a:cubicBezTo>
                    <a:pt x="2897" y="14022"/>
                    <a:pt x="2401" y="13687"/>
                    <a:pt x="2018" y="13233"/>
                  </a:cubicBezTo>
                  <a:lnTo>
                    <a:pt x="2018" y="13233"/>
                  </a:lnTo>
                  <a:cubicBezTo>
                    <a:pt x="1934" y="13113"/>
                    <a:pt x="1860" y="12988"/>
                    <a:pt x="1796" y="12858"/>
                  </a:cubicBezTo>
                  <a:lnTo>
                    <a:pt x="1796" y="12858"/>
                  </a:lnTo>
                  <a:cubicBezTo>
                    <a:pt x="1757" y="12748"/>
                    <a:pt x="1727" y="12635"/>
                    <a:pt x="1706" y="12521"/>
                  </a:cubicBezTo>
                  <a:lnTo>
                    <a:pt x="1706" y="12521"/>
                  </a:lnTo>
                  <a:cubicBezTo>
                    <a:pt x="1658" y="12020"/>
                    <a:pt x="1723" y="11520"/>
                    <a:pt x="1788" y="11023"/>
                  </a:cubicBezTo>
                  <a:lnTo>
                    <a:pt x="1788" y="11023"/>
                  </a:lnTo>
                  <a:cubicBezTo>
                    <a:pt x="1889" y="10531"/>
                    <a:pt x="2033" y="10049"/>
                    <a:pt x="2220" y="9585"/>
                  </a:cubicBezTo>
                  <a:lnTo>
                    <a:pt x="2220" y="9585"/>
                  </a:lnTo>
                  <a:cubicBezTo>
                    <a:pt x="2446" y="9068"/>
                    <a:pt x="2730" y="8574"/>
                    <a:pt x="3072" y="8123"/>
                  </a:cubicBezTo>
                  <a:lnTo>
                    <a:pt x="3072" y="8123"/>
                  </a:lnTo>
                  <a:cubicBezTo>
                    <a:pt x="3363" y="7758"/>
                    <a:pt x="3673" y="7408"/>
                    <a:pt x="3936" y="7021"/>
                  </a:cubicBezTo>
                  <a:cubicBezTo>
                    <a:pt x="4243" y="6570"/>
                    <a:pt x="4433" y="6074"/>
                    <a:pt x="4500" y="5537"/>
                  </a:cubicBezTo>
                  <a:lnTo>
                    <a:pt x="4500" y="5537"/>
                  </a:lnTo>
                  <a:cubicBezTo>
                    <a:pt x="4624" y="4701"/>
                    <a:pt x="4444" y="3836"/>
                    <a:pt x="4129" y="3056"/>
                  </a:cubicBezTo>
                  <a:cubicBezTo>
                    <a:pt x="3945" y="2601"/>
                    <a:pt x="3734" y="2155"/>
                    <a:pt x="3460" y="1748"/>
                  </a:cubicBezTo>
                  <a:cubicBezTo>
                    <a:pt x="3202" y="1366"/>
                    <a:pt x="2907" y="989"/>
                    <a:pt x="2547" y="699"/>
                  </a:cubicBezTo>
                  <a:cubicBezTo>
                    <a:pt x="2345" y="535"/>
                    <a:pt x="2138" y="373"/>
                    <a:pt x="1903" y="263"/>
                  </a:cubicBezTo>
                  <a:cubicBezTo>
                    <a:pt x="1588" y="118"/>
                    <a:pt x="1320" y="44"/>
                    <a:pt x="978" y="3"/>
                  </a:cubicBezTo>
                  <a:cubicBezTo>
                    <a:pt x="962" y="1"/>
                    <a:pt x="945" y="0"/>
                    <a:pt x="929" y="0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481410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7" y="1687"/>
                  </a:lnTo>
                  <a:lnTo>
                    <a:pt x="3847" y="1687"/>
                  </a:lnTo>
                  <a:cubicBezTo>
                    <a:pt x="3850" y="1686"/>
                    <a:pt x="3852" y="1685"/>
                    <a:pt x="3855" y="1684"/>
                  </a:cubicBezTo>
                  <a:close/>
                  <a:moveTo>
                    <a:pt x="3682" y="1756"/>
                  </a:moveTo>
                  <a:lnTo>
                    <a:pt x="3654" y="1768"/>
                  </a:lnTo>
                  <a:cubicBezTo>
                    <a:pt x="3664" y="1764"/>
                    <a:pt x="3673" y="1760"/>
                    <a:pt x="3682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59" y="3428"/>
                  </a:lnTo>
                  <a:lnTo>
                    <a:pt x="2359" y="3428"/>
                  </a:lnTo>
                  <a:cubicBezTo>
                    <a:pt x="2362" y="3421"/>
                    <a:pt x="2365" y="3415"/>
                    <a:pt x="2368" y="3409"/>
                  </a:cubicBezTo>
                  <a:close/>
                  <a:moveTo>
                    <a:pt x="2003" y="4583"/>
                  </a:moveTo>
                  <a:lnTo>
                    <a:pt x="2000" y="4604"/>
                  </a:lnTo>
                  <a:lnTo>
                    <a:pt x="2000" y="4604"/>
                  </a:lnTo>
                  <a:cubicBezTo>
                    <a:pt x="2001" y="4597"/>
                    <a:pt x="2002" y="4590"/>
                    <a:pt x="2003" y="4583"/>
                  </a:cubicBezTo>
                  <a:close/>
                  <a:moveTo>
                    <a:pt x="1979" y="4757"/>
                  </a:moveTo>
                  <a:lnTo>
                    <a:pt x="1973" y="4806"/>
                  </a:lnTo>
                  <a:cubicBezTo>
                    <a:pt x="1975" y="4790"/>
                    <a:pt x="1977" y="4773"/>
                    <a:pt x="1979" y="4757"/>
                  </a:cubicBezTo>
                  <a:close/>
                  <a:moveTo>
                    <a:pt x="2120" y="5808"/>
                  </a:moveTo>
                  <a:lnTo>
                    <a:pt x="2128" y="5827"/>
                  </a:lnTo>
                  <a:cubicBezTo>
                    <a:pt x="2126" y="5821"/>
                    <a:pt x="2123" y="5814"/>
                    <a:pt x="2120" y="5808"/>
                  </a:cubicBezTo>
                  <a:close/>
                  <a:moveTo>
                    <a:pt x="2423" y="6287"/>
                  </a:moveTo>
                  <a:lnTo>
                    <a:pt x="2447" y="6318"/>
                  </a:lnTo>
                  <a:lnTo>
                    <a:pt x="2447" y="6318"/>
                  </a:lnTo>
                  <a:cubicBezTo>
                    <a:pt x="2439" y="6308"/>
                    <a:pt x="2431" y="6298"/>
                    <a:pt x="2423" y="6287"/>
                  </a:cubicBezTo>
                  <a:close/>
                  <a:moveTo>
                    <a:pt x="1869" y="8240"/>
                  </a:moveTo>
                  <a:lnTo>
                    <a:pt x="1869" y="8240"/>
                  </a:lnTo>
                  <a:cubicBezTo>
                    <a:pt x="1870" y="8242"/>
                    <a:pt x="1871" y="8244"/>
                    <a:pt x="1872" y="8245"/>
                  </a:cubicBezTo>
                  <a:lnTo>
                    <a:pt x="1869" y="8240"/>
                  </a:lnTo>
                  <a:close/>
                  <a:moveTo>
                    <a:pt x="3165" y="12380"/>
                  </a:moveTo>
                  <a:cubicBezTo>
                    <a:pt x="3163" y="12396"/>
                    <a:pt x="3161" y="12411"/>
                    <a:pt x="3159" y="12427"/>
                  </a:cubicBezTo>
                  <a:lnTo>
                    <a:pt x="3159" y="12427"/>
                  </a:lnTo>
                  <a:lnTo>
                    <a:pt x="3165" y="12380"/>
                  </a:lnTo>
                  <a:close/>
                  <a:moveTo>
                    <a:pt x="3106" y="12738"/>
                  </a:moveTo>
                  <a:cubicBezTo>
                    <a:pt x="3106" y="12739"/>
                    <a:pt x="3105" y="12740"/>
                    <a:pt x="3105" y="12741"/>
                  </a:cubicBezTo>
                  <a:lnTo>
                    <a:pt x="3105" y="12741"/>
                  </a:lnTo>
                  <a:lnTo>
                    <a:pt x="3106" y="12738"/>
                  </a:lnTo>
                  <a:close/>
                  <a:moveTo>
                    <a:pt x="1709" y="17413"/>
                  </a:moveTo>
                  <a:lnTo>
                    <a:pt x="1711" y="17432"/>
                  </a:lnTo>
                  <a:lnTo>
                    <a:pt x="1711" y="17432"/>
                  </a:lnTo>
                  <a:cubicBezTo>
                    <a:pt x="1710" y="17425"/>
                    <a:pt x="1710" y="17419"/>
                    <a:pt x="1709" y="17413"/>
                  </a:cubicBezTo>
                  <a:close/>
                  <a:moveTo>
                    <a:pt x="1824" y="21567"/>
                  </a:moveTo>
                  <a:cubicBezTo>
                    <a:pt x="1830" y="21580"/>
                    <a:pt x="1836" y="21594"/>
                    <a:pt x="1842" y="21607"/>
                  </a:cubicBezTo>
                  <a:lnTo>
                    <a:pt x="1824" y="21567"/>
                  </a:lnTo>
                  <a:close/>
                  <a:moveTo>
                    <a:pt x="2012" y="22170"/>
                  </a:moveTo>
                  <a:cubicBezTo>
                    <a:pt x="2013" y="22177"/>
                    <a:pt x="2014" y="22185"/>
                    <a:pt x="2015" y="22193"/>
                  </a:cubicBezTo>
                  <a:lnTo>
                    <a:pt x="2015" y="22193"/>
                  </a:lnTo>
                  <a:lnTo>
                    <a:pt x="2012" y="22170"/>
                  </a:lnTo>
                  <a:close/>
                  <a:moveTo>
                    <a:pt x="2048" y="22552"/>
                  </a:moveTo>
                  <a:cubicBezTo>
                    <a:pt x="2048" y="22557"/>
                    <a:pt x="2047" y="22562"/>
                    <a:pt x="2046" y="22567"/>
                  </a:cubicBezTo>
                  <a:lnTo>
                    <a:pt x="2046" y="22567"/>
                  </a:lnTo>
                  <a:lnTo>
                    <a:pt x="2048" y="22552"/>
                  </a:lnTo>
                  <a:close/>
                  <a:moveTo>
                    <a:pt x="1683" y="23245"/>
                  </a:moveTo>
                  <a:cubicBezTo>
                    <a:pt x="1668" y="23258"/>
                    <a:pt x="1651" y="23270"/>
                    <a:pt x="1635" y="23283"/>
                  </a:cubicBezTo>
                  <a:lnTo>
                    <a:pt x="1683" y="23245"/>
                  </a:lnTo>
                  <a:close/>
                  <a:moveTo>
                    <a:pt x="1457" y="23357"/>
                  </a:moveTo>
                  <a:cubicBezTo>
                    <a:pt x="1453" y="23359"/>
                    <a:pt x="1449" y="23361"/>
                    <a:pt x="1445" y="23362"/>
                  </a:cubicBezTo>
                  <a:lnTo>
                    <a:pt x="1457" y="23357"/>
                  </a:lnTo>
                  <a:close/>
                  <a:moveTo>
                    <a:pt x="3927" y="1"/>
                  </a:moveTo>
                  <a:cubicBezTo>
                    <a:pt x="3907" y="1"/>
                    <a:pt x="3888" y="2"/>
                    <a:pt x="3869" y="4"/>
                  </a:cubicBezTo>
                  <a:cubicBezTo>
                    <a:pt x="3550" y="41"/>
                    <a:pt x="3303" y="106"/>
                    <a:pt x="3008" y="235"/>
                  </a:cubicBezTo>
                  <a:cubicBezTo>
                    <a:pt x="2844" y="307"/>
                    <a:pt x="2691" y="397"/>
                    <a:pt x="2548" y="505"/>
                  </a:cubicBezTo>
                  <a:cubicBezTo>
                    <a:pt x="2122" y="825"/>
                    <a:pt x="1784" y="1187"/>
                    <a:pt x="1476" y="1620"/>
                  </a:cubicBezTo>
                  <a:cubicBezTo>
                    <a:pt x="1228" y="1968"/>
                    <a:pt x="1021" y="2343"/>
                    <a:pt x="854" y="2735"/>
                  </a:cubicBezTo>
                  <a:cubicBezTo>
                    <a:pt x="665" y="3177"/>
                    <a:pt x="496" y="3627"/>
                    <a:pt x="403" y="4100"/>
                  </a:cubicBezTo>
                  <a:cubicBezTo>
                    <a:pt x="309" y="4585"/>
                    <a:pt x="275" y="5051"/>
                    <a:pt x="347" y="5536"/>
                  </a:cubicBezTo>
                  <a:lnTo>
                    <a:pt x="347" y="5536"/>
                  </a:lnTo>
                  <a:cubicBezTo>
                    <a:pt x="414" y="6074"/>
                    <a:pt x="604" y="6570"/>
                    <a:pt x="911" y="7022"/>
                  </a:cubicBezTo>
                  <a:cubicBezTo>
                    <a:pt x="1177" y="7415"/>
                    <a:pt x="1494" y="7771"/>
                    <a:pt x="1791" y="8142"/>
                  </a:cubicBezTo>
                  <a:lnTo>
                    <a:pt x="1791" y="8142"/>
                  </a:lnTo>
                  <a:cubicBezTo>
                    <a:pt x="2121" y="8579"/>
                    <a:pt x="2397" y="9057"/>
                    <a:pt x="2618" y="9558"/>
                  </a:cubicBezTo>
                  <a:lnTo>
                    <a:pt x="2618" y="9558"/>
                  </a:lnTo>
                  <a:cubicBezTo>
                    <a:pt x="2810" y="10031"/>
                    <a:pt x="2958" y="10520"/>
                    <a:pt x="3061" y="11019"/>
                  </a:cubicBezTo>
                  <a:lnTo>
                    <a:pt x="3061" y="11019"/>
                  </a:lnTo>
                  <a:cubicBezTo>
                    <a:pt x="3125" y="11516"/>
                    <a:pt x="3191" y="12016"/>
                    <a:pt x="3144" y="12516"/>
                  </a:cubicBezTo>
                  <a:lnTo>
                    <a:pt x="3144" y="12516"/>
                  </a:lnTo>
                  <a:cubicBezTo>
                    <a:pt x="3122" y="12632"/>
                    <a:pt x="3092" y="12745"/>
                    <a:pt x="3053" y="12856"/>
                  </a:cubicBezTo>
                  <a:lnTo>
                    <a:pt x="3053" y="12856"/>
                  </a:lnTo>
                  <a:cubicBezTo>
                    <a:pt x="2990" y="12988"/>
                    <a:pt x="2915" y="13114"/>
                    <a:pt x="2831" y="13234"/>
                  </a:cubicBezTo>
                  <a:lnTo>
                    <a:pt x="2831" y="13234"/>
                  </a:lnTo>
                  <a:cubicBezTo>
                    <a:pt x="2492" y="13635"/>
                    <a:pt x="2063" y="13946"/>
                    <a:pt x="1662" y="14287"/>
                  </a:cubicBezTo>
                  <a:cubicBezTo>
                    <a:pt x="1453" y="14465"/>
                    <a:pt x="1248" y="14651"/>
                    <a:pt x="1075" y="14864"/>
                  </a:cubicBezTo>
                  <a:cubicBezTo>
                    <a:pt x="829" y="15162"/>
                    <a:pt x="586" y="15465"/>
                    <a:pt x="414" y="15815"/>
                  </a:cubicBezTo>
                  <a:cubicBezTo>
                    <a:pt x="225" y="16206"/>
                    <a:pt x="117" y="16582"/>
                    <a:pt x="66" y="17012"/>
                  </a:cubicBezTo>
                  <a:cubicBezTo>
                    <a:pt x="29" y="17349"/>
                    <a:pt x="64" y="17689"/>
                    <a:pt x="125" y="18023"/>
                  </a:cubicBezTo>
                  <a:cubicBezTo>
                    <a:pt x="240" y="18640"/>
                    <a:pt x="532" y="19230"/>
                    <a:pt x="833" y="19776"/>
                  </a:cubicBezTo>
                  <a:cubicBezTo>
                    <a:pt x="1147" y="20346"/>
                    <a:pt x="1513" y="20887"/>
                    <a:pt x="1784" y="21476"/>
                  </a:cubicBezTo>
                  <a:lnTo>
                    <a:pt x="1784" y="21476"/>
                  </a:lnTo>
                  <a:cubicBezTo>
                    <a:pt x="1889" y="21737"/>
                    <a:pt x="1976" y="22006"/>
                    <a:pt x="2025" y="22282"/>
                  </a:cubicBezTo>
                  <a:lnTo>
                    <a:pt x="2025" y="22282"/>
                  </a:lnTo>
                  <a:cubicBezTo>
                    <a:pt x="2037" y="22412"/>
                    <a:pt x="2038" y="22543"/>
                    <a:pt x="2028" y="22673"/>
                  </a:cubicBezTo>
                  <a:lnTo>
                    <a:pt x="2028" y="22673"/>
                  </a:lnTo>
                  <a:cubicBezTo>
                    <a:pt x="2012" y="22748"/>
                    <a:pt x="1992" y="22822"/>
                    <a:pt x="1967" y="22895"/>
                  </a:cubicBezTo>
                  <a:lnTo>
                    <a:pt x="1967" y="22895"/>
                  </a:lnTo>
                  <a:cubicBezTo>
                    <a:pt x="1937" y="22955"/>
                    <a:pt x="1904" y="23012"/>
                    <a:pt x="1867" y="23068"/>
                  </a:cubicBezTo>
                  <a:lnTo>
                    <a:pt x="1867" y="23068"/>
                  </a:lnTo>
                  <a:cubicBezTo>
                    <a:pt x="1824" y="23117"/>
                    <a:pt x="1778" y="23163"/>
                    <a:pt x="1729" y="23206"/>
                  </a:cubicBezTo>
                  <a:lnTo>
                    <a:pt x="1729" y="23206"/>
                  </a:lnTo>
                  <a:cubicBezTo>
                    <a:pt x="1671" y="23246"/>
                    <a:pt x="1611" y="23283"/>
                    <a:pt x="1548" y="23315"/>
                  </a:cubicBezTo>
                  <a:lnTo>
                    <a:pt x="1548" y="23315"/>
                  </a:lnTo>
                  <a:cubicBezTo>
                    <a:pt x="1465" y="23343"/>
                    <a:pt x="1379" y="23366"/>
                    <a:pt x="1293" y="23383"/>
                  </a:cubicBezTo>
                  <a:lnTo>
                    <a:pt x="1293" y="23383"/>
                  </a:lnTo>
                  <a:cubicBezTo>
                    <a:pt x="1148" y="23395"/>
                    <a:pt x="1001" y="23395"/>
                    <a:pt x="858" y="23395"/>
                  </a:cubicBezTo>
                  <a:cubicBezTo>
                    <a:pt x="420" y="23395"/>
                    <a:pt x="0" y="23780"/>
                    <a:pt x="21" y="24232"/>
                  </a:cubicBezTo>
                  <a:cubicBezTo>
                    <a:pt x="41" y="24684"/>
                    <a:pt x="389" y="25069"/>
                    <a:pt x="858" y="25069"/>
                  </a:cubicBezTo>
                  <a:lnTo>
                    <a:pt x="993" y="25069"/>
                  </a:lnTo>
                  <a:cubicBezTo>
                    <a:pt x="1015" y="25069"/>
                    <a:pt x="1038" y="25068"/>
                    <a:pt x="1060" y="25066"/>
                  </a:cubicBezTo>
                  <a:lnTo>
                    <a:pt x="1060" y="25066"/>
                  </a:lnTo>
                  <a:cubicBezTo>
                    <a:pt x="1564" y="25050"/>
                    <a:pt x="2058" y="24967"/>
                    <a:pt x="2498" y="24696"/>
                  </a:cubicBezTo>
                  <a:cubicBezTo>
                    <a:pt x="3071" y="24345"/>
                    <a:pt x="3519" y="23761"/>
                    <a:pt x="3644" y="23094"/>
                  </a:cubicBezTo>
                  <a:cubicBezTo>
                    <a:pt x="3871" y="21889"/>
                    <a:pt x="3345" y="20748"/>
                    <a:pt x="2744" y="19735"/>
                  </a:cubicBezTo>
                  <a:cubicBezTo>
                    <a:pt x="2463" y="19260"/>
                    <a:pt x="2176" y="18787"/>
                    <a:pt x="1948" y="18284"/>
                  </a:cubicBezTo>
                  <a:lnTo>
                    <a:pt x="1948" y="18284"/>
                  </a:lnTo>
                  <a:cubicBezTo>
                    <a:pt x="1854" y="18043"/>
                    <a:pt x="1774" y="17794"/>
                    <a:pt x="1729" y="17539"/>
                  </a:cubicBezTo>
                  <a:lnTo>
                    <a:pt x="1729" y="17539"/>
                  </a:lnTo>
                  <a:cubicBezTo>
                    <a:pt x="1715" y="17391"/>
                    <a:pt x="1714" y="17241"/>
                    <a:pt x="1727" y="17093"/>
                  </a:cubicBezTo>
                  <a:lnTo>
                    <a:pt x="1727" y="17093"/>
                  </a:lnTo>
                  <a:cubicBezTo>
                    <a:pt x="1753" y="16958"/>
                    <a:pt x="1789" y="16826"/>
                    <a:pt x="1835" y="16699"/>
                  </a:cubicBezTo>
                  <a:lnTo>
                    <a:pt x="1835" y="16699"/>
                  </a:lnTo>
                  <a:cubicBezTo>
                    <a:pt x="1927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8" y="15922"/>
                    <a:pt x="2551" y="15714"/>
                    <a:pt x="2773" y="15525"/>
                  </a:cubicBezTo>
                  <a:cubicBezTo>
                    <a:pt x="3012" y="15314"/>
                    <a:pt x="3268" y="15121"/>
                    <a:pt x="3509" y="14913"/>
                  </a:cubicBezTo>
                  <a:cubicBezTo>
                    <a:pt x="4080" y="14420"/>
                    <a:pt x="4577" y="13779"/>
                    <a:pt x="4739" y="13024"/>
                  </a:cubicBezTo>
                  <a:cubicBezTo>
                    <a:pt x="4827" y="12615"/>
                    <a:pt x="4843" y="12196"/>
                    <a:pt x="4812" y="11783"/>
                  </a:cubicBezTo>
                  <a:cubicBezTo>
                    <a:pt x="4786" y="11394"/>
                    <a:pt x="4741" y="10993"/>
                    <a:pt x="4673" y="10608"/>
                  </a:cubicBezTo>
                  <a:cubicBezTo>
                    <a:pt x="4530" y="9810"/>
                    <a:pt x="4227" y="9018"/>
                    <a:pt x="3857" y="8302"/>
                  </a:cubicBezTo>
                  <a:cubicBezTo>
                    <a:pt x="3673" y="7946"/>
                    <a:pt x="3460" y="7609"/>
                    <a:pt x="3223" y="7292"/>
                  </a:cubicBezTo>
                  <a:cubicBezTo>
                    <a:pt x="2993" y="6985"/>
                    <a:pt x="2743" y="6696"/>
                    <a:pt x="2507" y="6396"/>
                  </a:cubicBezTo>
                  <a:lnTo>
                    <a:pt x="2507" y="6396"/>
                  </a:lnTo>
                  <a:cubicBezTo>
                    <a:pt x="2349" y="6184"/>
                    <a:pt x="2201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89" y="5338"/>
                  </a:cubicBezTo>
                  <a:lnTo>
                    <a:pt x="1989" y="5338"/>
                  </a:lnTo>
                  <a:cubicBezTo>
                    <a:pt x="1979" y="5261"/>
                    <a:pt x="1968" y="5184"/>
                    <a:pt x="1958" y="5107"/>
                  </a:cubicBezTo>
                  <a:lnTo>
                    <a:pt x="1958" y="5107"/>
                  </a:lnTo>
                  <a:lnTo>
                    <a:pt x="1989" y="5330"/>
                  </a:lnTo>
                  <a:cubicBezTo>
                    <a:pt x="1962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4" y="4289"/>
                    <a:pt x="2169" y="3904"/>
                    <a:pt x="2316" y="3533"/>
                  </a:cubicBezTo>
                  <a:lnTo>
                    <a:pt x="2316" y="3533"/>
                  </a:lnTo>
                  <a:cubicBezTo>
                    <a:pt x="2488" y="3144"/>
                    <a:pt x="2694" y="2772"/>
                    <a:pt x="2946" y="2429"/>
                  </a:cubicBezTo>
                  <a:lnTo>
                    <a:pt x="2946" y="2429"/>
                  </a:lnTo>
                  <a:cubicBezTo>
                    <a:pt x="3093" y="2246"/>
                    <a:pt x="3254" y="2074"/>
                    <a:pt x="3436" y="1921"/>
                  </a:cubicBezTo>
                  <a:lnTo>
                    <a:pt x="3436" y="1921"/>
                  </a:lnTo>
                  <a:cubicBezTo>
                    <a:pt x="3537" y="1848"/>
                    <a:pt x="3643" y="1783"/>
                    <a:pt x="3756" y="1728"/>
                  </a:cubicBezTo>
                  <a:lnTo>
                    <a:pt x="3756" y="1728"/>
                  </a:lnTo>
                  <a:cubicBezTo>
                    <a:pt x="3858" y="1693"/>
                    <a:pt x="3964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1" y="1680"/>
                  </a:lnTo>
                  <a:cubicBezTo>
                    <a:pt x="4102" y="1653"/>
                    <a:pt x="4295" y="1606"/>
                    <a:pt x="4463" y="1434"/>
                  </a:cubicBezTo>
                  <a:cubicBezTo>
                    <a:pt x="4608" y="1289"/>
                    <a:pt x="4716" y="1052"/>
                    <a:pt x="4708" y="845"/>
                  </a:cubicBezTo>
                  <a:cubicBezTo>
                    <a:pt x="4698" y="626"/>
                    <a:pt x="4626" y="405"/>
                    <a:pt x="4463" y="254"/>
                  </a:cubicBezTo>
                  <a:cubicBezTo>
                    <a:pt x="4323" y="121"/>
                    <a:pt x="4125" y="1"/>
                    <a:pt x="3927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09" name="Google Shape;2809;p48"/>
            <p:cNvSpPr/>
            <p:nvPr/>
          </p:nvSpPr>
          <p:spPr>
            <a:xfrm>
              <a:off x="4742025" y="3333825"/>
              <a:ext cx="121150" cy="626825"/>
            </a:xfrm>
            <a:custGeom>
              <a:avLst/>
              <a:gdLst/>
              <a:ahLst/>
              <a:cxnLst/>
              <a:rect l="l" t="t" r="r" b="b"/>
              <a:pathLst>
                <a:path w="4846" h="25073" extrusionOk="0">
                  <a:moveTo>
                    <a:pt x="3855" y="1688"/>
                  </a:moveTo>
                  <a:lnTo>
                    <a:pt x="3848" y="1691"/>
                  </a:lnTo>
                  <a:lnTo>
                    <a:pt x="3848" y="1691"/>
                  </a:lnTo>
                  <a:cubicBezTo>
                    <a:pt x="3850" y="1690"/>
                    <a:pt x="3853" y="1689"/>
                    <a:pt x="3855" y="1688"/>
                  </a:cubicBezTo>
                  <a:close/>
                  <a:moveTo>
                    <a:pt x="2917" y="2469"/>
                  </a:moveTo>
                  <a:lnTo>
                    <a:pt x="2883" y="2512"/>
                  </a:lnTo>
                  <a:cubicBezTo>
                    <a:pt x="2894" y="2498"/>
                    <a:pt x="2906" y="2483"/>
                    <a:pt x="2917" y="2469"/>
                  </a:cubicBezTo>
                  <a:close/>
                  <a:moveTo>
                    <a:pt x="2290" y="3598"/>
                  </a:moveTo>
                  <a:lnTo>
                    <a:pt x="2284" y="3613"/>
                  </a:lnTo>
                  <a:cubicBezTo>
                    <a:pt x="2286" y="3608"/>
                    <a:pt x="2288" y="3603"/>
                    <a:pt x="2290" y="3598"/>
                  </a:cubicBezTo>
                  <a:close/>
                  <a:moveTo>
                    <a:pt x="1980" y="4761"/>
                  </a:moveTo>
                  <a:lnTo>
                    <a:pt x="1973" y="4810"/>
                  </a:lnTo>
                  <a:cubicBezTo>
                    <a:pt x="1975" y="4793"/>
                    <a:pt x="1977" y="4777"/>
                    <a:pt x="1980" y="4761"/>
                  </a:cubicBezTo>
                  <a:close/>
                  <a:moveTo>
                    <a:pt x="2121" y="5812"/>
                  </a:moveTo>
                  <a:lnTo>
                    <a:pt x="2128" y="5831"/>
                  </a:lnTo>
                  <a:cubicBezTo>
                    <a:pt x="2126" y="5824"/>
                    <a:pt x="2123" y="5818"/>
                    <a:pt x="2121" y="5812"/>
                  </a:cubicBezTo>
                  <a:close/>
                  <a:moveTo>
                    <a:pt x="2423" y="6291"/>
                  </a:moveTo>
                  <a:lnTo>
                    <a:pt x="2550" y="6453"/>
                  </a:lnTo>
                  <a:lnTo>
                    <a:pt x="2550" y="6453"/>
                  </a:lnTo>
                  <a:cubicBezTo>
                    <a:pt x="2507" y="6399"/>
                    <a:pt x="2465" y="6345"/>
                    <a:pt x="2423" y="6291"/>
                  </a:cubicBezTo>
                  <a:close/>
                  <a:moveTo>
                    <a:pt x="1796" y="8151"/>
                  </a:moveTo>
                  <a:lnTo>
                    <a:pt x="1796" y="8151"/>
                  </a:lnTo>
                  <a:cubicBezTo>
                    <a:pt x="1822" y="8183"/>
                    <a:pt x="1847" y="8216"/>
                    <a:pt x="1873" y="8249"/>
                  </a:cubicBezTo>
                  <a:lnTo>
                    <a:pt x="1796" y="8151"/>
                  </a:lnTo>
                  <a:close/>
                  <a:moveTo>
                    <a:pt x="3108" y="12744"/>
                  </a:moveTo>
                  <a:cubicBezTo>
                    <a:pt x="3107" y="12746"/>
                    <a:pt x="3106" y="12749"/>
                    <a:pt x="3105" y="12751"/>
                  </a:cubicBezTo>
                  <a:lnTo>
                    <a:pt x="3105" y="12751"/>
                  </a:lnTo>
                  <a:lnTo>
                    <a:pt x="3108" y="12744"/>
                  </a:lnTo>
                  <a:close/>
                  <a:moveTo>
                    <a:pt x="2768" y="13325"/>
                  </a:moveTo>
                  <a:cubicBezTo>
                    <a:pt x="2767" y="13326"/>
                    <a:pt x="2766" y="13327"/>
                    <a:pt x="2765" y="13329"/>
                  </a:cubicBezTo>
                  <a:lnTo>
                    <a:pt x="2768" y="13325"/>
                  </a:lnTo>
                  <a:close/>
                  <a:moveTo>
                    <a:pt x="1905" y="18190"/>
                  </a:moveTo>
                  <a:lnTo>
                    <a:pt x="1910" y="18202"/>
                  </a:lnTo>
                  <a:lnTo>
                    <a:pt x="1910" y="18202"/>
                  </a:lnTo>
                  <a:cubicBezTo>
                    <a:pt x="1909" y="18198"/>
                    <a:pt x="1907" y="18194"/>
                    <a:pt x="1905" y="18190"/>
                  </a:cubicBezTo>
                  <a:close/>
                  <a:moveTo>
                    <a:pt x="1758" y="21412"/>
                  </a:moveTo>
                  <a:lnTo>
                    <a:pt x="1758" y="21412"/>
                  </a:lnTo>
                  <a:cubicBezTo>
                    <a:pt x="1759" y="21415"/>
                    <a:pt x="1761" y="21418"/>
                    <a:pt x="1762" y="21421"/>
                  </a:cubicBezTo>
                  <a:lnTo>
                    <a:pt x="1762" y="21421"/>
                  </a:lnTo>
                  <a:lnTo>
                    <a:pt x="1758" y="21412"/>
                  </a:lnTo>
                  <a:close/>
                  <a:moveTo>
                    <a:pt x="2014" y="22176"/>
                  </a:moveTo>
                  <a:lnTo>
                    <a:pt x="2014" y="22176"/>
                  </a:lnTo>
                  <a:cubicBezTo>
                    <a:pt x="2015" y="22183"/>
                    <a:pt x="2016" y="22191"/>
                    <a:pt x="2017" y="22199"/>
                  </a:cubicBezTo>
                  <a:lnTo>
                    <a:pt x="2017" y="22199"/>
                  </a:lnTo>
                  <a:lnTo>
                    <a:pt x="2014" y="22176"/>
                  </a:lnTo>
                  <a:close/>
                  <a:moveTo>
                    <a:pt x="2049" y="22556"/>
                  </a:moveTo>
                  <a:cubicBezTo>
                    <a:pt x="2048" y="22561"/>
                    <a:pt x="2047" y="22566"/>
                    <a:pt x="2047" y="22571"/>
                  </a:cubicBezTo>
                  <a:lnTo>
                    <a:pt x="2047" y="22571"/>
                  </a:lnTo>
                  <a:lnTo>
                    <a:pt x="2049" y="22556"/>
                  </a:lnTo>
                  <a:close/>
                  <a:moveTo>
                    <a:pt x="1803" y="23158"/>
                  </a:moveTo>
                  <a:lnTo>
                    <a:pt x="1803" y="23158"/>
                  </a:lnTo>
                  <a:cubicBezTo>
                    <a:pt x="1801" y="23160"/>
                    <a:pt x="1798" y="23162"/>
                    <a:pt x="1795" y="23164"/>
                  </a:cubicBezTo>
                  <a:lnTo>
                    <a:pt x="1795" y="23164"/>
                  </a:lnTo>
                  <a:lnTo>
                    <a:pt x="1803" y="23158"/>
                  </a:lnTo>
                  <a:close/>
                  <a:moveTo>
                    <a:pt x="1669" y="23261"/>
                  </a:moveTo>
                  <a:cubicBezTo>
                    <a:pt x="1658" y="23269"/>
                    <a:pt x="1647" y="23278"/>
                    <a:pt x="1635" y="23286"/>
                  </a:cubicBezTo>
                  <a:lnTo>
                    <a:pt x="1669" y="23261"/>
                  </a:lnTo>
                  <a:close/>
                  <a:moveTo>
                    <a:pt x="3926" y="1"/>
                  </a:moveTo>
                  <a:cubicBezTo>
                    <a:pt x="3909" y="1"/>
                    <a:pt x="3891" y="2"/>
                    <a:pt x="3874" y="4"/>
                  </a:cubicBezTo>
                  <a:cubicBezTo>
                    <a:pt x="3552" y="43"/>
                    <a:pt x="3305" y="106"/>
                    <a:pt x="3010" y="237"/>
                  </a:cubicBezTo>
                  <a:cubicBezTo>
                    <a:pt x="2847" y="309"/>
                    <a:pt x="2693" y="399"/>
                    <a:pt x="2550" y="505"/>
                  </a:cubicBezTo>
                  <a:cubicBezTo>
                    <a:pt x="2126" y="826"/>
                    <a:pt x="1789" y="1188"/>
                    <a:pt x="1480" y="1620"/>
                  </a:cubicBezTo>
                  <a:cubicBezTo>
                    <a:pt x="1230" y="1968"/>
                    <a:pt x="1024" y="2344"/>
                    <a:pt x="858" y="2735"/>
                  </a:cubicBezTo>
                  <a:cubicBezTo>
                    <a:pt x="668" y="3179"/>
                    <a:pt x="500" y="3629"/>
                    <a:pt x="408" y="4102"/>
                  </a:cubicBezTo>
                  <a:cubicBezTo>
                    <a:pt x="314" y="4581"/>
                    <a:pt x="281" y="5041"/>
                    <a:pt x="348" y="5521"/>
                  </a:cubicBezTo>
                  <a:lnTo>
                    <a:pt x="348" y="5521"/>
                  </a:lnTo>
                  <a:cubicBezTo>
                    <a:pt x="412" y="6063"/>
                    <a:pt x="603" y="6565"/>
                    <a:pt x="913" y="7021"/>
                  </a:cubicBezTo>
                  <a:cubicBezTo>
                    <a:pt x="1174" y="7405"/>
                    <a:pt x="1481" y="7754"/>
                    <a:pt x="1769" y="8117"/>
                  </a:cubicBezTo>
                  <a:lnTo>
                    <a:pt x="1769" y="8117"/>
                  </a:lnTo>
                  <a:cubicBezTo>
                    <a:pt x="2114" y="8568"/>
                    <a:pt x="2400" y="9065"/>
                    <a:pt x="2628" y="9585"/>
                  </a:cubicBezTo>
                  <a:lnTo>
                    <a:pt x="2628" y="9585"/>
                  </a:lnTo>
                  <a:cubicBezTo>
                    <a:pt x="2815" y="10053"/>
                    <a:pt x="2960" y="10535"/>
                    <a:pt x="3062" y="11029"/>
                  </a:cubicBezTo>
                  <a:lnTo>
                    <a:pt x="3062" y="11029"/>
                  </a:lnTo>
                  <a:cubicBezTo>
                    <a:pt x="3126" y="11521"/>
                    <a:pt x="3192" y="12017"/>
                    <a:pt x="3147" y="12513"/>
                  </a:cubicBezTo>
                  <a:lnTo>
                    <a:pt x="3147" y="12513"/>
                  </a:lnTo>
                  <a:cubicBezTo>
                    <a:pt x="3125" y="12633"/>
                    <a:pt x="3094" y="12752"/>
                    <a:pt x="3052" y="12867"/>
                  </a:cubicBezTo>
                  <a:lnTo>
                    <a:pt x="3052" y="12867"/>
                  </a:lnTo>
                  <a:cubicBezTo>
                    <a:pt x="2989" y="12994"/>
                    <a:pt x="2917" y="13116"/>
                    <a:pt x="2836" y="13233"/>
                  </a:cubicBezTo>
                  <a:lnTo>
                    <a:pt x="2836" y="13233"/>
                  </a:lnTo>
                  <a:cubicBezTo>
                    <a:pt x="2496" y="13636"/>
                    <a:pt x="2066" y="13951"/>
                    <a:pt x="1664" y="14291"/>
                  </a:cubicBezTo>
                  <a:cubicBezTo>
                    <a:pt x="1453" y="14469"/>
                    <a:pt x="1249" y="14655"/>
                    <a:pt x="1075" y="14867"/>
                  </a:cubicBezTo>
                  <a:cubicBezTo>
                    <a:pt x="829" y="15166"/>
                    <a:pt x="586" y="15469"/>
                    <a:pt x="416" y="15819"/>
                  </a:cubicBezTo>
                  <a:cubicBezTo>
                    <a:pt x="226" y="16210"/>
                    <a:pt x="119" y="16586"/>
                    <a:pt x="68" y="17016"/>
                  </a:cubicBezTo>
                  <a:cubicBezTo>
                    <a:pt x="29" y="17353"/>
                    <a:pt x="64" y="17693"/>
                    <a:pt x="126" y="18026"/>
                  </a:cubicBezTo>
                  <a:cubicBezTo>
                    <a:pt x="242" y="18644"/>
                    <a:pt x="533" y="19233"/>
                    <a:pt x="835" y="19782"/>
                  </a:cubicBezTo>
                  <a:cubicBezTo>
                    <a:pt x="1159" y="20366"/>
                    <a:pt x="1534" y="20921"/>
                    <a:pt x="1806" y="21531"/>
                  </a:cubicBezTo>
                  <a:lnTo>
                    <a:pt x="1806" y="21531"/>
                  </a:lnTo>
                  <a:cubicBezTo>
                    <a:pt x="1903" y="21778"/>
                    <a:pt x="1981" y="22031"/>
                    <a:pt x="2027" y="22291"/>
                  </a:cubicBezTo>
                  <a:lnTo>
                    <a:pt x="2027" y="22291"/>
                  </a:lnTo>
                  <a:cubicBezTo>
                    <a:pt x="2039" y="22416"/>
                    <a:pt x="2040" y="22544"/>
                    <a:pt x="2030" y="22670"/>
                  </a:cubicBezTo>
                  <a:lnTo>
                    <a:pt x="2030" y="22670"/>
                  </a:lnTo>
                  <a:cubicBezTo>
                    <a:pt x="2014" y="22750"/>
                    <a:pt x="1992" y="22828"/>
                    <a:pt x="1966" y="22904"/>
                  </a:cubicBezTo>
                  <a:lnTo>
                    <a:pt x="1966" y="22904"/>
                  </a:lnTo>
                  <a:cubicBezTo>
                    <a:pt x="1936" y="22963"/>
                    <a:pt x="1903" y="23020"/>
                    <a:pt x="1866" y="23075"/>
                  </a:cubicBezTo>
                  <a:lnTo>
                    <a:pt x="1866" y="23075"/>
                  </a:lnTo>
                  <a:cubicBezTo>
                    <a:pt x="1822" y="23124"/>
                    <a:pt x="1775" y="23171"/>
                    <a:pt x="1725" y="23214"/>
                  </a:cubicBezTo>
                  <a:lnTo>
                    <a:pt x="1725" y="23214"/>
                  </a:lnTo>
                  <a:cubicBezTo>
                    <a:pt x="1667" y="23253"/>
                    <a:pt x="1607" y="23289"/>
                    <a:pt x="1544" y="23320"/>
                  </a:cubicBezTo>
                  <a:lnTo>
                    <a:pt x="1544" y="23320"/>
                  </a:lnTo>
                  <a:cubicBezTo>
                    <a:pt x="1462" y="23348"/>
                    <a:pt x="1379" y="23370"/>
                    <a:pt x="1294" y="23387"/>
                  </a:cubicBezTo>
                  <a:lnTo>
                    <a:pt x="1294" y="23387"/>
                  </a:lnTo>
                  <a:cubicBezTo>
                    <a:pt x="1148" y="23399"/>
                    <a:pt x="1002" y="23399"/>
                    <a:pt x="858" y="23399"/>
                  </a:cubicBezTo>
                  <a:cubicBezTo>
                    <a:pt x="420" y="23399"/>
                    <a:pt x="1" y="23784"/>
                    <a:pt x="21" y="24236"/>
                  </a:cubicBezTo>
                  <a:cubicBezTo>
                    <a:pt x="42" y="24688"/>
                    <a:pt x="389" y="25073"/>
                    <a:pt x="858" y="25073"/>
                  </a:cubicBezTo>
                  <a:lnTo>
                    <a:pt x="993" y="25073"/>
                  </a:lnTo>
                  <a:cubicBezTo>
                    <a:pt x="1016" y="25073"/>
                    <a:pt x="1038" y="25072"/>
                    <a:pt x="1060" y="25070"/>
                  </a:cubicBezTo>
                  <a:lnTo>
                    <a:pt x="1060" y="25070"/>
                  </a:lnTo>
                  <a:cubicBezTo>
                    <a:pt x="1564" y="25054"/>
                    <a:pt x="2060" y="24971"/>
                    <a:pt x="2499" y="24700"/>
                  </a:cubicBezTo>
                  <a:cubicBezTo>
                    <a:pt x="3072" y="24348"/>
                    <a:pt x="3520" y="23765"/>
                    <a:pt x="3644" y="23098"/>
                  </a:cubicBezTo>
                  <a:cubicBezTo>
                    <a:pt x="3874" y="21893"/>
                    <a:pt x="3346" y="20752"/>
                    <a:pt x="2744" y="19739"/>
                  </a:cubicBezTo>
                  <a:cubicBezTo>
                    <a:pt x="2469" y="19273"/>
                    <a:pt x="2187" y="18809"/>
                    <a:pt x="1962" y="18316"/>
                  </a:cubicBezTo>
                  <a:lnTo>
                    <a:pt x="1962" y="18316"/>
                  </a:lnTo>
                  <a:cubicBezTo>
                    <a:pt x="1860" y="18065"/>
                    <a:pt x="1777" y="17804"/>
                    <a:pt x="1728" y="17536"/>
                  </a:cubicBezTo>
                  <a:lnTo>
                    <a:pt x="1728" y="17536"/>
                  </a:lnTo>
                  <a:cubicBezTo>
                    <a:pt x="1715" y="17391"/>
                    <a:pt x="1715" y="17244"/>
                    <a:pt x="1727" y="17099"/>
                  </a:cubicBezTo>
                  <a:lnTo>
                    <a:pt x="1727" y="17099"/>
                  </a:lnTo>
                  <a:cubicBezTo>
                    <a:pt x="1754" y="16961"/>
                    <a:pt x="1791" y="16826"/>
                    <a:pt x="1838" y="16697"/>
                  </a:cubicBezTo>
                  <a:lnTo>
                    <a:pt x="1838" y="16697"/>
                  </a:lnTo>
                  <a:cubicBezTo>
                    <a:pt x="1928" y="16510"/>
                    <a:pt x="2037" y="16332"/>
                    <a:pt x="2158" y="16163"/>
                  </a:cubicBezTo>
                  <a:lnTo>
                    <a:pt x="2158" y="16163"/>
                  </a:lnTo>
                  <a:cubicBezTo>
                    <a:pt x="2343" y="15933"/>
                    <a:pt x="2551" y="15721"/>
                    <a:pt x="2773" y="15528"/>
                  </a:cubicBezTo>
                  <a:cubicBezTo>
                    <a:pt x="3014" y="15318"/>
                    <a:pt x="3270" y="15125"/>
                    <a:pt x="3509" y="14917"/>
                  </a:cubicBezTo>
                  <a:cubicBezTo>
                    <a:pt x="4080" y="14423"/>
                    <a:pt x="4579" y="13783"/>
                    <a:pt x="4739" y="13028"/>
                  </a:cubicBezTo>
                  <a:cubicBezTo>
                    <a:pt x="4827" y="12619"/>
                    <a:pt x="4845" y="12200"/>
                    <a:pt x="4815" y="11786"/>
                  </a:cubicBezTo>
                  <a:cubicBezTo>
                    <a:pt x="4786" y="11398"/>
                    <a:pt x="4743" y="10997"/>
                    <a:pt x="4674" y="10612"/>
                  </a:cubicBezTo>
                  <a:cubicBezTo>
                    <a:pt x="4530" y="9814"/>
                    <a:pt x="4228" y="9022"/>
                    <a:pt x="3857" y="8306"/>
                  </a:cubicBezTo>
                  <a:cubicBezTo>
                    <a:pt x="3673" y="7950"/>
                    <a:pt x="3460" y="7613"/>
                    <a:pt x="3223" y="7295"/>
                  </a:cubicBezTo>
                  <a:cubicBezTo>
                    <a:pt x="3007" y="7008"/>
                    <a:pt x="2774" y="6736"/>
                    <a:pt x="2552" y="6456"/>
                  </a:cubicBezTo>
                  <a:lnTo>
                    <a:pt x="2552" y="6456"/>
                  </a:lnTo>
                  <a:cubicBezTo>
                    <a:pt x="2376" y="6227"/>
                    <a:pt x="2211" y="5987"/>
                    <a:pt x="2088" y="5727"/>
                  </a:cubicBezTo>
                  <a:lnTo>
                    <a:pt x="2088" y="5727"/>
                  </a:lnTo>
                  <a:cubicBezTo>
                    <a:pt x="2044" y="5604"/>
                    <a:pt x="2013" y="5477"/>
                    <a:pt x="1991" y="5347"/>
                  </a:cubicBezTo>
                  <a:lnTo>
                    <a:pt x="1991" y="5347"/>
                  </a:lnTo>
                  <a:cubicBezTo>
                    <a:pt x="1980" y="5268"/>
                    <a:pt x="1970" y="5190"/>
                    <a:pt x="1961" y="5110"/>
                  </a:cubicBezTo>
                  <a:lnTo>
                    <a:pt x="1961" y="5110"/>
                  </a:lnTo>
                  <a:lnTo>
                    <a:pt x="1991" y="5333"/>
                  </a:lnTo>
                  <a:cubicBezTo>
                    <a:pt x="1964" y="5114"/>
                    <a:pt x="1969" y="4892"/>
                    <a:pt x="1993" y="4673"/>
                  </a:cubicBezTo>
                  <a:lnTo>
                    <a:pt x="1993" y="4673"/>
                  </a:lnTo>
                  <a:cubicBezTo>
                    <a:pt x="2059" y="4270"/>
                    <a:pt x="2179" y="3877"/>
                    <a:pt x="2334" y="3499"/>
                  </a:cubicBezTo>
                  <a:lnTo>
                    <a:pt x="2334" y="3499"/>
                  </a:lnTo>
                  <a:cubicBezTo>
                    <a:pt x="2506" y="3115"/>
                    <a:pt x="2712" y="2748"/>
                    <a:pt x="2964" y="2411"/>
                  </a:cubicBezTo>
                  <a:lnTo>
                    <a:pt x="2964" y="2411"/>
                  </a:lnTo>
                  <a:cubicBezTo>
                    <a:pt x="3108" y="2235"/>
                    <a:pt x="3265" y="2069"/>
                    <a:pt x="3440" y="1922"/>
                  </a:cubicBezTo>
                  <a:lnTo>
                    <a:pt x="3440" y="1922"/>
                  </a:lnTo>
                  <a:cubicBezTo>
                    <a:pt x="3539" y="1852"/>
                    <a:pt x="3641" y="1788"/>
                    <a:pt x="3750" y="1735"/>
                  </a:cubicBezTo>
                  <a:lnTo>
                    <a:pt x="3750" y="1735"/>
                  </a:lnTo>
                  <a:cubicBezTo>
                    <a:pt x="3854" y="1699"/>
                    <a:pt x="3963" y="1673"/>
                    <a:pt x="4072" y="1657"/>
                  </a:cubicBezTo>
                  <a:lnTo>
                    <a:pt x="4072" y="1657"/>
                  </a:lnTo>
                  <a:lnTo>
                    <a:pt x="3849" y="1688"/>
                  </a:lnTo>
                  <a:lnTo>
                    <a:pt x="3849" y="1688"/>
                  </a:lnTo>
                  <a:lnTo>
                    <a:pt x="3874" y="1684"/>
                  </a:lnTo>
                  <a:cubicBezTo>
                    <a:pt x="4103" y="1657"/>
                    <a:pt x="4295" y="1610"/>
                    <a:pt x="4463" y="1438"/>
                  </a:cubicBezTo>
                  <a:cubicBezTo>
                    <a:pt x="4610" y="1293"/>
                    <a:pt x="4717" y="1055"/>
                    <a:pt x="4708" y="849"/>
                  </a:cubicBezTo>
                  <a:cubicBezTo>
                    <a:pt x="4698" y="630"/>
                    <a:pt x="4627" y="409"/>
                    <a:pt x="4463" y="257"/>
                  </a:cubicBezTo>
                  <a:cubicBezTo>
                    <a:pt x="4326" y="124"/>
                    <a:pt x="4126" y="1"/>
                    <a:pt x="3926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0" name="Google Shape;2810;p48"/>
            <p:cNvSpPr/>
            <p:nvPr/>
          </p:nvSpPr>
          <p:spPr>
            <a:xfrm>
              <a:off x="4907500" y="3347525"/>
              <a:ext cx="121250" cy="650425"/>
            </a:xfrm>
            <a:custGeom>
              <a:avLst/>
              <a:gdLst/>
              <a:ahLst/>
              <a:cxnLst/>
              <a:rect l="l" t="t" r="r" b="b"/>
              <a:pathLst>
                <a:path w="4850" h="26017" extrusionOk="0">
                  <a:moveTo>
                    <a:pt x="980" y="1669"/>
                  </a:moveTo>
                  <a:lnTo>
                    <a:pt x="980" y="1669"/>
                  </a:lnTo>
                  <a:cubicBezTo>
                    <a:pt x="980" y="1669"/>
                    <a:pt x="980" y="1669"/>
                    <a:pt x="980" y="1669"/>
                  </a:cubicBezTo>
                  <a:lnTo>
                    <a:pt x="980" y="1669"/>
                  </a:lnTo>
                  <a:lnTo>
                    <a:pt x="980" y="1669"/>
                  </a:lnTo>
                  <a:close/>
                  <a:moveTo>
                    <a:pt x="1122" y="1729"/>
                  </a:moveTo>
                  <a:cubicBezTo>
                    <a:pt x="1141" y="1737"/>
                    <a:pt x="1160" y="1745"/>
                    <a:pt x="1179" y="1753"/>
                  </a:cubicBezTo>
                  <a:lnTo>
                    <a:pt x="1122" y="1729"/>
                  </a:lnTo>
                  <a:close/>
                  <a:moveTo>
                    <a:pt x="1277" y="1817"/>
                  </a:moveTo>
                  <a:cubicBezTo>
                    <a:pt x="1279" y="1819"/>
                    <a:pt x="1282" y="1821"/>
                    <a:pt x="1284" y="1823"/>
                  </a:cubicBezTo>
                  <a:lnTo>
                    <a:pt x="1284" y="1823"/>
                  </a:lnTo>
                  <a:lnTo>
                    <a:pt x="1277" y="1817"/>
                  </a:lnTo>
                  <a:close/>
                  <a:moveTo>
                    <a:pt x="1434" y="1939"/>
                  </a:moveTo>
                  <a:cubicBezTo>
                    <a:pt x="1438" y="1942"/>
                    <a:pt x="1441" y="1945"/>
                    <a:pt x="1445" y="1948"/>
                  </a:cubicBezTo>
                  <a:lnTo>
                    <a:pt x="1434" y="1939"/>
                  </a:lnTo>
                  <a:close/>
                  <a:moveTo>
                    <a:pt x="2285" y="6708"/>
                  </a:moveTo>
                  <a:cubicBezTo>
                    <a:pt x="2243" y="6764"/>
                    <a:pt x="2200" y="6820"/>
                    <a:pt x="2157" y="6876"/>
                  </a:cubicBezTo>
                  <a:lnTo>
                    <a:pt x="2285" y="6708"/>
                  </a:lnTo>
                  <a:close/>
                  <a:moveTo>
                    <a:pt x="3132" y="8321"/>
                  </a:moveTo>
                  <a:lnTo>
                    <a:pt x="3114" y="8343"/>
                  </a:lnTo>
                  <a:cubicBezTo>
                    <a:pt x="3120" y="8336"/>
                    <a:pt x="3126" y="8328"/>
                    <a:pt x="3132" y="8321"/>
                  </a:cubicBezTo>
                  <a:close/>
                  <a:moveTo>
                    <a:pt x="2948" y="17167"/>
                  </a:moveTo>
                  <a:cubicBezTo>
                    <a:pt x="2950" y="17170"/>
                    <a:pt x="2951" y="17173"/>
                    <a:pt x="2952" y="17175"/>
                  </a:cubicBezTo>
                  <a:lnTo>
                    <a:pt x="2952" y="17175"/>
                  </a:lnTo>
                  <a:lnTo>
                    <a:pt x="2948" y="17167"/>
                  </a:lnTo>
                  <a:close/>
                  <a:moveTo>
                    <a:pt x="2838" y="19150"/>
                  </a:moveTo>
                  <a:lnTo>
                    <a:pt x="2838" y="19150"/>
                  </a:lnTo>
                  <a:cubicBezTo>
                    <a:pt x="2836" y="19155"/>
                    <a:pt x="2834" y="19160"/>
                    <a:pt x="2832" y="19164"/>
                  </a:cubicBezTo>
                  <a:lnTo>
                    <a:pt x="2838" y="19150"/>
                  </a:lnTo>
                  <a:close/>
                  <a:moveTo>
                    <a:pt x="3132" y="22141"/>
                  </a:moveTo>
                  <a:lnTo>
                    <a:pt x="3132" y="22143"/>
                  </a:lnTo>
                  <a:lnTo>
                    <a:pt x="3132" y="22143"/>
                  </a:lnTo>
                  <a:cubicBezTo>
                    <a:pt x="3132" y="22142"/>
                    <a:pt x="3132" y="22142"/>
                    <a:pt x="3132" y="22141"/>
                  </a:cubicBezTo>
                  <a:close/>
                  <a:moveTo>
                    <a:pt x="3219" y="24218"/>
                  </a:moveTo>
                  <a:lnTo>
                    <a:pt x="3244" y="24237"/>
                  </a:lnTo>
                  <a:lnTo>
                    <a:pt x="3244" y="24237"/>
                  </a:lnTo>
                  <a:cubicBezTo>
                    <a:pt x="3244" y="24236"/>
                    <a:pt x="3244" y="24236"/>
                    <a:pt x="3243" y="24236"/>
                  </a:cubicBezTo>
                  <a:lnTo>
                    <a:pt x="3243" y="24236"/>
                  </a:lnTo>
                  <a:cubicBezTo>
                    <a:pt x="3235" y="24230"/>
                    <a:pt x="3227" y="24224"/>
                    <a:pt x="3219" y="24218"/>
                  </a:cubicBezTo>
                  <a:close/>
                  <a:moveTo>
                    <a:pt x="3246" y="24238"/>
                  </a:moveTo>
                  <a:lnTo>
                    <a:pt x="3246" y="24238"/>
                  </a:lnTo>
                  <a:lnTo>
                    <a:pt x="3246" y="24238"/>
                  </a:lnTo>
                  <a:lnTo>
                    <a:pt x="3251" y="24242"/>
                  </a:lnTo>
                  <a:cubicBezTo>
                    <a:pt x="3249" y="24241"/>
                    <a:pt x="3247" y="24239"/>
                    <a:pt x="3246" y="24238"/>
                  </a:cubicBezTo>
                  <a:close/>
                  <a:moveTo>
                    <a:pt x="929" y="1"/>
                  </a:moveTo>
                  <a:cubicBezTo>
                    <a:pt x="739" y="1"/>
                    <a:pt x="511" y="128"/>
                    <a:pt x="389" y="250"/>
                  </a:cubicBezTo>
                  <a:cubicBezTo>
                    <a:pt x="244" y="395"/>
                    <a:pt x="135" y="632"/>
                    <a:pt x="143" y="841"/>
                  </a:cubicBezTo>
                  <a:cubicBezTo>
                    <a:pt x="154" y="1058"/>
                    <a:pt x="225" y="1281"/>
                    <a:pt x="389" y="1430"/>
                  </a:cubicBezTo>
                  <a:lnTo>
                    <a:pt x="557" y="1561"/>
                  </a:lnTo>
                  <a:cubicBezTo>
                    <a:pt x="670" y="1622"/>
                    <a:pt x="795" y="1661"/>
                    <a:pt x="925" y="1668"/>
                  </a:cubicBezTo>
                  <a:lnTo>
                    <a:pt x="925" y="1668"/>
                  </a:lnTo>
                  <a:cubicBezTo>
                    <a:pt x="971" y="1679"/>
                    <a:pt x="1015" y="1692"/>
                    <a:pt x="1060" y="1707"/>
                  </a:cubicBezTo>
                  <a:lnTo>
                    <a:pt x="1060" y="1707"/>
                  </a:lnTo>
                  <a:cubicBezTo>
                    <a:pt x="1166" y="1759"/>
                    <a:pt x="1268" y="1819"/>
                    <a:pt x="1365" y="1888"/>
                  </a:cubicBezTo>
                  <a:lnTo>
                    <a:pt x="1365" y="1888"/>
                  </a:lnTo>
                  <a:cubicBezTo>
                    <a:pt x="1537" y="2033"/>
                    <a:pt x="1693" y="2198"/>
                    <a:pt x="1837" y="2373"/>
                  </a:cubicBezTo>
                  <a:lnTo>
                    <a:pt x="1837" y="2373"/>
                  </a:lnTo>
                  <a:cubicBezTo>
                    <a:pt x="2098" y="2727"/>
                    <a:pt x="2312" y="3113"/>
                    <a:pt x="2489" y="3516"/>
                  </a:cubicBezTo>
                  <a:lnTo>
                    <a:pt x="2489" y="3516"/>
                  </a:lnTo>
                  <a:cubicBezTo>
                    <a:pt x="2653" y="3925"/>
                    <a:pt x="2781" y="4349"/>
                    <a:pt x="2853" y="4784"/>
                  </a:cubicBezTo>
                  <a:lnTo>
                    <a:pt x="2853" y="4784"/>
                  </a:lnTo>
                  <a:cubicBezTo>
                    <a:pt x="2879" y="5022"/>
                    <a:pt x="2888" y="5261"/>
                    <a:pt x="2860" y="5498"/>
                  </a:cubicBezTo>
                  <a:lnTo>
                    <a:pt x="2860" y="5498"/>
                  </a:lnTo>
                  <a:cubicBezTo>
                    <a:pt x="2855" y="5532"/>
                    <a:pt x="2851" y="5566"/>
                    <a:pt x="2847" y="5599"/>
                  </a:cubicBezTo>
                  <a:lnTo>
                    <a:pt x="2847" y="5599"/>
                  </a:lnTo>
                  <a:cubicBezTo>
                    <a:pt x="2822" y="5728"/>
                    <a:pt x="2787" y="5854"/>
                    <a:pt x="2740" y="5976"/>
                  </a:cubicBezTo>
                  <a:lnTo>
                    <a:pt x="2740" y="5976"/>
                  </a:lnTo>
                  <a:cubicBezTo>
                    <a:pt x="2615" y="6236"/>
                    <a:pt x="2457" y="6475"/>
                    <a:pt x="2285" y="6707"/>
                  </a:cubicBezTo>
                  <a:lnTo>
                    <a:pt x="2285" y="6707"/>
                  </a:lnTo>
                  <a:cubicBezTo>
                    <a:pt x="1835" y="7288"/>
                    <a:pt x="1383" y="7852"/>
                    <a:pt x="1044" y="8507"/>
                  </a:cubicBezTo>
                  <a:cubicBezTo>
                    <a:pt x="669" y="9227"/>
                    <a:pt x="391" y="9994"/>
                    <a:pt x="217" y="10788"/>
                  </a:cubicBezTo>
                  <a:cubicBezTo>
                    <a:pt x="133" y="11171"/>
                    <a:pt x="94" y="11574"/>
                    <a:pt x="53" y="11965"/>
                  </a:cubicBezTo>
                  <a:cubicBezTo>
                    <a:pt x="19" y="12312"/>
                    <a:pt x="0" y="12664"/>
                    <a:pt x="35" y="13016"/>
                  </a:cubicBezTo>
                  <a:cubicBezTo>
                    <a:pt x="84" y="13487"/>
                    <a:pt x="197" y="13900"/>
                    <a:pt x="418" y="14324"/>
                  </a:cubicBezTo>
                  <a:cubicBezTo>
                    <a:pt x="585" y="14647"/>
                    <a:pt x="827" y="14943"/>
                    <a:pt x="1083" y="15205"/>
                  </a:cubicBezTo>
                  <a:cubicBezTo>
                    <a:pt x="1562" y="15695"/>
                    <a:pt x="2149" y="16075"/>
                    <a:pt x="2582" y="16613"/>
                  </a:cubicBezTo>
                  <a:lnTo>
                    <a:pt x="2582" y="16613"/>
                  </a:lnTo>
                  <a:cubicBezTo>
                    <a:pt x="2602" y="16639"/>
                    <a:pt x="2622" y="16665"/>
                    <a:pt x="2642" y="16691"/>
                  </a:cubicBezTo>
                  <a:lnTo>
                    <a:pt x="2642" y="16691"/>
                  </a:lnTo>
                  <a:cubicBezTo>
                    <a:pt x="2777" y="16877"/>
                    <a:pt x="2895" y="17071"/>
                    <a:pt x="2992" y="17278"/>
                  </a:cubicBezTo>
                  <a:lnTo>
                    <a:pt x="2992" y="17278"/>
                  </a:lnTo>
                  <a:cubicBezTo>
                    <a:pt x="3048" y="17425"/>
                    <a:pt x="3090" y="17577"/>
                    <a:pt x="3119" y="17732"/>
                  </a:cubicBezTo>
                  <a:lnTo>
                    <a:pt x="3119" y="17732"/>
                  </a:lnTo>
                  <a:cubicBezTo>
                    <a:pt x="3134" y="17901"/>
                    <a:pt x="3131" y="18073"/>
                    <a:pt x="3115" y="18243"/>
                  </a:cubicBezTo>
                  <a:lnTo>
                    <a:pt x="3115" y="18243"/>
                  </a:lnTo>
                  <a:cubicBezTo>
                    <a:pt x="3066" y="18518"/>
                    <a:pt x="2984" y="18783"/>
                    <a:pt x="2881" y="19042"/>
                  </a:cubicBezTo>
                  <a:lnTo>
                    <a:pt x="2881" y="19042"/>
                  </a:lnTo>
                  <a:cubicBezTo>
                    <a:pt x="2677" y="19505"/>
                    <a:pt x="2429" y="19946"/>
                    <a:pt x="2177" y="20384"/>
                  </a:cubicBezTo>
                  <a:cubicBezTo>
                    <a:pt x="1882" y="20897"/>
                    <a:pt x="1608" y="21415"/>
                    <a:pt x="1404" y="21975"/>
                  </a:cubicBezTo>
                  <a:cubicBezTo>
                    <a:pt x="1216" y="22493"/>
                    <a:pt x="1093" y="23082"/>
                    <a:pt x="1154" y="23637"/>
                  </a:cubicBezTo>
                  <a:cubicBezTo>
                    <a:pt x="1195" y="24007"/>
                    <a:pt x="1279" y="24330"/>
                    <a:pt x="1445" y="24664"/>
                  </a:cubicBezTo>
                  <a:cubicBezTo>
                    <a:pt x="1594" y="24958"/>
                    <a:pt x="1805" y="25218"/>
                    <a:pt x="2067" y="25423"/>
                  </a:cubicBezTo>
                  <a:cubicBezTo>
                    <a:pt x="2371" y="25662"/>
                    <a:pt x="2703" y="25854"/>
                    <a:pt x="3090" y="25936"/>
                  </a:cubicBezTo>
                  <a:cubicBezTo>
                    <a:pt x="3321" y="25985"/>
                    <a:pt x="3553" y="26006"/>
                    <a:pt x="3788" y="26013"/>
                  </a:cubicBezTo>
                  <a:lnTo>
                    <a:pt x="3788" y="26013"/>
                  </a:lnTo>
                  <a:cubicBezTo>
                    <a:pt x="3811" y="26015"/>
                    <a:pt x="3834" y="26016"/>
                    <a:pt x="3857" y="26016"/>
                  </a:cubicBezTo>
                  <a:lnTo>
                    <a:pt x="3992" y="26016"/>
                  </a:lnTo>
                  <a:cubicBezTo>
                    <a:pt x="4430" y="26016"/>
                    <a:pt x="4849" y="25631"/>
                    <a:pt x="4829" y="25179"/>
                  </a:cubicBezTo>
                  <a:cubicBezTo>
                    <a:pt x="4808" y="24727"/>
                    <a:pt x="4460" y="24342"/>
                    <a:pt x="3992" y="24342"/>
                  </a:cubicBezTo>
                  <a:cubicBezTo>
                    <a:pt x="3851" y="24342"/>
                    <a:pt x="3711" y="24342"/>
                    <a:pt x="3570" y="24331"/>
                  </a:cubicBezTo>
                  <a:lnTo>
                    <a:pt x="3570" y="24331"/>
                  </a:lnTo>
                  <a:cubicBezTo>
                    <a:pt x="3487" y="24314"/>
                    <a:pt x="3405" y="24292"/>
                    <a:pt x="3325" y="24266"/>
                  </a:cubicBezTo>
                  <a:lnTo>
                    <a:pt x="3325" y="24266"/>
                  </a:lnTo>
                  <a:cubicBezTo>
                    <a:pt x="3265" y="24235"/>
                    <a:pt x="3208" y="24200"/>
                    <a:pt x="3153" y="24164"/>
                  </a:cubicBezTo>
                  <a:lnTo>
                    <a:pt x="3153" y="24164"/>
                  </a:lnTo>
                  <a:cubicBezTo>
                    <a:pt x="3101" y="24119"/>
                    <a:pt x="3052" y="24072"/>
                    <a:pt x="3006" y="24021"/>
                  </a:cubicBezTo>
                  <a:lnTo>
                    <a:pt x="3006" y="24021"/>
                  </a:lnTo>
                  <a:cubicBezTo>
                    <a:pt x="2964" y="23957"/>
                    <a:pt x="2925" y="23890"/>
                    <a:pt x="2890" y="23822"/>
                  </a:cubicBezTo>
                  <a:lnTo>
                    <a:pt x="2890" y="23822"/>
                  </a:lnTo>
                  <a:cubicBezTo>
                    <a:pt x="2862" y="23738"/>
                    <a:pt x="2839" y="23653"/>
                    <a:pt x="2822" y="23566"/>
                  </a:cubicBezTo>
                  <a:lnTo>
                    <a:pt x="2822" y="23566"/>
                  </a:lnTo>
                  <a:cubicBezTo>
                    <a:pt x="2811" y="23421"/>
                    <a:pt x="2814" y="23277"/>
                    <a:pt x="2827" y="23132"/>
                  </a:cubicBezTo>
                  <a:lnTo>
                    <a:pt x="2827" y="23132"/>
                  </a:lnTo>
                  <a:cubicBezTo>
                    <a:pt x="2881" y="22831"/>
                    <a:pt x="2972" y="22540"/>
                    <a:pt x="3085" y="22256"/>
                  </a:cubicBezTo>
                  <a:lnTo>
                    <a:pt x="3085" y="22256"/>
                  </a:lnTo>
                  <a:cubicBezTo>
                    <a:pt x="3430" y="21485"/>
                    <a:pt x="3919" y="20786"/>
                    <a:pt x="4270" y="20017"/>
                  </a:cubicBezTo>
                  <a:cubicBezTo>
                    <a:pt x="4462" y="19602"/>
                    <a:pt x="4642" y="19172"/>
                    <a:pt x="4724" y="18718"/>
                  </a:cubicBezTo>
                  <a:cubicBezTo>
                    <a:pt x="4818" y="18205"/>
                    <a:pt x="4827" y="17703"/>
                    <a:pt x="4714" y="17190"/>
                  </a:cubicBezTo>
                  <a:cubicBezTo>
                    <a:pt x="4571" y="16556"/>
                    <a:pt x="4225" y="16005"/>
                    <a:pt x="3820" y="15506"/>
                  </a:cubicBezTo>
                  <a:lnTo>
                    <a:pt x="3820" y="15506"/>
                  </a:lnTo>
                  <a:lnTo>
                    <a:pt x="3883" y="15588"/>
                  </a:lnTo>
                  <a:lnTo>
                    <a:pt x="3883" y="15588"/>
                  </a:lnTo>
                  <a:cubicBezTo>
                    <a:pt x="3599" y="15227"/>
                    <a:pt x="3278" y="14920"/>
                    <a:pt x="2926" y="14622"/>
                  </a:cubicBezTo>
                  <a:cubicBezTo>
                    <a:pt x="2621" y="14364"/>
                    <a:pt x="2316" y="14106"/>
                    <a:pt x="2060" y="13801"/>
                  </a:cubicBezTo>
                  <a:lnTo>
                    <a:pt x="2060" y="13801"/>
                  </a:lnTo>
                  <a:cubicBezTo>
                    <a:pt x="1965" y="13666"/>
                    <a:pt x="1881" y="13523"/>
                    <a:pt x="1810" y="13375"/>
                  </a:cubicBezTo>
                  <a:lnTo>
                    <a:pt x="1810" y="13375"/>
                  </a:lnTo>
                  <a:cubicBezTo>
                    <a:pt x="1766" y="13253"/>
                    <a:pt x="1733" y="13127"/>
                    <a:pt x="1710" y="13000"/>
                  </a:cubicBezTo>
                  <a:lnTo>
                    <a:pt x="1710" y="13000"/>
                  </a:lnTo>
                  <a:cubicBezTo>
                    <a:pt x="1659" y="12471"/>
                    <a:pt x="1728" y="11942"/>
                    <a:pt x="1795" y="11418"/>
                  </a:cubicBezTo>
                  <a:lnTo>
                    <a:pt x="1795" y="11418"/>
                  </a:lnTo>
                  <a:cubicBezTo>
                    <a:pt x="1906" y="10858"/>
                    <a:pt x="2067" y="10313"/>
                    <a:pt x="2283" y="9785"/>
                  </a:cubicBezTo>
                  <a:lnTo>
                    <a:pt x="2283" y="9785"/>
                  </a:lnTo>
                  <a:cubicBezTo>
                    <a:pt x="2531" y="9232"/>
                    <a:pt x="2838" y="8709"/>
                    <a:pt x="3205" y="8228"/>
                  </a:cubicBezTo>
                  <a:lnTo>
                    <a:pt x="3205" y="8228"/>
                  </a:lnTo>
                  <a:cubicBezTo>
                    <a:pt x="3481" y="7879"/>
                    <a:pt x="3768" y="7537"/>
                    <a:pt x="4000" y="7159"/>
                  </a:cubicBezTo>
                  <a:cubicBezTo>
                    <a:pt x="4285" y="6700"/>
                    <a:pt x="4457" y="6205"/>
                    <a:pt x="4510" y="5668"/>
                  </a:cubicBezTo>
                  <a:lnTo>
                    <a:pt x="4510" y="5668"/>
                  </a:lnTo>
                  <a:cubicBezTo>
                    <a:pt x="4621" y="4814"/>
                    <a:pt x="4440" y="3942"/>
                    <a:pt x="4131" y="3145"/>
                  </a:cubicBezTo>
                  <a:cubicBezTo>
                    <a:pt x="3949" y="2676"/>
                    <a:pt x="3736" y="2218"/>
                    <a:pt x="3462" y="1796"/>
                  </a:cubicBezTo>
                  <a:cubicBezTo>
                    <a:pt x="3210" y="1408"/>
                    <a:pt x="2916" y="1025"/>
                    <a:pt x="2560" y="722"/>
                  </a:cubicBezTo>
                  <a:cubicBezTo>
                    <a:pt x="2361" y="554"/>
                    <a:pt x="2148" y="387"/>
                    <a:pt x="1911" y="272"/>
                  </a:cubicBezTo>
                  <a:cubicBezTo>
                    <a:pt x="1596" y="119"/>
                    <a:pt x="1322" y="47"/>
                    <a:pt x="980" y="4"/>
                  </a:cubicBezTo>
                  <a:cubicBezTo>
                    <a:pt x="964" y="2"/>
                    <a:pt x="947" y="1"/>
                    <a:pt x="929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4572325" y="2915575"/>
              <a:ext cx="623925" cy="531900"/>
            </a:xfrm>
            <a:custGeom>
              <a:avLst/>
              <a:gdLst/>
              <a:ahLst/>
              <a:cxnLst/>
              <a:rect l="l" t="t" r="r" b="b"/>
              <a:pathLst>
                <a:path w="24957" h="21276" extrusionOk="0">
                  <a:moveTo>
                    <a:pt x="12478" y="0"/>
                  </a:moveTo>
                  <a:cubicBezTo>
                    <a:pt x="12096" y="0"/>
                    <a:pt x="11714" y="31"/>
                    <a:pt x="11351" y="92"/>
                  </a:cubicBezTo>
                  <a:cubicBezTo>
                    <a:pt x="8252" y="614"/>
                    <a:pt x="5481" y="2787"/>
                    <a:pt x="4055" y="5541"/>
                  </a:cubicBezTo>
                  <a:cubicBezTo>
                    <a:pt x="2701" y="8151"/>
                    <a:pt x="2666" y="11089"/>
                    <a:pt x="3370" y="13874"/>
                  </a:cubicBezTo>
                  <a:cubicBezTo>
                    <a:pt x="2736" y="13984"/>
                    <a:pt x="2206" y="14105"/>
                    <a:pt x="1635" y="14590"/>
                  </a:cubicBezTo>
                  <a:cubicBezTo>
                    <a:pt x="919" y="15195"/>
                    <a:pt x="365" y="16018"/>
                    <a:pt x="211" y="16955"/>
                  </a:cubicBezTo>
                  <a:cubicBezTo>
                    <a:pt x="0" y="18227"/>
                    <a:pt x="526" y="19745"/>
                    <a:pt x="1887" y="20065"/>
                  </a:cubicBezTo>
                  <a:cubicBezTo>
                    <a:pt x="2083" y="20111"/>
                    <a:pt x="2269" y="20131"/>
                    <a:pt x="2448" y="20131"/>
                  </a:cubicBezTo>
                  <a:cubicBezTo>
                    <a:pt x="3447" y="20131"/>
                    <a:pt x="4216" y="19499"/>
                    <a:pt x="5193" y="19244"/>
                  </a:cubicBezTo>
                  <a:cubicBezTo>
                    <a:pt x="5588" y="19140"/>
                    <a:pt x="5940" y="19093"/>
                    <a:pt x="6262" y="19093"/>
                  </a:cubicBezTo>
                  <a:cubicBezTo>
                    <a:pt x="7436" y="19093"/>
                    <a:pt x="8207" y="19720"/>
                    <a:pt x="9164" y="20517"/>
                  </a:cubicBezTo>
                  <a:cubicBezTo>
                    <a:pt x="9819" y="21062"/>
                    <a:pt x="10446" y="21275"/>
                    <a:pt x="11055" y="21275"/>
                  </a:cubicBezTo>
                  <a:cubicBezTo>
                    <a:pt x="11540" y="21275"/>
                    <a:pt x="12012" y="21141"/>
                    <a:pt x="12478" y="20932"/>
                  </a:cubicBezTo>
                  <a:cubicBezTo>
                    <a:pt x="12508" y="20919"/>
                    <a:pt x="12548" y="20913"/>
                    <a:pt x="12596" y="20913"/>
                  </a:cubicBezTo>
                  <a:cubicBezTo>
                    <a:pt x="12957" y="20913"/>
                    <a:pt x="13784" y="21237"/>
                    <a:pt x="14231" y="21237"/>
                  </a:cubicBezTo>
                  <a:cubicBezTo>
                    <a:pt x="14272" y="21237"/>
                    <a:pt x="14309" y="21234"/>
                    <a:pt x="14342" y="21229"/>
                  </a:cubicBezTo>
                  <a:cubicBezTo>
                    <a:pt x="15152" y="21088"/>
                    <a:pt x="15770" y="20525"/>
                    <a:pt x="16486" y="20165"/>
                  </a:cubicBezTo>
                  <a:cubicBezTo>
                    <a:pt x="17309" y="19748"/>
                    <a:pt x="18427" y="19197"/>
                    <a:pt x="19390" y="19197"/>
                  </a:cubicBezTo>
                  <a:cubicBezTo>
                    <a:pt x="19485" y="19197"/>
                    <a:pt x="19578" y="19202"/>
                    <a:pt x="19670" y="19213"/>
                  </a:cubicBezTo>
                  <a:cubicBezTo>
                    <a:pt x="20738" y="19343"/>
                    <a:pt x="21465" y="20128"/>
                    <a:pt x="22540" y="20128"/>
                  </a:cubicBezTo>
                  <a:cubicBezTo>
                    <a:pt x="22709" y="20128"/>
                    <a:pt x="22887" y="20109"/>
                    <a:pt x="23076" y="20065"/>
                  </a:cubicBezTo>
                  <a:cubicBezTo>
                    <a:pt x="24433" y="19745"/>
                    <a:pt x="24956" y="18225"/>
                    <a:pt x="24744" y="16955"/>
                  </a:cubicBezTo>
                  <a:cubicBezTo>
                    <a:pt x="24590" y="16018"/>
                    <a:pt x="24036" y="15195"/>
                    <a:pt x="23320" y="14590"/>
                  </a:cubicBezTo>
                  <a:cubicBezTo>
                    <a:pt x="22747" y="14105"/>
                    <a:pt x="22221" y="13984"/>
                    <a:pt x="21587" y="13874"/>
                  </a:cubicBezTo>
                  <a:cubicBezTo>
                    <a:pt x="22289" y="11093"/>
                    <a:pt x="22256" y="8151"/>
                    <a:pt x="20901" y="5541"/>
                  </a:cubicBezTo>
                  <a:cubicBezTo>
                    <a:pt x="19473" y="2789"/>
                    <a:pt x="16703" y="618"/>
                    <a:pt x="13604" y="92"/>
                  </a:cubicBezTo>
                  <a:cubicBezTo>
                    <a:pt x="13242" y="31"/>
                    <a:pt x="12860" y="0"/>
                    <a:pt x="12478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470315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6" y="5736"/>
                    <a:pt x="2718" y="5736"/>
                  </a:cubicBezTo>
                  <a:cubicBezTo>
                    <a:pt x="4217" y="5736"/>
                    <a:pt x="5433" y="4451"/>
                    <a:pt x="5433" y="2869"/>
                  </a:cubicBezTo>
                  <a:cubicBezTo>
                    <a:pt x="5433" y="1286"/>
                    <a:pt x="4217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494610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8" y="5736"/>
                    <a:pt x="2718" y="5736"/>
                  </a:cubicBezTo>
                  <a:cubicBezTo>
                    <a:pt x="4218" y="5736"/>
                    <a:pt x="5433" y="4451"/>
                    <a:pt x="5433" y="2869"/>
                  </a:cubicBezTo>
                  <a:cubicBezTo>
                    <a:pt x="5433" y="1286"/>
                    <a:pt x="4218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4836650" y="3263725"/>
              <a:ext cx="108000" cy="54050"/>
            </a:xfrm>
            <a:custGeom>
              <a:avLst/>
              <a:gdLst/>
              <a:ahLst/>
              <a:cxnLst/>
              <a:rect l="l" t="t" r="r" b="b"/>
              <a:pathLst>
                <a:path w="4320" h="2162" extrusionOk="0">
                  <a:moveTo>
                    <a:pt x="1" y="1"/>
                  </a:moveTo>
                  <a:cubicBezTo>
                    <a:pt x="1" y="1196"/>
                    <a:pt x="964" y="2161"/>
                    <a:pt x="2159" y="2161"/>
                  </a:cubicBezTo>
                  <a:cubicBezTo>
                    <a:pt x="3354" y="2161"/>
                    <a:pt x="4320" y="1192"/>
                    <a:pt x="4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4969275" y="2985750"/>
              <a:ext cx="45300" cy="35100"/>
            </a:xfrm>
            <a:custGeom>
              <a:avLst/>
              <a:gdLst/>
              <a:ahLst/>
              <a:cxnLst/>
              <a:rect l="l" t="t" r="r" b="b"/>
              <a:pathLst>
                <a:path w="1812" h="1404" extrusionOk="0">
                  <a:moveTo>
                    <a:pt x="905" y="0"/>
                  </a:moveTo>
                  <a:cubicBezTo>
                    <a:pt x="1" y="2"/>
                    <a:pt x="1" y="1404"/>
                    <a:pt x="905" y="1404"/>
                  </a:cubicBezTo>
                  <a:cubicBezTo>
                    <a:pt x="1811" y="1404"/>
                    <a:pt x="181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6" name="Google Shape;2816;p48"/>
            <p:cNvSpPr/>
            <p:nvPr/>
          </p:nvSpPr>
          <p:spPr>
            <a:xfrm>
              <a:off x="5009325" y="3017925"/>
              <a:ext cx="55775" cy="63450"/>
            </a:xfrm>
            <a:custGeom>
              <a:avLst/>
              <a:gdLst/>
              <a:ahLst/>
              <a:cxnLst/>
              <a:rect l="l" t="t" r="r" b="b"/>
              <a:pathLst>
                <a:path w="2231" h="2538" extrusionOk="0">
                  <a:moveTo>
                    <a:pt x="447" y="0"/>
                  </a:moveTo>
                  <a:cubicBezTo>
                    <a:pt x="4" y="0"/>
                    <a:pt x="0" y="645"/>
                    <a:pt x="383" y="792"/>
                  </a:cubicBezTo>
                  <a:cubicBezTo>
                    <a:pt x="590" y="872"/>
                    <a:pt x="686" y="1189"/>
                    <a:pt x="737" y="1381"/>
                  </a:cubicBezTo>
                  <a:cubicBezTo>
                    <a:pt x="825" y="1708"/>
                    <a:pt x="858" y="2161"/>
                    <a:pt x="1124" y="2394"/>
                  </a:cubicBezTo>
                  <a:cubicBezTo>
                    <a:pt x="1228" y="2485"/>
                    <a:pt x="1362" y="2537"/>
                    <a:pt x="1494" y="2537"/>
                  </a:cubicBezTo>
                  <a:cubicBezTo>
                    <a:pt x="1615" y="2537"/>
                    <a:pt x="1735" y="2493"/>
                    <a:pt x="1830" y="2394"/>
                  </a:cubicBezTo>
                  <a:cubicBezTo>
                    <a:pt x="2231" y="1970"/>
                    <a:pt x="2030" y="1217"/>
                    <a:pt x="1760" y="769"/>
                  </a:cubicBezTo>
                  <a:cubicBezTo>
                    <a:pt x="1472" y="289"/>
                    <a:pt x="1042" y="51"/>
                    <a:pt x="490" y="2"/>
                  </a:cubicBezTo>
                  <a:cubicBezTo>
                    <a:pt x="475" y="1"/>
                    <a:pt x="461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4728225" y="3166275"/>
              <a:ext cx="84725" cy="82625"/>
            </a:xfrm>
            <a:custGeom>
              <a:avLst/>
              <a:gdLst/>
              <a:ahLst/>
              <a:cxnLst/>
              <a:rect l="l" t="t" r="r" b="b"/>
              <a:pathLst>
                <a:path w="3389" h="3305" extrusionOk="0">
                  <a:moveTo>
                    <a:pt x="1705" y="1"/>
                  </a:moveTo>
                  <a:cubicBezTo>
                    <a:pt x="903" y="1"/>
                    <a:pt x="208" y="620"/>
                    <a:pt x="109" y="1462"/>
                  </a:cubicBezTo>
                  <a:cubicBezTo>
                    <a:pt x="0" y="2366"/>
                    <a:pt x="622" y="3187"/>
                    <a:pt x="1496" y="3293"/>
                  </a:cubicBezTo>
                  <a:cubicBezTo>
                    <a:pt x="1558" y="3301"/>
                    <a:pt x="1619" y="3304"/>
                    <a:pt x="1680" y="3304"/>
                  </a:cubicBezTo>
                  <a:cubicBezTo>
                    <a:pt x="2481" y="3304"/>
                    <a:pt x="3177" y="2683"/>
                    <a:pt x="3280" y="1843"/>
                  </a:cubicBezTo>
                  <a:cubicBezTo>
                    <a:pt x="3388" y="936"/>
                    <a:pt x="2764" y="116"/>
                    <a:pt x="1891" y="12"/>
                  </a:cubicBezTo>
                  <a:cubicBezTo>
                    <a:pt x="1828" y="4"/>
                    <a:pt x="1767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4748625" y="3175350"/>
              <a:ext cx="27300" cy="26600"/>
            </a:xfrm>
            <a:custGeom>
              <a:avLst/>
              <a:gdLst/>
              <a:ahLst/>
              <a:cxnLst/>
              <a:rect l="l" t="t" r="r" b="b"/>
              <a:pathLst>
                <a:path w="1092" h="1064" extrusionOk="0">
                  <a:moveTo>
                    <a:pt x="548" y="1"/>
                  </a:moveTo>
                  <a:cubicBezTo>
                    <a:pt x="292" y="1"/>
                    <a:pt x="70" y="202"/>
                    <a:pt x="35" y="471"/>
                  </a:cubicBezTo>
                  <a:cubicBezTo>
                    <a:pt x="1" y="764"/>
                    <a:pt x="201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799" y="1064"/>
                    <a:pt x="1026" y="864"/>
                    <a:pt x="1056" y="592"/>
                  </a:cubicBezTo>
                  <a:cubicBezTo>
                    <a:pt x="1091" y="301"/>
                    <a:pt x="891" y="37"/>
                    <a:pt x="608" y="5"/>
                  </a:cubicBezTo>
                  <a:cubicBezTo>
                    <a:pt x="588" y="2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4971675" y="3166275"/>
              <a:ext cx="84675" cy="82625"/>
            </a:xfrm>
            <a:custGeom>
              <a:avLst/>
              <a:gdLst/>
              <a:ahLst/>
              <a:cxnLst/>
              <a:rect l="l" t="t" r="r" b="b"/>
              <a:pathLst>
                <a:path w="3387" h="3305" extrusionOk="0">
                  <a:moveTo>
                    <a:pt x="1706" y="1"/>
                  </a:moveTo>
                  <a:cubicBezTo>
                    <a:pt x="906" y="1"/>
                    <a:pt x="210" y="620"/>
                    <a:pt x="109" y="1462"/>
                  </a:cubicBezTo>
                  <a:cubicBezTo>
                    <a:pt x="1" y="2366"/>
                    <a:pt x="623" y="3187"/>
                    <a:pt x="1496" y="3293"/>
                  </a:cubicBezTo>
                  <a:cubicBezTo>
                    <a:pt x="1558" y="3301"/>
                    <a:pt x="1620" y="3304"/>
                    <a:pt x="1681" y="3304"/>
                  </a:cubicBezTo>
                  <a:cubicBezTo>
                    <a:pt x="2482" y="3304"/>
                    <a:pt x="3178" y="2683"/>
                    <a:pt x="3280" y="1843"/>
                  </a:cubicBezTo>
                  <a:cubicBezTo>
                    <a:pt x="3387" y="936"/>
                    <a:pt x="2765" y="116"/>
                    <a:pt x="1891" y="12"/>
                  </a:cubicBezTo>
                  <a:cubicBezTo>
                    <a:pt x="1829" y="4"/>
                    <a:pt x="1767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4992100" y="3175350"/>
              <a:ext cx="27275" cy="26600"/>
            </a:xfrm>
            <a:custGeom>
              <a:avLst/>
              <a:gdLst/>
              <a:ahLst/>
              <a:cxnLst/>
              <a:rect l="l" t="t" r="r" b="b"/>
              <a:pathLst>
                <a:path w="1091" h="1064" extrusionOk="0">
                  <a:moveTo>
                    <a:pt x="547" y="1"/>
                  </a:moveTo>
                  <a:cubicBezTo>
                    <a:pt x="292" y="1"/>
                    <a:pt x="69" y="202"/>
                    <a:pt x="35" y="471"/>
                  </a:cubicBezTo>
                  <a:cubicBezTo>
                    <a:pt x="0" y="764"/>
                    <a:pt x="203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800" y="1064"/>
                    <a:pt x="1025" y="864"/>
                    <a:pt x="1056" y="592"/>
                  </a:cubicBezTo>
                  <a:cubicBezTo>
                    <a:pt x="1091" y="301"/>
                    <a:pt x="890" y="37"/>
                    <a:pt x="608" y="5"/>
                  </a:cubicBezTo>
                  <a:cubicBezTo>
                    <a:pt x="587" y="2"/>
                    <a:pt x="56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491030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5" y="1"/>
                  </a:moveTo>
                  <a:cubicBezTo>
                    <a:pt x="1672" y="1"/>
                    <a:pt x="1" y="1230"/>
                    <a:pt x="1" y="2744"/>
                  </a:cubicBezTo>
                  <a:cubicBezTo>
                    <a:pt x="1" y="4260"/>
                    <a:pt x="1672" y="5488"/>
                    <a:pt x="3735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1"/>
                    <a:pt x="3735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466735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4" y="1"/>
                  </a:moveTo>
                  <a:cubicBezTo>
                    <a:pt x="1672" y="1"/>
                    <a:pt x="1" y="1228"/>
                    <a:pt x="1" y="2744"/>
                  </a:cubicBezTo>
                  <a:cubicBezTo>
                    <a:pt x="1" y="4260"/>
                    <a:pt x="1672" y="5488"/>
                    <a:pt x="3734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3"/>
                    <a:pt x="3734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</p:grpSp>
      <p:grpSp>
        <p:nvGrpSpPr>
          <p:cNvPr id="2823" name="Google Shape;2823;p48"/>
          <p:cNvGrpSpPr/>
          <p:nvPr/>
        </p:nvGrpSpPr>
        <p:grpSpPr>
          <a:xfrm>
            <a:off x="883470" y="2295689"/>
            <a:ext cx="1355124" cy="1332103"/>
            <a:chOff x="425450" y="228178"/>
            <a:chExt cx="1058593" cy="1040610"/>
          </a:xfrm>
        </p:grpSpPr>
        <p:sp>
          <p:nvSpPr>
            <p:cNvPr id="2824" name="Google Shape;2824;p48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0" name="Google Shape;2830;p48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1" name="Google Shape;2831;p48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</p:grpSp>
      <p:grpSp>
        <p:nvGrpSpPr>
          <p:cNvPr id="2840" name="Google Shape;2840;p48"/>
          <p:cNvGrpSpPr/>
          <p:nvPr/>
        </p:nvGrpSpPr>
        <p:grpSpPr>
          <a:xfrm>
            <a:off x="616176" y="1067699"/>
            <a:ext cx="9739816" cy="5337822"/>
            <a:chOff x="526975" y="250880"/>
            <a:chExt cx="8329820" cy="4565086"/>
          </a:xfrm>
        </p:grpSpPr>
        <p:sp>
          <p:nvSpPr>
            <p:cNvPr id="2841" name="Google Shape;2841;p48"/>
            <p:cNvSpPr/>
            <p:nvPr/>
          </p:nvSpPr>
          <p:spPr>
            <a:xfrm>
              <a:off x="7778592" y="9983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>
                  <a:latin typeface="+mj-lt"/>
                </a:rPr>
                <a:t> </a:t>
              </a:r>
              <a:endParaRPr sz="1637" b="1">
                <a:latin typeface="+mj-lt"/>
              </a:endParaRPr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8746695" y="298394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090020" y="1941204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038317" y="269364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  <p:sp>
          <p:nvSpPr>
            <p:cNvPr id="2849" name="Google Shape;2849;p48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>
                  <a:latin typeface="+mj-lt"/>
                </a:rPr>
                <a:t> </a:t>
              </a:r>
              <a:endParaRPr sz="1637" b="1">
                <a:latin typeface="+mj-lt"/>
              </a:endParaRPr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096817" y="87249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2881201" y="2854149"/>
            <a:ext cx="4929411" cy="2038179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solidFill>
                <a:schemeClr val="accent1"/>
              </a:solidFill>
            </a:endParaRPr>
          </a:p>
        </p:txBody>
      </p:sp>
      <p:sp>
        <p:nvSpPr>
          <p:cNvPr id="1982" name="Google Shape;1982;p41"/>
          <p:cNvSpPr txBox="1">
            <a:spLocks noGrp="1"/>
          </p:cNvSpPr>
          <p:nvPr>
            <p:ph type="title"/>
          </p:nvPr>
        </p:nvSpPr>
        <p:spPr>
          <a:xfrm>
            <a:off x="841875" y="3381092"/>
            <a:ext cx="9008063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Tìm hiểu bài</a:t>
            </a:r>
            <a:endParaRPr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2784380" y="2720536"/>
            <a:ext cx="5123054" cy="2305405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8370365" y="1323449"/>
            <a:ext cx="1369411" cy="1397096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 rot="1696473">
            <a:off x="522201" y="1275428"/>
            <a:ext cx="2327552" cy="2790980"/>
            <a:chOff x="1765800" y="1947775"/>
            <a:chExt cx="1280475" cy="1535425"/>
          </a:xfrm>
        </p:grpSpPr>
        <p:sp>
          <p:nvSpPr>
            <p:cNvPr id="2039" name="Google Shape;2039;p41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56" name="Google Shape;2056;p41"/>
          <p:cNvGrpSpPr/>
          <p:nvPr/>
        </p:nvGrpSpPr>
        <p:grpSpPr>
          <a:xfrm rot="-458246">
            <a:off x="8543273" y="3392657"/>
            <a:ext cx="1761033" cy="1901631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85857" y="4821824"/>
            <a:ext cx="1793661" cy="8579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9619164" y="3499304"/>
            <a:ext cx="128737" cy="1287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66233" y="1044084"/>
            <a:ext cx="10056612" cy="5558282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</p:spTree>
    <p:extLst>
      <p:ext uri="{BB962C8B-B14F-4D97-AF65-F5344CB8AC3E}">
        <p14:creationId xmlns:p14="http://schemas.microsoft.com/office/powerpoint/2010/main" val="22559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0527" y="0"/>
            <a:ext cx="10709114" cy="75628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97" y="1041648"/>
            <a:ext cx="5207975" cy="548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96" y="2127226"/>
            <a:ext cx="1080131" cy="10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50" y="679654"/>
            <a:ext cx="2228414" cy="2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07" y="1469669"/>
            <a:ext cx="2228414" cy="2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6288627" y="2837953"/>
            <a:ext cx="2228414" cy="2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12" y="3580954"/>
            <a:ext cx="1310717" cy="10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1180" y="4007788"/>
            <a:ext cx="1310717" cy="10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0" y="931808"/>
            <a:ext cx="3012345" cy="21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25" y="2701863"/>
            <a:ext cx="3114269" cy="1787537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6" b="1" dirty="0">
                <a:solidFill>
                  <a:srgbClr val="FF00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2806" b="1" dirty="0">
                <a:solidFill>
                  <a:srgbClr val="FF00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92756" y="3199227"/>
            <a:ext cx="534591" cy="534591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22" y="4107012"/>
            <a:ext cx="2172692" cy="25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0" y="5415826"/>
            <a:ext cx="2160360" cy="11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50" y="2660328"/>
            <a:ext cx="732278" cy="92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85" y="1669900"/>
            <a:ext cx="737846" cy="9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3" y="2663112"/>
            <a:ext cx="737846" cy="9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75" y="2750031"/>
            <a:ext cx="737846" cy="9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13" y="1669900"/>
            <a:ext cx="737846" cy="9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0" y="2512414"/>
            <a:ext cx="807800" cy="8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98" y="2044007"/>
            <a:ext cx="807800" cy="8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10" y="2102477"/>
            <a:ext cx="807800" cy="8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90" y="2130721"/>
            <a:ext cx="807800" cy="8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70" y="2480218"/>
            <a:ext cx="807800" cy="8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1" y="5767990"/>
            <a:ext cx="2159245" cy="7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39" y="4100843"/>
            <a:ext cx="1830065" cy="258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row: Right 5">
            <a:hlinkClick r:id="rId31" action="ppaction://hlinksldjump"/>
            <a:extLst>
              <a:ext uri="{FF2B5EF4-FFF2-40B4-BE49-F238E27FC236}">
                <a16:creationId xmlns:a16="http://schemas.microsoft.com/office/drawing/2014/main" id="{0B7D7447-C2B5-4E7C-9819-ADCAF68F1A18}"/>
              </a:ext>
            </a:extLst>
          </p:cNvPr>
          <p:cNvSpPr/>
          <p:nvPr/>
        </p:nvSpPr>
        <p:spPr>
          <a:xfrm>
            <a:off x="9493422" y="5767989"/>
            <a:ext cx="984594" cy="71056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8"/>
          </a:p>
        </p:txBody>
      </p:sp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0527" y="0"/>
            <a:ext cx="10709114" cy="75628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5" y="841178"/>
            <a:ext cx="2004715" cy="14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300" y="1242119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59" dirty="0" err="1">
                <a:solidFill>
                  <a:srgbClr val="002060"/>
                </a:solidFill>
                <a:latin typeface="Arial "/>
              </a:rPr>
              <a:t>Các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bạn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nhỏ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chơi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đá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ở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đâu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162" y="4048720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59" dirty="0" err="1">
                <a:solidFill>
                  <a:srgbClr val="002060"/>
                </a:solidFill>
                <a:latin typeface="Arial "/>
              </a:rPr>
              <a:t>Các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bạn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nhỏ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chơi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dưới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lòng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đường</a:t>
            </a:r>
            <a:endParaRPr lang="en-US" sz="3859" dirty="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0527" y="0"/>
            <a:ext cx="10709114" cy="75628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5" y="841178"/>
            <a:ext cx="2004715" cy="14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300" y="1242119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59" dirty="0" err="1">
                <a:solidFill>
                  <a:srgbClr val="002060"/>
                </a:solidFill>
                <a:latin typeface="Arial "/>
              </a:rPr>
              <a:t>Vì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sao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trận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phải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tạm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dừng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lần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đầu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162" y="4048720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8" dirty="0" err="1">
                <a:solidFill>
                  <a:srgbClr val="002060"/>
                </a:solidFill>
                <a:latin typeface="Arial "/>
              </a:rPr>
              <a:t>Vì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bạn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Long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mải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đá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suýt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nữa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tông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phải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xe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máy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. May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mà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bác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xe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dừng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lại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kịp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.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Bác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nổi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nóng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khiến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cả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bọn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chạy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tán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loạn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176387" y="106680"/>
            <a:ext cx="10868199" cy="7605772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5" y="841178"/>
            <a:ext cx="2004715" cy="14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299" y="841178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59" dirty="0" err="1">
                <a:solidFill>
                  <a:srgbClr val="002060"/>
                </a:solidFill>
                <a:latin typeface="Arial "/>
              </a:rPr>
              <a:t>Chuyện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gì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khiến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trận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phải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dừng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hẳn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9" y="3380482"/>
            <a:ext cx="9890760" cy="2656549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8" dirty="0">
                <a:solidFill>
                  <a:srgbClr val="002060"/>
                </a:solidFill>
                <a:latin typeface="Arial "/>
              </a:rPr>
              <a:t>Quang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sút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chệch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lên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vỉa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hè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quả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đập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vào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đầu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một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cụ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già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đang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đường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làm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cụ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lảo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đảo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ôm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lấy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đầu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và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khuỵu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xuống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.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Một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bác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đứng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tuổi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đỡ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cụ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già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dậy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quát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lũ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trẻ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chúng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hoảng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sợ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bỏ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chạy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508" dirty="0" err="1">
                <a:solidFill>
                  <a:srgbClr val="002060"/>
                </a:solidFill>
                <a:latin typeface="Arial "/>
              </a:rPr>
              <a:t>hết</a:t>
            </a:r>
            <a:r>
              <a:rPr lang="en-US" sz="3508" dirty="0">
                <a:solidFill>
                  <a:srgbClr val="002060"/>
                </a:solidFill>
                <a:latin typeface="Arial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2881201" y="2854149"/>
            <a:ext cx="4929411" cy="2038179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solidFill>
                <a:schemeClr val="accent1"/>
              </a:solidFill>
            </a:endParaRPr>
          </a:p>
        </p:txBody>
      </p:sp>
      <p:sp>
        <p:nvSpPr>
          <p:cNvPr id="1982" name="Google Shape;1982;p41"/>
          <p:cNvSpPr txBox="1">
            <a:spLocks noGrp="1"/>
          </p:cNvSpPr>
          <p:nvPr>
            <p:ph type="title"/>
          </p:nvPr>
        </p:nvSpPr>
        <p:spPr>
          <a:xfrm>
            <a:off x="841875" y="3381092"/>
            <a:ext cx="9008063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Khởi động</a:t>
            </a:r>
            <a:endParaRPr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83" name="Google Shape;1983;p41"/>
          <p:cNvSpPr txBox="1">
            <a:spLocks noGrp="1"/>
          </p:cNvSpPr>
          <p:nvPr>
            <p:ph type="title" idx="2"/>
          </p:nvPr>
        </p:nvSpPr>
        <p:spPr>
          <a:xfrm>
            <a:off x="3503779" y="1580827"/>
            <a:ext cx="3684255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2784380" y="2720536"/>
            <a:ext cx="5123054" cy="2305405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8370365" y="1323449"/>
            <a:ext cx="1369411" cy="1397096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 rot="1696473">
            <a:off x="522201" y="1275428"/>
            <a:ext cx="2327552" cy="2790980"/>
            <a:chOff x="1765800" y="1947775"/>
            <a:chExt cx="1280475" cy="1535425"/>
          </a:xfrm>
        </p:grpSpPr>
        <p:sp>
          <p:nvSpPr>
            <p:cNvPr id="2039" name="Google Shape;2039;p41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56" name="Google Shape;2056;p41"/>
          <p:cNvGrpSpPr/>
          <p:nvPr/>
        </p:nvGrpSpPr>
        <p:grpSpPr>
          <a:xfrm rot="-458246">
            <a:off x="8543273" y="3392657"/>
            <a:ext cx="1761033" cy="1901631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85857" y="4821824"/>
            <a:ext cx="1793661" cy="8579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9619164" y="3499304"/>
            <a:ext cx="128737" cy="1287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66233" y="1044084"/>
            <a:ext cx="10056612" cy="5558282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17301" y="68639"/>
            <a:ext cx="10709114" cy="75628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5" y="841178"/>
            <a:ext cx="2004715" cy="14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5620" y="306585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59" dirty="0" err="1">
                <a:solidFill>
                  <a:srgbClr val="002060"/>
                </a:solidFill>
                <a:latin typeface="Arial "/>
              </a:rPr>
              <a:t>Tìm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những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chi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tiết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cho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thấy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Quang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rất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ân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hận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trước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tai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nạn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do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mình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gây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ra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017" y="3850064"/>
            <a:ext cx="10214478" cy="3340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7" dirty="0">
                <a:solidFill>
                  <a:srgbClr val="002060"/>
                </a:solidFill>
                <a:latin typeface="Arial "/>
              </a:rPr>
              <a:t>Quang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nấp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sau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một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gốc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cây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và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lén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nhìn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sang.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Cậu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sợ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tái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cả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người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.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Nhìn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cái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lưng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còng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của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ông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cụ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cậu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thấy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nó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sao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mà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giống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cái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lưng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của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ông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nội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đến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thế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.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Cậu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vừa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chạy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theo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chiếc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xích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lô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vừa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mếu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máo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xin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lỗi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ông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157" dirty="0" err="1">
                <a:solidFill>
                  <a:srgbClr val="002060"/>
                </a:solidFill>
                <a:latin typeface="Arial "/>
              </a:rPr>
              <a:t>cụ</a:t>
            </a:r>
            <a:r>
              <a:rPr lang="en-US" sz="3157" dirty="0">
                <a:solidFill>
                  <a:srgbClr val="002060"/>
                </a:solidFill>
                <a:latin typeface="Arial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0527" y="0"/>
            <a:ext cx="10709114" cy="7562849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5" y="841178"/>
            <a:ext cx="2004715" cy="14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300" y="1242119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59" dirty="0" err="1">
                <a:solidFill>
                  <a:srgbClr val="002060"/>
                </a:solidFill>
                <a:latin typeface="Arial "/>
              </a:rPr>
              <a:t>Câu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chuyện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muốn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nói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với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em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điều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3859" dirty="0" err="1">
                <a:solidFill>
                  <a:srgbClr val="002060"/>
                </a:solidFill>
                <a:latin typeface="Arial "/>
              </a:rPr>
              <a:t>gì</a:t>
            </a:r>
            <a:r>
              <a:rPr lang="en-US" sz="3859" dirty="0">
                <a:solidFill>
                  <a:srgbClr val="002060"/>
                </a:solidFill>
                <a:latin typeface="Arial 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162" y="4048720"/>
            <a:ext cx="7404219" cy="2138363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1808" indent="-751808">
              <a:buFontTx/>
              <a:buChar char="-"/>
            </a:pPr>
            <a:r>
              <a:rPr lang="en-US" sz="2456" dirty="0" err="1">
                <a:solidFill>
                  <a:srgbClr val="002060"/>
                </a:solidFill>
                <a:latin typeface="Arial "/>
              </a:rPr>
              <a:t>Không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được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đá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dưới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lòng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đường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.</a:t>
            </a:r>
          </a:p>
          <a:p>
            <a:pPr marL="751808" indent="-751808">
              <a:buFontTx/>
              <a:buChar char="-"/>
            </a:pPr>
            <a:r>
              <a:rPr lang="en-US" sz="2456" dirty="0" err="1">
                <a:solidFill>
                  <a:srgbClr val="002060"/>
                </a:solidFill>
                <a:latin typeface="Arial "/>
              </a:rPr>
              <a:t>Đá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dưới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lòng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đường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rất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nguy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hiểm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vì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dễ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gây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tai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nạn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cho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mình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và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người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khác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.</a:t>
            </a:r>
          </a:p>
          <a:p>
            <a:pPr marL="751808" indent="-751808">
              <a:buFontTx/>
              <a:buChar char="-"/>
            </a:pPr>
            <a:r>
              <a:rPr lang="en-US" sz="2456" dirty="0" err="1">
                <a:solidFill>
                  <a:srgbClr val="002060"/>
                </a:solidFill>
                <a:latin typeface="Arial "/>
              </a:rPr>
              <a:t>Lòng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đường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không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phải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là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chỗ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để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các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em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đá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456" dirty="0" err="1">
                <a:solidFill>
                  <a:srgbClr val="002060"/>
                </a:solidFill>
                <a:latin typeface="Arial "/>
              </a:rPr>
              <a:t>bóng</a:t>
            </a:r>
            <a:r>
              <a:rPr lang="en-US" sz="2456" dirty="0">
                <a:solidFill>
                  <a:srgbClr val="002060"/>
                </a:solidFill>
                <a:latin typeface="Arial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3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92" name="Google Shape;9292;p62"/>
          <p:cNvCxnSpPr/>
          <p:nvPr/>
        </p:nvCxnSpPr>
        <p:spPr>
          <a:xfrm>
            <a:off x="2834789" y="1390013"/>
            <a:ext cx="3482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8756F9-780D-420B-9173-89219DD52D05}"/>
              </a:ext>
            </a:extLst>
          </p:cNvPr>
          <p:cNvSpPr txBox="1"/>
          <p:nvPr/>
        </p:nvSpPr>
        <p:spPr>
          <a:xfrm>
            <a:off x="1421152" y="4326359"/>
            <a:ext cx="2730433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/>
              <a:t>Nội</a:t>
            </a:r>
            <a:r>
              <a:rPr lang="en-US" sz="4800" dirty="0"/>
              <a:t> dung</a:t>
            </a:r>
          </a:p>
        </p:txBody>
      </p:sp>
      <p:sp>
        <p:nvSpPr>
          <p:cNvPr id="14" name="Google Shape;4144;p65">
            <a:extLst>
              <a:ext uri="{FF2B5EF4-FFF2-40B4-BE49-F238E27FC236}">
                <a16:creationId xmlns:a16="http://schemas.microsoft.com/office/drawing/2014/main" id="{FF28A47D-4F97-4DD7-AA22-605EF6905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4995" y="2010536"/>
            <a:ext cx="4001829" cy="46316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Câu chuyện nhắc các em phải thực hiện đúng luật giao thông, không được chơi bóng dưới lòng đường vì như thế dễ gây ra tai nạn giao thông.</a:t>
            </a:r>
            <a:endParaRPr sz="3200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2881201" y="2854149"/>
            <a:ext cx="4929411" cy="2038179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solidFill>
                <a:schemeClr val="accent1"/>
              </a:solidFill>
            </a:endParaRPr>
          </a:p>
        </p:txBody>
      </p:sp>
      <p:sp>
        <p:nvSpPr>
          <p:cNvPr id="1982" name="Google Shape;1982;p41"/>
          <p:cNvSpPr txBox="1">
            <a:spLocks noGrp="1"/>
          </p:cNvSpPr>
          <p:nvPr>
            <p:ph type="title"/>
          </p:nvPr>
        </p:nvSpPr>
        <p:spPr>
          <a:xfrm>
            <a:off x="841875" y="3381092"/>
            <a:ext cx="9008063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Thực hành</a:t>
            </a:r>
            <a:endParaRPr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2784380" y="2720536"/>
            <a:ext cx="5123054" cy="2305405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8370365" y="1323449"/>
            <a:ext cx="1369411" cy="1397096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 rot="1696473">
            <a:off x="522201" y="1275428"/>
            <a:ext cx="2327552" cy="2790980"/>
            <a:chOff x="1765800" y="1947775"/>
            <a:chExt cx="1280475" cy="1535425"/>
          </a:xfrm>
        </p:grpSpPr>
        <p:sp>
          <p:nvSpPr>
            <p:cNvPr id="2039" name="Google Shape;2039;p41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56" name="Google Shape;2056;p41"/>
          <p:cNvGrpSpPr/>
          <p:nvPr/>
        </p:nvGrpSpPr>
        <p:grpSpPr>
          <a:xfrm rot="-458246">
            <a:off x="8543273" y="3392657"/>
            <a:ext cx="1761033" cy="1901631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85857" y="4821824"/>
            <a:ext cx="1793661" cy="8579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9619164" y="3499304"/>
            <a:ext cx="128737" cy="1287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66233" y="1044084"/>
            <a:ext cx="10056612" cy="5558282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129" name="Google Shape;1983;p41">
            <a:extLst>
              <a:ext uri="{FF2B5EF4-FFF2-40B4-BE49-F238E27FC236}">
                <a16:creationId xmlns:a16="http://schemas.microsoft.com/office/drawing/2014/main" id="{9A911840-BEEE-4C3F-88E7-EEA7B216EA2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56116" y="1329199"/>
            <a:ext cx="3684255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6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1" name="Google Shape;3141;p52"/>
          <p:cNvGrpSpPr/>
          <p:nvPr/>
        </p:nvGrpSpPr>
        <p:grpSpPr>
          <a:xfrm>
            <a:off x="9248389" y="997935"/>
            <a:ext cx="986447" cy="1005662"/>
            <a:chOff x="1765800" y="1947775"/>
            <a:chExt cx="1280475" cy="1535425"/>
          </a:xfrm>
        </p:grpSpPr>
        <p:sp>
          <p:nvSpPr>
            <p:cNvPr id="3142" name="Google Shape;3142;p52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3" name="Google Shape;3143;p52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4" name="Google Shape;3144;p52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5" name="Google Shape;3145;p52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6" name="Google Shape;3146;p52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7" name="Google Shape;3147;p52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8" name="Google Shape;3148;p52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49" name="Google Shape;3149;p52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0" name="Google Shape;3150;p52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1" name="Google Shape;3151;p52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2" name="Google Shape;3152;p52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3" name="Google Shape;3153;p52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4" name="Google Shape;3154;p52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5" name="Google Shape;3155;p52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6" name="Google Shape;3156;p52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57" name="Google Shape;3157;p52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158" name="Google Shape;3158;p52"/>
          <p:cNvGrpSpPr/>
          <p:nvPr/>
        </p:nvGrpSpPr>
        <p:grpSpPr>
          <a:xfrm>
            <a:off x="294539" y="1221840"/>
            <a:ext cx="9989347" cy="5337138"/>
            <a:chOff x="251900" y="382706"/>
            <a:chExt cx="8543228" cy="4564501"/>
          </a:xfrm>
        </p:grpSpPr>
        <p:sp>
          <p:nvSpPr>
            <p:cNvPr id="3159" name="Google Shape;3159;p52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60" name="Google Shape;3160;p52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61" name="Google Shape;3161;p52"/>
            <p:cNvSpPr/>
            <p:nvPr/>
          </p:nvSpPr>
          <p:spPr>
            <a:xfrm>
              <a:off x="2038550" y="38270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62" name="Google Shape;3162;p52"/>
            <p:cNvSpPr/>
            <p:nvPr/>
          </p:nvSpPr>
          <p:spPr>
            <a:xfrm rot="167527">
              <a:off x="1031214" y="877147"/>
              <a:ext cx="599426" cy="590819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63" name="Google Shape;3163;p52"/>
            <p:cNvSpPr/>
            <p:nvPr/>
          </p:nvSpPr>
          <p:spPr>
            <a:xfrm rot="730268">
              <a:off x="786556" y="1576258"/>
              <a:ext cx="190801" cy="18809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1441375" y="28823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65" name="Google Shape;3165;p52"/>
            <p:cNvSpPr/>
            <p:nvPr/>
          </p:nvSpPr>
          <p:spPr>
            <a:xfrm>
              <a:off x="2493778" y="1983283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66" name="Google Shape;3166;p52"/>
            <p:cNvSpPr/>
            <p:nvPr/>
          </p:nvSpPr>
          <p:spPr>
            <a:xfrm>
              <a:off x="2686054" y="48371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67" name="Google Shape;3167;p52"/>
            <p:cNvSpPr/>
            <p:nvPr/>
          </p:nvSpPr>
          <p:spPr>
            <a:xfrm rot="969427">
              <a:off x="7483097" y="1698663"/>
              <a:ext cx="414372" cy="40851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68" name="Google Shape;3168;p52"/>
            <p:cNvSpPr/>
            <p:nvPr/>
          </p:nvSpPr>
          <p:spPr>
            <a:xfrm rot="10800000">
              <a:off x="8685028" y="16490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69" name="Google Shape;3169;p52"/>
            <p:cNvSpPr/>
            <p:nvPr/>
          </p:nvSpPr>
          <p:spPr>
            <a:xfrm rot="10800000">
              <a:off x="7565128" y="302318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70" name="Google Shape;3170;p52"/>
            <p:cNvSpPr/>
            <p:nvPr/>
          </p:nvSpPr>
          <p:spPr>
            <a:xfrm rot="10800000">
              <a:off x="6913228" y="42490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171" name="Google Shape;3171;p52"/>
            <p:cNvSpPr/>
            <p:nvPr/>
          </p:nvSpPr>
          <p:spPr>
            <a:xfrm rot="10800000">
              <a:off x="6347900" y="1538978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172" name="Google Shape;3172;p52"/>
            <p:cNvSpPr/>
            <p:nvPr/>
          </p:nvSpPr>
          <p:spPr>
            <a:xfrm>
              <a:off x="8184800" y="41920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</p:grpSp>
      <p:cxnSp>
        <p:nvCxnSpPr>
          <p:cNvPr id="3175" name="Google Shape;3175;p52"/>
          <p:cNvCxnSpPr/>
          <p:nvPr/>
        </p:nvCxnSpPr>
        <p:spPr>
          <a:xfrm>
            <a:off x="5818204" y="5964454"/>
            <a:ext cx="5226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15654CE-EC84-4B1E-B615-2A3EAEAD169F}"/>
              </a:ext>
            </a:extLst>
          </p:cNvPr>
          <p:cNvSpPr txBox="1"/>
          <p:nvPr/>
        </p:nvSpPr>
        <p:spPr>
          <a:xfrm>
            <a:off x="1189358" y="644272"/>
            <a:ext cx="7781976" cy="1078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1D89DF64-FEFA-4307-A360-C0FA0D24C774}"/>
              </a:ext>
            </a:extLst>
          </p:cNvPr>
          <p:cNvSpPr txBox="1"/>
          <p:nvPr/>
        </p:nvSpPr>
        <p:spPr>
          <a:xfrm>
            <a:off x="785633" y="2124490"/>
            <a:ext cx="9188219" cy="2107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66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Giọng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</a:t>
            </a:r>
          </a:p>
          <a:p>
            <a:pPr marL="457200" indent="-457200" defTabSz="686673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327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dẫn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chuyện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gọn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rõ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defTabSz="686673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327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Bác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đứng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nghiêm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giọng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giận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dữ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defTabSz="686673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32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Quang 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rụt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rè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hối</a:t>
            </a:r>
            <a:r>
              <a:rPr lang="en-US" sz="3274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74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hận</a:t>
            </a:r>
            <a:endParaRPr lang="en-US" sz="3274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3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p62"/>
          <p:cNvSpPr txBox="1">
            <a:spLocks noGrp="1"/>
          </p:cNvSpPr>
          <p:nvPr>
            <p:ph type="title"/>
          </p:nvPr>
        </p:nvSpPr>
        <p:spPr>
          <a:xfrm>
            <a:off x="836145" y="2441809"/>
            <a:ext cx="2857815" cy="1292278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>
                <a:latin typeface="+mj-lt"/>
              </a:rPr>
              <a:t>1</a:t>
            </a:r>
            <a:endParaRPr dirty="0">
              <a:latin typeface="+mj-lt"/>
            </a:endParaRPr>
          </a:p>
        </p:txBody>
      </p:sp>
      <p:sp>
        <p:nvSpPr>
          <p:cNvPr id="3888" name="Google Shape;3888;p62"/>
          <p:cNvSpPr txBox="1">
            <a:spLocks noGrp="1"/>
          </p:cNvSpPr>
          <p:nvPr>
            <p:ph type="title" idx="2"/>
          </p:nvPr>
        </p:nvSpPr>
        <p:spPr>
          <a:xfrm>
            <a:off x="3916999" y="2441817"/>
            <a:ext cx="2857815" cy="1292278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>
                <a:latin typeface="+mj-lt"/>
              </a:rPr>
              <a:t>2</a:t>
            </a:r>
            <a:endParaRPr>
              <a:latin typeface="+mj-lt"/>
            </a:endParaRPr>
          </a:p>
        </p:txBody>
      </p:sp>
      <p:sp>
        <p:nvSpPr>
          <p:cNvPr id="3890" name="Google Shape;3890;p62"/>
          <p:cNvSpPr txBox="1">
            <a:spLocks noGrp="1"/>
          </p:cNvSpPr>
          <p:nvPr>
            <p:ph type="title" idx="4"/>
          </p:nvPr>
        </p:nvSpPr>
        <p:spPr>
          <a:xfrm>
            <a:off x="6997852" y="2441806"/>
            <a:ext cx="2857815" cy="1292278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>
                <a:latin typeface="+mj-lt"/>
              </a:rPr>
              <a:t>3</a:t>
            </a:r>
            <a:endParaRPr dirty="0">
              <a:latin typeface="+mj-lt"/>
            </a:endParaRPr>
          </a:p>
        </p:txBody>
      </p:sp>
      <p:grpSp>
        <p:nvGrpSpPr>
          <p:cNvPr id="3892" name="Google Shape;3892;p62"/>
          <p:cNvGrpSpPr/>
          <p:nvPr/>
        </p:nvGrpSpPr>
        <p:grpSpPr>
          <a:xfrm>
            <a:off x="437091" y="1914325"/>
            <a:ext cx="944088" cy="1129985"/>
            <a:chOff x="354775" y="1145525"/>
            <a:chExt cx="720650" cy="862550"/>
          </a:xfrm>
        </p:grpSpPr>
        <p:sp>
          <p:nvSpPr>
            <p:cNvPr id="3893" name="Google Shape;3893;p62"/>
            <p:cNvSpPr/>
            <p:nvPr/>
          </p:nvSpPr>
          <p:spPr>
            <a:xfrm>
              <a:off x="354775" y="1284350"/>
              <a:ext cx="720650" cy="723725"/>
            </a:xfrm>
            <a:custGeom>
              <a:avLst/>
              <a:gdLst/>
              <a:ahLst/>
              <a:cxnLst/>
              <a:rect l="l" t="t" r="r" b="b"/>
              <a:pathLst>
                <a:path w="28826" h="28949" extrusionOk="0">
                  <a:moveTo>
                    <a:pt x="20240" y="0"/>
                  </a:moveTo>
                  <a:cubicBezTo>
                    <a:pt x="19388" y="0"/>
                    <a:pt x="18575" y="139"/>
                    <a:pt x="17870" y="329"/>
                  </a:cubicBezTo>
                  <a:cubicBezTo>
                    <a:pt x="14728" y="1174"/>
                    <a:pt x="13021" y="3419"/>
                    <a:pt x="13021" y="3419"/>
                  </a:cubicBezTo>
                  <a:cubicBezTo>
                    <a:pt x="13021" y="3419"/>
                    <a:pt x="11129" y="3076"/>
                    <a:pt x="9134" y="3076"/>
                  </a:cubicBezTo>
                  <a:cubicBezTo>
                    <a:pt x="7729" y="3076"/>
                    <a:pt x="6272" y="3246"/>
                    <a:pt x="5388" y="3826"/>
                  </a:cubicBezTo>
                  <a:cubicBezTo>
                    <a:pt x="5388" y="3826"/>
                    <a:pt x="0" y="5484"/>
                    <a:pt x="1168" y="13656"/>
                  </a:cubicBezTo>
                  <a:cubicBezTo>
                    <a:pt x="2336" y="21827"/>
                    <a:pt x="12123" y="28562"/>
                    <a:pt x="15895" y="28922"/>
                  </a:cubicBezTo>
                  <a:cubicBezTo>
                    <a:pt x="16088" y="28940"/>
                    <a:pt x="16273" y="28949"/>
                    <a:pt x="16451" y="28949"/>
                  </a:cubicBezTo>
                  <a:cubicBezTo>
                    <a:pt x="19747" y="28949"/>
                    <a:pt x="20475" y="25959"/>
                    <a:pt x="20475" y="25959"/>
                  </a:cubicBezTo>
                  <a:cubicBezTo>
                    <a:pt x="20475" y="25959"/>
                    <a:pt x="21392" y="26785"/>
                    <a:pt x="23113" y="26785"/>
                  </a:cubicBezTo>
                  <a:cubicBezTo>
                    <a:pt x="23408" y="26785"/>
                    <a:pt x="23725" y="26761"/>
                    <a:pt x="24066" y="26705"/>
                  </a:cubicBezTo>
                  <a:cubicBezTo>
                    <a:pt x="26401" y="26317"/>
                    <a:pt x="28825" y="17607"/>
                    <a:pt x="27568" y="8627"/>
                  </a:cubicBezTo>
                  <a:cubicBezTo>
                    <a:pt x="26593" y="1661"/>
                    <a:pt x="23186" y="0"/>
                    <a:pt x="20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894" name="Google Shape;3894;p62"/>
            <p:cNvSpPr/>
            <p:nvPr/>
          </p:nvSpPr>
          <p:spPr>
            <a:xfrm>
              <a:off x="533650" y="1148300"/>
              <a:ext cx="170625" cy="236500"/>
            </a:xfrm>
            <a:custGeom>
              <a:avLst/>
              <a:gdLst/>
              <a:ahLst/>
              <a:cxnLst/>
              <a:rect l="l" t="t" r="r" b="b"/>
              <a:pathLst>
                <a:path w="6825" h="9460" extrusionOk="0">
                  <a:moveTo>
                    <a:pt x="1834" y="1"/>
                  </a:moveTo>
                  <a:lnTo>
                    <a:pt x="0" y="1258"/>
                  </a:lnTo>
                  <a:cubicBezTo>
                    <a:pt x="0" y="1258"/>
                    <a:pt x="3831" y="5508"/>
                    <a:pt x="5208" y="9459"/>
                  </a:cubicBezTo>
                  <a:lnTo>
                    <a:pt x="6824" y="8681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895" name="Google Shape;3895;p62"/>
            <p:cNvSpPr/>
            <p:nvPr/>
          </p:nvSpPr>
          <p:spPr>
            <a:xfrm>
              <a:off x="656500" y="1145525"/>
              <a:ext cx="224575" cy="242050"/>
            </a:xfrm>
            <a:custGeom>
              <a:avLst/>
              <a:gdLst/>
              <a:ahLst/>
              <a:cxnLst/>
              <a:rect l="l" t="t" r="r" b="b"/>
              <a:pathLst>
                <a:path w="8983" h="9682" extrusionOk="0">
                  <a:moveTo>
                    <a:pt x="6644" y="1"/>
                  </a:moveTo>
                  <a:cubicBezTo>
                    <a:pt x="5705" y="1"/>
                    <a:pt x="4508" y="212"/>
                    <a:pt x="3174" y="942"/>
                  </a:cubicBezTo>
                  <a:cubicBezTo>
                    <a:pt x="1" y="2678"/>
                    <a:pt x="301" y="9682"/>
                    <a:pt x="301" y="9682"/>
                  </a:cubicBezTo>
                  <a:cubicBezTo>
                    <a:pt x="301" y="9682"/>
                    <a:pt x="4073" y="8246"/>
                    <a:pt x="6528" y="6150"/>
                  </a:cubicBezTo>
                  <a:cubicBezTo>
                    <a:pt x="8982" y="4055"/>
                    <a:pt x="8743" y="403"/>
                    <a:pt x="8743" y="403"/>
                  </a:cubicBezTo>
                  <a:cubicBezTo>
                    <a:pt x="8743" y="403"/>
                    <a:pt x="7938" y="1"/>
                    <a:pt x="6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896" name="Google Shape;3896;p62"/>
          <p:cNvGrpSpPr/>
          <p:nvPr/>
        </p:nvGrpSpPr>
        <p:grpSpPr>
          <a:xfrm rot="-458346">
            <a:off x="9052425" y="1203731"/>
            <a:ext cx="1304921" cy="1409105"/>
            <a:chOff x="2285779" y="3523413"/>
            <a:chExt cx="1506139" cy="1626387"/>
          </a:xfrm>
        </p:grpSpPr>
        <p:sp>
          <p:nvSpPr>
            <p:cNvPr id="3897" name="Google Shape;3897;p62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898" name="Google Shape;3898;p62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899" name="Google Shape;3899;p62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0" name="Google Shape;3900;p62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1" name="Google Shape;3901;p62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2" name="Google Shape;3902;p62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3" name="Google Shape;3903;p62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4" name="Google Shape;3904;p62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5" name="Google Shape;3905;p62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6" name="Google Shape;3906;p62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7" name="Google Shape;3907;p62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8" name="Google Shape;3908;p62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09" name="Google Shape;3909;p62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0" name="Google Shape;3910;p62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1" name="Google Shape;3911;p62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2" name="Google Shape;3912;p62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3" name="Google Shape;3913;p62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4" name="Google Shape;3914;p62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5" name="Google Shape;3915;p62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6" name="Google Shape;3916;p62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17" name="Google Shape;3917;p62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918" name="Google Shape;3918;p62"/>
          <p:cNvGrpSpPr/>
          <p:nvPr/>
        </p:nvGrpSpPr>
        <p:grpSpPr>
          <a:xfrm rot="-177738">
            <a:off x="8919755" y="5745597"/>
            <a:ext cx="908028" cy="721299"/>
            <a:chOff x="2573750" y="4165500"/>
            <a:chExt cx="508650" cy="404050"/>
          </a:xfrm>
        </p:grpSpPr>
        <p:sp>
          <p:nvSpPr>
            <p:cNvPr id="3919" name="Google Shape;3919;p62"/>
            <p:cNvSpPr/>
            <p:nvPr/>
          </p:nvSpPr>
          <p:spPr>
            <a:xfrm>
              <a:off x="2647950" y="4165500"/>
              <a:ext cx="434450" cy="404050"/>
            </a:xfrm>
            <a:custGeom>
              <a:avLst/>
              <a:gdLst/>
              <a:ahLst/>
              <a:cxnLst/>
              <a:rect l="l" t="t" r="r" b="b"/>
              <a:pathLst>
                <a:path w="17378" h="16162" extrusionOk="0">
                  <a:moveTo>
                    <a:pt x="2837" y="0"/>
                  </a:moveTo>
                  <a:cubicBezTo>
                    <a:pt x="1741" y="0"/>
                    <a:pt x="903" y="975"/>
                    <a:pt x="490" y="2047"/>
                  </a:cubicBezTo>
                  <a:cubicBezTo>
                    <a:pt x="405" y="2268"/>
                    <a:pt x="337" y="2495"/>
                    <a:pt x="288" y="2727"/>
                  </a:cubicBezTo>
                  <a:cubicBezTo>
                    <a:pt x="1" y="4091"/>
                    <a:pt x="689" y="6968"/>
                    <a:pt x="689" y="6968"/>
                  </a:cubicBezTo>
                  <a:cubicBezTo>
                    <a:pt x="689" y="6968"/>
                    <a:pt x="274" y="10117"/>
                    <a:pt x="952" y="12450"/>
                  </a:cubicBezTo>
                  <a:cubicBezTo>
                    <a:pt x="1611" y="14717"/>
                    <a:pt x="5310" y="16162"/>
                    <a:pt x="8273" y="16162"/>
                  </a:cubicBezTo>
                  <a:cubicBezTo>
                    <a:pt x="8361" y="16162"/>
                    <a:pt x="8448" y="16161"/>
                    <a:pt x="8534" y="16158"/>
                  </a:cubicBezTo>
                  <a:cubicBezTo>
                    <a:pt x="11535" y="16069"/>
                    <a:pt x="14923" y="14241"/>
                    <a:pt x="16254" y="11184"/>
                  </a:cubicBezTo>
                  <a:cubicBezTo>
                    <a:pt x="17298" y="8787"/>
                    <a:pt x="17377" y="7842"/>
                    <a:pt x="17059" y="7487"/>
                  </a:cubicBezTo>
                  <a:cubicBezTo>
                    <a:pt x="16970" y="7392"/>
                    <a:pt x="16853" y="7338"/>
                    <a:pt x="16716" y="7311"/>
                  </a:cubicBezTo>
                  <a:cubicBezTo>
                    <a:pt x="16689" y="7306"/>
                    <a:pt x="16659" y="7304"/>
                    <a:pt x="16627" y="7304"/>
                  </a:cubicBezTo>
                  <a:cubicBezTo>
                    <a:pt x="15926" y="7304"/>
                    <a:pt x="14214" y="8497"/>
                    <a:pt x="14214" y="8497"/>
                  </a:cubicBezTo>
                  <a:cubicBezTo>
                    <a:pt x="14214" y="8497"/>
                    <a:pt x="12078" y="6731"/>
                    <a:pt x="10197" y="6289"/>
                  </a:cubicBezTo>
                  <a:cubicBezTo>
                    <a:pt x="9753" y="6186"/>
                    <a:pt x="9351" y="6158"/>
                    <a:pt x="8988" y="6158"/>
                  </a:cubicBezTo>
                  <a:cubicBezTo>
                    <a:pt x="8574" y="6158"/>
                    <a:pt x="8210" y="6194"/>
                    <a:pt x="7893" y="6194"/>
                  </a:cubicBezTo>
                  <a:cubicBezTo>
                    <a:pt x="7310" y="6194"/>
                    <a:pt x="6883" y="6072"/>
                    <a:pt x="6583" y="5381"/>
                  </a:cubicBezTo>
                  <a:cubicBezTo>
                    <a:pt x="5977" y="3985"/>
                    <a:pt x="6648" y="2484"/>
                    <a:pt x="4484" y="693"/>
                  </a:cubicBezTo>
                  <a:cubicBezTo>
                    <a:pt x="3892" y="203"/>
                    <a:pt x="3337" y="0"/>
                    <a:pt x="2837" y="0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0" name="Google Shape;3920;p62"/>
            <p:cNvSpPr/>
            <p:nvPr/>
          </p:nvSpPr>
          <p:spPr>
            <a:xfrm>
              <a:off x="2781800" y="4340450"/>
              <a:ext cx="205350" cy="131025"/>
            </a:xfrm>
            <a:custGeom>
              <a:avLst/>
              <a:gdLst/>
              <a:ahLst/>
              <a:cxnLst/>
              <a:rect l="l" t="t" r="r" b="b"/>
              <a:pathLst>
                <a:path w="8214" h="5241" extrusionOk="0">
                  <a:moveTo>
                    <a:pt x="4099" y="0"/>
                  </a:moveTo>
                  <a:cubicBezTo>
                    <a:pt x="4038" y="0"/>
                    <a:pt x="3978" y="3"/>
                    <a:pt x="3920" y="9"/>
                  </a:cubicBezTo>
                  <a:cubicBezTo>
                    <a:pt x="2281" y="164"/>
                    <a:pt x="0" y="32"/>
                    <a:pt x="345" y="1567"/>
                  </a:cubicBezTo>
                  <a:cubicBezTo>
                    <a:pt x="345" y="1567"/>
                    <a:pt x="771" y="3094"/>
                    <a:pt x="2280" y="4390"/>
                  </a:cubicBezTo>
                  <a:cubicBezTo>
                    <a:pt x="3036" y="5040"/>
                    <a:pt x="3938" y="5240"/>
                    <a:pt x="4692" y="5240"/>
                  </a:cubicBezTo>
                  <a:cubicBezTo>
                    <a:pt x="5442" y="5240"/>
                    <a:pt x="6047" y="5042"/>
                    <a:pt x="6221" y="4890"/>
                  </a:cubicBezTo>
                  <a:cubicBezTo>
                    <a:pt x="6568" y="4586"/>
                    <a:pt x="6286" y="4256"/>
                    <a:pt x="6286" y="4256"/>
                  </a:cubicBezTo>
                  <a:cubicBezTo>
                    <a:pt x="6286" y="4256"/>
                    <a:pt x="6907" y="4202"/>
                    <a:pt x="7514" y="3704"/>
                  </a:cubicBezTo>
                  <a:cubicBezTo>
                    <a:pt x="8122" y="3207"/>
                    <a:pt x="7737" y="2687"/>
                    <a:pt x="7737" y="2687"/>
                  </a:cubicBezTo>
                  <a:cubicBezTo>
                    <a:pt x="7737" y="2687"/>
                    <a:pt x="8211" y="2590"/>
                    <a:pt x="8213" y="2266"/>
                  </a:cubicBezTo>
                  <a:cubicBezTo>
                    <a:pt x="8214" y="1955"/>
                    <a:pt x="5745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1" name="Google Shape;3921;p62"/>
            <p:cNvSpPr/>
            <p:nvPr/>
          </p:nvSpPr>
          <p:spPr>
            <a:xfrm>
              <a:off x="2830700" y="4402250"/>
              <a:ext cx="83150" cy="35650"/>
            </a:xfrm>
            <a:custGeom>
              <a:avLst/>
              <a:gdLst/>
              <a:ahLst/>
              <a:cxnLst/>
              <a:rect l="l" t="t" r="r" b="b"/>
              <a:pathLst>
                <a:path w="3326" h="1426" extrusionOk="0">
                  <a:moveTo>
                    <a:pt x="215" y="0"/>
                  </a:moveTo>
                  <a:cubicBezTo>
                    <a:pt x="57" y="0"/>
                    <a:pt x="0" y="68"/>
                    <a:pt x="105" y="234"/>
                  </a:cubicBezTo>
                  <a:cubicBezTo>
                    <a:pt x="105" y="234"/>
                    <a:pt x="2455" y="1425"/>
                    <a:pt x="3023" y="1425"/>
                  </a:cubicBezTo>
                  <a:cubicBezTo>
                    <a:pt x="3073" y="1425"/>
                    <a:pt x="3109" y="1416"/>
                    <a:pt x="3128" y="1396"/>
                  </a:cubicBezTo>
                  <a:cubicBezTo>
                    <a:pt x="3326" y="1198"/>
                    <a:pt x="878" y="0"/>
                    <a:pt x="21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2" name="Google Shape;3922;p62"/>
            <p:cNvSpPr/>
            <p:nvPr/>
          </p:nvSpPr>
          <p:spPr>
            <a:xfrm>
              <a:off x="2816825" y="4365650"/>
              <a:ext cx="136800" cy="28900"/>
            </a:xfrm>
            <a:custGeom>
              <a:avLst/>
              <a:gdLst/>
              <a:ahLst/>
              <a:cxnLst/>
              <a:rect l="l" t="t" r="r" b="b"/>
              <a:pathLst>
                <a:path w="5472" h="1156" extrusionOk="0">
                  <a:moveTo>
                    <a:pt x="1205" y="1"/>
                  </a:moveTo>
                  <a:cubicBezTo>
                    <a:pt x="1177" y="1"/>
                    <a:pt x="1150" y="2"/>
                    <a:pt x="1124" y="3"/>
                  </a:cubicBezTo>
                  <a:cubicBezTo>
                    <a:pt x="1" y="62"/>
                    <a:pt x="1844" y="495"/>
                    <a:pt x="1844" y="495"/>
                  </a:cubicBezTo>
                  <a:cubicBezTo>
                    <a:pt x="1844" y="495"/>
                    <a:pt x="4206" y="1155"/>
                    <a:pt x="4849" y="1156"/>
                  </a:cubicBezTo>
                  <a:cubicBezTo>
                    <a:pt x="4849" y="1156"/>
                    <a:pt x="4850" y="1156"/>
                    <a:pt x="4851" y="1156"/>
                  </a:cubicBezTo>
                  <a:cubicBezTo>
                    <a:pt x="5472" y="1156"/>
                    <a:pt x="2392" y="1"/>
                    <a:pt x="120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3" name="Google Shape;3923;p62"/>
            <p:cNvSpPr/>
            <p:nvPr/>
          </p:nvSpPr>
          <p:spPr>
            <a:xfrm>
              <a:off x="2691275" y="4200175"/>
              <a:ext cx="57625" cy="54325"/>
            </a:xfrm>
            <a:custGeom>
              <a:avLst/>
              <a:gdLst/>
              <a:ahLst/>
              <a:cxnLst/>
              <a:rect l="l" t="t" r="r" b="b"/>
              <a:pathLst>
                <a:path w="2305" h="2173" extrusionOk="0">
                  <a:moveTo>
                    <a:pt x="1151" y="0"/>
                  </a:moveTo>
                  <a:cubicBezTo>
                    <a:pt x="805" y="0"/>
                    <a:pt x="464" y="166"/>
                    <a:pt x="254" y="474"/>
                  </a:cubicBezTo>
                  <a:cubicBezTo>
                    <a:pt x="7" y="837"/>
                    <a:pt x="1" y="1313"/>
                    <a:pt x="241" y="1681"/>
                  </a:cubicBezTo>
                  <a:cubicBezTo>
                    <a:pt x="445" y="1992"/>
                    <a:pt x="790" y="2173"/>
                    <a:pt x="1152" y="2173"/>
                  </a:cubicBezTo>
                  <a:cubicBezTo>
                    <a:pt x="1218" y="2173"/>
                    <a:pt x="1285" y="2167"/>
                    <a:pt x="1351" y="2154"/>
                  </a:cubicBezTo>
                  <a:cubicBezTo>
                    <a:pt x="1784" y="2073"/>
                    <a:pt x="2124" y="1739"/>
                    <a:pt x="2213" y="1309"/>
                  </a:cubicBezTo>
                  <a:cubicBezTo>
                    <a:pt x="2304" y="880"/>
                    <a:pt x="2126" y="437"/>
                    <a:pt x="1763" y="190"/>
                  </a:cubicBezTo>
                  <a:cubicBezTo>
                    <a:pt x="1575" y="62"/>
                    <a:pt x="1362" y="0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4" name="Google Shape;3924;p62"/>
            <p:cNvSpPr/>
            <p:nvPr/>
          </p:nvSpPr>
          <p:spPr>
            <a:xfrm>
              <a:off x="2703350" y="4202775"/>
              <a:ext cx="44800" cy="42275"/>
            </a:xfrm>
            <a:custGeom>
              <a:avLst/>
              <a:gdLst/>
              <a:ahLst/>
              <a:cxnLst/>
              <a:rect l="l" t="t" r="r" b="b"/>
              <a:pathLst>
                <a:path w="1792" h="1691" extrusionOk="0">
                  <a:moveTo>
                    <a:pt x="895" y="1"/>
                  </a:moveTo>
                  <a:cubicBezTo>
                    <a:pt x="625" y="1"/>
                    <a:pt x="360" y="129"/>
                    <a:pt x="197" y="369"/>
                  </a:cubicBezTo>
                  <a:cubicBezTo>
                    <a:pt x="4" y="650"/>
                    <a:pt x="1" y="1022"/>
                    <a:pt x="187" y="1307"/>
                  </a:cubicBezTo>
                  <a:cubicBezTo>
                    <a:pt x="345" y="1548"/>
                    <a:pt x="613" y="1690"/>
                    <a:pt x="894" y="1690"/>
                  </a:cubicBezTo>
                  <a:cubicBezTo>
                    <a:pt x="946" y="1690"/>
                    <a:pt x="998" y="1685"/>
                    <a:pt x="1050" y="1676"/>
                  </a:cubicBezTo>
                  <a:cubicBezTo>
                    <a:pt x="1386" y="1612"/>
                    <a:pt x="1651" y="1353"/>
                    <a:pt x="1721" y="1018"/>
                  </a:cubicBezTo>
                  <a:cubicBezTo>
                    <a:pt x="1791" y="684"/>
                    <a:pt x="1652" y="340"/>
                    <a:pt x="1371" y="148"/>
                  </a:cubicBezTo>
                  <a:cubicBezTo>
                    <a:pt x="1225" y="48"/>
                    <a:pt x="1059" y="1"/>
                    <a:pt x="89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5" name="Google Shape;3925;p62"/>
            <p:cNvSpPr/>
            <p:nvPr/>
          </p:nvSpPr>
          <p:spPr>
            <a:xfrm>
              <a:off x="2708100" y="4208925"/>
              <a:ext cx="22575" cy="17425"/>
            </a:xfrm>
            <a:custGeom>
              <a:avLst/>
              <a:gdLst/>
              <a:ahLst/>
              <a:cxnLst/>
              <a:rect l="l" t="t" r="r" b="b"/>
              <a:pathLst>
                <a:path w="903" h="697" extrusionOk="0">
                  <a:moveTo>
                    <a:pt x="450" y="0"/>
                  </a:moveTo>
                  <a:cubicBezTo>
                    <a:pt x="339" y="0"/>
                    <a:pt x="230" y="53"/>
                    <a:pt x="162" y="153"/>
                  </a:cubicBezTo>
                  <a:cubicBezTo>
                    <a:pt x="1" y="389"/>
                    <a:pt x="179" y="697"/>
                    <a:pt x="447" y="697"/>
                  </a:cubicBezTo>
                  <a:cubicBezTo>
                    <a:pt x="469" y="697"/>
                    <a:pt x="491" y="695"/>
                    <a:pt x="514" y="691"/>
                  </a:cubicBezTo>
                  <a:cubicBezTo>
                    <a:pt x="819" y="633"/>
                    <a:pt x="903" y="236"/>
                    <a:pt x="646" y="61"/>
                  </a:cubicBezTo>
                  <a:cubicBezTo>
                    <a:pt x="586" y="20"/>
                    <a:pt x="51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6" name="Google Shape;3926;p62"/>
            <p:cNvSpPr/>
            <p:nvPr/>
          </p:nvSpPr>
          <p:spPr>
            <a:xfrm>
              <a:off x="2573750" y="4242775"/>
              <a:ext cx="110900" cy="84850"/>
            </a:xfrm>
            <a:custGeom>
              <a:avLst/>
              <a:gdLst/>
              <a:ahLst/>
              <a:cxnLst/>
              <a:rect l="l" t="t" r="r" b="b"/>
              <a:pathLst>
                <a:path w="4436" h="3394" extrusionOk="0">
                  <a:moveTo>
                    <a:pt x="3205" y="1"/>
                  </a:moveTo>
                  <a:cubicBezTo>
                    <a:pt x="2939" y="99"/>
                    <a:pt x="2687" y="233"/>
                    <a:pt x="2458" y="400"/>
                  </a:cubicBezTo>
                  <a:cubicBezTo>
                    <a:pt x="2095" y="666"/>
                    <a:pt x="816" y="387"/>
                    <a:pt x="409" y="908"/>
                  </a:cubicBezTo>
                  <a:cubicBezTo>
                    <a:pt x="1" y="1428"/>
                    <a:pt x="2582" y="1954"/>
                    <a:pt x="2582" y="1954"/>
                  </a:cubicBezTo>
                  <a:cubicBezTo>
                    <a:pt x="2582" y="1954"/>
                    <a:pt x="1786" y="2931"/>
                    <a:pt x="1870" y="3298"/>
                  </a:cubicBezTo>
                  <a:cubicBezTo>
                    <a:pt x="1885" y="3366"/>
                    <a:pt x="1948" y="3393"/>
                    <a:pt x="2040" y="3393"/>
                  </a:cubicBezTo>
                  <a:cubicBezTo>
                    <a:pt x="2451" y="3393"/>
                    <a:pt x="3447" y="2848"/>
                    <a:pt x="3447" y="2848"/>
                  </a:cubicBezTo>
                  <a:cubicBezTo>
                    <a:pt x="3447" y="2848"/>
                    <a:pt x="4349" y="2439"/>
                    <a:pt x="4393" y="1463"/>
                  </a:cubicBezTo>
                  <a:cubicBezTo>
                    <a:pt x="4435" y="487"/>
                    <a:pt x="3205" y="1"/>
                    <a:pt x="3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27" name="Google Shape;3927;p62"/>
            <p:cNvSpPr/>
            <p:nvPr/>
          </p:nvSpPr>
          <p:spPr>
            <a:xfrm>
              <a:off x="2640475" y="4255600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426" y="0"/>
                  </a:moveTo>
                  <a:cubicBezTo>
                    <a:pt x="243" y="0"/>
                    <a:pt x="1" y="91"/>
                    <a:pt x="1" y="91"/>
                  </a:cubicBezTo>
                  <a:cubicBezTo>
                    <a:pt x="1" y="91"/>
                    <a:pt x="303" y="280"/>
                    <a:pt x="487" y="280"/>
                  </a:cubicBezTo>
                  <a:cubicBezTo>
                    <a:pt x="563" y="280"/>
                    <a:pt x="619" y="248"/>
                    <a:pt x="626" y="158"/>
                  </a:cubicBezTo>
                  <a:cubicBezTo>
                    <a:pt x="635" y="37"/>
                    <a:pt x="542" y="0"/>
                    <a:pt x="42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928" name="Google Shape;3928;p62"/>
          <p:cNvGrpSpPr/>
          <p:nvPr/>
        </p:nvGrpSpPr>
        <p:grpSpPr>
          <a:xfrm>
            <a:off x="567740" y="964710"/>
            <a:ext cx="9855303" cy="5442686"/>
            <a:chOff x="485550" y="162800"/>
            <a:chExt cx="8428589" cy="4654769"/>
          </a:xfrm>
        </p:grpSpPr>
        <p:sp>
          <p:nvSpPr>
            <p:cNvPr id="3929" name="Google Shape;3929;p62"/>
            <p:cNvSpPr/>
            <p:nvPr/>
          </p:nvSpPr>
          <p:spPr>
            <a:xfrm>
              <a:off x="485550" y="3370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0" name="Google Shape;3930;p62"/>
            <p:cNvSpPr/>
            <p:nvPr/>
          </p:nvSpPr>
          <p:spPr>
            <a:xfrm>
              <a:off x="1450625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1" name="Google Shape;3931;p62"/>
            <p:cNvSpPr/>
            <p:nvPr/>
          </p:nvSpPr>
          <p:spPr>
            <a:xfrm>
              <a:off x="3218950" y="438390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2" name="Google Shape;3932;p62"/>
            <p:cNvSpPr/>
            <p:nvPr/>
          </p:nvSpPr>
          <p:spPr>
            <a:xfrm>
              <a:off x="5915225" y="465020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3" name="Google Shape;3933;p62"/>
            <p:cNvSpPr/>
            <p:nvPr/>
          </p:nvSpPr>
          <p:spPr>
            <a:xfrm flipH="1">
              <a:off x="7708103" y="27290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4" name="Google Shape;3934;p62"/>
            <p:cNvSpPr/>
            <p:nvPr/>
          </p:nvSpPr>
          <p:spPr>
            <a:xfrm flipH="1">
              <a:off x="8683803" y="4455175"/>
              <a:ext cx="1080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5" name="Google Shape;3935;p62"/>
            <p:cNvSpPr/>
            <p:nvPr/>
          </p:nvSpPr>
          <p:spPr>
            <a:xfrm flipH="1">
              <a:off x="4964465" y="162800"/>
              <a:ext cx="1080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6" name="Google Shape;3936;p62"/>
            <p:cNvSpPr/>
            <p:nvPr/>
          </p:nvSpPr>
          <p:spPr>
            <a:xfrm>
              <a:off x="1123438" y="424893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937" name="Google Shape;3937;p62"/>
            <p:cNvSpPr/>
            <p:nvPr/>
          </p:nvSpPr>
          <p:spPr>
            <a:xfrm rot="1210769">
              <a:off x="4274238" y="4526344"/>
              <a:ext cx="258194" cy="25450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38" name="Google Shape;3938;p62"/>
            <p:cNvSpPr/>
            <p:nvPr/>
          </p:nvSpPr>
          <p:spPr>
            <a:xfrm rot="-2359555">
              <a:off x="8611666" y="1993137"/>
              <a:ext cx="252245" cy="24865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939" name="Google Shape;3939;p62"/>
            <p:cNvSpPr/>
            <p:nvPr/>
          </p:nvSpPr>
          <p:spPr>
            <a:xfrm rot="1210732">
              <a:off x="4561689" y="4485096"/>
              <a:ext cx="138856" cy="13685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3940" name="Google Shape;3940;p62"/>
          <p:cNvSpPr txBox="1">
            <a:spLocks noGrp="1"/>
          </p:cNvSpPr>
          <p:nvPr>
            <p:ph type="title" idx="6"/>
          </p:nvPr>
        </p:nvSpPr>
        <p:spPr>
          <a:xfrm>
            <a:off x="841875" y="1397486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Luyện đọc theo vai</a:t>
            </a:r>
            <a:endParaRPr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41" name="Google Shape;3941;p62"/>
          <p:cNvSpPr/>
          <p:nvPr/>
        </p:nvSpPr>
        <p:spPr>
          <a:xfrm>
            <a:off x="567739" y="4799684"/>
            <a:ext cx="2775089" cy="76715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-US" sz="2339" dirty="0" err="1"/>
              <a:t>Người</a:t>
            </a:r>
            <a:r>
              <a:rPr lang="en-US" sz="2339" dirty="0"/>
              <a:t> </a:t>
            </a:r>
            <a:r>
              <a:rPr lang="en-US" sz="2339" dirty="0" err="1"/>
              <a:t>dẫn</a:t>
            </a:r>
            <a:r>
              <a:rPr lang="en-US" sz="2339" dirty="0"/>
              <a:t> </a:t>
            </a:r>
            <a:r>
              <a:rPr lang="en-US" sz="2339" dirty="0" err="1"/>
              <a:t>chuyện</a:t>
            </a:r>
            <a:endParaRPr sz="2339" dirty="0"/>
          </a:p>
        </p:txBody>
      </p:sp>
      <p:sp>
        <p:nvSpPr>
          <p:cNvPr id="3943" name="Google Shape;3943;p62"/>
          <p:cNvSpPr/>
          <p:nvPr/>
        </p:nvSpPr>
        <p:spPr>
          <a:xfrm>
            <a:off x="4268131" y="4799684"/>
            <a:ext cx="2506683" cy="76715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-US" sz="2339" dirty="0" err="1"/>
              <a:t>Bác</a:t>
            </a:r>
            <a:r>
              <a:rPr lang="en-US" sz="2339" dirty="0"/>
              <a:t> </a:t>
            </a:r>
            <a:r>
              <a:rPr lang="en-US" sz="2339" dirty="0" err="1"/>
              <a:t>đứng</a:t>
            </a:r>
            <a:r>
              <a:rPr lang="en-US" sz="2339" dirty="0"/>
              <a:t> </a:t>
            </a:r>
            <a:r>
              <a:rPr lang="en-US" sz="2339" dirty="0" err="1"/>
              <a:t>tuổi</a:t>
            </a:r>
            <a:endParaRPr sz="2339" dirty="0"/>
          </a:p>
        </p:txBody>
      </p:sp>
      <p:sp>
        <p:nvSpPr>
          <p:cNvPr id="3945" name="Google Shape;3945;p62"/>
          <p:cNvSpPr/>
          <p:nvPr/>
        </p:nvSpPr>
        <p:spPr>
          <a:xfrm>
            <a:off x="7546193" y="4763044"/>
            <a:ext cx="2155551" cy="76715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r>
              <a:rPr lang="en-US" sz="2339" dirty="0"/>
              <a:t>Quang</a:t>
            </a:r>
            <a:endParaRPr sz="233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1090134" y="213857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>
                <a:latin typeface="+mj-lt"/>
              </a:rPr>
              <a:t>L</a:t>
            </a:r>
            <a:r>
              <a:rPr lang="en" dirty="0">
                <a:latin typeface="+mj-lt"/>
              </a:rPr>
              <a:t>uyện đọc lại đoạn 4</a:t>
            </a:r>
            <a:endParaRPr dirty="0">
              <a:latin typeface="+mj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-876017">
            <a:off x="117442" y="171490"/>
            <a:ext cx="1351453" cy="1145167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9474128" y="5695825"/>
            <a:ext cx="950369" cy="934225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58582" y="860271"/>
            <a:ext cx="9941754" cy="5633258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477742" y="1299521"/>
            <a:ext cx="10023919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xuýt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quắt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!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390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1090134" y="213857"/>
            <a:ext cx="9008063" cy="5233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-US" dirty="0">
                <a:latin typeface="+mj-lt"/>
              </a:rPr>
              <a:t>L</a:t>
            </a:r>
            <a:r>
              <a:rPr lang="en" dirty="0">
                <a:latin typeface="+mj-lt"/>
              </a:rPr>
              <a:t>uyện đọc lại đoạn 4</a:t>
            </a:r>
            <a:endParaRPr dirty="0">
              <a:latin typeface="+mj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-876017">
            <a:off x="117442" y="171490"/>
            <a:ext cx="1351453" cy="1145167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9474128" y="5695825"/>
            <a:ext cx="950369" cy="934225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58582" y="860271"/>
            <a:ext cx="9941754" cy="5633258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477742" y="1299521"/>
            <a:ext cx="10023919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xuýt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quắt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Quang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!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40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89" y="5151695"/>
            <a:ext cx="1278450" cy="107175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75" y="5298192"/>
            <a:ext cx="1234409" cy="105327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846E6B-1EAE-4116-983C-C6A586FC3AD3}"/>
              </a:ext>
            </a:extLst>
          </p:cNvPr>
          <p:cNvGraphicFramePr/>
          <p:nvPr/>
        </p:nvGraphicFramePr>
        <p:xfrm>
          <a:off x="2939156" y="1383645"/>
          <a:ext cx="5536751" cy="391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1B785E30-3EF2-400C-8B87-75FA69597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85" y="500448"/>
            <a:ext cx="2209571" cy="902954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Thi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đọc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2881201" y="2854149"/>
            <a:ext cx="4929411" cy="2038179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>
              <a:solidFill>
                <a:schemeClr val="accent1"/>
              </a:solidFill>
            </a:endParaRPr>
          </a:p>
        </p:txBody>
      </p:sp>
      <p:sp>
        <p:nvSpPr>
          <p:cNvPr id="1982" name="Google Shape;1982;p41"/>
          <p:cNvSpPr txBox="1">
            <a:spLocks noGrp="1"/>
          </p:cNvSpPr>
          <p:nvPr>
            <p:ph type="title"/>
          </p:nvPr>
        </p:nvSpPr>
        <p:spPr>
          <a:xfrm>
            <a:off x="841875" y="3381092"/>
            <a:ext cx="9008063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Vận dụng</a:t>
            </a:r>
            <a:endParaRPr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2784380" y="2720536"/>
            <a:ext cx="5123054" cy="2305405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8370365" y="1323449"/>
            <a:ext cx="1369411" cy="1397096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38" name="Google Shape;2038;p41"/>
          <p:cNvGrpSpPr/>
          <p:nvPr/>
        </p:nvGrpSpPr>
        <p:grpSpPr>
          <a:xfrm rot="1696473">
            <a:off x="522201" y="1275428"/>
            <a:ext cx="2327552" cy="2790980"/>
            <a:chOff x="1765800" y="1947775"/>
            <a:chExt cx="1280475" cy="1535425"/>
          </a:xfrm>
        </p:grpSpPr>
        <p:sp>
          <p:nvSpPr>
            <p:cNvPr id="2039" name="Google Shape;2039;p41"/>
            <p:cNvSpPr/>
            <p:nvPr/>
          </p:nvSpPr>
          <p:spPr>
            <a:xfrm>
              <a:off x="2165350" y="1947775"/>
              <a:ext cx="362050" cy="859500"/>
            </a:xfrm>
            <a:custGeom>
              <a:avLst/>
              <a:gdLst/>
              <a:ahLst/>
              <a:cxnLst/>
              <a:rect l="l" t="t" r="r" b="b"/>
              <a:pathLst>
                <a:path w="14482" h="34380" extrusionOk="0">
                  <a:moveTo>
                    <a:pt x="9195" y="1"/>
                  </a:moveTo>
                  <a:cubicBezTo>
                    <a:pt x="7669" y="1"/>
                    <a:pt x="5857" y="1156"/>
                    <a:pt x="3975" y="4229"/>
                  </a:cubicBezTo>
                  <a:cubicBezTo>
                    <a:pt x="3641" y="4773"/>
                    <a:pt x="3350" y="5385"/>
                    <a:pt x="3095" y="6050"/>
                  </a:cubicBezTo>
                  <a:cubicBezTo>
                    <a:pt x="1" y="14065"/>
                    <a:pt x="2179" y="29878"/>
                    <a:pt x="2179" y="29878"/>
                  </a:cubicBezTo>
                  <a:cubicBezTo>
                    <a:pt x="2294" y="30858"/>
                    <a:pt x="3512" y="32321"/>
                    <a:pt x="5229" y="33307"/>
                  </a:cubicBezTo>
                  <a:cubicBezTo>
                    <a:pt x="6325" y="33939"/>
                    <a:pt x="7625" y="34380"/>
                    <a:pt x="8974" y="34380"/>
                  </a:cubicBezTo>
                  <a:cubicBezTo>
                    <a:pt x="8993" y="34380"/>
                    <a:pt x="9012" y="34379"/>
                    <a:pt x="9031" y="34379"/>
                  </a:cubicBezTo>
                  <a:cubicBezTo>
                    <a:pt x="9496" y="34375"/>
                    <a:pt x="9958" y="34302"/>
                    <a:pt x="10401" y="34163"/>
                  </a:cubicBezTo>
                  <a:cubicBezTo>
                    <a:pt x="13032" y="33369"/>
                    <a:pt x="14482" y="30579"/>
                    <a:pt x="14482" y="30579"/>
                  </a:cubicBezTo>
                  <a:cubicBezTo>
                    <a:pt x="14154" y="29716"/>
                    <a:pt x="13925" y="28531"/>
                    <a:pt x="13767" y="27142"/>
                  </a:cubicBezTo>
                  <a:cubicBezTo>
                    <a:pt x="12966" y="20047"/>
                    <a:pt x="14028" y="7542"/>
                    <a:pt x="13240" y="4229"/>
                  </a:cubicBezTo>
                  <a:cubicBezTo>
                    <a:pt x="12703" y="1983"/>
                    <a:pt x="11194" y="1"/>
                    <a:pt x="9195" y="1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765800" y="2659625"/>
              <a:ext cx="647775" cy="621600"/>
            </a:xfrm>
            <a:custGeom>
              <a:avLst/>
              <a:gdLst/>
              <a:ahLst/>
              <a:cxnLst/>
              <a:rect l="l" t="t" r="r" b="b"/>
              <a:pathLst>
                <a:path w="25911" h="24864" extrusionOk="0">
                  <a:moveTo>
                    <a:pt x="15435" y="0"/>
                  </a:moveTo>
                  <a:cubicBezTo>
                    <a:pt x="11233" y="0"/>
                    <a:pt x="6729" y="3061"/>
                    <a:pt x="5586" y="10629"/>
                  </a:cubicBezTo>
                  <a:cubicBezTo>
                    <a:pt x="4405" y="18439"/>
                    <a:pt x="0" y="22062"/>
                    <a:pt x="2751" y="24260"/>
                  </a:cubicBezTo>
                  <a:cubicBezTo>
                    <a:pt x="2870" y="24358"/>
                    <a:pt x="2996" y="24447"/>
                    <a:pt x="3128" y="24528"/>
                  </a:cubicBezTo>
                  <a:cubicBezTo>
                    <a:pt x="3496" y="24757"/>
                    <a:pt x="3881" y="24863"/>
                    <a:pt x="4278" y="24863"/>
                  </a:cubicBezTo>
                  <a:cubicBezTo>
                    <a:pt x="7650" y="24863"/>
                    <a:pt x="11830" y="17161"/>
                    <a:pt x="12988" y="11576"/>
                  </a:cubicBezTo>
                  <a:cubicBezTo>
                    <a:pt x="13879" y="7281"/>
                    <a:pt x="16261" y="5891"/>
                    <a:pt x="18585" y="5891"/>
                  </a:cubicBezTo>
                  <a:cubicBezTo>
                    <a:pt x="19638" y="5891"/>
                    <a:pt x="20678" y="6176"/>
                    <a:pt x="21563" y="6606"/>
                  </a:cubicBezTo>
                  <a:cubicBezTo>
                    <a:pt x="24312" y="7940"/>
                    <a:pt x="25818" y="9137"/>
                    <a:pt x="25911" y="9210"/>
                  </a:cubicBezTo>
                  <a:lnTo>
                    <a:pt x="25252" y="7644"/>
                  </a:lnTo>
                  <a:lnTo>
                    <a:pt x="24117" y="4958"/>
                  </a:lnTo>
                  <a:cubicBezTo>
                    <a:pt x="24117" y="4958"/>
                    <a:pt x="20808" y="534"/>
                    <a:pt x="16364" y="50"/>
                  </a:cubicBezTo>
                  <a:cubicBezTo>
                    <a:pt x="16057" y="17"/>
                    <a:pt x="15747" y="0"/>
                    <a:pt x="1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834550" y="2771000"/>
              <a:ext cx="579025" cy="510225"/>
            </a:xfrm>
            <a:custGeom>
              <a:avLst/>
              <a:gdLst/>
              <a:ahLst/>
              <a:cxnLst/>
              <a:rect l="l" t="t" r="r" b="b"/>
              <a:pathLst>
                <a:path w="23161" h="20409" extrusionOk="0">
                  <a:moveTo>
                    <a:pt x="15328" y="1"/>
                  </a:moveTo>
                  <a:cubicBezTo>
                    <a:pt x="14781" y="1"/>
                    <a:pt x="14210" y="36"/>
                    <a:pt x="13614" y="109"/>
                  </a:cubicBezTo>
                  <a:cubicBezTo>
                    <a:pt x="9077" y="662"/>
                    <a:pt x="8981" y="5231"/>
                    <a:pt x="6899" y="11753"/>
                  </a:cubicBezTo>
                  <a:cubicBezTo>
                    <a:pt x="5432" y="16371"/>
                    <a:pt x="1926" y="18785"/>
                    <a:pt x="1" y="19805"/>
                  </a:cubicBezTo>
                  <a:cubicBezTo>
                    <a:pt x="120" y="19903"/>
                    <a:pt x="246" y="19992"/>
                    <a:pt x="378" y="20073"/>
                  </a:cubicBezTo>
                  <a:cubicBezTo>
                    <a:pt x="746" y="20302"/>
                    <a:pt x="1131" y="20408"/>
                    <a:pt x="1528" y="20408"/>
                  </a:cubicBezTo>
                  <a:cubicBezTo>
                    <a:pt x="4900" y="20408"/>
                    <a:pt x="9080" y="12706"/>
                    <a:pt x="10238" y="7121"/>
                  </a:cubicBezTo>
                  <a:cubicBezTo>
                    <a:pt x="11129" y="2826"/>
                    <a:pt x="13511" y="1436"/>
                    <a:pt x="15835" y="1436"/>
                  </a:cubicBezTo>
                  <a:cubicBezTo>
                    <a:pt x="16888" y="1436"/>
                    <a:pt x="17928" y="1721"/>
                    <a:pt x="18813" y="2151"/>
                  </a:cubicBezTo>
                  <a:cubicBezTo>
                    <a:pt x="21562" y="3485"/>
                    <a:pt x="23068" y="4682"/>
                    <a:pt x="23161" y="4755"/>
                  </a:cubicBezTo>
                  <a:lnTo>
                    <a:pt x="22502" y="3189"/>
                  </a:lnTo>
                  <a:cubicBezTo>
                    <a:pt x="20860" y="1186"/>
                    <a:pt x="18496" y="1"/>
                    <a:pt x="1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2368725" y="2644550"/>
              <a:ext cx="677550" cy="655000"/>
            </a:xfrm>
            <a:custGeom>
              <a:avLst/>
              <a:gdLst/>
              <a:ahLst/>
              <a:cxnLst/>
              <a:rect l="l" t="t" r="r" b="b"/>
              <a:pathLst>
                <a:path w="27102" h="26200" extrusionOk="0">
                  <a:moveTo>
                    <a:pt x="9699" y="1"/>
                  </a:moveTo>
                  <a:cubicBezTo>
                    <a:pt x="3450" y="1"/>
                    <a:pt x="1" y="5561"/>
                    <a:pt x="1" y="5561"/>
                  </a:cubicBezTo>
                  <a:lnTo>
                    <a:pt x="1135" y="8248"/>
                  </a:lnTo>
                  <a:lnTo>
                    <a:pt x="1146" y="8278"/>
                  </a:lnTo>
                  <a:lnTo>
                    <a:pt x="1794" y="9814"/>
                  </a:lnTo>
                  <a:cubicBezTo>
                    <a:pt x="1794" y="9814"/>
                    <a:pt x="5056" y="7209"/>
                    <a:pt x="6490" y="7209"/>
                  </a:cubicBezTo>
                  <a:cubicBezTo>
                    <a:pt x="6501" y="7209"/>
                    <a:pt x="6512" y="7209"/>
                    <a:pt x="6523" y="7209"/>
                  </a:cubicBezTo>
                  <a:cubicBezTo>
                    <a:pt x="7942" y="7246"/>
                    <a:pt x="10873" y="9344"/>
                    <a:pt x="13303" y="15585"/>
                  </a:cubicBezTo>
                  <a:cubicBezTo>
                    <a:pt x="15321" y="20761"/>
                    <a:pt x="19544" y="26200"/>
                    <a:pt x="23246" y="26200"/>
                  </a:cubicBezTo>
                  <a:cubicBezTo>
                    <a:pt x="24005" y="26200"/>
                    <a:pt x="24742" y="25971"/>
                    <a:pt x="25434" y="25465"/>
                  </a:cubicBezTo>
                  <a:cubicBezTo>
                    <a:pt x="26115" y="24970"/>
                    <a:pt x="26466" y="24454"/>
                    <a:pt x="26571" y="23914"/>
                  </a:cubicBezTo>
                  <a:cubicBezTo>
                    <a:pt x="27101" y="21223"/>
                    <a:pt x="21556" y="17914"/>
                    <a:pt x="20139" y="13037"/>
                  </a:cubicBezTo>
                  <a:cubicBezTo>
                    <a:pt x="18435" y="7180"/>
                    <a:pt x="16168" y="79"/>
                    <a:pt x="9832" y="2"/>
                  </a:cubicBezTo>
                  <a:cubicBezTo>
                    <a:pt x="9787" y="1"/>
                    <a:pt x="9743" y="1"/>
                    <a:pt x="9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2397100" y="2768750"/>
              <a:ext cx="635925" cy="530800"/>
            </a:xfrm>
            <a:custGeom>
              <a:avLst/>
              <a:gdLst/>
              <a:ahLst/>
              <a:cxnLst/>
              <a:rect l="l" t="t" r="r" b="b"/>
              <a:pathLst>
                <a:path w="25437" h="21232" extrusionOk="0">
                  <a:moveTo>
                    <a:pt x="5160" y="0"/>
                  </a:moveTo>
                  <a:cubicBezTo>
                    <a:pt x="1978" y="0"/>
                    <a:pt x="0" y="3280"/>
                    <a:pt x="0" y="3280"/>
                  </a:cubicBezTo>
                  <a:lnTo>
                    <a:pt x="11" y="3310"/>
                  </a:lnTo>
                  <a:lnTo>
                    <a:pt x="659" y="4846"/>
                  </a:lnTo>
                  <a:cubicBezTo>
                    <a:pt x="659" y="4846"/>
                    <a:pt x="3921" y="2241"/>
                    <a:pt x="5355" y="2241"/>
                  </a:cubicBezTo>
                  <a:cubicBezTo>
                    <a:pt x="5366" y="2241"/>
                    <a:pt x="5377" y="2241"/>
                    <a:pt x="5388" y="2241"/>
                  </a:cubicBezTo>
                  <a:cubicBezTo>
                    <a:pt x="6807" y="2278"/>
                    <a:pt x="9738" y="4376"/>
                    <a:pt x="12168" y="10617"/>
                  </a:cubicBezTo>
                  <a:cubicBezTo>
                    <a:pt x="14186" y="15793"/>
                    <a:pt x="18409" y="21232"/>
                    <a:pt x="22111" y="21232"/>
                  </a:cubicBezTo>
                  <a:cubicBezTo>
                    <a:pt x="22870" y="21232"/>
                    <a:pt x="23607" y="21003"/>
                    <a:pt x="24299" y="20497"/>
                  </a:cubicBezTo>
                  <a:cubicBezTo>
                    <a:pt x="24980" y="20002"/>
                    <a:pt x="25331" y="19486"/>
                    <a:pt x="25436" y="18946"/>
                  </a:cubicBezTo>
                  <a:lnTo>
                    <a:pt x="25436" y="18946"/>
                  </a:lnTo>
                  <a:cubicBezTo>
                    <a:pt x="24789" y="19512"/>
                    <a:pt x="24049" y="19778"/>
                    <a:pt x="23255" y="19778"/>
                  </a:cubicBezTo>
                  <a:cubicBezTo>
                    <a:pt x="20841" y="19778"/>
                    <a:pt x="17927" y="17320"/>
                    <a:pt x="15599" y="13357"/>
                  </a:cubicBezTo>
                  <a:cubicBezTo>
                    <a:pt x="12101" y="7400"/>
                    <a:pt x="10493" y="1351"/>
                    <a:pt x="6523" y="199"/>
                  </a:cubicBezTo>
                  <a:cubicBezTo>
                    <a:pt x="6048" y="61"/>
                    <a:pt x="5593" y="0"/>
                    <a:pt x="5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2201925" y="2798000"/>
              <a:ext cx="382800" cy="685200"/>
            </a:xfrm>
            <a:custGeom>
              <a:avLst/>
              <a:gdLst/>
              <a:ahLst/>
              <a:cxnLst/>
              <a:rect l="l" t="t" r="r" b="b"/>
              <a:pathLst>
                <a:path w="15312" h="27408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6"/>
                    <a:pt x="1291" y="3664"/>
                  </a:cubicBezTo>
                  <a:cubicBezTo>
                    <a:pt x="1695" y="5293"/>
                    <a:pt x="2056" y="7666"/>
                    <a:pt x="2132" y="11050"/>
                  </a:cubicBezTo>
                  <a:cubicBezTo>
                    <a:pt x="2324" y="19465"/>
                    <a:pt x="8181" y="24098"/>
                    <a:pt x="8465" y="24667"/>
                  </a:cubicBezTo>
                  <a:cubicBezTo>
                    <a:pt x="8574" y="24886"/>
                    <a:pt x="8723" y="25333"/>
                    <a:pt x="8899" y="25805"/>
                  </a:cubicBezTo>
                  <a:cubicBezTo>
                    <a:pt x="9183" y="26574"/>
                    <a:pt x="9534" y="27408"/>
                    <a:pt x="9885" y="27408"/>
                  </a:cubicBezTo>
                  <a:cubicBezTo>
                    <a:pt x="10454" y="27408"/>
                    <a:pt x="12816" y="26180"/>
                    <a:pt x="13195" y="26037"/>
                  </a:cubicBezTo>
                  <a:cubicBezTo>
                    <a:pt x="13429" y="25951"/>
                    <a:pt x="13161" y="25167"/>
                    <a:pt x="13052" y="24465"/>
                  </a:cubicBezTo>
                  <a:cubicBezTo>
                    <a:pt x="12982" y="24026"/>
                    <a:pt x="12976" y="23618"/>
                    <a:pt x="13195" y="23436"/>
                  </a:cubicBezTo>
                  <a:cubicBezTo>
                    <a:pt x="13764" y="22964"/>
                    <a:pt x="14878" y="19847"/>
                    <a:pt x="15123" y="17008"/>
                  </a:cubicBezTo>
                  <a:cubicBezTo>
                    <a:pt x="15312" y="14803"/>
                    <a:pt x="13704" y="6570"/>
                    <a:pt x="13019" y="2600"/>
                  </a:cubicBezTo>
                  <a:cubicBezTo>
                    <a:pt x="12820" y="1458"/>
                    <a:pt x="12701" y="667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5" y="2600"/>
                    <a:pt x="8465" y="2600"/>
                  </a:cubicBezTo>
                  <a:cubicBezTo>
                    <a:pt x="8465" y="2600"/>
                    <a:pt x="4752" y="0"/>
                    <a:pt x="1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01925" y="2798025"/>
              <a:ext cx="325475" cy="135625"/>
            </a:xfrm>
            <a:custGeom>
              <a:avLst/>
              <a:gdLst/>
              <a:ahLst/>
              <a:cxnLst/>
              <a:rect l="l" t="t" r="r" b="b"/>
              <a:pathLst>
                <a:path w="13019" h="5425" extrusionOk="0">
                  <a:moveTo>
                    <a:pt x="1833" y="0"/>
                  </a:moveTo>
                  <a:cubicBezTo>
                    <a:pt x="1162" y="0"/>
                    <a:pt x="533" y="137"/>
                    <a:pt x="1" y="475"/>
                  </a:cubicBezTo>
                  <a:cubicBezTo>
                    <a:pt x="1" y="475"/>
                    <a:pt x="696" y="1245"/>
                    <a:pt x="1291" y="3665"/>
                  </a:cubicBezTo>
                  <a:cubicBezTo>
                    <a:pt x="2499" y="3707"/>
                    <a:pt x="5620" y="3969"/>
                    <a:pt x="7807" y="5424"/>
                  </a:cubicBezTo>
                  <a:cubicBezTo>
                    <a:pt x="7807" y="5424"/>
                    <a:pt x="10421" y="2853"/>
                    <a:pt x="13019" y="2599"/>
                  </a:cubicBezTo>
                  <a:cubicBezTo>
                    <a:pt x="12820" y="1457"/>
                    <a:pt x="12701" y="666"/>
                    <a:pt x="12721" y="475"/>
                  </a:cubicBezTo>
                  <a:cubicBezTo>
                    <a:pt x="12733" y="366"/>
                    <a:pt x="12674" y="318"/>
                    <a:pt x="12562" y="318"/>
                  </a:cubicBezTo>
                  <a:cubicBezTo>
                    <a:pt x="11787" y="318"/>
                    <a:pt x="8466" y="2599"/>
                    <a:pt x="8466" y="2599"/>
                  </a:cubicBezTo>
                  <a:cubicBezTo>
                    <a:pt x="8466" y="2599"/>
                    <a:pt x="4753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413550" y="2951200"/>
              <a:ext cx="87725" cy="367450"/>
            </a:xfrm>
            <a:custGeom>
              <a:avLst/>
              <a:gdLst/>
              <a:ahLst/>
              <a:cxnLst/>
              <a:rect l="l" t="t" r="r" b="b"/>
              <a:pathLst>
                <a:path w="3509" h="14698" extrusionOk="0">
                  <a:moveTo>
                    <a:pt x="605" y="0"/>
                  </a:moveTo>
                  <a:cubicBezTo>
                    <a:pt x="312" y="0"/>
                    <a:pt x="77" y="648"/>
                    <a:pt x="1" y="1781"/>
                  </a:cubicBezTo>
                  <a:cubicBezTo>
                    <a:pt x="1" y="1781"/>
                    <a:pt x="760" y="12630"/>
                    <a:pt x="2248" y="14474"/>
                  </a:cubicBezTo>
                  <a:cubicBezTo>
                    <a:pt x="2371" y="14626"/>
                    <a:pt x="2474" y="14697"/>
                    <a:pt x="2560" y="14697"/>
                  </a:cubicBezTo>
                  <a:cubicBezTo>
                    <a:pt x="3509" y="14697"/>
                    <a:pt x="2267" y="5955"/>
                    <a:pt x="1681" y="2703"/>
                  </a:cubicBezTo>
                  <a:cubicBezTo>
                    <a:pt x="1343" y="824"/>
                    <a:pt x="937" y="0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2424400" y="3407725"/>
              <a:ext cx="113275" cy="75475"/>
            </a:xfrm>
            <a:custGeom>
              <a:avLst/>
              <a:gdLst/>
              <a:ahLst/>
              <a:cxnLst/>
              <a:rect l="l" t="t" r="r" b="b"/>
              <a:pathLst>
                <a:path w="4531" h="3019" extrusionOk="0">
                  <a:moveTo>
                    <a:pt x="3492" y="0"/>
                  </a:moveTo>
                  <a:cubicBezTo>
                    <a:pt x="3349" y="0"/>
                    <a:pt x="3207" y="12"/>
                    <a:pt x="3067" y="40"/>
                  </a:cubicBezTo>
                  <a:cubicBezTo>
                    <a:pt x="2012" y="250"/>
                    <a:pt x="1932" y="1176"/>
                    <a:pt x="797" y="1176"/>
                  </a:cubicBezTo>
                  <a:cubicBezTo>
                    <a:pt x="506" y="1176"/>
                    <a:pt x="238" y="1275"/>
                    <a:pt x="0" y="1417"/>
                  </a:cubicBezTo>
                  <a:cubicBezTo>
                    <a:pt x="284" y="2185"/>
                    <a:pt x="635" y="3019"/>
                    <a:pt x="986" y="3019"/>
                  </a:cubicBezTo>
                  <a:cubicBezTo>
                    <a:pt x="1555" y="3019"/>
                    <a:pt x="3917" y="1791"/>
                    <a:pt x="4296" y="1648"/>
                  </a:cubicBezTo>
                  <a:cubicBezTo>
                    <a:pt x="4530" y="1563"/>
                    <a:pt x="4262" y="778"/>
                    <a:pt x="4153" y="77"/>
                  </a:cubicBezTo>
                  <a:cubicBezTo>
                    <a:pt x="3942" y="31"/>
                    <a:pt x="3718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276250" y="2078325"/>
              <a:ext cx="116100" cy="104600"/>
            </a:xfrm>
            <a:custGeom>
              <a:avLst/>
              <a:gdLst/>
              <a:ahLst/>
              <a:cxnLst/>
              <a:rect l="l" t="t" r="r" b="b"/>
              <a:pathLst>
                <a:path w="4644" h="4184" extrusionOk="0">
                  <a:moveTo>
                    <a:pt x="2271" y="1"/>
                  </a:moveTo>
                  <a:cubicBezTo>
                    <a:pt x="2014" y="1"/>
                    <a:pt x="1754" y="50"/>
                    <a:pt x="1505" y="156"/>
                  </a:cubicBezTo>
                  <a:cubicBezTo>
                    <a:pt x="471" y="592"/>
                    <a:pt x="0" y="1813"/>
                    <a:pt x="452" y="2882"/>
                  </a:cubicBezTo>
                  <a:cubicBezTo>
                    <a:pt x="793" y="3693"/>
                    <a:pt x="1568" y="4183"/>
                    <a:pt x="2373" y="4183"/>
                  </a:cubicBezTo>
                  <a:cubicBezTo>
                    <a:pt x="2629" y="4183"/>
                    <a:pt x="2889" y="4133"/>
                    <a:pt x="3139" y="4028"/>
                  </a:cubicBezTo>
                  <a:cubicBezTo>
                    <a:pt x="4172" y="3591"/>
                    <a:pt x="4644" y="2372"/>
                    <a:pt x="4192" y="1303"/>
                  </a:cubicBezTo>
                  <a:cubicBezTo>
                    <a:pt x="3850" y="491"/>
                    <a:pt x="3076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298850" y="2101525"/>
              <a:ext cx="74750" cy="67300"/>
            </a:xfrm>
            <a:custGeom>
              <a:avLst/>
              <a:gdLst/>
              <a:ahLst/>
              <a:cxnLst/>
              <a:rect l="l" t="t" r="r" b="b"/>
              <a:pathLst>
                <a:path w="2990" h="2692" extrusionOk="0">
                  <a:moveTo>
                    <a:pt x="1462" y="0"/>
                  </a:moveTo>
                  <a:cubicBezTo>
                    <a:pt x="1297" y="0"/>
                    <a:pt x="1130" y="32"/>
                    <a:pt x="970" y="100"/>
                  </a:cubicBezTo>
                  <a:cubicBezTo>
                    <a:pt x="304" y="381"/>
                    <a:pt x="1" y="1166"/>
                    <a:pt x="291" y="1854"/>
                  </a:cubicBezTo>
                  <a:cubicBezTo>
                    <a:pt x="512" y="2375"/>
                    <a:pt x="1009" y="2691"/>
                    <a:pt x="1527" y="2691"/>
                  </a:cubicBezTo>
                  <a:cubicBezTo>
                    <a:pt x="1692" y="2691"/>
                    <a:pt x="1859" y="2659"/>
                    <a:pt x="2020" y="2591"/>
                  </a:cubicBezTo>
                  <a:cubicBezTo>
                    <a:pt x="2686" y="2310"/>
                    <a:pt x="2989" y="1525"/>
                    <a:pt x="2698" y="838"/>
                  </a:cubicBezTo>
                  <a:cubicBezTo>
                    <a:pt x="2478" y="316"/>
                    <a:pt x="1980" y="0"/>
                    <a:pt x="14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310625" y="2114275"/>
              <a:ext cx="24075" cy="21700"/>
            </a:xfrm>
            <a:custGeom>
              <a:avLst/>
              <a:gdLst/>
              <a:ahLst/>
              <a:cxnLst/>
              <a:rect l="l" t="t" r="r" b="b"/>
              <a:pathLst>
                <a:path w="963" h="868" extrusionOk="0">
                  <a:moveTo>
                    <a:pt x="472" y="1"/>
                  </a:moveTo>
                  <a:cubicBezTo>
                    <a:pt x="419" y="1"/>
                    <a:pt x="365" y="11"/>
                    <a:pt x="313" y="33"/>
                  </a:cubicBezTo>
                  <a:cubicBezTo>
                    <a:pt x="99" y="123"/>
                    <a:pt x="1" y="376"/>
                    <a:pt x="95" y="598"/>
                  </a:cubicBezTo>
                  <a:cubicBezTo>
                    <a:pt x="166" y="765"/>
                    <a:pt x="326" y="867"/>
                    <a:pt x="493" y="867"/>
                  </a:cubicBezTo>
                  <a:cubicBezTo>
                    <a:pt x="546" y="867"/>
                    <a:pt x="600" y="857"/>
                    <a:pt x="651" y="835"/>
                  </a:cubicBezTo>
                  <a:cubicBezTo>
                    <a:pt x="865" y="745"/>
                    <a:pt x="963" y="492"/>
                    <a:pt x="870" y="271"/>
                  </a:cubicBezTo>
                  <a:cubicBezTo>
                    <a:pt x="799" y="102"/>
                    <a:pt x="639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395550" y="2097800"/>
              <a:ext cx="106150" cy="95575"/>
            </a:xfrm>
            <a:custGeom>
              <a:avLst/>
              <a:gdLst/>
              <a:ahLst/>
              <a:cxnLst/>
              <a:rect l="l" t="t" r="r" b="b"/>
              <a:pathLst>
                <a:path w="4246" h="3823" extrusionOk="0">
                  <a:moveTo>
                    <a:pt x="2076" y="0"/>
                  </a:moveTo>
                  <a:cubicBezTo>
                    <a:pt x="1841" y="0"/>
                    <a:pt x="1604" y="46"/>
                    <a:pt x="1375" y="142"/>
                  </a:cubicBezTo>
                  <a:cubicBezTo>
                    <a:pt x="431" y="541"/>
                    <a:pt x="0" y="1656"/>
                    <a:pt x="413" y="2633"/>
                  </a:cubicBezTo>
                  <a:cubicBezTo>
                    <a:pt x="726" y="3374"/>
                    <a:pt x="1434" y="3822"/>
                    <a:pt x="2169" y="3822"/>
                  </a:cubicBezTo>
                  <a:cubicBezTo>
                    <a:pt x="2403" y="3822"/>
                    <a:pt x="2641" y="3777"/>
                    <a:pt x="2869" y="3680"/>
                  </a:cubicBezTo>
                  <a:cubicBezTo>
                    <a:pt x="3814" y="3281"/>
                    <a:pt x="4245" y="2166"/>
                    <a:pt x="3832" y="1189"/>
                  </a:cubicBezTo>
                  <a:cubicBezTo>
                    <a:pt x="3520" y="449"/>
                    <a:pt x="2812" y="0"/>
                    <a:pt x="2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414450" y="2116900"/>
              <a:ext cx="68300" cy="61525"/>
            </a:xfrm>
            <a:custGeom>
              <a:avLst/>
              <a:gdLst/>
              <a:ahLst/>
              <a:cxnLst/>
              <a:rect l="l" t="t" r="r" b="b"/>
              <a:pathLst>
                <a:path w="2732" h="2461" extrusionOk="0">
                  <a:moveTo>
                    <a:pt x="1336" y="1"/>
                  </a:moveTo>
                  <a:cubicBezTo>
                    <a:pt x="1185" y="1"/>
                    <a:pt x="1033" y="30"/>
                    <a:pt x="886" y="92"/>
                  </a:cubicBezTo>
                  <a:cubicBezTo>
                    <a:pt x="279" y="348"/>
                    <a:pt x="1" y="1067"/>
                    <a:pt x="266" y="1694"/>
                  </a:cubicBezTo>
                  <a:cubicBezTo>
                    <a:pt x="467" y="2171"/>
                    <a:pt x="923" y="2460"/>
                    <a:pt x="1397" y="2460"/>
                  </a:cubicBezTo>
                  <a:cubicBezTo>
                    <a:pt x="1547" y="2460"/>
                    <a:pt x="1700" y="2431"/>
                    <a:pt x="1847" y="2369"/>
                  </a:cubicBezTo>
                  <a:cubicBezTo>
                    <a:pt x="2455" y="2113"/>
                    <a:pt x="2732" y="1394"/>
                    <a:pt x="2466" y="767"/>
                  </a:cubicBezTo>
                  <a:cubicBezTo>
                    <a:pt x="2265" y="290"/>
                    <a:pt x="1809" y="1"/>
                    <a:pt x="13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425225" y="2128550"/>
              <a:ext cx="22000" cy="19825"/>
            </a:xfrm>
            <a:custGeom>
              <a:avLst/>
              <a:gdLst/>
              <a:ahLst/>
              <a:cxnLst/>
              <a:rect l="l" t="t" r="r" b="b"/>
              <a:pathLst>
                <a:path w="880" h="793" extrusionOk="0">
                  <a:moveTo>
                    <a:pt x="431" y="1"/>
                  </a:moveTo>
                  <a:cubicBezTo>
                    <a:pt x="383" y="1"/>
                    <a:pt x="333" y="10"/>
                    <a:pt x="286" y="31"/>
                  </a:cubicBezTo>
                  <a:cubicBezTo>
                    <a:pt x="90" y="112"/>
                    <a:pt x="1" y="345"/>
                    <a:pt x="87" y="547"/>
                  </a:cubicBezTo>
                  <a:cubicBezTo>
                    <a:pt x="151" y="700"/>
                    <a:pt x="298" y="793"/>
                    <a:pt x="451" y="793"/>
                  </a:cubicBezTo>
                  <a:cubicBezTo>
                    <a:pt x="500" y="793"/>
                    <a:pt x="549" y="784"/>
                    <a:pt x="596" y="764"/>
                  </a:cubicBezTo>
                  <a:cubicBezTo>
                    <a:pt x="791" y="681"/>
                    <a:pt x="880" y="450"/>
                    <a:pt x="795" y="247"/>
                  </a:cubicBezTo>
                  <a:cubicBezTo>
                    <a:pt x="730" y="93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348200" y="2189800"/>
              <a:ext cx="68050" cy="41325"/>
            </a:xfrm>
            <a:custGeom>
              <a:avLst/>
              <a:gdLst/>
              <a:ahLst/>
              <a:cxnLst/>
              <a:rect l="l" t="t" r="r" b="b"/>
              <a:pathLst>
                <a:path w="2722" h="1653" extrusionOk="0">
                  <a:moveTo>
                    <a:pt x="0" y="0"/>
                  </a:moveTo>
                  <a:cubicBezTo>
                    <a:pt x="0" y="0"/>
                    <a:pt x="208" y="1428"/>
                    <a:pt x="1133" y="1634"/>
                  </a:cubicBezTo>
                  <a:cubicBezTo>
                    <a:pt x="1188" y="1647"/>
                    <a:pt x="1241" y="1652"/>
                    <a:pt x="1294" y="1652"/>
                  </a:cubicBezTo>
                  <a:cubicBezTo>
                    <a:pt x="2133" y="1652"/>
                    <a:pt x="2722" y="178"/>
                    <a:pt x="2722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56" name="Google Shape;2056;p41"/>
          <p:cNvGrpSpPr/>
          <p:nvPr/>
        </p:nvGrpSpPr>
        <p:grpSpPr>
          <a:xfrm rot="-458246">
            <a:off x="8543273" y="3392657"/>
            <a:ext cx="1761033" cy="1901631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85857" y="4821824"/>
            <a:ext cx="1793661" cy="8579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9619164" y="3499304"/>
            <a:ext cx="128737" cy="12873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66233" y="1044084"/>
            <a:ext cx="10056612" cy="5558282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129" name="Google Shape;1983;p41">
            <a:extLst>
              <a:ext uri="{FF2B5EF4-FFF2-40B4-BE49-F238E27FC236}">
                <a16:creationId xmlns:a16="http://schemas.microsoft.com/office/drawing/2014/main" id="{F46F7C3C-A2EA-4F92-9D07-DA50EA5147F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534337" y="1448015"/>
            <a:ext cx="3684255" cy="984292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8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42"/>
          <p:cNvSpPr txBox="1">
            <a:spLocks noGrp="1"/>
          </p:cNvSpPr>
          <p:nvPr>
            <p:ph type="subTitle" idx="1"/>
          </p:nvPr>
        </p:nvSpPr>
        <p:spPr>
          <a:xfrm>
            <a:off x="1716570" y="3968479"/>
            <a:ext cx="3207544" cy="718049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>
                <a:hlinkClick r:id="rId3" action="ppaction://hlinksldjump"/>
              </a:rPr>
              <a:t>Câu hỏi 1</a:t>
            </a:r>
            <a:endParaRPr dirty="0"/>
          </a:p>
        </p:txBody>
      </p:sp>
      <p:sp>
        <p:nvSpPr>
          <p:cNvPr id="2115" name="Google Shape;2115;p42"/>
          <p:cNvSpPr txBox="1">
            <a:spLocks noGrp="1"/>
          </p:cNvSpPr>
          <p:nvPr>
            <p:ph type="subTitle" idx="2"/>
          </p:nvPr>
        </p:nvSpPr>
        <p:spPr>
          <a:xfrm>
            <a:off x="5767684" y="3968479"/>
            <a:ext cx="3207544" cy="718049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indent="0"/>
            <a:r>
              <a:rPr lang="en" dirty="0">
                <a:hlinkClick r:id="rId4" action="ppaction://hlinksldjump"/>
              </a:rPr>
              <a:t>Câu hỏi 2</a:t>
            </a:r>
            <a:endParaRPr dirty="0"/>
          </a:p>
        </p:txBody>
      </p:sp>
      <p:grpSp>
        <p:nvGrpSpPr>
          <p:cNvPr id="2117" name="Google Shape;2117;p42"/>
          <p:cNvGrpSpPr/>
          <p:nvPr/>
        </p:nvGrpSpPr>
        <p:grpSpPr>
          <a:xfrm>
            <a:off x="616176" y="1067699"/>
            <a:ext cx="9739816" cy="5322147"/>
            <a:chOff x="526975" y="250880"/>
            <a:chExt cx="8329820" cy="4551680"/>
          </a:xfrm>
        </p:grpSpPr>
        <p:sp>
          <p:nvSpPr>
            <p:cNvPr id="2118" name="Google Shape;2118;p42"/>
            <p:cNvSpPr/>
            <p:nvPr/>
          </p:nvSpPr>
          <p:spPr>
            <a:xfrm rot="-627876">
              <a:off x="765608" y="547911"/>
              <a:ext cx="564637" cy="556515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19" name="Google Shape;2119;p42"/>
            <p:cNvSpPr/>
            <p:nvPr/>
          </p:nvSpPr>
          <p:spPr>
            <a:xfrm rot="-65030">
              <a:off x="553161" y="1269810"/>
              <a:ext cx="256959" cy="2532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7743867" y="38306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8174378" y="19183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1202067" y="19183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6" name="Google Shape;2126;p42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7" name="Google Shape;2127;p42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8636595" y="7016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0" name="Google Shape;2130;p42"/>
            <p:cNvSpPr/>
            <p:nvPr/>
          </p:nvSpPr>
          <p:spPr>
            <a:xfrm rot="-397328">
              <a:off x="3845962" y="4433733"/>
              <a:ext cx="354591" cy="34954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131" name="Google Shape;2131;p42"/>
          <p:cNvGrpSpPr/>
          <p:nvPr/>
        </p:nvGrpSpPr>
        <p:grpSpPr>
          <a:xfrm>
            <a:off x="6740086" y="2270420"/>
            <a:ext cx="1243445" cy="1348512"/>
            <a:chOff x="5764350" y="1279487"/>
            <a:chExt cx="1063436" cy="1153293"/>
          </a:xfrm>
        </p:grpSpPr>
        <p:sp>
          <p:nvSpPr>
            <p:cNvPr id="2132" name="Google Shape;2132;p42"/>
            <p:cNvSpPr/>
            <p:nvPr/>
          </p:nvSpPr>
          <p:spPr>
            <a:xfrm>
              <a:off x="5764350" y="1568102"/>
              <a:ext cx="1063436" cy="864678"/>
            </a:xfrm>
            <a:custGeom>
              <a:avLst/>
              <a:gdLst/>
              <a:ahLst/>
              <a:cxnLst/>
              <a:rect l="l" t="t" r="r" b="b"/>
              <a:pathLst>
                <a:path w="59047" h="48011" extrusionOk="0">
                  <a:moveTo>
                    <a:pt x="19200" y="1"/>
                  </a:moveTo>
                  <a:cubicBezTo>
                    <a:pt x="17008" y="1"/>
                    <a:pt x="14798" y="445"/>
                    <a:pt x="12750" y="1283"/>
                  </a:cubicBezTo>
                  <a:cubicBezTo>
                    <a:pt x="7682" y="3356"/>
                    <a:pt x="3396" y="7474"/>
                    <a:pt x="1383" y="12596"/>
                  </a:cubicBezTo>
                  <a:cubicBezTo>
                    <a:pt x="254" y="15470"/>
                    <a:pt x="0" y="18600"/>
                    <a:pt x="270" y="21658"/>
                  </a:cubicBezTo>
                  <a:cubicBezTo>
                    <a:pt x="535" y="24657"/>
                    <a:pt x="1190" y="27610"/>
                    <a:pt x="2215" y="30441"/>
                  </a:cubicBezTo>
                  <a:cubicBezTo>
                    <a:pt x="4119" y="35680"/>
                    <a:pt x="7442" y="40192"/>
                    <a:pt x="12150" y="43227"/>
                  </a:cubicBezTo>
                  <a:cubicBezTo>
                    <a:pt x="16583" y="46083"/>
                    <a:pt x="21832" y="47554"/>
                    <a:pt x="27065" y="47917"/>
                  </a:cubicBezTo>
                  <a:cubicBezTo>
                    <a:pt x="27941" y="47979"/>
                    <a:pt x="28821" y="48010"/>
                    <a:pt x="29702" y="48010"/>
                  </a:cubicBezTo>
                  <a:cubicBezTo>
                    <a:pt x="34623" y="48010"/>
                    <a:pt x="39557" y="47026"/>
                    <a:pt x="43925" y="44717"/>
                  </a:cubicBezTo>
                  <a:cubicBezTo>
                    <a:pt x="48524" y="42286"/>
                    <a:pt x="52440" y="38533"/>
                    <a:pt x="55017" y="34010"/>
                  </a:cubicBezTo>
                  <a:cubicBezTo>
                    <a:pt x="57887" y="28968"/>
                    <a:pt x="59046" y="22982"/>
                    <a:pt x="58362" y="17227"/>
                  </a:cubicBezTo>
                  <a:cubicBezTo>
                    <a:pt x="58018" y="14331"/>
                    <a:pt x="57258" y="11418"/>
                    <a:pt x="55917" y="8817"/>
                  </a:cubicBezTo>
                  <a:cubicBezTo>
                    <a:pt x="54637" y="6340"/>
                    <a:pt x="52661" y="4357"/>
                    <a:pt x="50198" y="3054"/>
                  </a:cubicBezTo>
                  <a:cubicBezTo>
                    <a:pt x="47544" y="1649"/>
                    <a:pt x="44671" y="1089"/>
                    <a:pt x="41765" y="1089"/>
                  </a:cubicBezTo>
                  <a:cubicBezTo>
                    <a:pt x="38717" y="1089"/>
                    <a:pt x="35633" y="1706"/>
                    <a:pt x="32728" y="2611"/>
                  </a:cubicBezTo>
                  <a:cubicBezTo>
                    <a:pt x="32006" y="2836"/>
                    <a:pt x="31296" y="3099"/>
                    <a:pt x="30575" y="3324"/>
                  </a:cubicBezTo>
                  <a:cubicBezTo>
                    <a:pt x="30166" y="3451"/>
                    <a:pt x="29730" y="3569"/>
                    <a:pt x="29302" y="3569"/>
                  </a:cubicBezTo>
                  <a:cubicBezTo>
                    <a:pt x="29080" y="3569"/>
                    <a:pt x="28861" y="3537"/>
                    <a:pt x="28648" y="3459"/>
                  </a:cubicBezTo>
                  <a:cubicBezTo>
                    <a:pt x="26004" y="1087"/>
                    <a:pt x="22625" y="1"/>
                    <a:pt x="19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6127401" y="1678264"/>
              <a:ext cx="370178" cy="59613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6079099" y="1985267"/>
              <a:ext cx="400380" cy="145107"/>
            </a:xfrm>
            <a:custGeom>
              <a:avLst/>
              <a:gdLst/>
              <a:ahLst/>
              <a:cxnLst/>
              <a:rect l="l" t="t" r="r" b="b"/>
              <a:pathLst>
                <a:path w="22231" h="8057" extrusionOk="0">
                  <a:moveTo>
                    <a:pt x="2958" y="1"/>
                  </a:moveTo>
                  <a:cubicBezTo>
                    <a:pt x="2721" y="1"/>
                    <a:pt x="2476" y="153"/>
                    <a:pt x="2461" y="456"/>
                  </a:cubicBezTo>
                  <a:cubicBezTo>
                    <a:pt x="2392" y="1708"/>
                    <a:pt x="1610" y="2780"/>
                    <a:pt x="480" y="3294"/>
                  </a:cubicBezTo>
                  <a:cubicBezTo>
                    <a:pt x="0" y="3513"/>
                    <a:pt x="299" y="4157"/>
                    <a:pt x="747" y="4157"/>
                  </a:cubicBezTo>
                  <a:cubicBezTo>
                    <a:pt x="814" y="4157"/>
                    <a:pt x="885" y="4142"/>
                    <a:pt x="957" y="4109"/>
                  </a:cubicBezTo>
                  <a:cubicBezTo>
                    <a:pt x="1484" y="3869"/>
                    <a:pt x="1955" y="3519"/>
                    <a:pt x="2338" y="3083"/>
                  </a:cubicBezTo>
                  <a:cubicBezTo>
                    <a:pt x="3708" y="5251"/>
                    <a:pt x="5856" y="6875"/>
                    <a:pt x="8312" y="7624"/>
                  </a:cubicBezTo>
                  <a:cubicBezTo>
                    <a:pt x="9269" y="7916"/>
                    <a:pt x="10256" y="8057"/>
                    <a:pt x="11241" y="8057"/>
                  </a:cubicBezTo>
                  <a:cubicBezTo>
                    <a:pt x="12914" y="8057"/>
                    <a:pt x="14582" y="7651"/>
                    <a:pt x="16091" y="6887"/>
                  </a:cubicBezTo>
                  <a:cubicBezTo>
                    <a:pt x="17467" y="6191"/>
                    <a:pt x="18672" y="5201"/>
                    <a:pt x="19622" y="3988"/>
                  </a:cubicBezTo>
                  <a:cubicBezTo>
                    <a:pt x="19631" y="3976"/>
                    <a:pt x="19640" y="3964"/>
                    <a:pt x="19648" y="3951"/>
                  </a:cubicBezTo>
                  <a:cubicBezTo>
                    <a:pt x="20102" y="4542"/>
                    <a:pt x="20666" y="5041"/>
                    <a:pt x="21309" y="5419"/>
                  </a:cubicBezTo>
                  <a:cubicBezTo>
                    <a:pt x="21390" y="5467"/>
                    <a:pt x="21470" y="5488"/>
                    <a:pt x="21546" y="5488"/>
                  </a:cubicBezTo>
                  <a:cubicBezTo>
                    <a:pt x="21959" y="5488"/>
                    <a:pt x="22231" y="4864"/>
                    <a:pt x="21787" y="4603"/>
                  </a:cubicBezTo>
                  <a:cubicBezTo>
                    <a:pt x="20584" y="3898"/>
                    <a:pt x="19773" y="2737"/>
                    <a:pt x="19497" y="1373"/>
                  </a:cubicBezTo>
                  <a:cubicBezTo>
                    <a:pt x="19449" y="1135"/>
                    <a:pt x="19276" y="1033"/>
                    <a:pt x="19092" y="1033"/>
                  </a:cubicBezTo>
                  <a:cubicBezTo>
                    <a:pt x="18815" y="1033"/>
                    <a:pt x="18514" y="1266"/>
                    <a:pt x="18586" y="1624"/>
                  </a:cubicBezTo>
                  <a:cubicBezTo>
                    <a:pt x="18695" y="2166"/>
                    <a:pt x="18885" y="2687"/>
                    <a:pt x="19147" y="3174"/>
                  </a:cubicBezTo>
                  <a:cubicBezTo>
                    <a:pt x="19070" y="3203"/>
                    <a:pt x="19002" y="3253"/>
                    <a:pt x="18953" y="3319"/>
                  </a:cubicBezTo>
                  <a:cubicBezTo>
                    <a:pt x="17432" y="5271"/>
                    <a:pt x="15225" y="6581"/>
                    <a:pt x="12785" y="6997"/>
                  </a:cubicBezTo>
                  <a:cubicBezTo>
                    <a:pt x="12292" y="7080"/>
                    <a:pt x="11797" y="7121"/>
                    <a:pt x="11303" y="7121"/>
                  </a:cubicBezTo>
                  <a:cubicBezTo>
                    <a:pt x="9371" y="7121"/>
                    <a:pt x="7464" y="6500"/>
                    <a:pt x="5859" y="5406"/>
                  </a:cubicBezTo>
                  <a:cubicBezTo>
                    <a:pt x="4705" y="4618"/>
                    <a:pt x="3735" y="3588"/>
                    <a:pt x="3019" y="2388"/>
                  </a:cubicBezTo>
                  <a:cubicBezTo>
                    <a:pt x="2989" y="2338"/>
                    <a:pt x="2950" y="2293"/>
                    <a:pt x="2905" y="2256"/>
                  </a:cubicBezTo>
                  <a:cubicBezTo>
                    <a:pt x="3199" y="1698"/>
                    <a:pt x="3370" y="1086"/>
                    <a:pt x="3405" y="456"/>
                  </a:cubicBezTo>
                  <a:cubicBezTo>
                    <a:pt x="3422" y="152"/>
                    <a:pt x="3194" y="1"/>
                    <a:pt x="2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5" name="Google Shape;2135;p42"/>
            <p:cNvSpPr/>
            <p:nvPr/>
          </p:nvSpPr>
          <p:spPr>
            <a:xfrm>
              <a:off x="5980606" y="2027966"/>
              <a:ext cx="95795" cy="81027"/>
            </a:xfrm>
            <a:custGeom>
              <a:avLst/>
              <a:gdLst/>
              <a:ahLst/>
              <a:cxnLst/>
              <a:rect l="l" t="t" r="r" b="b"/>
              <a:pathLst>
                <a:path w="5319" h="4499" extrusionOk="0">
                  <a:moveTo>
                    <a:pt x="2146" y="1"/>
                  </a:moveTo>
                  <a:cubicBezTo>
                    <a:pt x="1952" y="1"/>
                    <a:pt x="1761" y="27"/>
                    <a:pt x="1579" y="86"/>
                  </a:cubicBezTo>
                  <a:cubicBezTo>
                    <a:pt x="709" y="131"/>
                    <a:pt x="107" y="618"/>
                    <a:pt x="39" y="1615"/>
                  </a:cubicBezTo>
                  <a:cubicBezTo>
                    <a:pt x="1" y="2175"/>
                    <a:pt x="121" y="2764"/>
                    <a:pt x="394" y="3260"/>
                  </a:cubicBezTo>
                  <a:cubicBezTo>
                    <a:pt x="555" y="3748"/>
                    <a:pt x="869" y="4173"/>
                    <a:pt x="1370" y="4372"/>
                  </a:cubicBezTo>
                  <a:cubicBezTo>
                    <a:pt x="1588" y="4459"/>
                    <a:pt x="1815" y="4498"/>
                    <a:pt x="2040" y="4498"/>
                  </a:cubicBezTo>
                  <a:cubicBezTo>
                    <a:pt x="2224" y="4498"/>
                    <a:pt x="2408" y="4472"/>
                    <a:pt x="2586" y="4423"/>
                  </a:cubicBezTo>
                  <a:cubicBezTo>
                    <a:pt x="4071" y="4205"/>
                    <a:pt x="5319" y="2464"/>
                    <a:pt x="4236" y="1048"/>
                  </a:cubicBezTo>
                  <a:cubicBezTo>
                    <a:pt x="3780" y="451"/>
                    <a:pt x="2939" y="1"/>
                    <a:pt x="214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6" name="Google Shape;2136;p42"/>
            <p:cNvSpPr/>
            <p:nvPr/>
          </p:nvSpPr>
          <p:spPr>
            <a:xfrm>
              <a:off x="6492990" y="2058600"/>
              <a:ext cx="95777" cy="81027"/>
            </a:xfrm>
            <a:custGeom>
              <a:avLst/>
              <a:gdLst/>
              <a:ahLst/>
              <a:cxnLst/>
              <a:rect l="l" t="t" r="r" b="b"/>
              <a:pathLst>
                <a:path w="5318" h="4499" extrusionOk="0">
                  <a:moveTo>
                    <a:pt x="2146" y="1"/>
                  </a:moveTo>
                  <a:cubicBezTo>
                    <a:pt x="1952" y="1"/>
                    <a:pt x="1760" y="28"/>
                    <a:pt x="1578" y="86"/>
                  </a:cubicBezTo>
                  <a:cubicBezTo>
                    <a:pt x="709" y="130"/>
                    <a:pt x="105" y="618"/>
                    <a:pt x="38" y="1615"/>
                  </a:cubicBezTo>
                  <a:cubicBezTo>
                    <a:pt x="1" y="2176"/>
                    <a:pt x="121" y="2765"/>
                    <a:pt x="394" y="3261"/>
                  </a:cubicBezTo>
                  <a:cubicBezTo>
                    <a:pt x="555" y="3749"/>
                    <a:pt x="868" y="4173"/>
                    <a:pt x="1369" y="4372"/>
                  </a:cubicBezTo>
                  <a:cubicBezTo>
                    <a:pt x="1588" y="4459"/>
                    <a:pt x="1815" y="4499"/>
                    <a:pt x="2042" y="4499"/>
                  </a:cubicBezTo>
                  <a:cubicBezTo>
                    <a:pt x="2225" y="4499"/>
                    <a:pt x="2408" y="4473"/>
                    <a:pt x="2585" y="4424"/>
                  </a:cubicBezTo>
                  <a:cubicBezTo>
                    <a:pt x="4070" y="4206"/>
                    <a:pt x="5318" y="2464"/>
                    <a:pt x="4235" y="1048"/>
                  </a:cubicBezTo>
                  <a:cubicBezTo>
                    <a:pt x="3779" y="452"/>
                    <a:pt x="2940" y="1"/>
                    <a:pt x="214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6158845" y="1864713"/>
              <a:ext cx="103197" cy="105467"/>
            </a:xfrm>
            <a:custGeom>
              <a:avLst/>
              <a:gdLst/>
              <a:ahLst/>
              <a:cxnLst/>
              <a:rect l="l" t="t" r="r" b="b"/>
              <a:pathLst>
                <a:path w="5730" h="5856" extrusionOk="0">
                  <a:moveTo>
                    <a:pt x="2865" y="0"/>
                  </a:moveTo>
                  <a:cubicBezTo>
                    <a:pt x="1282" y="0"/>
                    <a:pt x="0" y="1310"/>
                    <a:pt x="0" y="2927"/>
                  </a:cubicBezTo>
                  <a:cubicBezTo>
                    <a:pt x="0" y="4544"/>
                    <a:pt x="1282" y="5856"/>
                    <a:pt x="2865" y="5856"/>
                  </a:cubicBezTo>
                  <a:cubicBezTo>
                    <a:pt x="4446" y="5856"/>
                    <a:pt x="5730" y="4544"/>
                    <a:pt x="5730" y="2927"/>
                  </a:cubicBezTo>
                  <a:cubicBezTo>
                    <a:pt x="5730" y="1310"/>
                    <a:pt x="4446" y="0"/>
                    <a:pt x="2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6296851" y="1868747"/>
              <a:ext cx="103197" cy="105683"/>
            </a:xfrm>
            <a:custGeom>
              <a:avLst/>
              <a:gdLst/>
              <a:ahLst/>
              <a:cxnLst/>
              <a:rect l="l" t="t" r="r" b="b"/>
              <a:pathLst>
                <a:path w="5730" h="5868" extrusionOk="0">
                  <a:moveTo>
                    <a:pt x="2865" y="0"/>
                  </a:moveTo>
                  <a:cubicBezTo>
                    <a:pt x="1284" y="0"/>
                    <a:pt x="0" y="1314"/>
                    <a:pt x="0" y="2934"/>
                  </a:cubicBezTo>
                  <a:cubicBezTo>
                    <a:pt x="0" y="4553"/>
                    <a:pt x="1284" y="5867"/>
                    <a:pt x="2865" y="5867"/>
                  </a:cubicBezTo>
                  <a:cubicBezTo>
                    <a:pt x="4448" y="5867"/>
                    <a:pt x="5730" y="4555"/>
                    <a:pt x="5730" y="2934"/>
                  </a:cubicBezTo>
                  <a:cubicBezTo>
                    <a:pt x="5730" y="1314"/>
                    <a:pt x="4448" y="0"/>
                    <a:pt x="2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39" name="Google Shape;2139;p42"/>
            <p:cNvSpPr/>
            <p:nvPr/>
          </p:nvSpPr>
          <p:spPr>
            <a:xfrm>
              <a:off x="6163599" y="1879319"/>
              <a:ext cx="80487" cy="80469"/>
            </a:xfrm>
            <a:custGeom>
              <a:avLst/>
              <a:gdLst/>
              <a:ahLst/>
              <a:cxnLst/>
              <a:rect l="l" t="t" r="r" b="b"/>
              <a:pathLst>
                <a:path w="4469" h="4468" extrusionOk="0">
                  <a:moveTo>
                    <a:pt x="2235" y="1"/>
                  </a:moveTo>
                  <a:cubicBezTo>
                    <a:pt x="1001" y="1"/>
                    <a:pt x="1" y="1001"/>
                    <a:pt x="1" y="2234"/>
                  </a:cubicBezTo>
                  <a:cubicBezTo>
                    <a:pt x="1" y="3467"/>
                    <a:pt x="1001" y="4468"/>
                    <a:pt x="2235" y="4468"/>
                  </a:cubicBezTo>
                  <a:cubicBezTo>
                    <a:pt x="3468" y="4468"/>
                    <a:pt x="4468" y="3467"/>
                    <a:pt x="4468" y="2234"/>
                  </a:cubicBezTo>
                  <a:cubicBezTo>
                    <a:pt x="4468" y="1001"/>
                    <a:pt x="3468" y="1"/>
                    <a:pt x="223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6198177" y="1893114"/>
              <a:ext cx="36128" cy="36128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003" y="1"/>
                  </a:moveTo>
                  <a:cubicBezTo>
                    <a:pt x="449" y="1"/>
                    <a:pt x="1" y="451"/>
                    <a:pt x="1" y="1004"/>
                  </a:cubicBezTo>
                  <a:cubicBezTo>
                    <a:pt x="1" y="1557"/>
                    <a:pt x="449" y="2005"/>
                    <a:pt x="1003" y="2005"/>
                  </a:cubicBezTo>
                  <a:cubicBezTo>
                    <a:pt x="1557" y="2005"/>
                    <a:pt x="2006" y="1557"/>
                    <a:pt x="2006" y="1004"/>
                  </a:cubicBezTo>
                  <a:cubicBezTo>
                    <a:pt x="2006" y="451"/>
                    <a:pt x="1557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6299822" y="1879337"/>
              <a:ext cx="83620" cy="80451"/>
            </a:xfrm>
            <a:custGeom>
              <a:avLst/>
              <a:gdLst/>
              <a:ahLst/>
              <a:cxnLst/>
              <a:rect l="l" t="t" r="r" b="b"/>
              <a:pathLst>
                <a:path w="4643" h="4467" extrusionOk="0">
                  <a:moveTo>
                    <a:pt x="2409" y="1"/>
                  </a:moveTo>
                  <a:cubicBezTo>
                    <a:pt x="1506" y="1"/>
                    <a:pt x="693" y="545"/>
                    <a:pt x="346" y="1378"/>
                  </a:cubicBezTo>
                  <a:cubicBezTo>
                    <a:pt x="1" y="2213"/>
                    <a:pt x="192" y="3174"/>
                    <a:pt x="830" y="3812"/>
                  </a:cubicBezTo>
                  <a:cubicBezTo>
                    <a:pt x="1258" y="4239"/>
                    <a:pt x="1829" y="4466"/>
                    <a:pt x="2410" y="4466"/>
                  </a:cubicBezTo>
                  <a:cubicBezTo>
                    <a:pt x="2698" y="4466"/>
                    <a:pt x="2988" y="4411"/>
                    <a:pt x="3264" y="4296"/>
                  </a:cubicBezTo>
                  <a:cubicBezTo>
                    <a:pt x="4099" y="3951"/>
                    <a:pt x="4642" y="3137"/>
                    <a:pt x="4642" y="2233"/>
                  </a:cubicBezTo>
                  <a:cubicBezTo>
                    <a:pt x="4642" y="1000"/>
                    <a:pt x="3642" y="1"/>
                    <a:pt x="24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6337552" y="1893114"/>
              <a:ext cx="36110" cy="36128"/>
            </a:xfrm>
            <a:custGeom>
              <a:avLst/>
              <a:gdLst/>
              <a:ahLst/>
              <a:cxnLst/>
              <a:rect l="l" t="t" r="r" b="b"/>
              <a:pathLst>
                <a:path w="2005" h="2006" extrusionOk="0">
                  <a:moveTo>
                    <a:pt x="1002" y="1"/>
                  </a:moveTo>
                  <a:cubicBezTo>
                    <a:pt x="449" y="1"/>
                    <a:pt x="0" y="451"/>
                    <a:pt x="0" y="1004"/>
                  </a:cubicBezTo>
                  <a:cubicBezTo>
                    <a:pt x="0" y="1557"/>
                    <a:pt x="449" y="2005"/>
                    <a:pt x="1002" y="2005"/>
                  </a:cubicBezTo>
                  <a:cubicBezTo>
                    <a:pt x="1556" y="2005"/>
                    <a:pt x="2005" y="1557"/>
                    <a:pt x="2005" y="1004"/>
                  </a:cubicBezTo>
                  <a:cubicBezTo>
                    <a:pt x="2005" y="451"/>
                    <a:pt x="1556" y="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6190938" y="1810506"/>
              <a:ext cx="62171" cy="21288"/>
            </a:xfrm>
            <a:custGeom>
              <a:avLst/>
              <a:gdLst/>
              <a:ahLst/>
              <a:cxnLst/>
              <a:rect l="l" t="t" r="r" b="b"/>
              <a:pathLst>
                <a:path w="3452" h="1182" extrusionOk="0">
                  <a:moveTo>
                    <a:pt x="1536" y="1"/>
                  </a:moveTo>
                  <a:cubicBezTo>
                    <a:pt x="553" y="1"/>
                    <a:pt x="1" y="802"/>
                    <a:pt x="1" y="802"/>
                  </a:cubicBezTo>
                  <a:cubicBezTo>
                    <a:pt x="328" y="1073"/>
                    <a:pt x="838" y="1182"/>
                    <a:pt x="1336" y="1182"/>
                  </a:cubicBezTo>
                  <a:cubicBezTo>
                    <a:pt x="2422" y="1182"/>
                    <a:pt x="3452" y="666"/>
                    <a:pt x="2408" y="200"/>
                  </a:cubicBezTo>
                  <a:cubicBezTo>
                    <a:pt x="2088" y="57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4" name="Google Shape;2144;p42"/>
            <p:cNvSpPr/>
            <p:nvPr/>
          </p:nvSpPr>
          <p:spPr>
            <a:xfrm>
              <a:off x="6309475" y="1810506"/>
              <a:ext cx="62171" cy="21288"/>
            </a:xfrm>
            <a:custGeom>
              <a:avLst/>
              <a:gdLst/>
              <a:ahLst/>
              <a:cxnLst/>
              <a:rect l="l" t="t" r="r" b="b"/>
              <a:pathLst>
                <a:path w="3452" h="1182" extrusionOk="0">
                  <a:moveTo>
                    <a:pt x="1536" y="1"/>
                  </a:moveTo>
                  <a:cubicBezTo>
                    <a:pt x="553" y="1"/>
                    <a:pt x="0" y="802"/>
                    <a:pt x="0" y="802"/>
                  </a:cubicBezTo>
                  <a:cubicBezTo>
                    <a:pt x="328" y="1073"/>
                    <a:pt x="838" y="1182"/>
                    <a:pt x="1336" y="1182"/>
                  </a:cubicBezTo>
                  <a:cubicBezTo>
                    <a:pt x="2422" y="1182"/>
                    <a:pt x="3452" y="666"/>
                    <a:pt x="2407" y="200"/>
                  </a:cubicBezTo>
                  <a:cubicBezTo>
                    <a:pt x="2088" y="57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5" name="Google Shape;2145;p42"/>
            <p:cNvSpPr/>
            <p:nvPr/>
          </p:nvSpPr>
          <p:spPr>
            <a:xfrm>
              <a:off x="6259031" y="1279487"/>
              <a:ext cx="362721" cy="438489"/>
            </a:xfrm>
            <a:custGeom>
              <a:avLst/>
              <a:gdLst/>
              <a:ahLst/>
              <a:cxnLst/>
              <a:rect l="l" t="t" r="r" b="b"/>
              <a:pathLst>
                <a:path w="20140" h="24347" extrusionOk="0">
                  <a:moveTo>
                    <a:pt x="2944" y="0"/>
                  </a:moveTo>
                  <a:cubicBezTo>
                    <a:pt x="2533" y="0"/>
                    <a:pt x="2119" y="117"/>
                    <a:pt x="1806" y="344"/>
                  </a:cubicBezTo>
                  <a:cubicBezTo>
                    <a:pt x="487" y="1305"/>
                    <a:pt x="653" y="3463"/>
                    <a:pt x="549" y="4896"/>
                  </a:cubicBezTo>
                  <a:cubicBezTo>
                    <a:pt x="257" y="8931"/>
                    <a:pt x="0" y="12974"/>
                    <a:pt x="60" y="17022"/>
                  </a:cubicBezTo>
                  <a:cubicBezTo>
                    <a:pt x="93" y="19302"/>
                    <a:pt x="233" y="21581"/>
                    <a:pt x="515" y="23845"/>
                  </a:cubicBezTo>
                  <a:cubicBezTo>
                    <a:pt x="539" y="24032"/>
                    <a:pt x="643" y="24270"/>
                    <a:pt x="863" y="24300"/>
                  </a:cubicBezTo>
                  <a:cubicBezTo>
                    <a:pt x="1065" y="24329"/>
                    <a:pt x="1264" y="24344"/>
                    <a:pt x="1459" y="24344"/>
                  </a:cubicBezTo>
                  <a:cubicBezTo>
                    <a:pt x="1846" y="24344"/>
                    <a:pt x="2220" y="24286"/>
                    <a:pt x="2586" y="24168"/>
                  </a:cubicBezTo>
                  <a:cubicBezTo>
                    <a:pt x="2688" y="24286"/>
                    <a:pt x="2844" y="24346"/>
                    <a:pt x="2993" y="24346"/>
                  </a:cubicBezTo>
                  <a:cubicBezTo>
                    <a:pt x="3153" y="24346"/>
                    <a:pt x="3305" y="24277"/>
                    <a:pt x="3377" y="24139"/>
                  </a:cubicBezTo>
                  <a:cubicBezTo>
                    <a:pt x="3736" y="24227"/>
                    <a:pt x="4100" y="24268"/>
                    <a:pt x="4468" y="24268"/>
                  </a:cubicBezTo>
                  <a:cubicBezTo>
                    <a:pt x="7206" y="24268"/>
                    <a:pt x="10122" y="22009"/>
                    <a:pt x="11985" y="20366"/>
                  </a:cubicBezTo>
                  <a:cubicBezTo>
                    <a:pt x="14745" y="17933"/>
                    <a:pt x="16950" y="14863"/>
                    <a:pt x="18396" y="11481"/>
                  </a:cubicBezTo>
                  <a:cubicBezTo>
                    <a:pt x="19211" y="9576"/>
                    <a:pt x="19787" y="7585"/>
                    <a:pt x="20094" y="5536"/>
                  </a:cubicBezTo>
                  <a:cubicBezTo>
                    <a:pt x="20139" y="5230"/>
                    <a:pt x="19948" y="4939"/>
                    <a:pt x="19643" y="4939"/>
                  </a:cubicBezTo>
                  <a:cubicBezTo>
                    <a:pt x="19601" y="4939"/>
                    <a:pt x="19557" y="4944"/>
                    <a:pt x="19511" y="4956"/>
                  </a:cubicBezTo>
                  <a:cubicBezTo>
                    <a:pt x="13716" y="6438"/>
                    <a:pt x="6959" y="8485"/>
                    <a:pt x="3894" y="14046"/>
                  </a:cubicBezTo>
                  <a:cubicBezTo>
                    <a:pt x="3887" y="13639"/>
                    <a:pt x="3872" y="13230"/>
                    <a:pt x="3849" y="12822"/>
                  </a:cubicBezTo>
                  <a:cubicBezTo>
                    <a:pt x="3846" y="12706"/>
                    <a:pt x="3799" y="12596"/>
                    <a:pt x="3717" y="12513"/>
                  </a:cubicBezTo>
                  <a:cubicBezTo>
                    <a:pt x="4078" y="8935"/>
                    <a:pt x="4497" y="5355"/>
                    <a:pt x="4422" y="1761"/>
                  </a:cubicBezTo>
                  <a:cubicBezTo>
                    <a:pt x="4421" y="1712"/>
                    <a:pt x="4413" y="1665"/>
                    <a:pt x="4399" y="1618"/>
                  </a:cubicBezTo>
                  <a:cubicBezTo>
                    <a:pt x="4518" y="1506"/>
                    <a:pt x="4573" y="1343"/>
                    <a:pt x="4547" y="1182"/>
                  </a:cubicBezTo>
                  <a:cubicBezTo>
                    <a:pt x="4427" y="383"/>
                    <a:pt x="3689" y="0"/>
                    <a:pt x="2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6312879" y="1297136"/>
              <a:ext cx="280866" cy="413960"/>
            </a:xfrm>
            <a:custGeom>
              <a:avLst/>
              <a:gdLst/>
              <a:ahLst/>
              <a:cxnLst/>
              <a:rect l="l" t="t" r="r" b="b"/>
              <a:pathLst>
                <a:path w="15595" h="22985" extrusionOk="0">
                  <a:moveTo>
                    <a:pt x="1414" y="0"/>
                  </a:moveTo>
                  <a:cubicBezTo>
                    <a:pt x="1177" y="0"/>
                    <a:pt x="942" y="152"/>
                    <a:pt x="944" y="457"/>
                  </a:cubicBezTo>
                  <a:cubicBezTo>
                    <a:pt x="988" y="7825"/>
                    <a:pt x="682" y="15184"/>
                    <a:pt x="27" y="22532"/>
                  </a:cubicBezTo>
                  <a:cubicBezTo>
                    <a:pt x="0" y="22834"/>
                    <a:pt x="222" y="22985"/>
                    <a:pt x="458" y="22985"/>
                  </a:cubicBezTo>
                  <a:cubicBezTo>
                    <a:pt x="694" y="22985"/>
                    <a:pt x="945" y="22833"/>
                    <a:pt x="972" y="22532"/>
                  </a:cubicBezTo>
                  <a:cubicBezTo>
                    <a:pt x="987" y="22361"/>
                    <a:pt x="1001" y="22191"/>
                    <a:pt x="1016" y="22021"/>
                  </a:cubicBezTo>
                  <a:cubicBezTo>
                    <a:pt x="1106" y="21985"/>
                    <a:pt x="1182" y="21923"/>
                    <a:pt x="1235" y="21842"/>
                  </a:cubicBezTo>
                  <a:cubicBezTo>
                    <a:pt x="5089" y="16201"/>
                    <a:pt x="9819" y="11190"/>
                    <a:pt x="15214" y="6999"/>
                  </a:cubicBezTo>
                  <a:cubicBezTo>
                    <a:pt x="15595" y="6703"/>
                    <a:pt x="15248" y="6223"/>
                    <a:pt x="14852" y="6223"/>
                  </a:cubicBezTo>
                  <a:cubicBezTo>
                    <a:pt x="14749" y="6223"/>
                    <a:pt x="14643" y="6255"/>
                    <a:pt x="14546" y="6331"/>
                  </a:cubicBezTo>
                  <a:cubicBezTo>
                    <a:pt x="9427" y="10307"/>
                    <a:pt x="4917" y="15026"/>
                    <a:pt x="1160" y="20303"/>
                  </a:cubicBezTo>
                  <a:cubicBezTo>
                    <a:pt x="1685" y="13701"/>
                    <a:pt x="1929" y="7087"/>
                    <a:pt x="1890" y="457"/>
                  </a:cubicBezTo>
                  <a:cubicBezTo>
                    <a:pt x="1888" y="153"/>
                    <a:pt x="1651" y="0"/>
                    <a:pt x="141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2147" name="Google Shape;2147;p42"/>
          <p:cNvGrpSpPr/>
          <p:nvPr/>
        </p:nvGrpSpPr>
        <p:grpSpPr>
          <a:xfrm>
            <a:off x="2447122" y="2478362"/>
            <a:ext cx="1765760" cy="1206926"/>
            <a:chOff x="2092862" y="1457326"/>
            <a:chExt cx="1510138" cy="1032204"/>
          </a:xfrm>
        </p:grpSpPr>
        <p:sp>
          <p:nvSpPr>
            <p:cNvPr id="2148" name="Google Shape;2148;p42"/>
            <p:cNvSpPr/>
            <p:nvPr/>
          </p:nvSpPr>
          <p:spPr>
            <a:xfrm>
              <a:off x="2407332" y="2206592"/>
              <a:ext cx="219600" cy="177183"/>
            </a:xfrm>
            <a:custGeom>
              <a:avLst/>
              <a:gdLst/>
              <a:ahLst/>
              <a:cxnLst/>
              <a:rect l="l" t="t" r="r" b="b"/>
              <a:pathLst>
                <a:path w="13211" h="11470" extrusionOk="0">
                  <a:moveTo>
                    <a:pt x="0" y="1"/>
                  </a:moveTo>
                  <a:cubicBezTo>
                    <a:pt x="1" y="1"/>
                    <a:pt x="5020" y="11444"/>
                    <a:pt x="13210" y="11470"/>
                  </a:cubicBezTo>
                  <a:cubicBezTo>
                    <a:pt x="13210" y="11470"/>
                    <a:pt x="12282" y="4230"/>
                    <a:pt x="2344" y="9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2432384" y="1457326"/>
              <a:ext cx="645418" cy="446850"/>
            </a:xfrm>
            <a:custGeom>
              <a:avLst/>
              <a:gdLst/>
              <a:ahLst/>
              <a:cxnLst/>
              <a:rect l="l" t="t" r="r" b="b"/>
              <a:pathLst>
                <a:path w="38828" h="28927" extrusionOk="0">
                  <a:moveTo>
                    <a:pt x="18897" y="0"/>
                  </a:moveTo>
                  <a:cubicBezTo>
                    <a:pt x="15113" y="0"/>
                    <a:pt x="11204" y="3859"/>
                    <a:pt x="8267" y="7888"/>
                  </a:cubicBezTo>
                  <a:cubicBezTo>
                    <a:pt x="4745" y="12722"/>
                    <a:pt x="0" y="19249"/>
                    <a:pt x="0" y="19249"/>
                  </a:cubicBezTo>
                  <a:lnTo>
                    <a:pt x="38293" y="28927"/>
                  </a:lnTo>
                  <a:cubicBezTo>
                    <a:pt x="38827" y="21865"/>
                    <a:pt x="33649" y="19268"/>
                    <a:pt x="28287" y="13567"/>
                  </a:cubicBezTo>
                  <a:cubicBezTo>
                    <a:pt x="24139" y="9156"/>
                    <a:pt x="24920" y="2220"/>
                    <a:pt x="21141" y="492"/>
                  </a:cubicBezTo>
                  <a:cubicBezTo>
                    <a:pt x="20404" y="154"/>
                    <a:pt x="19653" y="0"/>
                    <a:pt x="18897" y="0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0" name="Google Shape;2150;p42"/>
            <p:cNvSpPr/>
            <p:nvPr/>
          </p:nvSpPr>
          <p:spPr>
            <a:xfrm>
              <a:off x="2636606" y="1532093"/>
              <a:ext cx="202961" cy="273699"/>
            </a:xfrm>
            <a:custGeom>
              <a:avLst/>
              <a:gdLst/>
              <a:ahLst/>
              <a:cxnLst/>
              <a:rect l="l" t="t" r="r" b="b"/>
              <a:pathLst>
                <a:path w="12210" h="17718" extrusionOk="0">
                  <a:moveTo>
                    <a:pt x="11900" y="0"/>
                  </a:moveTo>
                  <a:lnTo>
                    <a:pt x="1" y="17514"/>
                  </a:lnTo>
                  <a:lnTo>
                    <a:pt x="809" y="17718"/>
                  </a:lnTo>
                  <a:lnTo>
                    <a:pt x="12210" y="936"/>
                  </a:lnTo>
                  <a:cubicBezTo>
                    <a:pt x="12108" y="617"/>
                    <a:pt x="12004" y="304"/>
                    <a:pt x="1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2541419" y="1461697"/>
              <a:ext cx="245198" cy="321741"/>
            </a:xfrm>
            <a:custGeom>
              <a:avLst/>
              <a:gdLst/>
              <a:ahLst/>
              <a:cxnLst/>
              <a:rect l="l" t="t" r="r" b="b"/>
              <a:pathLst>
                <a:path w="14751" h="20828" extrusionOk="0">
                  <a:moveTo>
                    <a:pt x="14012" y="0"/>
                  </a:moveTo>
                  <a:lnTo>
                    <a:pt x="0" y="20624"/>
                  </a:lnTo>
                  <a:lnTo>
                    <a:pt x="808" y="20828"/>
                  </a:lnTo>
                  <a:lnTo>
                    <a:pt x="14750" y="306"/>
                  </a:lnTo>
                  <a:cubicBezTo>
                    <a:pt x="14692" y="275"/>
                    <a:pt x="14643" y="235"/>
                    <a:pt x="14583" y="209"/>
                  </a:cubicBezTo>
                  <a:cubicBezTo>
                    <a:pt x="14393" y="122"/>
                    <a:pt x="14203" y="63"/>
                    <a:pt x="14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2" name="Google Shape;2152;p42"/>
            <p:cNvSpPr/>
            <p:nvPr/>
          </p:nvSpPr>
          <p:spPr>
            <a:xfrm>
              <a:off x="2922185" y="1758435"/>
              <a:ext cx="90543" cy="114451"/>
            </a:xfrm>
            <a:custGeom>
              <a:avLst/>
              <a:gdLst/>
              <a:ahLst/>
              <a:cxnLst/>
              <a:rect l="l" t="t" r="r" b="b"/>
              <a:pathLst>
                <a:path w="5447" h="7409" extrusionOk="0">
                  <a:moveTo>
                    <a:pt x="4895" y="0"/>
                  </a:moveTo>
                  <a:lnTo>
                    <a:pt x="1" y="7204"/>
                  </a:lnTo>
                  <a:lnTo>
                    <a:pt x="808" y="7408"/>
                  </a:lnTo>
                  <a:lnTo>
                    <a:pt x="5446" y="582"/>
                  </a:lnTo>
                  <a:cubicBezTo>
                    <a:pt x="5268" y="388"/>
                    <a:pt x="5083" y="194"/>
                    <a:pt x="4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3" name="Google Shape;2153;p42"/>
            <p:cNvSpPr/>
            <p:nvPr/>
          </p:nvSpPr>
          <p:spPr>
            <a:xfrm>
              <a:off x="2731793" y="1630017"/>
              <a:ext cx="149852" cy="198145"/>
            </a:xfrm>
            <a:custGeom>
              <a:avLst/>
              <a:gdLst/>
              <a:ahLst/>
              <a:cxnLst/>
              <a:rect l="l" t="t" r="r" b="b"/>
              <a:pathLst>
                <a:path w="9015" h="12827" extrusionOk="0">
                  <a:moveTo>
                    <a:pt x="8576" y="1"/>
                  </a:moveTo>
                  <a:lnTo>
                    <a:pt x="0" y="12622"/>
                  </a:lnTo>
                  <a:lnTo>
                    <a:pt x="808" y="12826"/>
                  </a:lnTo>
                  <a:lnTo>
                    <a:pt x="9014" y="748"/>
                  </a:lnTo>
                  <a:cubicBezTo>
                    <a:pt x="8858" y="503"/>
                    <a:pt x="8715" y="253"/>
                    <a:pt x="85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4" name="Google Shape;2154;p42"/>
            <p:cNvSpPr/>
            <p:nvPr/>
          </p:nvSpPr>
          <p:spPr>
            <a:xfrm>
              <a:off x="2827014" y="1698204"/>
              <a:ext cx="118602" cy="152312"/>
            </a:xfrm>
            <a:custGeom>
              <a:avLst/>
              <a:gdLst/>
              <a:ahLst/>
              <a:cxnLst/>
              <a:rect l="l" t="t" r="r" b="b"/>
              <a:pathLst>
                <a:path w="7135" h="9860" extrusionOk="0">
                  <a:moveTo>
                    <a:pt x="6559" y="0"/>
                  </a:moveTo>
                  <a:lnTo>
                    <a:pt x="0" y="9655"/>
                  </a:lnTo>
                  <a:lnTo>
                    <a:pt x="808" y="9860"/>
                  </a:lnTo>
                  <a:lnTo>
                    <a:pt x="7134" y="547"/>
                  </a:lnTo>
                  <a:cubicBezTo>
                    <a:pt x="6943" y="365"/>
                    <a:pt x="6753" y="187"/>
                    <a:pt x="6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2092862" y="1532989"/>
              <a:ext cx="1510138" cy="956540"/>
            </a:xfrm>
            <a:custGeom>
              <a:avLst/>
              <a:gdLst/>
              <a:ahLst/>
              <a:cxnLst/>
              <a:rect l="l" t="t" r="r" b="b"/>
              <a:pathLst>
                <a:path w="90849" h="61922" extrusionOk="0">
                  <a:moveTo>
                    <a:pt x="89156" y="1"/>
                  </a:moveTo>
                  <a:cubicBezTo>
                    <a:pt x="89119" y="1"/>
                    <a:pt x="89080" y="2"/>
                    <a:pt x="89042" y="5"/>
                  </a:cubicBezTo>
                  <a:cubicBezTo>
                    <a:pt x="80812" y="647"/>
                    <a:pt x="73208" y="4367"/>
                    <a:pt x="70585" y="13895"/>
                  </a:cubicBezTo>
                  <a:cubicBezTo>
                    <a:pt x="68309" y="22156"/>
                    <a:pt x="63672" y="24302"/>
                    <a:pt x="61473" y="24302"/>
                  </a:cubicBezTo>
                  <a:cubicBezTo>
                    <a:pt x="61455" y="24302"/>
                    <a:pt x="61437" y="24301"/>
                    <a:pt x="61419" y="24301"/>
                  </a:cubicBezTo>
                  <a:cubicBezTo>
                    <a:pt x="49916" y="24110"/>
                    <a:pt x="47805" y="12745"/>
                    <a:pt x="31697" y="12477"/>
                  </a:cubicBezTo>
                  <a:cubicBezTo>
                    <a:pt x="31523" y="12474"/>
                    <a:pt x="31349" y="12473"/>
                    <a:pt x="31176" y="12473"/>
                  </a:cubicBezTo>
                  <a:cubicBezTo>
                    <a:pt x="15366" y="12473"/>
                    <a:pt x="5234" y="24427"/>
                    <a:pt x="5234" y="24427"/>
                  </a:cubicBezTo>
                  <a:cubicBezTo>
                    <a:pt x="5204" y="24427"/>
                    <a:pt x="5173" y="24426"/>
                    <a:pt x="5143" y="24426"/>
                  </a:cubicBezTo>
                  <a:cubicBezTo>
                    <a:pt x="2624" y="24426"/>
                    <a:pt x="0" y="26167"/>
                    <a:pt x="2894" y="30937"/>
                  </a:cubicBezTo>
                  <a:cubicBezTo>
                    <a:pt x="5823" y="35765"/>
                    <a:pt x="18733" y="47133"/>
                    <a:pt x="32945" y="47370"/>
                  </a:cubicBezTo>
                  <a:cubicBezTo>
                    <a:pt x="33095" y="47373"/>
                    <a:pt x="33245" y="47374"/>
                    <a:pt x="33394" y="47374"/>
                  </a:cubicBezTo>
                  <a:cubicBezTo>
                    <a:pt x="47242" y="47374"/>
                    <a:pt x="54582" y="36688"/>
                    <a:pt x="61115" y="36688"/>
                  </a:cubicBezTo>
                  <a:cubicBezTo>
                    <a:pt x="61148" y="36688"/>
                    <a:pt x="61181" y="36688"/>
                    <a:pt x="61214" y="36688"/>
                  </a:cubicBezTo>
                  <a:cubicBezTo>
                    <a:pt x="62797" y="36715"/>
                    <a:pt x="68011" y="39015"/>
                    <a:pt x="70026" y="47415"/>
                  </a:cubicBezTo>
                  <a:cubicBezTo>
                    <a:pt x="72333" y="57026"/>
                    <a:pt x="79808" y="60997"/>
                    <a:pt x="88011" y="61912"/>
                  </a:cubicBezTo>
                  <a:cubicBezTo>
                    <a:pt x="88066" y="61918"/>
                    <a:pt x="88120" y="61921"/>
                    <a:pt x="88173" y="61921"/>
                  </a:cubicBezTo>
                  <a:cubicBezTo>
                    <a:pt x="89187" y="61921"/>
                    <a:pt x="89848" y="60841"/>
                    <a:pt x="89422" y="59875"/>
                  </a:cubicBezTo>
                  <a:cubicBezTo>
                    <a:pt x="87635" y="55827"/>
                    <a:pt x="89588" y="48646"/>
                    <a:pt x="87054" y="42694"/>
                  </a:cubicBezTo>
                  <a:cubicBezTo>
                    <a:pt x="84618" y="36977"/>
                    <a:pt x="75039" y="31507"/>
                    <a:pt x="73601" y="30710"/>
                  </a:cubicBezTo>
                  <a:cubicBezTo>
                    <a:pt x="75064" y="29962"/>
                    <a:pt x="84820" y="24813"/>
                    <a:pt x="87445" y="19181"/>
                  </a:cubicBezTo>
                  <a:cubicBezTo>
                    <a:pt x="90176" y="13318"/>
                    <a:pt x="88464" y="6073"/>
                    <a:pt x="90384" y="2088"/>
                  </a:cubicBezTo>
                  <a:cubicBezTo>
                    <a:pt x="90849" y="1123"/>
                    <a:pt x="90198" y="1"/>
                    <a:pt x="89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6" name="Google Shape;2156;p42"/>
            <p:cNvSpPr/>
            <p:nvPr/>
          </p:nvSpPr>
          <p:spPr>
            <a:xfrm>
              <a:off x="2092862" y="1772153"/>
              <a:ext cx="431038" cy="431773"/>
            </a:xfrm>
            <a:custGeom>
              <a:avLst/>
              <a:gdLst/>
              <a:ahLst/>
              <a:cxnLst/>
              <a:rect l="l" t="t" r="r" b="b"/>
              <a:pathLst>
                <a:path w="25931" h="27951" extrusionOk="0">
                  <a:moveTo>
                    <a:pt x="17631" y="0"/>
                  </a:moveTo>
                  <a:cubicBezTo>
                    <a:pt x="9821" y="3542"/>
                    <a:pt x="5234" y="8945"/>
                    <a:pt x="5234" y="8945"/>
                  </a:cubicBezTo>
                  <a:cubicBezTo>
                    <a:pt x="5204" y="8945"/>
                    <a:pt x="5173" y="8944"/>
                    <a:pt x="5143" y="8944"/>
                  </a:cubicBezTo>
                  <a:cubicBezTo>
                    <a:pt x="2624" y="8944"/>
                    <a:pt x="0" y="10685"/>
                    <a:pt x="2894" y="15455"/>
                  </a:cubicBezTo>
                  <a:cubicBezTo>
                    <a:pt x="4740" y="18499"/>
                    <a:pt x="10552" y="24136"/>
                    <a:pt x="18153" y="27950"/>
                  </a:cubicBezTo>
                  <a:cubicBezTo>
                    <a:pt x="22744" y="24836"/>
                    <a:pt x="25739" y="19962"/>
                    <a:pt x="25831" y="14433"/>
                  </a:cubicBezTo>
                  <a:cubicBezTo>
                    <a:pt x="25930" y="8513"/>
                    <a:pt x="22677" y="3231"/>
                    <a:pt x="17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2139558" y="1914767"/>
              <a:ext cx="242988" cy="129666"/>
            </a:xfrm>
            <a:custGeom>
              <a:avLst/>
              <a:gdLst/>
              <a:ahLst/>
              <a:cxnLst/>
              <a:rect l="l" t="t" r="r" b="b"/>
              <a:pathLst>
                <a:path w="14618" h="8394" extrusionOk="0">
                  <a:moveTo>
                    <a:pt x="673" y="0"/>
                  </a:moveTo>
                  <a:cubicBezTo>
                    <a:pt x="436" y="89"/>
                    <a:pt x="211" y="204"/>
                    <a:pt x="0" y="343"/>
                  </a:cubicBezTo>
                  <a:cubicBezTo>
                    <a:pt x="502" y="1293"/>
                    <a:pt x="1209" y="2793"/>
                    <a:pt x="2026" y="4988"/>
                  </a:cubicBezTo>
                  <a:cubicBezTo>
                    <a:pt x="2649" y="6663"/>
                    <a:pt x="3877" y="7775"/>
                    <a:pt x="5577" y="8204"/>
                  </a:cubicBezTo>
                  <a:cubicBezTo>
                    <a:pt x="6059" y="8323"/>
                    <a:pt x="6554" y="8387"/>
                    <a:pt x="7051" y="8393"/>
                  </a:cubicBezTo>
                  <a:cubicBezTo>
                    <a:pt x="7091" y="8393"/>
                    <a:pt x="7131" y="8394"/>
                    <a:pt x="7172" y="8394"/>
                  </a:cubicBezTo>
                  <a:cubicBezTo>
                    <a:pt x="9523" y="8394"/>
                    <a:pt x="12226" y="7285"/>
                    <a:pt x="14445" y="5337"/>
                  </a:cubicBezTo>
                  <a:cubicBezTo>
                    <a:pt x="14602" y="5200"/>
                    <a:pt x="14617" y="4963"/>
                    <a:pt x="14481" y="4806"/>
                  </a:cubicBezTo>
                  <a:cubicBezTo>
                    <a:pt x="14406" y="4721"/>
                    <a:pt x="14302" y="4678"/>
                    <a:pt x="14197" y="4678"/>
                  </a:cubicBezTo>
                  <a:cubicBezTo>
                    <a:pt x="14109" y="4678"/>
                    <a:pt x="14021" y="4709"/>
                    <a:pt x="13950" y="4771"/>
                  </a:cubicBezTo>
                  <a:cubicBezTo>
                    <a:pt x="11865" y="6602"/>
                    <a:pt x="9350" y="7643"/>
                    <a:pt x="7186" y="7643"/>
                  </a:cubicBezTo>
                  <a:cubicBezTo>
                    <a:pt x="6689" y="7643"/>
                    <a:pt x="6210" y="7588"/>
                    <a:pt x="5760" y="7475"/>
                  </a:cubicBezTo>
                  <a:cubicBezTo>
                    <a:pt x="4311" y="7109"/>
                    <a:pt x="3263" y="6158"/>
                    <a:pt x="2730" y="4726"/>
                  </a:cubicBezTo>
                  <a:cubicBezTo>
                    <a:pt x="1903" y="2500"/>
                    <a:pt x="1187" y="976"/>
                    <a:pt x="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2398854" y="2199085"/>
              <a:ext cx="198489" cy="269590"/>
            </a:xfrm>
            <a:custGeom>
              <a:avLst/>
              <a:gdLst/>
              <a:ahLst/>
              <a:cxnLst/>
              <a:rect l="l" t="t" r="r" b="b"/>
              <a:pathLst>
                <a:path w="11941" h="17452" extrusionOk="0">
                  <a:moveTo>
                    <a:pt x="1" y="1"/>
                  </a:moveTo>
                  <a:cubicBezTo>
                    <a:pt x="1" y="1"/>
                    <a:pt x="1580" y="10280"/>
                    <a:pt x="8932" y="17451"/>
                  </a:cubicBezTo>
                  <a:cubicBezTo>
                    <a:pt x="8932" y="17451"/>
                    <a:pt x="11941" y="8977"/>
                    <a:pt x="927" y="7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59" name="Google Shape;2159;p42"/>
            <p:cNvSpPr/>
            <p:nvPr/>
          </p:nvSpPr>
          <p:spPr>
            <a:xfrm>
              <a:off x="2706825" y="1737071"/>
              <a:ext cx="66207" cy="523392"/>
            </a:xfrm>
            <a:custGeom>
              <a:avLst/>
              <a:gdLst/>
              <a:ahLst/>
              <a:cxnLst/>
              <a:rect l="l" t="t" r="r" b="b"/>
              <a:pathLst>
                <a:path w="3983" h="33882" extrusionOk="0">
                  <a:moveTo>
                    <a:pt x="868" y="0"/>
                  </a:moveTo>
                  <a:cubicBezTo>
                    <a:pt x="1090" y="363"/>
                    <a:pt x="1272" y="747"/>
                    <a:pt x="1379" y="1148"/>
                  </a:cubicBezTo>
                  <a:cubicBezTo>
                    <a:pt x="1675" y="2271"/>
                    <a:pt x="1385" y="3329"/>
                    <a:pt x="619" y="3906"/>
                  </a:cubicBezTo>
                  <a:cubicBezTo>
                    <a:pt x="429" y="4050"/>
                    <a:pt x="444" y="4341"/>
                    <a:pt x="648" y="4463"/>
                  </a:cubicBezTo>
                  <a:cubicBezTo>
                    <a:pt x="1719" y="5109"/>
                    <a:pt x="2494" y="6240"/>
                    <a:pt x="2669" y="7416"/>
                  </a:cubicBezTo>
                  <a:cubicBezTo>
                    <a:pt x="2841" y="8567"/>
                    <a:pt x="2420" y="9652"/>
                    <a:pt x="1574" y="10250"/>
                  </a:cubicBezTo>
                  <a:cubicBezTo>
                    <a:pt x="1380" y="10386"/>
                    <a:pt x="1385" y="10677"/>
                    <a:pt x="1585" y="10807"/>
                  </a:cubicBezTo>
                  <a:cubicBezTo>
                    <a:pt x="2574" y="11452"/>
                    <a:pt x="3216" y="12584"/>
                    <a:pt x="3260" y="13761"/>
                  </a:cubicBezTo>
                  <a:cubicBezTo>
                    <a:pt x="3306" y="14929"/>
                    <a:pt x="2757" y="16032"/>
                    <a:pt x="1828" y="16639"/>
                  </a:cubicBezTo>
                  <a:cubicBezTo>
                    <a:pt x="1629" y="16770"/>
                    <a:pt x="1625" y="17060"/>
                    <a:pt x="1818" y="17197"/>
                  </a:cubicBezTo>
                  <a:cubicBezTo>
                    <a:pt x="2727" y="17835"/>
                    <a:pt x="3238" y="18956"/>
                    <a:pt x="3154" y="20122"/>
                  </a:cubicBezTo>
                  <a:cubicBezTo>
                    <a:pt x="3071" y="21297"/>
                    <a:pt x="2391" y="22407"/>
                    <a:pt x="1381" y="23018"/>
                  </a:cubicBezTo>
                  <a:cubicBezTo>
                    <a:pt x="1178" y="23142"/>
                    <a:pt x="1162" y="23431"/>
                    <a:pt x="1352" y="23575"/>
                  </a:cubicBezTo>
                  <a:cubicBezTo>
                    <a:pt x="2179" y="24200"/>
                    <a:pt x="2562" y="25299"/>
                    <a:pt x="2351" y="26444"/>
                  </a:cubicBezTo>
                  <a:cubicBezTo>
                    <a:pt x="2138" y="27612"/>
                    <a:pt x="1327" y="28717"/>
                    <a:pt x="234" y="29328"/>
                  </a:cubicBezTo>
                  <a:cubicBezTo>
                    <a:pt x="26" y="29444"/>
                    <a:pt x="0" y="29733"/>
                    <a:pt x="186" y="29884"/>
                  </a:cubicBezTo>
                  <a:cubicBezTo>
                    <a:pt x="932" y="30487"/>
                    <a:pt x="1187" y="31553"/>
                    <a:pt x="853" y="32666"/>
                  </a:cubicBezTo>
                  <a:cubicBezTo>
                    <a:pt x="726" y="33095"/>
                    <a:pt x="516" y="33504"/>
                    <a:pt x="255" y="33882"/>
                  </a:cubicBezTo>
                  <a:cubicBezTo>
                    <a:pt x="547" y="33839"/>
                    <a:pt x="838" y="33797"/>
                    <a:pt x="1124" y="33745"/>
                  </a:cubicBezTo>
                  <a:cubicBezTo>
                    <a:pt x="1276" y="33460"/>
                    <a:pt x="1408" y="33166"/>
                    <a:pt x="1500" y="32860"/>
                  </a:cubicBezTo>
                  <a:cubicBezTo>
                    <a:pt x="1862" y="31654"/>
                    <a:pt x="1648" y="30478"/>
                    <a:pt x="945" y="29680"/>
                  </a:cubicBezTo>
                  <a:cubicBezTo>
                    <a:pt x="2027" y="28944"/>
                    <a:pt x="2789" y="27806"/>
                    <a:pt x="3015" y="26565"/>
                  </a:cubicBezTo>
                  <a:cubicBezTo>
                    <a:pt x="3240" y="25337"/>
                    <a:pt x="2895" y="24142"/>
                    <a:pt x="2105" y="23342"/>
                  </a:cubicBezTo>
                  <a:cubicBezTo>
                    <a:pt x="3110" y="22582"/>
                    <a:pt x="3737" y="21427"/>
                    <a:pt x="3827" y="20171"/>
                  </a:cubicBezTo>
                  <a:cubicBezTo>
                    <a:pt x="3916" y="18929"/>
                    <a:pt x="3439" y="17728"/>
                    <a:pt x="2562" y="16931"/>
                  </a:cubicBezTo>
                  <a:cubicBezTo>
                    <a:pt x="3464" y="16164"/>
                    <a:pt x="3983" y="14979"/>
                    <a:pt x="3934" y="13735"/>
                  </a:cubicBezTo>
                  <a:cubicBezTo>
                    <a:pt x="3886" y="12477"/>
                    <a:pt x="3297" y="11302"/>
                    <a:pt x="2319" y="10509"/>
                  </a:cubicBezTo>
                  <a:cubicBezTo>
                    <a:pt x="3135" y="9736"/>
                    <a:pt x="3520" y="8554"/>
                    <a:pt x="3335" y="7317"/>
                  </a:cubicBezTo>
                  <a:cubicBezTo>
                    <a:pt x="3149" y="6070"/>
                    <a:pt x="2426" y="4908"/>
                    <a:pt x="1370" y="4135"/>
                  </a:cubicBezTo>
                  <a:cubicBezTo>
                    <a:pt x="2098" y="3361"/>
                    <a:pt x="2352" y="2194"/>
                    <a:pt x="2030" y="978"/>
                  </a:cubicBezTo>
                  <a:cubicBezTo>
                    <a:pt x="1961" y="721"/>
                    <a:pt x="1872" y="470"/>
                    <a:pt x="1761" y="228"/>
                  </a:cubicBezTo>
                  <a:cubicBezTo>
                    <a:pt x="1471" y="148"/>
                    <a:pt x="1172" y="72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0" name="Google Shape;2160;p42"/>
            <p:cNvSpPr/>
            <p:nvPr/>
          </p:nvSpPr>
          <p:spPr>
            <a:xfrm>
              <a:off x="3003857" y="1890823"/>
              <a:ext cx="46892" cy="235327"/>
            </a:xfrm>
            <a:custGeom>
              <a:avLst/>
              <a:gdLst/>
              <a:ahLst/>
              <a:cxnLst/>
              <a:rect l="l" t="t" r="r" b="b"/>
              <a:pathLst>
                <a:path w="2821" h="15234" extrusionOk="0">
                  <a:moveTo>
                    <a:pt x="992" y="1"/>
                  </a:moveTo>
                  <a:cubicBezTo>
                    <a:pt x="831" y="223"/>
                    <a:pt x="636" y="416"/>
                    <a:pt x="412" y="576"/>
                  </a:cubicBezTo>
                  <a:cubicBezTo>
                    <a:pt x="218" y="713"/>
                    <a:pt x="223" y="1004"/>
                    <a:pt x="423" y="1133"/>
                  </a:cubicBezTo>
                  <a:cubicBezTo>
                    <a:pt x="1413" y="1779"/>
                    <a:pt x="2055" y="2910"/>
                    <a:pt x="2098" y="4086"/>
                  </a:cubicBezTo>
                  <a:cubicBezTo>
                    <a:pt x="2144" y="5255"/>
                    <a:pt x="1596" y="6358"/>
                    <a:pt x="666" y="6966"/>
                  </a:cubicBezTo>
                  <a:cubicBezTo>
                    <a:pt x="468" y="7096"/>
                    <a:pt x="463" y="7386"/>
                    <a:pt x="657" y="7524"/>
                  </a:cubicBezTo>
                  <a:cubicBezTo>
                    <a:pt x="1565" y="8162"/>
                    <a:pt x="2078" y="9283"/>
                    <a:pt x="1993" y="10449"/>
                  </a:cubicBezTo>
                  <a:cubicBezTo>
                    <a:pt x="1909" y="11624"/>
                    <a:pt x="1230" y="12732"/>
                    <a:pt x="220" y="13345"/>
                  </a:cubicBezTo>
                  <a:cubicBezTo>
                    <a:pt x="16" y="13467"/>
                    <a:pt x="0" y="13758"/>
                    <a:pt x="190" y="13901"/>
                  </a:cubicBezTo>
                  <a:cubicBezTo>
                    <a:pt x="629" y="14233"/>
                    <a:pt x="938" y="14699"/>
                    <a:pt x="1105" y="15233"/>
                  </a:cubicBezTo>
                  <a:cubicBezTo>
                    <a:pt x="1307" y="15121"/>
                    <a:pt x="1507" y="15014"/>
                    <a:pt x="1707" y="14911"/>
                  </a:cubicBezTo>
                  <a:cubicBezTo>
                    <a:pt x="1541" y="14442"/>
                    <a:pt x="1288" y="14016"/>
                    <a:pt x="943" y="13667"/>
                  </a:cubicBezTo>
                  <a:cubicBezTo>
                    <a:pt x="1947" y="12908"/>
                    <a:pt x="2574" y="11752"/>
                    <a:pt x="2665" y="10496"/>
                  </a:cubicBezTo>
                  <a:cubicBezTo>
                    <a:pt x="2755" y="9256"/>
                    <a:pt x="2277" y="8053"/>
                    <a:pt x="1400" y="7256"/>
                  </a:cubicBezTo>
                  <a:cubicBezTo>
                    <a:pt x="2303" y="6490"/>
                    <a:pt x="2820" y="5304"/>
                    <a:pt x="2772" y="4061"/>
                  </a:cubicBezTo>
                  <a:cubicBezTo>
                    <a:pt x="2723" y="2803"/>
                    <a:pt x="2135" y="1628"/>
                    <a:pt x="1157" y="834"/>
                  </a:cubicBezTo>
                  <a:cubicBezTo>
                    <a:pt x="1341" y="657"/>
                    <a:pt x="1505" y="460"/>
                    <a:pt x="1643" y="244"/>
                  </a:cubicBezTo>
                  <a:cubicBezTo>
                    <a:pt x="1424" y="167"/>
                    <a:pt x="1205" y="87"/>
                    <a:pt x="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1" name="Google Shape;2161;p42"/>
            <p:cNvSpPr/>
            <p:nvPr/>
          </p:nvSpPr>
          <p:spPr>
            <a:xfrm>
              <a:off x="2567984" y="1726149"/>
              <a:ext cx="66207" cy="534391"/>
            </a:xfrm>
            <a:custGeom>
              <a:avLst/>
              <a:gdLst/>
              <a:ahLst/>
              <a:cxnLst/>
              <a:rect l="l" t="t" r="r" b="b"/>
              <a:pathLst>
                <a:path w="3983" h="34594" extrusionOk="0">
                  <a:moveTo>
                    <a:pt x="1316" y="1"/>
                  </a:moveTo>
                  <a:cubicBezTo>
                    <a:pt x="1040" y="12"/>
                    <a:pt x="766" y="28"/>
                    <a:pt x="495" y="46"/>
                  </a:cubicBezTo>
                  <a:cubicBezTo>
                    <a:pt x="901" y="547"/>
                    <a:pt x="1219" y="1115"/>
                    <a:pt x="1378" y="1717"/>
                  </a:cubicBezTo>
                  <a:cubicBezTo>
                    <a:pt x="1675" y="2840"/>
                    <a:pt x="1384" y="3897"/>
                    <a:pt x="619" y="4475"/>
                  </a:cubicBezTo>
                  <a:cubicBezTo>
                    <a:pt x="428" y="4619"/>
                    <a:pt x="444" y="4910"/>
                    <a:pt x="648" y="5032"/>
                  </a:cubicBezTo>
                  <a:cubicBezTo>
                    <a:pt x="1720" y="5678"/>
                    <a:pt x="2494" y="6809"/>
                    <a:pt x="2668" y="7985"/>
                  </a:cubicBezTo>
                  <a:cubicBezTo>
                    <a:pt x="2840" y="9136"/>
                    <a:pt x="2421" y="10223"/>
                    <a:pt x="1574" y="10818"/>
                  </a:cubicBezTo>
                  <a:cubicBezTo>
                    <a:pt x="1379" y="10955"/>
                    <a:pt x="1384" y="11246"/>
                    <a:pt x="1584" y="11376"/>
                  </a:cubicBezTo>
                  <a:cubicBezTo>
                    <a:pt x="2574" y="12020"/>
                    <a:pt x="3215" y="13152"/>
                    <a:pt x="3259" y="14330"/>
                  </a:cubicBezTo>
                  <a:cubicBezTo>
                    <a:pt x="3305" y="15497"/>
                    <a:pt x="2756" y="16601"/>
                    <a:pt x="1827" y="17208"/>
                  </a:cubicBezTo>
                  <a:cubicBezTo>
                    <a:pt x="1629" y="17338"/>
                    <a:pt x="1624" y="17629"/>
                    <a:pt x="1818" y="17766"/>
                  </a:cubicBezTo>
                  <a:cubicBezTo>
                    <a:pt x="2726" y="18404"/>
                    <a:pt x="3238" y="19526"/>
                    <a:pt x="3154" y="20691"/>
                  </a:cubicBezTo>
                  <a:cubicBezTo>
                    <a:pt x="3070" y="21866"/>
                    <a:pt x="2391" y="22976"/>
                    <a:pt x="1380" y="23587"/>
                  </a:cubicBezTo>
                  <a:cubicBezTo>
                    <a:pt x="1177" y="23711"/>
                    <a:pt x="1161" y="24000"/>
                    <a:pt x="1351" y="24144"/>
                  </a:cubicBezTo>
                  <a:cubicBezTo>
                    <a:pt x="2179" y="24769"/>
                    <a:pt x="2561" y="25868"/>
                    <a:pt x="2351" y="27013"/>
                  </a:cubicBezTo>
                  <a:cubicBezTo>
                    <a:pt x="2137" y="28181"/>
                    <a:pt x="1327" y="29286"/>
                    <a:pt x="233" y="29897"/>
                  </a:cubicBezTo>
                  <a:cubicBezTo>
                    <a:pt x="26" y="30013"/>
                    <a:pt x="1" y="30302"/>
                    <a:pt x="186" y="30452"/>
                  </a:cubicBezTo>
                  <a:cubicBezTo>
                    <a:pt x="932" y="31056"/>
                    <a:pt x="1188" y="32122"/>
                    <a:pt x="854" y="33235"/>
                  </a:cubicBezTo>
                  <a:cubicBezTo>
                    <a:pt x="722" y="33677"/>
                    <a:pt x="505" y="34101"/>
                    <a:pt x="230" y="34488"/>
                  </a:cubicBezTo>
                  <a:cubicBezTo>
                    <a:pt x="471" y="34527"/>
                    <a:pt x="713" y="34560"/>
                    <a:pt x="955" y="34594"/>
                  </a:cubicBezTo>
                  <a:cubicBezTo>
                    <a:pt x="1182" y="34224"/>
                    <a:pt x="1376" y="33838"/>
                    <a:pt x="1499" y="33427"/>
                  </a:cubicBezTo>
                  <a:cubicBezTo>
                    <a:pt x="1860" y="32222"/>
                    <a:pt x="1646" y="31046"/>
                    <a:pt x="944" y="30248"/>
                  </a:cubicBezTo>
                  <a:cubicBezTo>
                    <a:pt x="2026" y="29511"/>
                    <a:pt x="2788" y="28374"/>
                    <a:pt x="3014" y="27134"/>
                  </a:cubicBezTo>
                  <a:cubicBezTo>
                    <a:pt x="3240" y="25903"/>
                    <a:pt x="2894" y="24709"/>
                    <a:pt x="2104" y="23908"/>
                  </a:cubicBezTo>
                  <a:cubicBezTo>
                    <a:pt x="3108" y="23149"/>
                    <a:pt x="3735" y="21993"/>
                    <a:pt x="3826" y="20738"/>
                  </a:cubicBezTo>
                  <a:cubicBezTo>
                    <a:pt x="3916" y="19497"/>
                    <a:pt x="3438" y="18295"/>
                    <a:pt x="2561" y="17498"/>
                  </a:cubicBezTo>
                  <a:cubicBezTo>
                    <a:pt x="3464" y="16733"/>
                    <a:pt x="3982" y="15547"/>
                    <a:pt x="3934" y="14304"/>
                  </a:cubicBezTo>
                  <a:cubicBezTo>
                    <a:pt x="3884" y="13046"/>
                    <a:pt x="3295" y="11870"/>
                    <a:pt x="2318" y="11078"/>
                  </a:cubicBezTo>
                  <a:cubicBezTo>
                    <a:pt x="3133" y="10306"/>
                    <a:pt x="3519" y="9123"/>
                    <a:pt x="3334" y="7886"/>
                  </a:cubicBezTo>
                  <a:cubicBezTo>
                    <a:pt x="3149" y="6637"/>
                    <a:pt x="2426" y="5477"/>
                    <a:pt x="1370" y="4704"/>
                  </a:cubicBezTo>
                  <a:cubicBezTo>
                    <a:pt x="2098" y="3930"/>
                    <a:pt x="2351" y="2761"/>
                    <a:pt x="2030" y="1545"/>
                  </a:cubicBezTo>
                  <a:cubicBezTo>
                    <a:pt x="1886" y="998"/>
                    <a:pt x="1637" y="477"/>
                    <a:pt x="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2845699" y="1795093"/>
              <a:ext cx="66191" cy="420512"/>
            </a:xfrm>
            <a:custGeom>
              <a:avLst/>
              <a:gdLst/>
              <a:ahLst/>
              <a:cxnLst/>
              <a:rect l="l" t="t" r="r" b="b"/>
              <a:pathLst>
                <a:path w="3982" h="27222" extrusionOk="0">
                  <a:moveTo>
                    <a:pt x="923" y="0"/>
                  </a:moveTo>
                  <a:cubicBezTo>
                    <a:pt x="832" y="107"/>
                    <a:pt x="729" y="204"/>
                    <a:pt x="618" y="290"/>
                  </a:cubicBezTo>
                  <a:cubicBezTo>
                    <a:pt x="428" y="433"/>
                    <a:pt x="443" y="723"/>
                    <a:pt x="648" y="847"/>
                  </a:cubicBezTo>
                  <a:cubicBezTo>
                    <a:pt x="1719" y="1492"/>
                    <a:pt x="2494" y="2624"/>
                    <a:pt x="2668" y="3799"/>
                  </a:cubicBezTo>
                  <a:cubicBezTo>
                    <a:pt x="2840" y="4949"/>
                    <a:pt x="2420" y="6034"/>
                    <a:pt x="1574" y="6632"/>
                  </a:cubicBezTo>
                  <a:cubicBezTo>
                    <a:pt x="1380" y="6770"/>
                    <a:pt x="1385" y="7059"/>
                    <a:pt x="1584" y="7190"/>
                  </a:cubicBezTo>
                  <a:cubicBezTo>
                    <a:pt x="2573" y="7834"/>
                    <a:pt x="3215" y="8966"/>
                    <a:pt x="3260" y="10143"/>
                  </a:cubicBezTo>
                  <a:cubicBezTo>
                    <a:pt x="3304" y="11311"/>
                    <a:pt x="2756" y="12414"/>
                    <a:pt x="1828" y="13022"/>
                  </a:cubicBezTo>
                  <a:cubicBezTo>
                    <a:pt x="1628" y="13153"/>
                    <a:pt x="1624" y="13442"/>
                    <a:pt x="1818" y="13580"/>
                  </a:cubicBezTo>
                  <a:cubicBezTo>
                    <a:pt x="2727" y="14219"/>
                    <a:pt x="3238" y="15339"/>
                    <a:pt x="3153" y="16504"/>
                  </a:cubicBezTo>
                  <a:cubicBezTo>
                    <a:pt x="3071" y="17679"/>
                    <a:pt x="2391" y="18790"/>
                    <a:pt x="1381" y="19400"/>
                  </a:cubicBezTo>
                  <a:cubicBezTo>
                    <a:pt x="1177" y="19524"/>
                    <a:pt x="1162" y="19815"/>
                    <a:pt x="1352" y="19958"/>
                  </a:cubicBezTo>
                  <a:cubicBezTo>
                    <a:pt x="2178" y="20583"/>
                    <a:pt x="2562" y="21681"/>
                    <a:pt x="2351" y="22826"/>
                  </a:cubicBezTo>
                  <a:cubicBezTo>
                    <a:pt x="2137" y="23996"/>
                    <a:pt x="1325" y="25100"/>
                    <a:pt x="234" y="25710"/>
                  </a:cubicBezTo>
                  <a:cubicBezTo>
                    <a:pt x="26" y="25826"/>
                    <a:pt x="0" y="26115"/>
                    <a:pt x="185" y="26266"/>
                  </a:cubicBezTo>
                  <a:cubicBezTo>
                    <a:pt x="493" y="26515"/>
                    <a:pt x="711" y="26845"/>
                    <a:pt x="846" y="27221"/>
                  </a:cubicBezTo>
                  <a:cubicBezTo>
                    <a:pt x="1049" y="27120"/>
                    <a:pt x="1250" y="27017"/>
                    <a:pt x="1450" y="26912"/>
                  </a:cubicBezTo>
                  <a:cubicBezTo>
                    <a:pt x="1329" y="26602"/>
                    <a:pt x="1163" y="26313"/>
                    <a:pt x="944" y="26063"/>
                  </a:cubicBezTo>
                  <a:cubicBezTo>
                    <a:pt x="2025" y="25327"/>
                    <a:pt x="2787" y="24190"/>
                    <a:pt x="3014" y="22948"/>
                  </a:cubicBezTo>
                  <a:cubicBezTo>
                    <a:pt x="3240" y="21719"/>
                    <a:pt x="2893" y="20524"/>
                    <a:pt x="2104" y="19725"/>
                  </a:cubicBezTo>
                  <a:cubicBezTo>
                    <a:pt x="3108" y="18966"/>
                    <a:pt x="3736" y="17810"/>
                    <a:pt x="3826" y="16554"/>
                  </a:cubicBezTo>
                  <a:cubicBezTo>
                    <a:pt x="3915" y="15314"/>
                    <a:pt x="3438" y="14111"/>
                    <a:pt x="2562" y="13314"/>
                  </a:cubicBezTo>
                  <a:cubicBezTo>
                    <a:pt x="3464" y="12547"/>
                    <a:pt x="3981" y="11361"/>
                    <a:pt x="3933" y="10119"/>
                  </a:cubicBezTo>
                  <a:cubicBezTo>
                    <a:pt x="3885" y="8860"/>
                    <a:pt x="3296" y="7685"/>
                    <a:pt x="2317" y="6892"/>
                  </a:cubicBezTo>
                  <a:cubicBezTo>
                    <a:pt x="3134" y="6118"/>
                    <a:pt x="3519" y="4937"/>
                    <a:pt x="3335" y="3700"/>
                  </a:cubicBezTo>
                  <a:cubicBezTo>
                    <a:pt x="3149" y="2453"/>
                    <a:pt x="2426" y="1290"/>
                    <a:pt x="1369" y="519"/>
                  </a:cubicBezTo>
                  <a:cubicBezTo>
                    <a:pt x="1411" y="472"/>
                    <a:pt x="1446" y="423"/>
                    <a:pt x="1485" y="376"/>
                  </a:cubicBezTo>
                  <a:cubicBezTo>
                    <a:pt x="1300" y="250"/>
                    <a:pt x="1112" y="125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3184157" y="2036079"/>
              <a:ext cx="335425" cy="123441"/>
            </a:xfrm>
            <a:custGeom>
              <a:avLst/>
              <a:gdLst/>
              <a:ahLst/>
              <a:cxnLst/>
              <a:rect l="l" t="t" r="r" b="b"/>
              <a:pathLst>
                <a:path w="20179" h="7991" extrusionOk="0">
                  <a:moveTo>
                    <a:pt x="208" y="1"/>
                  </a:moveTo>
                  <a:cubicBezTo>
                    <a:pt x="149" y="260"/>
                    <a:pt x="81" y="513"/>
                    <a:pt x="1" y="759"/>
                  </a:cubicBezTo>
                  <a:lnTo>
                    <a:pt x="20179" y="7990"/>
                  </a:lnTo>
                  <a:cubicBezTo>
                    <a:pt x="19899" y="7599"/>
                    <a:pt x="19592" y="7212"/>
                    <a:pt x="19267" y="6831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3191306" y="1999406"/>
              <a:ext cx="137086" cy="14227"/>
            </a:xfrm>
            <a:custGeom>
              <a:avLst/>
              <a:gdLst/>
              <a:ahLst/>
              <a:cxnLst/>
              <a:rect l="l" t="t" r="r" b="b"/>
              <a:pathLst>
                <a:path w="8247" h="921" extrusionOk="0">
                  <a:moveTo>
                    <a:pt x="14" y="1"/>
                  </a:moveTo>
                  <a:lnTo>
                    <a:pt x="14" y="1"/>
                  </a:lnTo>
                  <a:cubicBezTo>
                    <a:pt x="17" y="132"/>
                    <a:pt x="24" y="260"/>
                    <a:pt x="23" y="393"/>
                  </a:cubicBezTo>
                  <a:cubicBezTo>
                    <a:pt x="20" y="525"/>
                    <a:pt x="8" y="654"/>
                    <a:pt x="1" y="784"/>
                  </a:cubicBezTo>
                  <a:lnTo>
                    <a:pt x="8234" y="920"/>
                  </a:lnTo>
                  <a:cubicBezTo>
                    <a:pt x="7921" y="738"/>
                    <a:pt x="7675" y="600"/>
                    <a:pt x="7524" y="517"/>
                  </a:cubicBezTo>
                  <a:cubicBezTo>
                    <a:pt x="7678" y="438"/>
                    <a:pt x="7927" y="308"/>
                    <a:pt x="8247" y="13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3157825" y="1533175"/>
              <a:ext cx="430922" cy="391563"/>
            </a:xfrm>
            <a:custGeom>
              <a:avLst/>
              <a:gdLst/>
              <a:ahLst/>
              <a:cxnLst/>
              <a:rect l="l" t="t" r="r" b="b"/>
              <a:pathLst>
                <a:path w="25924" h="25348" extrusionOk="0">
                  <a:moveTo>
                    <a:pt x="25100" y="0"/>
                  </a:moveTo>
                  <a:cubicBezTo>
                    <a:pt x="25098" y="0"/>
                    <a:pt x="25097" y="0"/>
                    <a:pt x="25095" y="0"/>
                  </a:cubicBezTo>
                  <a:lnTo>
                    <a:pt x="1" y="24738"/>
                  </a:lnTo>
                  <a:cubicBezTo>
                    <a:pt x="179" y="24931"/>
                    <a:pt x="346" y="25135"/>
                    <a:pt x="500" y="25348"/>
                  </a:cubicBezTo>
                  <a:lnTo>
                    <a:pt x="25923" y="284"/>
                  </a:lnTo>
                  <a:cubicBezTo>
                    <a:pt x="25689" y="100"/>
                    <a:pt x="25399" y="0"/>
                    <a:pt x="25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3172704" y="1688734"/>
              <a:ext cx="403129" cy="256367"/>
            </a:xfrm>
            <a:custGeom>
              <a:avLst/>
              <a:gdLst/>
              <a:ahLst/>
              <a:cxnLst/>
              <a:rect l="l" t="t" r="r" b="b"/>
              <a:pathLst>
                <a:path w="24252" h="16596" extrusionOk="0">
                  <a:moveTo>
                    <a:pt x="24252" y="0"/>
                  </a:moveTo>
                  <a:lnTo>
                    <a:pt x="1" y="15894"/>
                  </a:lnTo>
                  <a:cubicBezTo>
                    <a:pt x="131" y="16122"/>
                    <a:pt x="250" y="16356"/>
                    <a:pt x="358" y="16596"/>
                  </a:cubicBezTo>
                  <a:lnTo>
                    <a:pt x="24197" y="972"/>
                  </a:lnTo>
                  <a:cubicBezTo>
                    <a:pt x="24218" y="646"/>
                    <a:pt x="24235" y="323"/>
                    <a:pt x="24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3185687" y="1861642"/>
              <a:ext cx="339232" cy="113107"/>
            </a:xfrm>
            <a:custGeom>
              <a:avLst/>
              <a:gdLst/>
              <a:ahLst/>
              <a:cxnLst/>
              <a:rect l="l" t="t" r="r" b="b"/>
              <a:pathLst>
                <a:path w="20408" h="7322" extrusionOk="0">
                  <a:moveTo>
                    <a:pt x="20408" y="0"/>
                  </a:moveTo>
                  <a:lnTo>
                    <a:pt x="1" y="6557"/>
                  </a:lnTo>
                  <a:cubicBezTo>
                    <a:pt x="71" y="6805"/>
                    <a:pt x="132" y="7061"/>
                    <a:pt x="183" y="7321"/>
                  </a:cubicBezTo>
                  <a:lnTo>
                    <a:pt x="19458" y="1128"/>
                  </a:lnTo>
                  <a:cubicBezTo>
                    <a:pt x="19796" y="759"/>
                    <a:pt x="20115" y="382"/>
                    <a:pt x="20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3154617" y="2085342"/>
              <a:ext cx="417158" cy="404014"/>
            </a:xfrm>
            <a:custGeom>
              <a:avLst/>
              <a:gdLst/>
              <a:ahLst/>
              <a:cxnLst/>
              <a:rect l="l" t="t" r="r" b="b"/>
              <a:pathLst>
                <a:path w="25096" h="26154" extrusionOk="0">
                  <a:moveTo>
                    <a:pt x="519" y="1"/>
                  </a:moveTo>
                  <a:cubicBezTo>
                    <a:pt x="358" y="208"/>
                    <a:pt x="185" y="407"/>
                    <a:pt x="1" y="593"/>
                  </a:cubicBezTo>
                  <a:lnTo>
                    <a:pt x="24258" y="26153"/>
                  </a:lnTo>
                  <a:cubicBezTo>
                    <a:pt x="24276" y="26153"/>
                    <a:pt x="24294" y="26154"/>
                    <a:pt x="24311" y="26154"/>
                  </a:cubicBezTo>
                  <a:cubicBezTo>
                    <a:pt x="24592" y="26154"/>
                    <a:pt x="24867" y="26063"/>
                    <a:pt x="25095" y="2589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69" name="Google Shape;2169;p42"/>
            <p:cNvSpPr/>
            <p:nvPr/>
          </p:nvSpPr>
          <p:spPr>
            <a:xfrm>
              <a:off x="3170177" y="2065368"/>
              <a:ext cx="394103" cy="268508"/>
            </a:xfrm>
            <a:custGeom>
              <a:avLst/>
              <a:gdLst/>
              <a:ahLst/>
              <a:cxnLst/>
              <a:rect l="l" t="t" r="r" b="b"/>
              <a:pathLst>
                <a:path w="23709" h="17382" extrusionOk="0">
                  <a:moveTo>
                    <a:pt x="380" y="0"/>
                  </a:moveTo>
                  <a:cubicBezTo>
                    <a:pt x="265" y="237"/>
                    <a:pt x="138" y="467"/>
                    <a:pt x="0" y="690"/>
                  </a:cubicBezTo>
                  <a:lnTo>
                    <a:pt x="23709" y="17381"/>
                  </a:lnTo>
                  <a:cubicBezTo>
                    <a:pt x="23704" y="17061"/>
                    <a:pt x="23697" y="16737"/>
                    <a:pt x="23687" y="16410"/>
                  </a:cubicBezTo>
                  <a:lnTo>
                    <a:pt x="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2342616" y="1966440"/>
              <a:ext cx="78525" cy="47470"/>
            </a:xfrm>
            <a:custGeom>
              <a:avLst/>
              <a:gdLst/>
              <a:ahLst/>
              <a:cxnLst/>
              <a:rect l="l" t="t" r="r" b="b"/>
              <a:pathLst>
                <a:path w="4724" h="3073" extrusionOk="0">
                  <a:moveTo>
                    <a:pt x="2329" y="0"/>
                  </a:moveTo>
                  <a:cubicBezTo>
                    <a:pt x="1059" y="0"/>
                    <a:pt x="28" y="662"/>
                    <a:pt x="14" y="1498"/>
                  </a:cubicBezTo>
                  <a:cubicBezTo>
                    <a:pt x="1" y="2346"/>
                    <a:pt x="1040" y="3050"/>
                    <a:pt x="2336" y="3072"/>
                  </a:cubicBezTo>
                  <a:cubicBezTo>
                    <a:pt x="2356" y="3073"/>
                    <a:pt x="2377" y="3073"/>
                    <a:pt x="2397" y="3073"/>
                  </a:cubicBezTo>
                  <a:cubicBezTo>
                    <a:pt x="3665" y="3073"/>
                    <a:pt x="4694" y="2410"/>
                    <a:pt x="4709" y="1575"/>
                  </a:cubicBezTo>
                  <a:cubicBezTo>
                    <a:pt x="4723" y="727"/>
                    <a:pt x="3684" y="22"/>
                    <a:pt x="2387" y="1"/>
                  </a:cubicBezTo>
                  <a:cubicBezTo>
                    <a:pt x="2367" y="0"/>
                    <a:pt x="2348" y="0"/>
                    <a:pt x="2329" y="0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2241744" y="1885926"/>
              <a:ext cx="83528" cy="77608"/>
            </a:xfrm>
            <a:custGeom>
              <a:avLst/>
              <a:gdLst/>
              <a:ahLst/>
              <a:cxnLst/>
              <a:rect l="l" t="t" r="r" b="b"/>
              <a:pathLst>
                <a:path w="5025" h="5024" extrusionOk="0">
                  <a:moveTo>
                    <a:pt x="2512" y="1"/>
                  </a:moveTo>
                  <a:cubicBezTo>
                    <a:pt x="1126" y="1"/>
                    <a:pt x="0" y="1126"/>
                    <a:pt x="0" y="2513"/>
                  </a:cubicBezTo>
                  <a:cubicBezTo>
                    <a:pt x="0" y="3900"/>
                    <a:pt x="1126" y="5024"/>
                    <a:pt x="2512" y="5024"/>
                  </a:cubicBezTo>
                  <a:cubicBezTo>
                    <a:pt x="3899" y="5024"/>
                    <a:pt x="5025" y="3900"/>
                    <a:pt x="5025" y="2513"/>
                  </a:cubicBezTo>
                  <a:cubicBezTo>
                    <a:pt x="5025" y="1126"/>
                    <a:pt x="3899" y="1"/>
                    <a:pt x="2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2255275" y="1889448"/>
              <a:ext cx="67487" cy="60353"/>
            </a:xfrm>
            <a:custGeom>
              <a:avLst/>
              <a:gdLst/>
              <a:ahLst/>
              <a:cxnLst/>
              <a:rect l="l" t="t" r="r" b="b"/>
              <a:pathLst>
                <a:path w="4060" h="3907" extrusionOk="0">
                  <a:moveTo>
                    <a:pt x="1953" y="0"/>
                  </a:moveTo>
                  <a:cubicBezTo>
                    <a:pt x="875" y="0"/>
                    <a:pt x="0" y="875"/>
                    <a:pt x="0" y="1953"/>
                  </a:cubicBezTo>
                  <a:cubicBezTo>
                    <a:pt x="0" y="2744"/>
                    <a:pt x="476" y="3456"/>
                    <a:pt x="1205" y="3758"/>
                  </a:cubicBezTo>
                  <a:cubicBezTo>
                    <a:pt x="1447" y="3858"/>
                    <a:pt x="1701" y="3907"/>
                    <a:pt x="1953" y="3907"/>
                  </a:cubicBezTo>
                  <a:cubicBezTo>
                    <a:pt x="2461" y="3907"/>
                    <a:pt x="2960" y="3708"/>
                    <a:pt x="3334" y="3335"/>
                  </a:cubicBezTo>
                  <a:cubicBezTo>
                    <a:pt x="3892" y="2775"/>
                    <a:pt x="4059" y="1936"/>
                    <a:pt x="3758" y="1206"/>
                  </a:cubicBezTo>
                  <a:cubicBezTo>
                    <a:pt x="3455" y="476"/>
                    <a:pt x="2742" y="0"/>
                    <a:pt x="195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2260844" y="1904927"/>
              <a:ext cx="27826" cy="24870"/>
            </a:xfrm>
            <a:custGeom>
              <a:avLst/>
              <a:gdLst/>
              <a:ahLst/>
              <a:cxnLst/>
              <a:rect l="l" t="t" r="r" b="b"/>
              <a:pathLst>
                <a:path w="1674" h="1610" extrusionOk="0">
                  <a:moveTo>
                    <a:pt x="805" y="0"/>
                  </a:moveTo>
                  <a:cubicBezTo>
                    <a:pt x="361" y="0"/>
                    <a:pt x="1" y="360"/>
                    <a:pt x="1" y="804"/>
                  </a:cubicBezTo>
                  <a:cubicBezTo>
                    <a:pt x="1" y="1130"/>
                    <a:pt x="197" y="1423"/>
                    <a:pt x="497" y="1548"/>
                  </a:cubicBezTo>
                  <a:cubicBezTo>
                    <a:pt x="597" y="1589"/>
                    <a:pt x="701" y="1609"/>
                    <a:pt x="805" y="1609"/>
                  </a:cubicBezTo>
                  <a:cubicBezTo>
                    <a:pt x="1014" y="1609"/>
                    <a:pt x="1220" y="1528"/>
                    <a:pt x="1374" y="1374"/>
                  </a:cubicBezTo>
                  <a:cubicBezTo>
                    <a:pt x="1604" y="1143"/>
                    <a:pt x="1673" y="797"/>
                    <a:pt x="1549" y="497"/>
                  </a:cubicBezTo>
                  <a:cubicBezTo>
                    <a:pt x="1424" y="196"/>
                    <a:pt x="1131" y="0"/>
                    <a:pt x="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A5C16F13-5C22-43D4-BD5C-3341D8B54B21}"/>
              </a:ext>
            </a:extLst>
          </p:cNvPr>
          <p:cNvSpPr/>
          <p:nvPr/>
        </p:nvSpPr>
        <p:spPr>
          <a:xfrm>
            <a:off x="841599" y="6785264"/>
            <a:ext cx="874971" cy="58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55"/>
          <p:cNvSpPr/>
          <p:nvPr/>
        </p:nvSpPr>
        <p:spPr>
          <a:xfrm>
            <a:off x="1025662" y="1810099"/>
            <a:ext cx="8640488" cy="3942654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endParaRPr sz="1637"/>
          </a:p>
        </p:txBody>
      </p:sp>
      <p:grpSp>
        <p:nvGrpSpPr>
          <p:cNvPr id="3293" name="Google Shape;3293;p55"/>
          <p:cNvGrpSpPr/>
          <p:nvPr/>
        </p:nvGrpSpPr>
        <p:grpSpPr>
          <a:xfrm>
            <a:off x="918933" y="1633214"/>
            <a:ext cx="8853946" cy="4296424"/>
            <a:chOff x="2244650" y="589875"/>
            <a:chExt cx="2753525" cy="1155450"/>
          </a:xfrm>
        </p:grpSpPr>
        <p:sp>
          <p:nvSpPr>
            <p:cNvPr id="3294" name="Google Shape;3294;p55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295" name="Google Shape;3295;p55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296" name="Google Shape;3296;p55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297" name="Google Shape;3297;p55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298" name="Google Shape;3298;p55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299" name="Google Shape;3299;p55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0" name="Google Shape;3300;p55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1" name="Google Shape;3301;p55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2" name="Google Shape;3302;p55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3" name="Google Shape;3303;p55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4" name="Google Shape;3304;p55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5" name="Google Shape;3305;p55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6" name="Google Shape;3306;p55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3307" name="Google Shape;3307;p55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sp>
        <p:nvSpPr>
          <p:cNvPr id="3308" name="Google Shape;3308;p55"/>
          <p:cNvSpPr txBox="1">
            <a:spLocks noGrp="1"/>
          </p:cNvSpPr>
          <p:nvPr>
            <p:ph type="title"/>
          </p:nvPr>
        </p:nvSpPr>
        <p:spPr>
          <a:xfrm>
            <a:off x="1667318" y="2315221"/>
            <a:ext cx="7445683" cy="1694166"/>
          </a:xfrm>
          <a:prstGeom prst="rect">
            <a:avLst/>
          </a:prstGeom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r>
              <a:rPr lang="en" sz="4000" dirty="0">
                <a:solidFill>
                  <a:schemeClr val="tx1"/>
                </a:solidFill>
                <a:latin typeface="+mj-lt"/>
              </a:rPr>
              <a:t>- Hành động nào trong bài con không nên học theo ?</a:t>
            </a:r>
            <a:br>
              <a:rPr lang="en" sz="4000" dirty="0">
                <a:solidFill>
                  <a:schemeClr val="tx1"/>
                </a:solidFill>
                <a:latin typeface="+mj-lt"/>
              </a:rPr>
            </a:br>
            <a:endParaRPr sz="4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309" name="Google Shape;3309;p55"/>
          <p:cNvGrpSpPr/>
          <p:nvPr/>
        </p:nvGrpSpPr>
        <p:grpSpPr>
          <a:xfrm>
            <a:off x="242223" y="1038138"/>
            <a:ext cx="10155343" cy="5399977"/>
            <a:chOff x="207157" y="225598"/>
            <a:chExt cx="8685193" cy="4618243"/>
          </a:xfrm>
        </p:grpSpPr>
        <p:sp>
          <p:nvSpPr>
            <p:cNvPr id="3310" name="Google Shape;3310;p55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11" name="Google Shape;3311;p55"/>
            <p:cNvSpPr/>
            <p:nvPr/>
          </p:nvSpPr>
          <p:spPr>
            <a:xfrm rot="-959967">
              <a:off x="8103439" y="3945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12" name="Google Shape;3312;p55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13" name="Google Shape;3313;p55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14" name="Google Shape;3314;p55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15" name="Google Shape;3315;p55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16" name="Google Shape;3316;p55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17" name="Google Shape;3317;p55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18" name="Google Shape;3318;p55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19" name="Google Shape;3319;p55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20" name="Google Shape;3320;p55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21" name="Google Shape;3321;p55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322" name="Google Shape;3322;p55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323" name="Google Shape;3323;p55"/>
          <p:cNvGrpSpPr/>
          <p:nvPr/>
        </p:nvGrpSpPr>
        <p:grpSpPr>
          <a:xfrm rot="1423940">
            <a:off x="9117330" y="5194877"/>
            <a:ext cx="1235025" cy="1323076"/>
            <a:chOff x="5267422" y="2037895"/>
            <a:chExt cx="1183785" cy="1268312"/>
          </a:xfrm>
        </p:grpSpPr>
        <p:sp>
          <p:nvSpPr>
            <p:cNvPr id="3324" name="Google Shape;3324;p55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25" name="Google Shape;3325;p55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26" name="Google Shape;3326;p55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27" name="Google Shape;3327;p55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28" name="Google Shape;3328;p55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29" name="Google Shape;3329;p55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0" name="Google Shape;3330;p55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1" name="Google Shape;3331;p55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2" name="Google Shape;3332;p55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3" name="Google Shape;3333;p55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4" name="Google Shape;3334;p55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5" name="Google Shape;3335;p55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6" name="Google Shape;3336;p55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7" name="Google Shape;3337;p55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8" name="Google Shape;3338;p55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39" name="Google Shape;3339;p55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0" name="Google Shape;3340;p55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1" name="Google Shape;3341;p55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2" name="Google Shape;3342;p55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3" name="Google Shape;3343;p55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4" name="Google Shape;3344;p55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5" name="Google Shape;3345;p55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6" name="Google Shape;3346;p55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47" name="Google Shape;3347;p55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348" name="Google Shape;3348;p55"/>
          <p:cNvGrpSpPr/>
          <p:nvPr/>
        </p:nvGrpSpPr>
        <p:grpSpPr>
          <a:xfrm rot="-1473839">
            <a:off x="136994" y="1299251"/>
            <a:ext cx="1469265" cy="979675"/>
            <a:chOff x="2216800" y="1544750"/>
            <a:chExt cx="1123850" cy="736500"/>
          </a:xfrm>
        </p:grpSpPr>
        <p:sp>
          <p:nvSpPr>
            <p:cNvPr id="3349" name="Google Shape;3349;p55"/>
            <p:cNvSpPr/>
            <p:nvPr/>
          </p:nvSpPr>
          <p:spPr>
            <a:xfrm>
              <a:off x="2216800" y="1906450"/>
              <a:ext cx="411625" cy="174275"/>
            </a:xfrm>
            <a:custGeom>
              <a:avLst/>
              <a:gdLst/>
              <a:ahLst/>
              <a:cxnLst/>
              <a:rect l="l" t="t" r="r" b="b"/>
              <a:pathLst>
                <a:path w="16465" h="6971" extrusionOk="0">
                  <a:moveTo>
                    <a:pt x="7268" y="0"/>
                  </a:moveTo>
                  <a:cubicBezTo>
                    <a:pt x="7223" y="0"/>
                    <a:pt x="7177" y="0"/>
                    <a:pt x="7131" y="1"/>
                  </a:cubicBezTo>
                  <a:cubicBezTo>
                    <a:pt x="6863" y="3"/>
                    <a:pt x="6595" y="15"/>
                    <a:pt x="6333" y="38"/>
                  </a:cubicBezTo>
                  <a:cubicBezTo>
                    <a:pt x="6063" y="58"/>
                    <a:pt x="5795" y="87"/>
                    <a:pt x="5535" y="124"/>
                  </a:cubicBezTo>
                  <a:cubicBezTo>
                    <a:pt x="4565" y="257"/>
                    <a:pt x="3612" y="494"/>
                    <a:pt x="2693" y="832"/>
                  </a:cubicBezTo>
                  <a:cubicBezTo>
                    <a:pt x="1028" y="1443"/>
                    <a:pt x="1" y="2151"/>
                    <a:pt x="1" y="2151"/>
                  </a:cubicBezTo>
                  <a:cubicBezTo>
                    <a:pt x="1" y="2151"/>
                    <a:pt x="823" y="3142"/>
                    <a:pt x="2151" y="4197"/>
                  </a:cubicBezTo>
                  <a:cubicBezTo>
                    <a:pt x="2810" y="4723"/>
                    <a:pt x="3632" y="5314"/>
                    <a:pt x="4553" y="5795"/>
                  </a:cubicBezTo>
                  <a:cubicBezTo>
                    <a:pt x="4784" y="5916"/>
                    <a:pt x="5019" y="6032"/>
                    <a:pt x="5269" y="6141"/>
                  </a:cubicBezTo>
                  <a:cubicBezTo>
                    <a:pt x="5521" y="6251"/>
                    <a:pt x="5783" y="6350"/>
                    <a:pt x="6051" y="6442"/>
                  </a:cubicBezTo>
                  <a:cubicBezTo>
                    <a:pt x="6599" y="6632"/>
                    <a:pt x="7162" y="6775"/>
                    <a:pt x="7734" y="6869"/>
                  </a:cubicBezTo>
                  <a:cubicBezTo>
                    <a:pt x="8197" y="6940"/>
                    <a:pt x="8667" y="6970"/>
                    <a:pt x="9129" y="6970"/>
                  </a:cubicBezTo>
                  <a:cubicBezTo>
                    <a:pt x="9848" y="6970"/>
                    <a:pt x="10550" y="6897"/>
                    <a:pt x="11182" y="6783"/>
                  </a:cubicBezTo>
                  <a:lnTo>
                    <a:pt x="11307" y="6736"/>
                  </a:lnTo>
                  <a:lnTo>
                    <a:pt x="11470" y="6695"/>
                  </a:lnTo>
                  <a:cubicBezTo>
                    <a:pt x="11575" y="6665"/>
                    <a:pt x="11708" y="6640"/>
                    <a:pt x="11826" y="6611"/>
                  </a:cubicBezTo>
                  <a:cubicBezTo>
                    <a:pt x="12074" y="6554"/>
                    <a:pt x="12329" y="6493"/>
                    <a:pt x="12579" y="6427"/>
                  </a:cubicBezTo>
                  <a:cubicBezTo>
                    <a:pt x="13086" y="6294"/>
                    <a:pt x="13580" y="6129"/>
                    <a:pt x="14030" y="5938"/>
                  </a:cubicBezTo>
                  <a:cubicBezTo>
                    <a:pt x="14930" y="5566"/>
                    <a:pt x="15677" y="5054"/>
                    <a:pt x="16065" y="4576"/>
                  </a:cubicBezTo>
                  <a:cubicBezTo>
                    <a:pt x="16168" y="4463"/>
                    <a:pt x="16229" y="4345"/>
                    <a:pt x="16282" y="4248"/>
                  </a:cubicBezTo>
                  <a:cubicBezTo>
                    <a:pt x="16309" y="4199"/>
                    <a:pt x="16331" y="4154"/>
                    <a:pt x="16352" y="4113"/>
                  </a:cubicBezTo>
                  <a:cubicBezTo>
                    <a:pt x="16368" y="4066"/>
                    <a:pt x="16382" y="4025"/>
                    <a:pt x="16395" y="3987"/>
                  </a:cubicBezTo>
                  <a:cubicBezTo>
                    <a:pt x="16446" y="3837"/>
                    <a:pt x="16464" y="3757"/>
                    <a:pt x="16464" y="3757"/>
                  </a:cubicBezTo>
                  <a:lnTo>
                    <a:pt x="16260" y="3729"/>
                  </a:lnTo>
                  <a:cubicBezTo>
                    <a:pt x="16180" y="3721"/>
                    <a:pt x="16098" y="3704"/>
                    <a:pt x="16022" y="3678"/>
                  </a:cubicBezTo>
                  <a:cubicBezTo>
                    <a:pt x="15930" y="3653"/>
                    <a:pt x="15826" y="3624"/>
                    <a:pt x="15720" y="3567"/>
                  </a:cubicBezTo>
                  <a:cubicBezTo>
                    <a:pt x="15308" y="3369"/>
                    <a:pt x="14821" y="2990"/>
                    <a:pt x="14210" y="2530"/>
                  </a:cubicBezTo>
                  <a:cubicBezTo>
                    <a:pt x="13905" y="2299"/>
                    <a:pt x="13573" y="2053"/>
                    <a:pt x="13197" y="1801"/>
                  </a:cubicBezTo>
                  <a:cubicBezTo>
                    <a:pt x="13005" y="1673"/>
                    <a:pt x="12808" y="1548"/>
                    <a:pt x="12585" y="1423"/>
                  </a:cubicBezTo>
                  <a:cubicBezTo>
                    <a:pt x="12469" y="1358"/>
                    <a:pt x="12362" y="1296"/>
                    <a:pt x="12227" y="1235"/>
                  </a:cubicBezTo>
                  <a:cubicBezTo>
                    <a:pt x="12158" y="1204"/>
                    <a:pt x="12100" y="1173"/>
                    <a:pt x="12025" y="1143"/>
                  </a:cubicBezTo>
                  <a:lnTo>
                    <a:pt x="11779" y="1055"/>
                  </a:lnTo>
                  <a:cubicBezTo>
                    <a:pt x="10834" y="607"/>
                    <a:pt x="9874" y="287"/>
                    <a:pt x="8772" y="124"/>
                  </a:cubicBezTo>
                  <a:cubicBezTo>
                    <a:pt x="8275" y="41"/>
                    <a:pt x="7773" y="0"/>
                    <a:pt x="726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0" name="Google Shape;3350;p55"/>
            <p:cNvSpPr/>
            <p:nvPr/>
          </p:nvSpPr>
          <p:spPr>
            <a:xfrm>
              <a:off x="2437875" y="1645775"/>
              <a:ext cx="284600" cy="232975"/>
            </a:xfrm>
            <a:custGeom>
              <a:avLst/>
              <a:gdLst/>
              <a:ahLst/>
              <a:cxnLst/>
              <a:rect l="l" t="t" r="r" b="b"/>
              <a:pathLst>
                <a:path w="11384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2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4" y="3488"/>
                    <a:pt x="10766" y="2531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1" name="Google Shape;3351;p55"/>
            <p:cNvSpPr/>
            <p:nvPr/>
          </p:nvSpPr>
          <p:spPr>
            <a:xfrm>
              <a:off x="2511675" y="17023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4" y="1"/>
                    <a:pt x="1" y="1042"/>
                    <a:pt x="1" y="2329"/>
                  </a:cubicBezTo>
                  <a:cubicBezTo>
                    <a:pt x="1" y="3616"/>
                    <a:pt x="1218" y="4655"/>
                    <a:pt x="2715" y="4655"/>
                  </a:cubicBezTo>
                  <a:cubicBezTo>
                    <a:pt x="4217" y="4655"/>
                    <a:pt x="5432" y="3616"/>
                    <a:pt x="5432" y="2329"/>
                  </a:cubicBezTo>
                  <a:cubicBezTo>
                    <a:pt x="5432" y="1042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2" name="Google Shape;3352;p55"/>
            <p:cNvSpPr/>
            <p:nvPr/>
          </p:nvSpPr>
          <p:spPr>
            <a:xfrm>
              <a:off x="2540875" y="1727800"/>
              <a:ext cx="83200" cy="72825"/>
            </a:xfrm>
            <a:custGeom>
              <a:avLst/>
              <a:gdLst/>
              <a:ahLst/>
              <a:cxnLst/>
              <a:rect l="l" t="t" r="r" b="b"/>
              <a:pathLst>
                <a:path w="3328" h="2913" extrusionOk="0">
                  <a:moveTo>
                    <a:pt x="2530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7"/>
                  </a:cubicBezTo>
                  <a:cubicBezTo>
                    <a:pt x="612" y="1373"/>
                    <a:pt x="833" y="1466"/>
                    <a:pt x="1058" y="1556"/>
                  </a:cubicBezTo>
                  <a:cubicBezTo>
                    <a:pt x="911" y="1824"/>
                    <a:pt x="758" y="2143"/>
                    <a:pt x="752" y="2450"/>
                  </a:cubicBezTo>
                  <a:cubicBezTo>
                    <a:pt x="748" y="2685"/>
                    <a:pt x="949" y="2913"/>
                    <a:pt x="1173" y="2913"/>
                  </a:cubicBezTo>
                  <a:cubicBezTo>
                    <a:pt x="1235" y="2913"/>
                    <a:pt x="1299" y="2895"/>
                    <a:pt x="1361" y="2855"/>
                  </a:cubicBezTo>
                  <a:cubicBezTo>
                    <a:pt x="1423" y="2814"/>
                    <a:pt x="1472" y="2754"/>
                    <a:pt x="1496" y="2683"/>
                  </a:cubicBezTo>
                  <a:cubicBezTo>
                    <a:pt x="1504" y="2671"/>
                    <a:pt x="1513" y="2652"/>
                    <a:pt x="1533" y="2619"/>
                  </a:cubicBezTo>
                  <a:cubicBezTo>
                    <a:pt x="1578" y="2527"/>
                    <a:pt x="1621" y="2433"/>
                    <a:pt x="1670" y="2341"/>
                  </a:cubicBezTo>
                  <a:cubicBezTo>
                    <a:pt x="1748" y="2196"/>
                    <a:pt x="1834" y="2055"/>
                    <a:pt x="1922" y="1914"/>
                  </a:cubicBezTo>
                  <a:cubicBezTo>
                    <a:pt x="2268" y="2095"/>
                    <a:pt x="2647" y="2355"/>
                    <a:pt x="3012" y="2355"/>
                  </a:cubicBezTo>
                  <a:cubicBezTo>
                    <a:pt x="3029" y="2355"/>
                    <a:pt x="3046" y="2355"/>
                    <a:pt x="3063" y="2353"/>
                  </a:cubicBezTo>
                  <a:cubicBezTo>
                    <a:pt x="3219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5" y="166"/>
                    <a:pt x="2755" y="25"/>
                    <a:pt x="2636" y="9"/>
                  </a:cubicBezTo>
                  <a:cubicBezTo>
                    <a:pt x="2600" y="3"/>
                    <a:pt x="2565" y="1"/>
                    <a:pt x="2530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3" name="Google Shape;3353;p55"/>
            <p:cNvSpPr/>
            <p:nvPr/>
          </p:nvSpPr>
          <p:spPr>
            <a:xfrm>
              <a:off x="2448650" y="164652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1" y="1"/>
                    <a:pt x="1" y="4168"/>
                    <a:pt x="1" y="9310"/>
                  </a:cubicBezTo>
                  <a:cubicBezTo>
                    <a:pt x="1" y="14451"/>
                    <a:pt x="4171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4" name="Google Shape;3354;p55"/>
            <p:cNvSpPr/>
            <p:nvPr/>
          </p:nvSpPr>
          <p:spPr>
            <a:xfrm>
              <a:off x="2448700" y="1830000"/>
              <a:ext cx="465475" cy="282000"/>
            </a:xfrm>
            <a:custGeom>
              <a:avLst/>
              <a:gdLst/>
              <a:ahLst/>
              <a:cxnLst/>
              <a:rect l="l" t="t" r="r" b="b"/>
              <a:pathLst>
                <a:path w="18619" h="11280" extrusionOk="0">
                  <a:moveTo>
                    <a:pt x="212" y="0"/>
                  </a:moveTo>
                  <a:cubicBezTo>
                    <a:pt x="73" y="647"/>
                    <a:pt x="1" y="1310"/>
                    <a:pt x="1" y="1971"/>
                  </a:cubicBezTo>
                  <a:cubicBezTo>
                    <a:pt x="1" y="7112"/>
                    <a:pt x="4169" y="11280"/>
                    <a:pt x="9310" y="11280"/>
                  </a:cubicBezTo>
                  <a:cubicBezTo>
                    <a:pt x="14449" y="11280"/>
                    <a:pt x="18619" y="7112"/>
                    <a:pt x="18619" y="1971"/>
                  </a:cubicBezTo>
                  <a:cubicBezTo>
                    <a:pt x="18619" y="1786"/>
                    <a:pt x="18611" y="1602"/>
                    <a:pt x="18600" y="1422"/>
                  </a:cubicBezTo>
                  <a:cubicBezTo>
                    <a:pt x="17694" y="5616"/>
                    <a:pt x="13966" y="8759"/>
                    <a:pt x="9504" y="8759"/>
                  </a:cubicBezTo>
                  <a:cubicBezTo>
                    <a:pt x="4547" y="8759"/>
                    <a:pt x="496" y="4884"/>
                    <a:pt x="212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5" name="Google Shape;3355;p55"/>
            <p:cNvSpPr/>
            <p:nvPr/>
          </p:nvSpPr>
          <p:spPr>
            <a:xfrm>
              <a:off x="2790125" y="1544750"/>
              <a:ext cx="235200" cy="359950"/>
            </a:xfrm>
            <a:custGeom>
              <a:avLst/>
              <a:gdLst/>
              <a:ahLst/>
              <a:cxnLst/>
              <a:rect l="l" t="t" r="r" b="b"/>
              <a:pathLst>
                <a:path w="9408" h="14398" extrusionOk="0">
                  <a:moveTo>
                    <a:pt x="9178" y="0"/>
                  </a:moveTo>
                  <a:cubicBezTo>
                    <a:pt x="9178" y="0"/>
                    <a:pt x="7943" y="352"/>
                    <a:pt x="6427" y="1130"/>
                  </a:cubicBezTo>
                  <a:cubicBezTo>
                    <a:pt x="5678" y="1518"/>
                    <a:pt x="4804" y="2030"/>
                    <a:pt x="3992" y="2676"/>
                  </a:cubicBezTo>
                  <a:cubicBezTo>
                    <a:pt x="3787" y="2840"/>
                    <a:pt x="3585" y="3006"/>
                    <a:pt x="3386" y="3190"/>
                  </a:cubicBezTo>
                  <a:cubicBezTo>
                    <a:pt x="3184" y="3376"/>
                    <a:pt x="2988" y="3577"/>
                    <a:pt x="2795" y="3783"/>
                  </a:cubicBezTo>
                  <a:cubicBezTo>
                    <a:pt x="2398" y="4209"/>
                    <a:pt x="2040" y="4665"/>
                    <a:pt x="1721" y="5150"/>
                  </a:cubicBezTo>
                  <a:cubicBezTo>
                    <a:pt x="1079" y="6156"/>
                    <a:pt x="655" y="7310"/>
                    <a:pt x="404" y="8335"/>
                  </a:cubicBezTo>
                  <a:lnTo>
                    <a:pt x="395" y="8468"/>
                  </a:lnTo>
                  <a:lnTo>
                    <a:pt x="369" y="8634"/>
                  </a:lnTo>
                  <a:cubicBezTo>
                    <a:pt x="352" y="8745"/>
                    <a:pt x="322" y="8875"/>
                    <a:pt x="301" y="8996"/>
                  </a:cubicBezTo>
                  <a:cubicBezTo>
                    <a:pt x="252" y="9244"/>
                    <a:pt x="205" y="9504"/>
                    <a:pt x="164" y="9759"/>
                  </a:cubicBezTo>
                  <a:cubicBezTo>
                    <a:pt x="82" y="10277"/>
                    <a:pt x="31" y="10797"/>
                    <a:pt x="23" y="11284"/>
                  </a:cubicBezTo>
                  <a:cubicBezTo>
                    <a:pt x="0" y="12259"/>
                    <a:pt x="164" y="13149"/>
                    <a:pt x="444" y="13698"/>
                  </a:cubicBezTo>
                  <a:cubicBezTo>
                    <a:pt x="506" y="13837"/>
                    <a:pt x="588" y="13939"/>
                    <a:pt x="657" y="14029"/>
                  </a:cubicBezTo>
                  <a:cubicBezTo>
                    <a:pt x="690" y="14072"/>
                    <a:pt x="723" y="14113"/>
                    <a:pt x="751" y="14148"/>
                  </a:cubicBezTo>
                  <a:cubicBezTo>
                    <a:pt x="788" y="14181"/>
                    <a:pt x="821" y="14213"/>
                    <a:pt x="850" y="14240"/>
                  </a:cubicBezTo>
                  <a:cubicBezTo>
                    <a:pt x="966" y="14348"/>
                    <a:pt x="1034" y="14397"/>
                    <a:pt x="1034" y="14397"/>
                  </a:cubicBezTo>
                  <a:cubicBezTo>
                    <a:pt x="1034" y="14397"/>
                    <a:pt x="1070" y="14334"/>
                    <a:pt x="1140" y="14219"/>
                  </a:cubicBezTo>
                  <a:cubicBezTo>
                    <a:pt x="1183" y="14152"/>
                    <a:pt x="1232" y="14084"/>
                    <a:pt x="1285" y="14023"/>
                  </a:cubicBezTo>
                  <a:cubicBezTo>
                    <a:pt x="1347" y="13949"/>
                    <a:pt x="1414" y="13866"/>
                    <a:pt x="1508" y="13794"/>
                  </a:cubicBezTo>
                  <a:cubicBezTo>
                    <a:pt x="1856" y="13497"/>
                    <a:pt x="2400" y="13203"/>
                    <a:pt x="3071" y="12832"/>
                  </a:cubicBezTo>
                  <a:cubicBezTo>
                    <a:pt x="3403" y="12648"/>
                    <a:pt x="3765" y="12444"/>
                    <a:pt x="4148" y="12202"/>
                  </a:cubicBezTo>
                  <a:cubicBezTo>
                    <a:pt x="4340" y="12081"/>
                    <a:pt x="4536" y="11948"/>
                    <a:pt x="4741" y="11799"/>
                  </a:cubicBezTo>
                  <a:cubicBezTo>
                    <a:pt x="4845" y="11719"/>
                    <a:pt x="4943" y="11648"/>
                    <a:pt x="5056" y="11547"/>
                  </a:cubicBezTo>
                  <a:cubicBezTo>
                    <a:pt x="5111" y="11498"/>
                    <a:pt x="5162" y="11455"/>
                    <a:pt x="5222" y="11402"/>
                  </a:cubicBezTo>
                  <a:lnTo>
                    <a:pt x="5404" y="11214"/>
                  </a:lnTo>
                  <a:cubicBezTo>
                    <a:pt x="6200" y="10533"/>
                    <a:pt x="6879" y="9786"/>
                    <a:pt x="7474" y="8845"/>
                  </a:cubicBezTo>
                  <a:cubicBezTo>
                    <a:pt x="7775" y="8384"/>
                    <a:pt x="8035" y="7902"/>
                    <a:pt x="8252" y="7394"/>
                  </a:cubicBezTo>
                  <a:cubicBezTo>
                    <a:pt x="8360" y="7147"/>
                    <a:pt x="8454" y="6899"/>
                    <a:pt x="8542" y="6647"/>
                  </a:cubicBezTo>
                  <a:cubicBezTo>
                    <a:pt x="8630" y="6394"/>
                    <a:pt x="8716" y="6136"/>
                    <a:pt x="8790" y="5882"/>
                  </a:cubicBezTo>
                  <a:cubicBezTo>
                    <a:pt x="9060" y="4941"/>
                    <a:pt x="9230" y="3975"/>
                    <a:pt x="9293" y="2998"/>
                  </a:cubicBezTo>
                  <a:cubicBezTo>
                    <a:pt x="9408" y="1228"/>
                    <a:pt x="9178" y="0"/>
                    <a:pt x="917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6" name="Google Shape;3356;p55"/>
            <p:cNvSpPr/>
            <p:nvPr/>
          </p:nvSpPr>
          <p:spPr>
            <a:xfrm>
              <a:off x="2854825" y="1716950"/>
              <a:ext cx="485825" cy="238925"/>
            </a:xfrm>
            <a:custGeom>
              <a:avLst/>
              <a:gdLst/>
              <a:ahLst/>
              <a:cxnLst/>
              <a:rect l="l" t="t" r="r" b="b"/>
              <a:pathLst>
                <a:path w="19433" h="9557" extrusionOk="0">
                  <a:moveTo>
                    <a:pt x="12235" y="1"/>
                  </a:moveTo>
                  <a:cubicBezTo>
                    <a:pt x="11904" y="1"/>
                    <a:pt x="11572" y="5"/>
                    <a:pt x="11233" y="27"/>
                  </a:cubicBezTo>
                  <a:cubicBezTo>
                    <a:pt x="10887" y="54"/>
                    <a:pt x="10537" y="95"/>
                    <a:pt x="10183" y="146"/>
                  </a:cubicBezTo>
                  <a:cubicBezTo>
                    <a:pt x="9459" y="253"/>
                    <a:pt x="8747" y="416"/>
                    <a:pt x="8051" y="641"/>
                  </a:cubicBezTo>
                  <a:cubicBezTo>
                    <a:pt x="6625" y="1128"/>
                    <a:pt x="5295" y="1926"/>
                    <a:pt x="4242" y="2736"/>
                  </a:cubicBezTo>
                  <a:lnTo>
                    <a:pt x="4129" y="2861"/>
                  </a:lnTo>
                  <a:lnTo>
                    <a:pt x="3972" y="3002"/>
                  </a:lnTo>
                  <a:cubicBezTo>
                    <a:pt x="3869" y="3094"/>
                    <a:pt x="3736" y="3199"/>
                    <a:pt x="3622" y="3301"/>
                  </a:cubicBezTo>
                  <a:cubicBezTo>
                    <a:pt x="3376" y="3510"/>
                    <a:pt x="3125" y="3727"/>
                    <a:pt x="2881" y="3945"/>
                  </a:cubicBezTo>
                  <a:cubicBezTo>
                    <a:pt x="2394" y="4389"/>
                    <a:pt x="1936" y="4860"/>
                    <a:pt x="1541" y="5333"/>
                  </a:cubicBezTo>
                  <a:cubicBezTo>
                    <a:pt x="751" y="6272"/>
                    <a:pt x="209" y="7276"/>
                    <a:pt x="54" y="8035"/>
                  </a:cubicBezTo>
                  <a:cubicBezTo>
                    <a:pt x="5" y="8219"/>
                    <a:pt x="3" y="8385"/>
                    <a:pt x="1" y="8526"/>
                  </a:cubicBezTo>
                  <a:lnTo>
                    <a:pt x="1" y="8719"/>
                  </a:lnTo>
                  <a:cubicBezTo>
                    <a:pt x="7" y="8780"/>
                    <a:pt x="15" y="8833"/>
                    <a:pt x="23" y="8884"/>
                  </a:cubicBezTo>
                  <a:cubicBezTo>
                    <a:pt x="56" y="9081"/>
                    <a:pt x="82" y="9181"/>
                    <a:pt x="82" y="9181"/>
                  </a:cubicBezTo>
                  <a:cubicBezTo>
                    <a:pt x="82" y="9181"/>
                    <a:pt x="168" y="9150"/>
                    <a:pt x="328" y="9095"/>
                  </a:cubicBezTo>
                  <a:cubicBezTo>
                    <a:pt x="402" y="9066"/>
                    <a:pt x="502" y="9038"/>
                    <a:pt x="625" y="9015"/>
                  </a:cubicBezTo>
                  <a:cubicBezTo>
                    <a:pt x="739" y="8993"/>
                    <a:pt x="868" y="8964"/>
                    <a:pt x="1011" y="8964"/>
                  </a:cubicBezTo>
                  <a:cubicBezTo>
                    <a:pt x="1016" y="8964"/>
                    <a:pt x="1021" y="8964"/>
                    <a:pt x="1026" y="8964"/>
                  </a:cubicBezTo>
                  <a:cubicBezTo>
                    <a:pt x="1060" y="8963"/>
                    <a:pt x="1095" y="8962"/>
                    <a:pt x="1130" y="8962"/>
                  </a:cubicBezTo>
                  <a:cubicBezTo>
                    <a:pt x="1694" y="8962"/>
                    <a:pt x="2426" y="9097"/>
                    <a:pt x="3319" y="9251"/>
                  </a:cubicBezTo>
                  <a:cubicBezTo>
                    <a:pt x="3792" y="9332"/>
                    <a:pt x="4307" y="9416"/>
                    <a:pt x="4874" y="9480"/>
                  </a:cubicBezTo>
                  <a:cubicBezTo>
                    <a:pt x="5158" y="9510"/>
                    <a:pt x="5455" y="9537"/>
                    <a:pt x="5774" y="9549"/>
                  </a:cubicBezTo>
                  <a:cubicBezTo>
                    <a:pt x="5876" y="9553"/>
                    <a:pt x="5972" y="9557"/>
                    <a:pt x="6076" y="9557"/>
                  </a:cubicBezTo>
                  <a:cubicBezTo>
                    <a:pt x="6142" y="9557"/>
                    <a:pt x="6210" y="9555"/>
                    <a:pt x="6284" y="9551"/>
                  </a:cubicBezTo>
                  <a:cubicBezTo>
                    <a:pt x="6376" y="9547"/>
                    <a:pt x="6462" y="9545"/>
                    <a:pt x="6562" y="9537"/>
                  </a:cubicBezTo>
                  <a:lnTo>
                    <a:pt x="6889" y="9496"/>
                  </a:lnTo>
                  <a:cubicBezTo>
                    <a:pt x="8207" y="9449"/>
                    <a:pt x="9465" y="9253"/>
                    <a:pt x="10793" y="8798"/>
                  </a:cubicBezTo>
                  <a:cubicBezTo>
                    <a:pt x="11449" y="8584"/>
                    <a:pt x="12088" y="8309"/>
                    <a:pt x="12700" y="7984"/>
                  </a:cubicBezTo>
                  <a:cubicBezTo>
                    <a:pt x="12998" y="7822"/>
                    <a:pt x="13291" y="7655"/>
                    <a:pt x="13571" y="7477"/>
                  </a:cubicBezTo>
                  <a:cubicBezTo>
                    <a:pt x="13858" y="7301"/>
                    <a:pt x="14144" y="7115"/>
                    <a:pt x="14416" y="6922"/>
                  </a:cubicBezTo>
                  <a:cubicBezTo>
                    <a:pt x="15509" y="6151"/>
                    <a:pt x="16423" y="5316"/>
                    <a:pt x="17182" y="4486"/>
                  </a:cubicBezTo>
                  <a:cubicBezTo>
                    <a:pt x="18692" y="2839"/>
                    <a:pt x="19433" y="1449"/>
                    <a:pt x="19433" y="1449"/>
                  </a:cubicBezTo>
                  <a:cubicBezTo>
                    <a:pt x="19433" y="1449"/>
                    <a:pt x="17939" y="821"/>
                    <a:pt x="15848" y="400"/>
                  </a:cubicBezTo>
                  <a:cubicBezTo>
                    <a:pt x="14805" y="191"/>
                    <a:pt x="13545" y="5"/>
                    <a:pt x="12235" y="1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7" name="Google Shape;3357;p55"/>
            <p:cNvSpPr/>
            <p:nvPr/>
          </p:nvSpPr>
          <p:spPr>
            <a:xfrm>
              <a:off x="2671400" y="181577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0" y="1"/>
                    <a:pt x="1" y="4168"/>
                    <a:pt x="1" y="9310"/>
                  </a:cubicBezTo>
                  <a:cubicBezTo>
                    <a:pt x="1" y="14451"/>
                    <a:pt x="4170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8" name="Google Shape;3358;p55"/>
            <p:cNvSpPr/>
            <p:nvPr/>
          </p:nvSpPr>
          <p:spPr>
            <a:xfrm>
              <a:off x="2660625" y="1815025"/>
              <a:ext cx="284550" cy="232975"/>
            </a:xfrm>
            <a:custGeom>
              <a:avLst/>
              <a:gdLst/>
              <a:ahLst/>
              <a:cxnLst/>
              <a:rect l="l" t="t" r="r" b="b"/>
              <a:pathLst>
                <a:path w="11382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0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2" y="3488"/>
                    <a:pt x="10766" y="2529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59" name="Google Shape;3359;p55"/>
            <p:cNvSpPr/>
            <p:nvPr/>
          </p:nvSpPr>
          <p:spPr>
            <a:xfrm>
              <a:off x="2734425" y="18715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6" y="1"/>
                    <a:pt x="0" y="1042"/>
                    <a:pt x="0" y="2329"/>
                  </a:cubicBezTo>
                  <a:cubicBezTo>
                    <a:pt x="0" y="3614"/>
                    <a:pt x="1218" y="4655"/>
                    <a:pt x="2715" y="4655"/>
                  </a:cubicBezTo>
                  <a:cubicBezTo>
                    <a:pt x="4217" y="4655"/>
                    <a:pt x="5432" y="3614"/>
                    <a:pt x="5432" y="2329"/>
                  </a:cubicBezTo>
                  <a:cubicBezTo>
                    <a:pt x="5432" y="1044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60" name="Google Shape;3360;p55"/>
            <p:cNvSpPr/>
            <p:nvPr/>
          </p:nvSpPr>
          <p:spPr>
            <a:xfrm>
              <a:off x="2763575" y="1897050"/>
              <a:ext cx="83200" cy="72875"/>
            </a:xfrm>
            <a:custGeom>
              <a:avLst/>
              <a:gdLst/>
              <a:ahLst/>
              <a:cxnLst/>
              <a:rect l="l" t="t" r="r" b="b"/>
              <a:pathLst>
                <a:path w="3328" h="2915" extrusionOk="0">
                  <a:moveTo>
                    <a:pt x="2528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9"/>
                  </a:cubicBezTo>
                  <a:cubicBezTo>
                    <a:pt x="612" y="1375"/>
                    <a:pt x="833" y="1468"/>
                    <a:pt x="1058" y="1558"/>
                  </a:cubicBezTo>
                  <a:cubicBezTo>
                    <a:pt x="911" y="1826"/>
                    <a:pt x="758" y="2147"/>
                    <a:pt x="751" y="2454"/>
                  </a:cubicBezTo>
                  <a:cubicBezTo>
                    <a:pt x="748" y="2687"/>
                    <a:pt x="949" y="2915"/>
                    <a:pt x="1173" y="2915"/>
                  </a:cubicBezTo>
                  <a:cubicBezTo>
                    <a:pt x="1235" y="2915"/>
                    <a:pt x="1299" y="2897"/>
                    <a:pt x="1361" y="2857"/>
                  </a:cubicBezTo>
                  <a:cubicBezTo>
                    <a:pt x="1423" y="2816"/>
                    <a:pt x="1470" y="2756"/>
                    <a:pt x="1496" y="2685"/>
                  </a:cubicBezTo>
                  <a:cubicBezTo>
                    <a:pt x="1504" y="2673"/>
                    <a:pt x="1511" y="2654"/>
                    <a:pt x="1529" y="2619"/>
                  </a:cubicBezTo>
                  <a:cubicBezTo>
                    <a:pt x="1576" y="2527"/>
                    <a:pt x="1619" y="2433"/>
                    <a:pt x="1668" y="2341"/>
                  </a:cubicBezTo>
                  <a:cubicBezTo>
                    <a:pt x="1744" y="2194"/>
                    <a:pt x="1832" y="2055"/>
                    <a:pt x="1918" y="1914"/>
                  </a:cubicBezTo>
                  <a:cubicBezTo>
                    <a:pt x="2267" y="2094"/>
                    <a:pt x="2647" y="2355"/>
                    <a:pt x="3013" y="2355"/>
                  </a:cubicBezTo>
                  <a:cubicBezTo>
                    <a:pt x="3029" y="2355"/>
                    <a:pt x="3045" y="2354"/>
                    <a:pt x="3061" y="2353"/>
                  </a:cubicBezTo>
                  <a:cubicBezTo>
                    <a:pt x="3221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4" y="166"/>
                    <a:pt x="2754" y="25"/>
                    <a:pt x="2634" y="9"/>
                  </a:cubicBezTo>
                  <a:cubicBezTo>
                    <a:pt x="2598" y="3"/>
                    <a:pt x="2563" y="1"/>
                    <a:pt x="2528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61" name="Google Shape;3361;p55"/>
            <p:cNvSpPr/>
            <p:nvPr/>
          </p:nvSpPr>
          <p:spPr>
            <a:xfrm>
              <a:off x="2671350" y="1999200"/>
              <a:ext cx="465475" cy="282050"/>
            </a:xfrm>
            <a:custGeom>
              <a:avLst/>
              <a:gdLst/>
              <a:ahLst/>
              <a:cxnLst/>
              <a:rect l="l" t="t" r="r" b="b"/>
              <a:pathLst>
                <a:path w="18619" h="11282" extrusionOk="0">
                  <a:moveTo>
                    <a:pt x="214" y="0"/>
                  </a:moveTo>
                  <a:cubicBezTo>
                    <a:pt x="72" y="649"/>
                    <a:pt x="1" y="1310"/>
                    <a:pt x="1" y="1973"/>
                  </a:cubicBezTo>
                  <a:cubicBezTo>
                    <a:pt x="1" y="7114"/>
                    <a:pt x="4170" y="11282"/>
                    <a:pt x="9310" y="11282"/>
                  </a:cubicBezTo>
                  <a:cubicBezTo>
                    <a:pt x="14451" y="11282"/>
                    <a:pt x="18619" y="7114"/>
                    <a:pt x="18619" y="1973"/>
                  </a:cubicBezTo>
                  <a:cubicBezTo>
                    <a:pt x="18619" y="1788"/>
                    <a:pt x="18611" y="1604"/>
                    <a:pt x="18602" y="1422"/>
                  </a:cubicBezTo>
                  <a:cubicBezTo>
                    <a:pt x="17698" y="5616"/>
                    <a:pt x="13970" y="8761"/>
                    <a:pt x="9504" y="8761"/>
                  </a:cubicBezTo>
                  <a:cubicBezTo>
                    <a:pt x="4549" y="8761"/>
                    <a:pt x="498" y="4886"/>
                    <a:pt x="214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62" name="Google Shape;3362;p55"/>
            <p:cNvSpPr/>
            <p:nvPr/>
          </p:nvSpPr>
          <p:spPr>
            <a:xfrm>
              <a:off x="2970225" y="1889375"/>
              <a:ext cx="66600" cy="51700"/>
            </a:xfrm>
            <a:custGeom>
              <a:avLst/>
              <a:gdLst/>
              <a:ahLst/>
              <a:cxnLst/>
              <a:rect l="l" t="t" r="r" b="b"/>
              <a:pathLst>
                <a:path w="2664" h="2068" extrusionOk="0">
                  <a:moveTo>
                    <a:pt x="1332" y="1"/>
                  </a:moveTo>
                  <a:cubicBezTo>
                    <a:pt x="0" y="1"/>
                    <a:pt x="0" y="2067"/>
                    <a:pt x="1332" y="2067"/>
                  </a:cubicBezTo>
                  <a:cubicBezTo>
                    <a:pt x="2664" y="2067"/>
                    <a:pt x="2664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363" name="Google Shape;3363;p55"/>
            <p:cNvSpPr/>
            <p:nvPr/>
          </p:nvSpPr>
          <p:spPr>
            <a:xfrm>
              <a:off x="3029150" y="1936675"/>
              <a:ext cx="82100" cy="93350"/>
            </a:xfrm>
            <a:custGeom>
              <a:avLst/>
              <a:gdLst/>
              <a:ahLst/>
              <a:cxnLst/>
              <a:rect l="l" t="t" r="r" b="b"/>
              <a:pathLst>
                <a:path w="3284" h="3734" extrusionOk="0">
                  <a:moveTo>
                    <a:pt x="661" y="1"/>
                  </a:moveTo>
                  <a:cubicBezTo>
                    <a:pt x="5" y="1"/>
                    <a:pt x="1" y="953"/>
                    <a:pt x="563" y="1167"/>
                  </a:cubicBezTo>
                  <a:cubicBezTo>
                    <a:pt x="868" y="1282"/>
                    <a:pt x="1013" y="1750"/>
                    <a:pt x="1088" y="2031"/>
                  </a:cubicBezTo>
                  <a:cubicBezTo>
                    <a:pt x="1215" y="2516"/>
                    <a:pt x="1264" y="3181"/>
                    <a:pt x="1655" y="3522"/>
                  </a:cubicBezTo>
                  <a:cubicBezTo>
                    <a:pt x="1809" y="3656"/>
                    <a:pt x="2005" y="3734"/>
                    <a:pt x="2199" y="3734"/>
                  </a:cubicBezTo>
                  <a:cubicBezTo>
                    <a:pt x="2378" y="3734"/>
                    <a:pt x="2554" y="3668"/>
                    <a:pt x="2692" y="3522"/>
                  </a:cubicBezTo>
                  <a:cubicBezTo>
                    <a:pt x="3284" y="2900"/>
                    <a:pt x="2987" y="1791"/>
                    <a:pt x="2590" y="1131"/>
                  </a:cubicBezTo>
                  <a:cubicBezTo>
                    <a:pt x="2165" y="423"/>
                    <a:pt x="1532" y="73"/>
                    <a:pt x="722" y="3"/>
                  </a:cubicBezTo>
                  <a:cubicBezTo>
                    <a:pt x="701" y="1"/>
                    <a:pt x="68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sp>
        <p:nvSpPr>
          <p:cNvPr id="74" name="Google Shape;3308;p55">
            <a:extLst>
              <a:ext uri="{FF2B5EF4-FFF2-40B4-BE49-F238E27FC236}">
                <a16:creationId xmlns:a16="http://schemas.microsoft.com/office/drawing/2014/main" id="{8BEFE6ED-8D7E-429E-9D60-BDC1D8ED71E8}"/>
              </a:ext>
            </a:extLst>
          </p:cNvPr>
          <p:cNvSpPr txBox="1">
            <a:spLocks/>
          </p:cNvSpPr>
          <p:nvPr/>
        </p:nvSpPr>
        <p:spPr>
          <a:xfrm>
            <a:off x="1491691" y="3087178"/>
            <a:ext cx="7445683" cy="169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Amatic SC"/>
              <a:buNone/>
              <a:defRPr sz="75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Bebas Neue"/>
              <a:buNone/>
              <a:defRPr sz="7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nên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theo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?</a:t>
            </a:r>
            <a:br>
              <a:rPr lang="en-US" sz="4000" dirty="0">
                <a:solidFill>
                  <a:schemeClr val="tx1"/>
                </a:solidFill>
                <a:latin typeface="+mj-lt"/>
              </a:rPr>
            </a:b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" grpId="0"/>
      <p:bldP spid="3308" grpId="1"/>
      <p:bldP spid="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5476" y="1853547"/>
            <a:ext cx="4158259" cy="2296656"/>
            <a:chOff x="467544" y="483518"/>
            <a:chExt cx="3556284" cy="1964177"/>
          </a:xfrm>
        </p:grpSpPr>
        <p:pic>
          <p:nvPicPr>
            <p:cNvPr id="14338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812306"/>
              <a:ext cx="2845456" cy="163027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7544" y="483518"/>
              <a:ext cx="866784" cy="109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0099FF"/>
                  </a:solidFill>
                  <a:latin typeface="华康海报体W12(P)" pitchFamily="82" charset="-122"/>
                  <a:ea typeface="华康海报体W12(P)" pitchFamily="82" charset="-122"/>
                </a:rPr>
                <a:t>1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19648" y="1105269"/>
              <a:ext cx="2388872" cy="1342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đúng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khó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dễ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lẫn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ngắt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nghỉ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hơi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12227" y="1780013"/>
            <a:ext cx="3977148" cy="2349789"/>
            <a:chOff x="4139952" y="339502"/>
            <a:chExt cx="3401392" cy="2009619"/>
          </a:xfrm>
        </p:grpSpPr>
        <p:pic>
          <p:nvPicPr>
            <p:cNvPr id="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651" y="852706"/>
              <a:ext cx="2708693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347252" y="1006695"/>
              <a:ext cx="1844427" cy="1342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trôi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chảy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toàn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bước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diễn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cảm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9952" y="339502"/>
              <a:ext cx="844585" cy="109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5CA139"/>
                  </a:solidFill>
                  <a:latin typeface="华康海报体W12(P)" pitchFamily="82" charset="-122"/>
                  <a:ea typeface="华康海报体W12(P)" pitchFamily="82" charset="-122"/>
                </a:rPr>
                <a:t>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449C9F6-3FEA-447E-BF60-1E66B2B1C3F8}"/>
              </a:ext>
            </a:extLst>
          </p:cNvPr>
          <p:cNvSpPr txBox="1"/>
          <p:nvPr/>
        </p:nvSpPr>
        <p:spPr>
          <a:xfrm>
            <a:off x="3542028" y="1199213"/>
            <a:ext cx="4354686" cy="632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508">
                <a:solidFill>
                  <a:srgbClr val="FF0066"/>
                </a:solidFill>
                <a:latin typeface="Times New Roman"/>
                <a:ea typeface="华康方圆体W7" pitchFamily="81" charset="-122"/>
              </a:rPr>
              <a:t>Yêu cầu cần đạt</a:t>
            </a:r>
            <a:endParaRPr lang="zh-CN" altLang="en-US" sz="3508" dirty="0">
              <a:solidFill>
                <a:srgbClr val="FF0066"/>
              </a:solidFill>
              <a:latin typeface="Times New Roman"/>
              <a:ea typeface="华康方圆体W7" pitchFamily="81" charset="-122"/>
            </a:endParaRPr>
          </a:p>
        </p:txBody>
      </p:sp>
      <p:pic>
        <p:nvPicPr>
          <p:cNvPr id="12" name="Picture 2" descr="F:\1-原创素材\1_mm1102\PPT\PPT_014\materaials\pageimg_g9.png">
            <a:extLst>
              <a:ext uri="{FF2B5EF4-FFF2-40B4-BE49-F238E27FC236}">
                <a16:creationId xmlns:a16="http://schemas.microsoft.com/office/drawing/2014/main" id="{329A7741-BD06-4AB9-8C88-8C21874D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5" y="5030887"/>
            <a:ext cx="3031086" cy="173662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7">
            <a:extLst>
              <a:ext uri="{FF2B5EF4-FFF2-40B4-BE49-F238E27FC236}">
                <a16:creationId xmlns:a16="http://schemas.microsoft.com/office/drawing/2014/main" id="{1D5BD9D8-3E35-4B14-9986-62A147838C2F}"/>
              </a:ext>
            </a:extLst>
          </p:cNvPr>
          <p:cNvSpPr/>
          <p:nvPr/>
        </p:nvSpPr>
        <p:spPr>
          <a:xfrm>
            <a:off x="4149564" y="5210942"/>
            <a:ext cx="2156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9212"/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nghĩa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khó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241EF-A5AC-4551-AA81-B41EA50A265E}"/>
              </a:ext>
            </a:extLst>
          </p:cNvPr>
          <p:cNvSpPr txBox="1"/>
          <p:nvPr/>
        </p:nvSpPr>
        <p:spPr>
          <a:xfrm>
            <a:off x="2737903" y="4430813"/>
            <a:ext cx="987548" cy="1283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69212">
              <a:lnSpc>
                <a:spcPct val="150000"/>
              </a:lnSpc>
            </a:pPr>
            <a:r>
              <a:rPr lang="en-US" altLang="zh-CN" sz="5847" dirty="0">
                <a:solidFill>
                  <a:srgbClr val="5CA139"/>
                </a:solidFill>
                <a:latin typeface="华康海报体W12(P)" pitchFamily="82" charset="-122"/>
                <a:ea typeface="华康海报体W12(P)" pitchFamily="82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024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6" name="Google Shape;3426;p57"/>
          <p:cNvGrpSpPr/>
          <p:nvPr/>
        </p:nvGrpSpPr>
        <p:grpSpPr>
          <a:xfrm>
            <a:off x="242223" y="1038138"/>
            <a:ext cx="10155343" cy="5399977"/>
            <a:chOff x="207157" y="225598"/>
            <a:chExt cx="8685193" cy="4618243"/>
          </a:xfrm>
        </p:grpSpPr>
        <p:sp>
          <p:nvSpPr>
            <p:cNvPr id="3427" name="Google Shape;3427;p57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28" name="Google Shape;3428;p57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29" name="Google Shape;3429;p57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30" name="Google Shape;3430;p57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1" name="Google Shape;3431;p57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2" name="Google Shape;3432;p57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3" name="Google Shape;3433;p57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4" name="Google Shape;3434;p57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5" name="Google Shape;3435;p57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6" name="Google Shape;3436;p57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7" name="Google Shape;3437;p57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r>
                <a:rPr lang="en" sz="1637" b="1"/>
                <a:t> </a:t>
              </a:r>
              <a:endParaRPr sz="1637" b="1"/>
            </a:p>
          </p:txBody>
        </p:sp>
        <p:sp>
          <p:nvSpPr>
            <p:cNvPr id="3438" name="Google Shape;3438;p57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439" name="Google Shape;3439;p57"/>
          <p:cNvGrpSpPr/>
          <p:nvPr/>
        </p:nvGrpSpPr>
        <p:grpSpPr>
          <a:xfrm rot="-640937">
            <a:off x="9329042" y="5348262"/>
            <a:ext cx="1053232" cy="1093814"/>
            <a:chOff x="1734050" y="3796950"/>
            <a:chExt cx="770500" cy="800175"/>
          </a:xfrm>
        </p:grpSpPr>
        <p:sp>
          <p:nvSpPr>
            <p:cNvPr id="3440" name="Google Shape;3440;p57"/>
            <p:cNvSpPr/>
            <p:nvPr/>
          </p:nvSpPr>
          <p:spPr>
            <a:xfrm>
              <a:off x="1734900" y="3796950"/>
              <a:ext cx="769650" cy="800175"/>
            </a:xfrm>
            <a:custGeom>
              <a:avLst/>
              <a:gdLst/>
              <a:ahLst/>
              <a:cxnLst/>
              <a:rect l="l" t="t" r="r" b="b"/>
              <a:pathLst>
                <a:path w="30786" h="32007" extrusionOk="0">
                  <a:moveTo>
                    <a:pt x="11380" y="1"/>
                  </a:moveTo>
                  <a:cubicBezTo>
                    <a:pt x="9965" y="1"/>
                    <a:pt x="8514" y="828"/>
                    <a:pt x="7418" y="1920"/>
                  </a:cubicBezTo>
                  <a:cubicBezTo>
                    <a:pt x="7118" y="2219"/>
                    <a:pt x="6842" y="2542"/>
                    <a:pt x="6591" y="2884"/>
                  </a:cubicBezTo>
                  <a:cubicBezTo>
                    <a:pt x="5129" y="4903"/>
                    <a:pt x="4157" y="10104"/>
                    <a:pt x="4157" y="10104"/>
                  </a:cubicBezTo>
                  <a:cubicBezTo>
                    <a:pt x="4157" y="10104"/>
                    <a:pt x="1189" y="14948"/>
                    <a:pt x="594" y="19256"/>
                  </a:cubicBezTo>
                  <a:cubicBezTo>
                    <a:pt x="1" y="23562"/>
                    <a:pt x="5308" y="28799"/>
                    <a:pt x="10277" y="30838"/>
                  </a:cubicBezTo>
                  <a:cubicBezTo>
                    <a:pt x="12132" y="31600"/>
                    <a:pt x="14251" y="32006"/>
                    <a:pt x="16407" y="32006"/>
                  </a:cubicBezTo>
                  <a:cubicBezTo>
                    <a:pt x="20030" y="32006"/>
                    <a:pt x="23758" y="30861"/>
                    <a:pt x="26517" y="28338"/>
                  </a:cubicBezTo>
                  <a:cubicBezTo>
                    <a:pt x="29968" y="25181"/>
                    <a:pt x="30786" y="23696"/>
                    <a:pt x="30525" y="22884"/>
                  </a:cubicBezTo>
                  <a:cubicBezTo>
                    <a:pt x="30450" y="22662"/>
                    <a:pt x="30299" y="22489"/>
                    <a:pt x="30094" y="22348"/>
                  </a:cubicBezTo>
                  <a:cubicBezTo>
                    <a:pt x="29812" y="22152"/>
                    <a:pt x="29258" y="22084"/>
                    <a:pt x="28618" y="22084"/>
                  </a:cubicBezTo>
                  <a:cubicBezTo>
                    <a:pt x="27114" y="22084"/>
                    <a:pt x="25141" y="22462"/>
                    <a:pt x="25141" y="22462"/>
                  </a:cubicBezTo>
                  <a:cubicBezTo>
                    <a:pt x="25141" y="22462"/>
                    <a:pt x="22942" y="18017"/>
                    <a:pt x="20185" y="15926"/>
                  </a:cubicBezTo>
                  <a:cubicBezTo>
                    <a:pt x="17432" y="13835"/>
                    <a:pt x="14920" y="14529"/>
                    <a:pt x="14944" y="11809"/>
                  </a:cubicBezTo>
                  <a:cubicBezTo>
                    <a:pt x="14970" y="9087"/>
                    <a:pt x="17160" y="7120"/>
                    <a:pt x="14930" y="2618"/>
                  </a:cubicBezTo>
                  <a:cubicBezTo>
                    <a:pt x="13989" y="721"/>
                    <a:pt x="12700" y="1"/>
                    <a:pt x="11380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1" name="Google Shape;3441;p57"/>
            <p:cNvSpPr/>
            <p:nvPr/>
          </p:nvSpPr>
          <p:spPr>
            <a:xfrm>
              <a:off x="2003900" y="4170025"/>
              <a:ext cx="325100" cy="280000"/>
            </a:xfrm>
            <a:custGeom>
              <a:avLst/>
              <a:gdLst/>
              <a:ahLst/>
              <a:cxnLst/>
              <a:rect l="l" t="t" r="r" b="b"/>
              <a:pathLst>
                <a:path w="13004" h="11200" extrusionOk="0">
                  <a:moveTo>
                    <a:pt x="2226" y="1"/>
                  </a:moveTo>
                  <a:cubicBezTo>
                    <a:pt x="1313" y="1"/>
                    <a:pt x="634" y="374"/>
                    <a:pt x="418" y="1445"/>
                  </a:cubicBezTo>
                  <a:cubicBezTo>
                    <a:pt x="418" y="1445"/>
                    <a:pt x="0" y="4249"/>
                    <a:pt x="1522" y="7466"/>
                  </a:cubicBezTo>
                  <a:cubicBezTo>
                    <a:pt x="2867" y="10310"/>
                    <a:pt x="5964" y="11199"/>
                    <a:pt x="7210" y="11199"/>
                  </a:cubicBezTo>
                  <a:cubicBezTo>
                    <a:pt x="7374" y="11199"/>
                    <a:pt x="7506" y="11184"/>
                    <a:pt x="7598" y="11155"/>
                  </a:cubicBezTo>
                  <a:cubicBezTo>
                    <a:pt x="8387" y="10911"/>
                    <a:pt x="8168" y="10166"/>
                    <a:pt x="8168" y="10166"/>
                  </a:cubicBezTo>
                  <a:lnTo>
                    <a:pt x="8168" y="10166"/>
                  </a:lnTo>
                  <a:cubicBezTo>
                    <a:pt x="8168" y="10166"/>
                    <a:pt x="8632" y="10326"/>
                    <a:pt x="9340" y="10326"/>
                  </a:cubicBezTo>
                  <a:cubicBezTo>
                    <a:pt x="9699" y="10326"/>
                    <a:pt x="10120" y="10285"/>
                    <a:pt x="10576" y="10161"/>
                  </a:cubicBezTo>
                  <a:cubicBezTo>
                    <a:pt x="11932" y="9792"/>
                    <a:pt x="11680" y="8661"/>
                    <a:pt x="11680" y="8661"/>
                  </a:cubicBezTo>
                  <a:lnTo>
                    <a:pt x="11680" y="8661"/>
                  </a:lnTo>
                  <a:cubicBezTo>
                    <a:pt x="11680" y="8661"/>
                    <a:pt x="11825" y="8693"/>
                    <a:pt x="12011" y="8693"/>
                  </a:cubicBezTo>
                  <a:cubicBezTo>
                    <a:pt x="12276" y="8693"/>
                    <a:pt x="12624" y="8629"/>
                    <a:pt x="12764" y="8320"/>
                  </a:cubicBezTo>
                  <a:cubicBezTo>
                    <a:pt x="13003" y="7792"/>
                    <a:pt x="10187" y="2444"/>
                    <a:pt x="7395" y="1503"/>
                  </a:cubicBezTo>
                  <a:cubicBezTo>
                    <a:pt x="5687" y="927"/>
                    <a:pt x="3665" y="1"/>
                    <a:pt x="2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2" name="Google Shape;3442;p57"/>
            <p:cNvSpPr/>
            <p:nvPr/>
          </p:nvSpPr>
          <p:spPr>
            <a:xfrm>
              <a:off x="2062825" y="4275075"/>
              <a:ext cx="115725" cy="111625"/>
            </a:xfrm>
            <a:custGeom>
              <a:avLst/>
              <a:gdLst/>
              <a:ahLst/>
              <a:cxnLst/>
              <a:rect l="l" t="t" r="r" b="b"/>
              <a:pathLst>
                <a:path w="4629" h="4465" extrusionOk="0">
                  <a:moveTo>
                    <a:pt x="193" y="1"/>
                  </a:moveTo>
                  <a:cubicBezTo>
                    <a:pt x="62" y="1"/>
                    <a:pt x="0" y="108"/>
                    <a:pt x="36" y="355"/>
                  </a:cubicBezTo>
                  <a:cubicBezTo>
                    <a:pt x="36" y="355"/>
                    <a:pt x="3374" y="4464"/>
                    <a:pt x="4079" y="4464"/>
                  </a:cubicBezTo>
                  <a:cubicBezTo>
                    <a:pt x="4097" y="4464"/>
                    <a:pt x="4113" y="4461"/>
                    <a:pt x="4128" y="4456"/>
                  </a:cubicBezTo>
                  <a:cubicBezTo>
                    <a:pt x="4628" y="4263"/>
                    <a:pt x="1020" y="1"/>
                    <a:pt x="19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3" name="Google Shape;3443;p57"/>
            <p:cNvSpPr/>
            <p:nvPr/>
          </p:nvSpPr>
          <p:spPr>
            <a:xfrm>
              <a:off x="2085225" y="4219225"/>
              <a:ext cx="174600" cy="119725"/>
            </a:xfrm>
            <a:custGeom>
              <a:avLst/>
              <a:gdLst/>
              <a:ahLst/>
              <a:cxnLst/>
              <a:rect l="l" t="t" r="r" b="b"/>
              <a:pathLst>
                <a:path w="6984" h="4789" extrusionOk="0">
                  <a:moveTo>
                    <a:pt x="571" y="0"/>
                  </a:moveTo>
                  <a:cubicBezTo>
                    <a:pt x="1" y="0"/>
                    <a:pt x="1950" y="1484"/>
                    <a:pt x="1950" y="1484"/>
                  </a:cubicBezTo>
                  <a:cubicBezTo>
                    <a:pt x="1950" y="1484"/>
                    <a:pt x="5330" y="4283"/>
                    <a:pt x="6379" y="4753"/>
                  </a:cubicBezTo>
                  <a:cubicBezTo>
                    <a:pt x="6433" y="4777"/>
                    <a:pt x="6472" y="4789"/>
                    <a:pt x="6498" y="4789"/>
                  </a:cubicBezTo>
                  <a:cubicBezTo>
                    <a:pt x="6983" y="4789"/>
                    <a:pt x="2912" y="840"/>
                    <a:pt x="1131" y="154"/>
                  </a:cubicBezTo>
                  <a:cubicBezTo>
                    <a:pt x="850" y="46"/>
                    <a:pt x="671" y="0"/>
                    <a:pt x="57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4" name="Google Shape;3444;p57"/>
            <p:cNvSpPr/>
            <p:nvPr/>
          </p:nvSpPr>
          <p:spPr>
            <a:xfrm>
              <a:off x="1957000" y="3857400"/>
              <a:ext cx="106650" cy="97150"/>
            </a:xfrm>
            <a:custGeom>
              <a:avLst/>
              <a:gdLst/>
              <a:ahLst/>
              <a:cxnLst/>
              <a:rect l="l" t="t" r="r" b="b"/>
              <a:pathLst>
                <a:path w="4266" h="3886" extrusionOk="0">
                  <a:moveTo>
                    <a:pt x="2132" y="0"/>
                  </a:moveTo>
                  <a:cubicBezTo>
                    <a:pt x="1635" y="0"/>
                    <a:pt x="1138" y="190"/>
                    <a:pt x="759" y="569"/>
                  </a:cubicBezTo>
                  <a:cubicBezTo>
                    <a:pt x="0" y="1328"/>
                    <a:pt x="0" y="2558"/>
                    <a:pt x="759" y="3316"/>
                  </a:cubicBezTo>
                  <a:cubicBezTo>
                    <a:pt x="1138" y="3696"/>
                    <a:pt x="1635" y="3886"/>
                    <a:pt x="2132" y="3886"/>
                  </a:cubicBezTo>
                  <a:cubicBezTo>
                    <a:pt x="2629" y="3886"/>
                    <a:pt x="3127" y="3696"/>
                    <a:pt x="3506" y="3316"/>
                  </a:cubicBezTo>
                  <a:cubicBezTo>
                    <a:pt x="4266" y="2558"/>
                    <a:pt x="4266" y="1328"/>
                    <a:pt x="3506" y="569"/>
                  </a:cubicBezTo>
                  <a:cubicBezTo>
                    <a:pt x="3127" y="190"/>
                    <a:pt x="2629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5" name="Google Shape;3445;p57"/>
            <p:cNvSpPr/>
            <p:nvPr/>
          </p:nvSpPr>
          <p:spPr>
            <a:xfrm>
              <a:off x="1982375" y="3866700"/>
              <a:ext cx="79900" cy="75600"/>
            </a:xfrm>
            <a:custGeom>
              <a:avLst/>
              <a:gdLst/>
              <a:ahLst/>
              <a:cxnLst/>
              <a:rect l="l" t="t" r="r" b="b"/>
              <a:pathLst>
                <a:path w="3196" h="3024" extrusionOk="0">
                  <a:moveTo>
                    <a:pt x="1588" y="1"/>
                  </a:moveTo>
                  <a:cubicBezTo>
                    <a:pt x="1318" y="1"/>
                    <a:pt x="1044" y="73"/>
                    <a:pt x="797" y="226"/>
                  </a:cubicBezTo>
                  <a:cubicBezTo>
                    <a:pt x="276" y="545"/>
                    <a:pt x="0" y="1148"/>
                    <a:pt x="97" y="1751"/>
                  </a:cubicBezTo>
                  <a:cubicBezTo>
                    <a:pt x="193" y="2355"/>
                    <a:pt x="644" y="2841"/>
                    <a:pt x="1239" y="2982"/>
                  </a:cubicBezTo>
                  <a:cubicBezTo>
                    <a:pt x="1355" y="3010"/>
                    <a:pt x="1472" y="3023"/>
                    <a:pt x="1588" y="3023"/>
                  </a:cubicBezTo>
                  <a:cubicBezTo>
                    <a:pt x="2066" y="3023"/>
                    <a:pt x="2524" y="2796"/>
                    <a:pt x="2813" y="2397"/>
                  </a:cubicBezTo>
                  <a:cubicBezTo>
                    <a:pt x="3171" y="1903"/>
                    <a:pt x="3195" y="1240"/>
                    <a:pt x="2875" y="720"/>
                  </a:cubicBezTo>
                  <a:cubicBezTo>
                    <a:pt x="2590" y="256"/>
                    <a:pt x="2095" y="1"/>
                    <a:pt x="158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6" name="Google Shape;3446;p57"/>
            <p:cNvSpPr/>
            <p:nvPr/>
          </p:nvSpPr>
          <p:spPr>
            <a:xfrm>
              <a:off x="1999925" y="3874050"/>
              <a:ext cx="32925" cy="31125"/>
            </a:xfrm>
            <a:custGeom>
              <a:avLst/>
              <a:gdLst/>
              <a:ahLst/>
              <a:cxnLst/>
              <a:rect l="l" t="t" r="r" b="b"/>
              <a:pathLst>
                <a:path w="1317" h="1245" extrusionOk="0">
                  <a:moveTo>
                    <a:pt x="653" y="0"/>
                  </a:moveTo>
                  <a:cubicBezTo>
                    <a:pt x="542" y="0"/>
                    <a:pt x="429" y="30"/>
                    <a:pt x="328" y="93"/>
                  </a:cubicBezTo>
                  <a:cubicBezTo>
                    <a:pt x="113" y="225"/>
                    <a:pt x="0" y="473"/>
                    <a:pt x="40" y="721"/>
                  </a:cubicBezTo>
                  <a:cubicBezTo>
                    <a:pt x="80" y="970"/>
                    <a:pt x="265" y="1170"/>
                    <a:pt x="511" y="1228"/>
                  </a:cubicBezTo>
                  <a:cubicBezTo>
                    <a:pt x="558" y="1240"/>
                    <a:pt x="606" y="1245"/>
                    <a:pt x="654" y="1245"/>
                  </a:cubicBezTo>
                  <a:cubicBezTo>
                    <a:pt x="851" y="1245"/>
                    <a:pt x="1039" y="1152"/>
                    <a:pt x="1158" y="987"/>
                  </a:cubicBezTo>
                  <a:cubicBezTo>
                    <a:pt x="1306" y="784"/>
                    <a:pt x="1317" y="511"/>
                    <a:pt x="1184" y="296"/>
                  </a:cubicBezTo>
                  <a:cubicBezTo>
                    <a:pt x="1067" y="106"/>
                    <a:pt x="862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7" name="Google Shape;3447;p57"/>
            <p:cNvSpPr/>
            <p:nvPr/>
          </p:nvSpPr>
          <p:spPr>
            <a:xfrm>
              <a:off x="1734050" y="3865800"/>
              <a:ext cx="198325" cy="139050"/>
            </a:xfrm>
            <a:custGeom>
              <a:avLst/>
              <a:gdLst/>
              <a:ahLst/>
              <a:cxnLst/>
              <a:rect l="l" t="t" r="r" b="b"/>
              <a:pathLst>
                <a:path w="7933" h="5562" extrusionOk="0">
                  <a:moveTo>
                    <a:pt x="1634" y="1"/>
                  </a:moveTo>
                  <a:cubicBezTo>
                    <a:pt x="1421" y="1"/>
                    <a:pt x="1222" y="39"/>
                    <a:pt x="1046" y="132"/>
                  </a:cubicBezTo>
                  <a:cubicBezTo>
                    <a:pt x="0" y="687"/>
                    <a:pt x="3834" y="3426"/>
                    <a:pt x="3834" y="3426"/>
                  </a:cubicBezTo>
                  <a:cubicBezTo>
                    <a:pt x="3834" y="3426"/>
                    <a:pt x="1821" y="4442"/>
                    <a:pt x="1691" y="5103"/>
                  </a:cubicBezTo>
                  <a:cubicBezTo>
                    <a:pt x="1617" y="5481"/>
                    <a:pt x="2573" y="5562"/>
                    <a:pt x="3407" y="5562"/>
                  </a:cubicBezTo>
                  <a:cubicBezTo>
                    <a:pt x="4036" y="5562"/>
                    <a:pt x="4597" y="5516"/>
                    <a:pt x="4597" y="5516"/>
                  </a:cubicBezTo>
                  <a:cubicBezTo>
                    <a:pt x="4597" y="5516"/>
                    <a:pt x="6369" y="5507"/>
                    <a:pt x="7150" y="3943"/>
                  </a:cubicBezTo>
                  <a:cubicBezTo>
                    <a:pt x="7932" y="2379"/>
                    <a:pt x="6276" y="689"/>
                    <a:pt x="6276" y="689"/>
                  </a:cubicBezTo>
                  <a:cubicBezTo>
                    <a:pt x="6276" y="689"/>
                    <a:pt x="6138" y="677"/>
                    <a:pt x="5918" y="677"/>
                  </a:cubicBezTo>
                  <a:cubicBezTo>
                    <a:pt x="5633" y="677"/>
                    <a:pt x="5209" y="698"/>
                    <a:pt x="4764" y="795"/>
                  </a:cubicBezTo>
                  <a:cubicBezTo>
                    <a:pt x="4718" y="805"/>
                    <a:pt x="4667" y="810"/>
                    <a:pt x="4613" y="810"/>
                  </a:cubicBezTo>
                  <a:cubicBezTo>
                    <a:pt x="3909" y="810"/>
                    <a:pt x="2618" y="1"/>
                    <a:pt x="1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48" name="Google Shape;3448;p57"/>
            <p:cNvSpPr/>
            <p:nvPr/>
          </p:nvSpPr>
          <p:spPr>
            <a:xfrm>
              <a:off x="1858100" y="3897900"/>
              <a:ext cx="30950" cy="17375"/>
            </a:xfrm>
            <a:custGeom>
              <a:avLst/>
              <a:gdLst/>
              <a:ahLst/>
              <a:cxnLst/>
              <a:rect l="l" t="t" r="r" b="b"/>
              <a:pathLst>
                <a:path w="1238" h="695" extrusionOk="0">
                  <a:moveTo>
                    <a:pt x="0" y="1"/>
                  </a:moveTo>
                  <a:cubicBezTo>
                    <a:pt x="0" y="1"/>
                    <a:pt x="467" y="694"/>
                    <a:pt x="784" y="694"/>
                  </a:cubicBezTo>
                  <a:cubicBezTo>
                    <a:pt x="858" y="694"/>
                    <a:pt x="924" y="657"/>
                    <a:pt x="974" y="564"/>
                  </a:cubicBezTo>
                  <a:cubicBezTo>
                    <a:pt x="1238" y="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449" name="Google Shape;3449;p57"/>
          <p:cNvGrpSpPr/>
          <p:nvPr/>
        </p:nvGrpSpPr>
        <p:grpSpPr>
          <a:xfrm rot="445652">
            <a:off x="8933388" y="1348757"/>
            <a:ext cx="757285" cy="601555"/>
            <a:chOff x="2573750" y="4165500"/>
            <a:chExt cx="508650" cy="404050"/>
          </a:xfrm>
        </p:grpSpPr>
        <p:sp>
          <p:nvSpPr>
            <p:cNvPr id="3450" name="Google Shape;3450;p57"/>
            <p:cNvSpPr/>
            <p:nvPr/>
          </p:nvSpPr>
          <p:spPr>
            <a:xfrm>
              <a:off x="2647950" y="4165500"/>
              <a:ext cx="434450" cy="404050"/>
            </a:xfrm>
            <a:custGeom>
              <a:avLst/>
              <a:gdLst/>
              <a:ahLst/>
              <a:cxnLst/>
              <a:rect l="l" t="t" r="r" b="b"/>
              <a:pathLst>
                <a:path w="17378" h="16162" extrusionOk="0">
                  <a:moveTo>
                    <a:pt x="2837" y="0"/>
                  </a:moveTo>
                  <a:cubicBezTo>
                    <a:pt x="1741" y="0"/>
                    <a:pt x="903" y="975"/>
                    <a:pt x="490" y="2047"/>
                  </a:cubicBezTo>
                  <a:cubicBezTo>
                    <a:pt x="405" y="2268"/>
                    <a:pt x="337" y="2495"/>
                    <a:pt x="288" y="2727"/>
                  </a:cubicBezTo>
                  <a:cubicBezTo>
                    <a:pt x="1" y="4091"/>
                    <a:pt x="689" y="6968"/>
                    <a:pt x="689" y="6968"/>
                  </a:cubicBezTo>
                  <a:cubicBezTo>
                    <a:pt x="689" y="6968"/>
                    <a:pt x="274" y="10117"/>
                    <a:pt x="952" y="12450"/>
                  </a:cubicBezTo>
                  <a:cubicBezTo>
                    <a:pt x="1611" y="14717"/>
                    <a:pt x="5310" y="16162"/>
                    <a:pt x="8273" y="16162"/>
                  </a:cubicBezTo>
                  <a:cubicBezTo>
                    <a:pt x="8361" y="16162"/>
                    <a:pt x="8448" y="16161"/>
                    <a:pt x="8534" y="16158"/>
                  </a:cubicBezTo>
                  <a:cubicBezTo>
                    <a:pt x="11535" y="16069"/>
                    <a:pt x="14923" y="14241"/>
                    <a:pt x="16254" y="11184"/>
                  </a:cubicBezTo>
                  <a:cubicBezTo>
                    <a:pt x="17298" y="8787"/>
                    <a:pt x="17377" y="7842"/>
                    <a:pt x="17059" y="7487"/>
                  </a:cubicBezTo>
                  <a:cubicBezTo>
                    <a:pt x="16970" y="7392"/>
                    <a:pt x="16853" y="7338"/>
                    <a:pt x="16716" y="7311"/>
                  </a:cubicBezTo>
                  <a:cubicBezTo>
                    <a:pt x="16689" y="7306"/>
                    <a:pt x="16659" y="7304"/>
                    <a:pt x="16627" y="7304"/>
                  </a:cubicBezTo>
                  <a:cubicBezTo>
                    <a:pt x="15926" y="7304"/>
                    <a:pt x="14214" y="8497"/>
                    <a:pt x="14214" y="8497"/>
                  </a:cubicBezTo>
                  <a:cubicBezTo>
                    <a:pt x="14214" y="8497"/>
                    <a:pt x="12078" y="6731"/>
                    <a:pt x="10197" y="6289"/>
                  </a:cubicBezTo>
                  <a:cubicBezTo>
                    <a:pt x="9753" y="6186"/>
                    <a:pt x="9351" y="6158"/>
                    <a:pt x="8988" y="6158"/>
                  </a:cubicBezTo>
                  <a:cubicBezTo>
                    <a:pt x="8574" y="6158"/>
                    <a:pt x="8210" y="6194"/>
                    <a:pt x="7893" y="6194"/>
                  </a:cubicBezTo>
                  <a:cubicBezTo>
                    <a:pt x="7310" y="6194"/>
                    <a:pt x="6883" y="6072"/>
                    <a:pt x="6583" y="5381"/>
                  </a:cubicBezTo>
                  <a:cubicBezTo>
                    <a:pt x="5977" y="3985"/>
                    <a:pt x="6648" y="2484"/>
                    <a:pt x="4484" y="693"/>
                  </a:cubicBezTo>
                  <a:cubicBezTo>
                    <a:pt x="3892" y="203"/>
                    <a:pt x="3337" y="0"/>
                    <a:pt x="2837" y="0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1" name="Google Shape;3451;p57"/>
            <p:cNvSpPr/>
            <p:nvPr/>
          </p:nvSpPr>
          <p:spPr>
            <a:xfrm>
              <a:off x="2781800" y="4340450"/>
              <a:ext cx="205350" cy="131025"/>
            </a:xfrm>
            <a:custGeom>
              <a:avLst/>
              <a:gdLst/>
              <a:ahLst/>
              <a:cxnLst/>
              <a:rect l="l" t="t" r="r" b="b"/>
              <a:pathLst>
                <a:path w="8214" h="5241" extrusionOk="0">
                  <a:moveTo>
                    <a:pt x="4099" y="0"/>
                  </a:moveTo>
                  <a:cubicBezTo>
                    <a:pt x="4038" y="0"/>
                    <a:pt x="3978" y="3"/>
                    <a:pt x="3920" y="9"/>
                  </a:cubicBezTo>
                  <a:cubicBezTo>
                    <a:pt x="2281" y="164"/>
                    <a:pt x="0" y="32"/>
                    <a:pt x="345" y="1567"/>
                  </a:cubicBezTo>
                  <a:cubicBezTo>
                    <a:pt x="345" y="1567"/>
                    <a:pt x="771" y="3094"/>
                    <a:pt x="2280" y="4390"/>
                  </a:cubicBezTo>
                  <a:cubicBezTo>
                    <a:pt x="3036" y="5040"/>
                    <a:pt x="3938" y="5240"/>
                    <a:pt x="4692" y="5240"/>
                  </a:cubicBezTo>
                  <a:cubicBezTo>
                    <a:pt x="5442" y="5240"/>
                    <a:pt x="6047" y="5042"/>
                    <a:pt x="6221" y="4890"/>
                  </a:cubicBezTo>
                  <a:cubicBezTo>
                    <a:pt x="6568" y="4586"/>
                    <a:pt x="6286" y="4256"/>
                    <a:pt x="6286" y="4256"/>
                  </a:cubicBezTo>
                  <a:cubicBezTo>
                    <a:pt x="6286" y="4256"/>
                    <a:pt x="6907" y="4202"/>
                    <a:pt x="7514" y="3704"/>
                  </a:cubicBezTo>
                  <a:cubicBezTo>
                    <a:pt x="8122" y="3207"/>
                    <a:pt x="7737" y="2687"/>
                    <a:pt x="7737" y="2687"/>
                  </a:cubicBezTo>
                  <a:cubicBezTo>
                    <a:pt x="7737" y="2687"/>
                    <a:pt x="8211" y="2590"/>
                    <a:pt x="8213" y="2266"/>
                  </a:cubicBezTo>
                  <a:cubicBezTo>
                    <a:pt x="8214" y="1955"/>
                    <a:pt x="5745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2" name="Google Shape;3452;p57"/>
            <p:cNvSpPr/>
            <p:nvPr/>
          </p:nvSpPr>
          <p:spPr>
            <a:xfrm>
              <a:off x="2830700" y="4402250"/>
              <a:ext cx="83150" cy="35650"/>
            </a:xfrm>
            <a:custGeom>
              <a:avLst/>
              <a:gdLst/>
              <a:ahLst/>
              <a:cxnLst/>
              <a:rect l="l" t="t" r="r" b="b"/>
              <a:pathLst>
                <a:path w="3326" h="1426" extrusionOk="0">
                  <a:moveTo>
                    <a:pt x="215" y="0"/>
                  </a:moveTo>
                  <a:cubicBezTo>
                    <a:pt x="57" y="0"/>
                    <a:pt x="0" y="68"/>
                    <a:pt x="105" y="234"/>
                  </a:cubicBezTo>
                  <a:cubicBezTo>
                    <a:pt x="105" y="234"/>
                    <a:pt x="2455" y="1425"/>
                    <a:pt x="3023" y="1425"/>
                  </a:cubicBezTo>
                  <a:cubicBezTo>
                    <a:pt x="3073" y="1425"/>
                    <a:pt x="3109" y="1416"/>
                    <a:pt x="3128" y="1396"/>
                  </a:cubicBezTo>
                  <a:cubicBezTo>
                    <a:pt x="3326" y="1198"/>
                    <a:pt x="878" y="0"/>
                    <a:pt x="21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3" name="Google Shape;3453;p57"/>
            <p:cNvSpPr/>
            <p:nvPr/>
          </p:nvSpPr>
          <p:spPr>
            <a:xfrm>
              <a:off x="2816825" y="4365650"/>
              <a:ext cx="136800" cy="28900"/>
            </a:xfrm>
            <a:custGeom>
              <a:avLst/>
              <a:gdLst/>
              <a:ahLst/>
              <a:cxnLst/>
              <a:rect l="l" t="t" r="r" b="b"/>
              <a:pathLst>
                <a:path w="5472" h="1156" extrusionOk="0">
                  <a:moveTo>
                    <a:pt x="1205" y="1"/>
                  </a:moveTo>
                  <a:cubicBezTo>
                    <a:pt x="1177" y="1"/>
                    <a:pt x="1150" y="2"/>
                    <a:pt x="1124" y="3"/>
                  </a:cubicBezTo>
                  <a:cubicBezTo>
                    <a:pt x="1" y="62"/>
                    <a:pt x="1844" y="495"/>
                    <a:pt x="1844" y="495"/>
                  </a:cubicBezTo>
                  <a:cubicBezTo>
                    <a:pt x="1844" y="495"/>
                    <a:pt x="4206" y="1155"/>
                    <a:pt x="4849" y="1156"/>
                  </a:cubicBezTo>
                  <a:cubicBezTo>
                    <a:pt x="4849" y="1156"/>
                    <a:pt x="4850" y="1156"/>
                    <a:pt x="4851" y="1156"/>
                  </a:cubicBezTo>
                  <a:cubicBezTo>
                    <a:pt x="5472" y="1156"/>
                    <a:pt x="2392" y="1"/>
                    <a:pt x="120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4" name="Google Shape;3454;p57"/>
            <p:cNvSpPr/>
            <p:nvPr/>
          </p:nvSpPr>
          <p:spPr>
            <a:xfrm>
              <a:off x="2691275" y="4200175"/>
              <a:ext cx="57625" cy="54325"/>
            </a:xfrm>
            <a:custGeom>
              <a:avLst/>
              <a:gdLst/>
              <a:ahLst/>
              <a:cxnLst/>
              <a:rect l="l" t="t" r="r" b="b"/>
              <a:pathLst>
                <a:path w="2305" h="2173" extrusionOk="0">
                  <a:moveTo>
                    <a:pt x="1151" y="0"/>
                  </a:moveTo>
                  <a:cubicBezTo>
                    <a:pt x="805" y="0"/>
                    <a:pt x="464" y="166"/>
                    <a:pt x="254" y="474"/>
                  </a:cubicBezTo>
                  <a:cubicBezTo>
                    <a:pt x="7" y="837"/>
                    <a:pt x="1" y="1313"/>
                    <a:pt x="241" y="1681"/>
                  </a:cubicBezTo>
                  <a:cubicBezTo>
                    <a:pt x="445" y="1992"/>
                    <a:pt x="790" y="2173"/>
                    <a:pt x="1152" y="2173"/>
                  </a:cubicBezTo>
                  <a:cubicBezTo>
                    <a:pt x="1218" y="2173"/>
                    <a:pt x="1285" y="2167"/>
                    <a:pt x="1351" y="2154"/>
                  </a:cubicBezTo>
                  <a:cubicBezTo>
                    <a:pt x="1784" y="2073"/>
                    <a:pt x="2124" y="1739"/>
                    <a:pt x="2213" y="1309"/>
                  </a:cubicBezTo>
                  <a:cubicBezTo>
                    <a:pt x="2304" y="880"/>
                    <a:pt x="2126" y="437"/>
                    <a:pt x="1763" y="190"/>
                  </a:cubicBezTo>
                  <a:cubicBezTo>
                    <a:pt x="1575" y="62"/>
                    <a:pt x="1362" y="0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5" name="Google Shape;3455;p57"/>
            <p:cNvSpPr/>
            <p:nvPr/>
          </p:nvSpPr>
          <p:spPr>
            <a:xfrm>
              <a:off x="2703350" y="4202775"/>
              <a:ext cx="44800" cy="42275"/>
            </a:xfrm>
            <a:custGeom>
              <a:avLst/>
              <a:gdLst/>
              <a:ahLst/>
              <a:cxnLst/>
              <a:rect l="l" t="t" r="r" b="b"/>
              <a:pathLst>
                <a:path w="1792" h="1691" extrusionOk="0">
                  <a:moveTo>
                    <a:pt x="895" y="1"/>
                  </a:moveTo>
                  <a:cubicBezTo>
                    <a:pt x="625" y="1"/>
                    <a:pt x="360" y="129"/>
                    <a:pt x="197" y="369"/>
                  </a:cubicBezTo>
                  <a:cubicBezTo>
                    <a:pt x="4" y="650"/>
                    <a:pt x="1" y="1022"/>
                    <a:pt x="187" y="1307"/>
                  </a:cubicBezTo>
                  <a:cubicBezTo>
                    <a:pt x="345" y="1548"/>
                    <a:pt x="613" y="1690"/>
                    <a:pt x="894" y="1690"/>
                  </a:cubicBezTo>
                  <a:cubicBezTo>
                    <a:pt x="946" y="1690"/>
                    <a:pt x="998" y="1685"/>
                    <a:pt x="1050" y="1676"/>
                  </a:cubicBezTo>
                  <a:cubicBezTo>
                    <a:pt x="1386" y="1612"/>
                    <a:pt x="1651" y="1353"/>
                    <a:pt x="1721" y="1018"/>
                  </a:cubicBezTo>
                  <a:cubicBezTo>
                    <a:pt x="1791" y="684"/>
                    <a:pt x="1652" y="340"/>
                    <a:pt x="1371" y="148"/>
                  </a:cubicBezTo>
                  <a:cubicBezTo>
                    <a:pt x="1225" y="48"/>
                    <a:pt x="1059" y="1"/>
                    <a:pt x="89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6" name="Google Shape;3456;p57"/>
            <p:cNvSpPr/>
            <p:nvPr/>
          </p:nvSpPr>
          <p:spPr>
            <a:xfrm>
              <a:off x="2708100" y="4208925"/>
              <a:ext cx="22575" cy="17425"/>
            </a:xfrm>
            <a:custGeom>
              <a:avLst/>
              <a:gdLst/>
              <a:ahLst/>
              <a:cxnLst/>
              <a:rect l="l" t="t" r="r" b="b"/>
              <a:pathLst>
                <a:path w="903" h="697" extrusionOk="0">
                  <a:moveTo>
                    <a:pt x="450" y="0"/>
                  </a:moveTo>
                  <a:cubicBezTo>
                    <a:pt x="339" y="0"/>
                    <a:pt x="230" y="53"/>
                    <a:pt x="162" y="153"/>
                  </a:cubicBezTo>
                  <a:cubicBezTo>
                    <a:pt x="1" y="389"/>
                    <a:pt x="179" y="697"/>
                    <a:pt x="447" y="697"/>
                  </a:cubicBezTo>
                  <a:cubicBezTo>
                    <a:pt x="469" y="697"/>
                    <a:pt x="491" y="695"/>
                    <a:pt x="514" y="691"/>
                  </a:cubicBezTo>
                  <a:cubicBezTo>
                    <a:pt x="819" y="633"/>
                    <a:pt x="903" y="236"/>
                    <a:pt x="646" y="61"/>
                  </a:cubicBezTo>
                  <a:cubicBezTo>
                    <a:pt x="586" y="20"/>
                    <a:pt x="51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7" name="Google Shape;3457;p57"/>
            <p:cNvSpPr/>
            <p:nvPr/>
          </p:nvSpPr>
          <p:spPr>
            <a:xfrm>
              <a:off x="2573750" y="4242775"/>
              <a:ext cx="110900" cy="84850"/>
            </a:xfrm>
            <a:custGeom>
              <a:avLst/>
              <a:gdLst/>
              <a:ahLst/>
              <a:cxnLst/>
              <a:rect l="l" t="t" r="r" b="b"/>
              <a:pathLst>
                <a:path w="4436" h="3394" extrusionOk="0">
                  <a:moveTo>
                    <a:pt x="3205" y="1"/>
                  </a:moveTo>
                  <a:cubicBezTo>
                    <a:pt x="2939" y="99"/>
                    <a:pt x="2687" y="233"/>
                    <a:pt x="2458" y="400"/>
                  </a:cubicBezTo>
                  <a:cubicBezTo>
                    <a:pt x="2095" y="666"/>
                    <a:pt x="816" y="387"/>
                    <a:pt x="409" y="908"/>
                  </a:cubicBezTo>
                  <a:cubicBezTo>
                    <a:pt x="1" y="1428"/>
                    <a:pt x="2582" y="1954"/>
                    <a:pt x="2582" y="1954"/>
                  </a:cubicBezTo>
                  <a:cubicBezTo>
                    <a:pt x="2582" y="1954"/>
                    <a:pt x="1786" y="2931"/>
                    <a:pt x="1870" y="3298"/>
                  </a:cubicBezTo>
                  <a:cubicBezTo>
                    <a:pt x="1885" y="3366"/>
                    <a:pt x="1948" y="3393"/>
                    <a:pt x="2040" y="3393"/>
                  </a:cubicBezTo>
                  <a:cubicBezTo>
                    <a:pt x="2451" y="3393"/>
                    <a:pt x="3447" y="2848"/>
                    <a:pt x="3447" y="2848"/>
                  </a:cubicBezTo>
                  <a:cubicBezTo>
                    <a:pt x="3447" y="2848"/>
                    <a:pt x="4349" y="2439"/>
                    <a:pt x="4393" y="1463"/>
                  </a:cubicBezTo>
                  <a:cubicBezTo>
                    <a:pt x="4435" y="487"/>
                    <a:pt x="3205" y="1"/>
                    <a:pt x="3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58" name="Google Shape;3458;p57"/>
            <p:cNvSpPr/>
            <p:nvPr/>
          </p:nvSpPr>
          <p:spPr>
            <a:xfrm>
              <a:off x="2640475" y="4255600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426" y="0"/>
                  </a:moveTo>
                  <a:cubicBezTo>
                    <a:pt x="243" y="0"/>
                    <a:pt x="1" y="91"/>
                    <a:pt x="1" y="91"/>
                  </a:cubicBezTo>
                  <a:cubicBezTo>
                    <a:pt x="1" y="91"/>
                    <a:pt x="303" y="280"/>
                    <a:pt x="487" y="280"/>
                  </a:cubicBezTo>
                  <a:cubicBezTo>
                    <a:pt x="563" y="280"/>
                    <a:pt x="619" y="248"/>
                    <a:pt x="626" y="158"/>
                  </a:cubicBezTo>
                  <a:cubicBezTo>
                    <a:pt x="635" y="37"/>
                    <a:pt x="542" y="0"/>
                    <a:pt x="42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pSp>
        <p:nvGrpSpPr>
          <p:cNvPr id="3459" name="Google Shape;3459;p57"/>
          <p:cNvGrpSpPr/>
          <p:nvPr/>
        </p:nvGrpSpPr>
        <p:grpSpPr>
          <a:xfrm>
            <a:off x="398632" y="1223452"/>
            <a:ext cx="875039" cy="1165751"/>
            <a:chOff x="228073" y="488875"/>
            <a:chExt cx="863961" cy="1150993"/>
          </a:xfrm>
        </p:grpSpPr>
        <p:sp>
          <p:nvSpPr>
            <p:cNvPr id="3460" name="Google Shape;3460;p57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1" name="Google Shape;3461;p57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2" name="Google Shape;3462;p57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3" name="Google Shape;3463;p57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4" name="Google Shape;3464;p57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5" name="Google Shape;3465;p57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6" name="Google Shape;3466;p57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7" name="Google Shape;3467;p57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8" name="Google Shape;3468;p57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69" name="Google Shape;3469;p57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0" name="Google Shape;3470;p57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1" name="Google Shape;3471;p57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2" name="Google Shape;3472;p57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3" name="Google Shape;3473;p57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4" name="Google Shape;3474;p57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5" name="Google Shape;3475;p57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6" name="Google Shape;3476;p57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7" name="Google Shape;3477;p57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8" name="Google Shape;3478;p57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79" name="Google Shape;3479;p57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0" name="Google Shape;3480;p57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1" name="Google Shape;3481;p57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2" name="Google Shape;3482;p57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3" name="Google Shape;3483;p57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4" name="Google Shape;3484;p57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5" name="Google Shape;3485;p57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6" name="Google Shape;3486;p57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7" name="Google Shape;3487;p57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8" name="Google Shape;3488;p57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89" name="Google Shape;3489;p57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0" name="Google Shape;3490;p57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1" name="Google Shape;3491;p57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2" name="Google Shape;3492;p57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3" name="Google Shape;3493;p57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4" name="Google Shape;3494;p57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5" name="Google Shape;3495;p57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6" name="Google Shape;3496;p57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7" name="Google Shape;3497;p57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8" name="Google Shape;3498;p57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499" name="Google Shape;3499;p57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0" name="Google Shape;3500;p57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1" name="Google Shape;3501;p57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2" name="Google Shape;3502;p57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3" name="Google Shape;3503;p57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4" name="Google Shape;3504;p57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5" name="Google Shape;3505;p57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6" name="Google Shape;3506;p57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7" name="Google Shape;3507;p57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8" name="Google Shape;3508;p57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09" name="Google Shape;3509;p57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10" name="Google Shape;3510;p57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11" name="Google Shape;3511;p57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12" name="Google Shape;3512;p57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  <p:sp>
          <p:nvSpPr>
            <p:cNvPr id="3513" name="Google Shape;3513;p57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637"/>
            </a:p>
          </p:txBody>
        </p:sp>
      </p:grpSp>
      <p:graphicFrame>
        <p:nvGraphicFramePr>
          <p:cNvPr id="107" name="Diagram 106">
            <a:extLst>
              <a:ext uri="{FF2B5EF4-FFF2-40B4-BE49-F238E27FC236}">
                <a16:creationId xmlns:a16="http://schemas.microsoft.com/office/drawing/2014/main" id="{9003AE6B-F481-4428-B040-FA778BDD9FA7}"/>
              </a:ext>
            </a:extLst>
          </p:cNvPr>
          <p:cNvGraphicFramePr/>
          <p:nvPr/>
        </p:nvGraphicFramePr>
        <p:xfrm>
          <a:off x="2143757" y="1217502"/>
          <a:ext cx="6179533" cy="85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8" name="Content Placeholder 3">
            <a:extLst>
              <a:ext uri="{FF2B5EF4-FFF2-40B4-BE49-F238E27FC236}">
                <a16:creationId xmlns:a16="http://schemas.microsoft.com/office/drawing/2014/main" id="{BBCACC2F-8B4F-4CF4-9A94-A17609031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64727"/>
              </p:ext>
            </p:extLst>
          </p:nvPr>
        </p:nvGraphicFramePr>
        <p:xfrm>
          <a:off x="2146034" y="2826273"/>
          <a:ext cx="7111138" cy="311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7E404C62-B81C-4C7B-839C-A18521DA0579}"/>
              </a:ext>
            </a:extLst>
          </p:cNvPr>
          <p:cNvSpPr txBox="1"/>
          <p:nvPr/>
        </p:nvSpPr>
        <p:spPr>
          <a:xfrm>
            <a:off x="2520069" y="3176564"/>
            <a:ext cx="472710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5" b="1" dirty="0"/>
              <a:t>1</a:t>
            </a:r>
            <a:endParaRPr lang="vi-VN" sz="3605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4AE39F8-63D5-44B3-8F4D-F220FD90B452}"/>
              </a:ext>
            </a:extLst>
          </p:cNvPr>
          <p:cNvSpPr txBox="1"/>
          <p:nvPr/>
        </p:nvSpPr>
        <p:spPr>
          <a:xfrm>
            <a:off x="2520068" y="4844728"/>
            <a:ext cx="441146" cy="64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5" b="1" dirty="0"/>
              <a:t>2</a:t>
            </a:r>
            <a:endParaRPr lang="vi-VN" sz="3605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7" grpId="0">
        <p:bldAsOne/>
      </p:bldGraphic>
      <p:bldGraphic spid="108" grpId="0">
        <p:bldAsOne/>
      </p:bldGraphic>
      <p:bldP spid="109" grpId="0"/>
      <p:bldP spid="1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9" name="Google Shape;9929;p86"/>
          <p:cNvSpPr txBox="1">
            <a:spLocks noGrp="1"/>
          </p:cNvSpPr>
          <p:nvPr>
            <p:ph type="ctrTitle"/>
          </p:nvPr>
        </p:nvSpPr>
        <p:spPr>
          <a:xfrm>
            <a:off x="2878449" y="4648050"/>
            <a:ext cx="5997906" cy="14670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</a:rPr>
              <a:t>Chào các con! </a:t>
            </a:r>
            <a:endParaRPr sz="4800" dirty="0">
              <a:latin typeface="+mj-lt"/>
            </a:endParaRPr>
          </a:p>
        </p:txBody>
      </p:sp>
      <p:sp>
        <p:nvSpPr>
          <p:cNvPr id="9931" name="Google Shape;9931;p86"/>
          <p:cNvSpPr txBox="1"/>
          <p:nvPr/>
        </p:nvSpPr>
        <p:spPr>
          <a:xfrm>
            <a:off x="3992025" y="6517488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Please keep this slide for attribution</a:t>
            </a:r>
            <a:endParaRPr sz="120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" name="Google Shape;4068;p64"/>
          <p:cNvSpPr txBox="1">
            <a:spLocks/>
          </p:cNvSpPr>
          <p:nvPr/>
        </p:nvSpPr>
        <p:spPr>
          <a:xfrm>
            <a:off x="3572493" y="1327711"/>
            <a:ext cx="4040719" cy="250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500"/>
              <a:buFont typeface="Amatic SC"/>
              <a:buNone/>
              <a:defRPr sz="13100" b="1" i="0" u="none" strike="noStrike" cap="none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Bebas Neue"/>
              <a:buNone/>
              <a:defRPr sz="6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Chúc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chăm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ngoan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giỏi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!</a:t>
            </a:r>
          </a:p>
        </p:txBody>
      </p:sp>
      <p:grpSp>
        <p:nvGrpSpPr>
          <p:cNvPr id="5" name="Google Shape;4069;p64"/>
          <p:cNvGrpSpPr/>
          <p:nvPr/>
        </p:nvGrpSpPr>
        <p:grpSpPr>
          <a:xfrm>
            <a:off x="2899912" y="862372"/>
            <a:ext cx="5184226" cy="3006996"/>
            <a:chOff x="2244650" y="589875"/>
            <a:chExt cx="2753525" cy="1155450"/>
          </a:xfrm>
        </p:grpSpPr>
        <p:sp>
          <p:nvSpPr>
            <p:cNvPr id="6" name="Google Shape;4070;p64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7" name="Google Shape;4071;p64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8" name="Google Shape;4072;p64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9" name="Google Shape;4073;p64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0" name="Google Shape;4074;p64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1" name="Google Shape;4075;p64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2" name="Google Shape;4076;p64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3" name="Google Shape;4077;p64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4" name="Google Shape;4078;p64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5" name="Google Shape;4079;p64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6" name="Google Shape;4080;p64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7" name="Google Shape;4081;p64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8" name="Google Shape;4082;p64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  <p:sp>
          <p:nvSpPr>
            <p:cNvPr id="19" name="Google Shape;4083;p64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endParaRPr sz="1871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0083" y="5843752"/>
            <a:ext cx="5278496" cy="110843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8" name="Google Shape;9138;p54"/>
          <p:cNvSpPr txBox="1">
            <a:spLocks noGrp="1"/>
          </p:cNvSpPr>
          <p:nvPr>
            <p:ph type="title"/>
          </p:nvPr>
        </p:nvSpPr>
        <p:spPr>
          <a:xfrm>
            <a:off x="860135" y="786531"/>
            <a:ext cx="9203400" cy="842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Câu hỏi 1</a:t>
            </a:r>
            <a:endParaRPr dirty="0">
              <a:latin typeface="+mj-lt"/>
            </a:endParaRPr>
          </a:p>
        </p:txBody>
      </p:sp>
      <p:sp>
        <p:nvSpPr>
          <p:cNvPr id="9139" name="Google Shape;9139;p54"/>
          <p:cNvSpPr txBox="1">
            <a:spLocks noGrp="1"/>
          </p:cNvSpPr>
          <p:nvPr>
            <p:ph type="body" idx="1"/>
          </p:nvPr>
        </p:nvSpPr>
        <p:spPr>
          <a:xfrm>
            <a:off x="860135" y="1694868"/>
            <a:ext cx="9203400" cy="5024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</a:rPr>
              <a:t>Đọc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đoạn</a:t>
            </a:r>
            <a:r>
              <a:rPr lang="en-US" sz="3200" dirty="0">
                <a:solidFill>
                  <a:schemeClr val="dk1"/>
                </a:solidFill>
              </a:rPr>
              <a:t> 1 </a:t>
            </a:r>
            <a:r>
              <a:rPr lang="en-US" sz="3200" dirty="0" err="1">
                <a:solidFill>
                  <a:schemeClr val="dk1"/>
                </a:solidFill>
              </a:rPr>
              <a:t>bài</a:t>
            </a:r>
            <a:r>
              <a:rPr lang="en-US" sz="3200" dirty="0">
                <a:solidFill>
                  <a:schemeClr val="dk1"/>
                </a:solidFill>
              </a:rPr>
              <a:t> “ </a:t>
            </a:r>
            <a:r>
              <a:rPr lang="en-US" sz="3200" dirty="0" err="1">
                <a:solidFill>
                  <a:schemeClr val="dk1"/>
                </a:solidFill>
              </a:rPr>
              <a:t>Nhớ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lại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buổi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đầu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học</a:t>
            </a:r>
            <a:r>
              <a:rPr lang="en-US" sz="3200" dirty="0">
                <a:solidFill>
                  <a:schemeClr val="dk1"/>
                </a:solidFill>
              </a:rPr>
              <a:t> ”</a:t>
            </a:r>
            <a:r>
              <a:rPr lang="en-US" sz="3200" dirty="0" err="1">
                <a:solidFill>
                  <a:schemeClr val="dk1"/>
                </a:solidFill>
              </a:rPr>
              <a:t>và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trả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lời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câu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hỏi</a:t>
            </a:r>
            <a:r>
              <a:rPr lang="en-US" sz="3200" dirty="0">
                <a:solidFill>
                  <a:schemeClr val="dk1"/>
                </a:solidFill>
              </a:rPr>
              <a:t> “ </a:t>
            </a:r>
            <a:r>
              <a:rPr lang="en-US" sz="3200" dirty="0" err="1">
                <a:solidFill>
                  <a:schemeClr val="dk1"/>
                </a:solidFill>
              </a:rPr>
              <a:t>Điều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gì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gợi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tác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giả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nhớ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đến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những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kỉ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niệm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của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buổi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tựu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trường</a:t>
            </a:r>
            <a:r>
              <a:rPr lang="en-US" sz="3200" dirty="0">
                <a:solidFill>
                  <a:schemeClr val="dk1"/>
                </a:solidFill>
              </a:rPr>
              <a:t> ? ”</a:t>
            </a:r>
            <a:endParaRPr sz="3200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9140" name="Google Shape;9140;p54"/>
          <p:cNvGrpSpPr/>
          <p:nvPr/>
        </p:nvGrpSpPr>
        <p:grpSpPr>
          <a:xfrm>
            <a:off x="8427871" y="716597"/>
            <a:ext cx="1210479" cy="745566"/>
            <a:chOff x="697100" y="962400"/>
            <a:chExt cx="1127075" cy="700325"/>
          </a:xfrm>
        </p:grpSpPr>
        <p:sp>
          <p:nvSpPr>
            <p:cNvPr id="9141" name="Google Shape;9141;p54"/>
            <p:cNvSpPr/>
            <p:nvPr/>
          </p:nvSpPr>
          <p:spPr>
            <a:xfrm>
              <a:off x="864100" y="962850"/>
              <a:ext cx="781225" cy="699875"/>
            </a:xfrm>
            <a:custGeom>
              <a:avLst/>
              <a:gdLst/>
              <a:ahLst/>
              <a:cxnLst/>
              <a:rect l="l" t="t" r="r" b="b"/>
              <a:pathLst>
                <a:path w="31249" h="27995" extrusionOk="0">
                  <a:moveTo>
                    <a:pt x="15625" y="0"/>
                  </a:moveTo>
                  <a:cubicBezTo>
                    <a:pt x="12294" y="0"/>
                    <a:pt x="8944" y="1169"/>
                    <a:pt x="6261" y="3560"/>
                  </a:cubicBezTo>
                  <a:cubicBezTo>
                    <a:pt x="527" y="8715"/>
                    <a:pt x="1" y="17605"/>
                    <a:pt x="5209" y="23392"/>
                  </a:cubicBezTo>
                  <a:cubicBezTo>
                    <a:pt x="7967" y="26431"/>
                    <a:pt x="11778" y="27995"/>
                    <a:pt x="15613" y="27995"/>
                  </a:cubicBezTo>
                  <a:cubicBezTo>
                    <a:pt x="18947" y="27995"/>
                    <a:pt x="22297" y="26813"/>
                    <a:pt x="24988" y="24391"/>
                  </a:cubicBezTo>
                  <a:cubicBezTo>
                    <a:pt x="30775" y="19236"/>
                    <a:pt x="31248" y="10346"/>
                    <a:pt x="26040" y="4612"/>
                  </a:cubicBezTo>
                  <a:cubicBezTo>
                    <a:pt x="23304" y="1565"/>
                    <a:pt x="19477" y="0"/>
                    <a:pt x="15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4"/>
            <p:cNvSpPr/>
            <p:nvPr/>
          </p:nvSpPr>
          <p:spPr>
            <a:xfrm>
              <a:off x="906200" y="962400"/>
              <a:ext cx="618125" cy="533950"/>
            </a:xfrm>
            <a:custGeom>
              <a:avLst/>
              <a:gdLst/>
              <a:ahLst/>
              <a:cxnLst/>
              <a:rect l="l" t="t" r="r" b="b"/>
              <a:pathLst>
                <a:path w="24725" h="21358" extrusionOk="0">
                  <a:moveTo>
                    <a:pt x="15308" y="0"/>
                  </a:moveTo>
                  <a:cubicBezTo>
                    <a:pt x="14256" y="1210"/>
                    <a:pt x="13257" y="2420"/>
                    <a:pt x="12152" y="3578"/>
                  </a:cubicBezTo>
                  <a:cubicBezTo>
                    <a:pt x="8312" y="7786"/>
                    <a:pt x="3946" y="11363"/>
                    <a:pt x="0" y="15414"/>
                  </a:cubicBezTo>
                  <a:cubicBezTo>
                    <a:pt x="158" y="17465"/>
                    <a:pt x="895" y="19517"/>
                    <a:pt x="1999" y="21358"/>
                  </a:cubicBezTo>
                  <a:cubicBezTo>
                    <a:pt x="8680" y="19569"/>
                    <a:pt x="14467" y="15045"/>
                    <a:pt x="19517" y="10416"/>
                  </a:cubicBezTo>
                  <a:cubicBezTo>
                    <a:pt x="21358" y="8733"/>
                    <a:pt x="23146" y="6892"/>
                    <a:pt x="24725" y="4998"/>
                  </a:cubicBezTo>
                  <a:cubicBezTo>
                    <a:pt x="24567" y="4840"/>
                    <a:pt x="24514" y="4735"/>
                    <a:pt x="24356" y="4577"/>
                  </a:cubicBezTo>
                  <a:cubicBezTo>
                    <a:pt x="21937" y="1894"/>
                    <a:pt x="18675" y="316"/>
                    <a:pt x="15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4"/>
            <p:cNvSpPr/>
            <p:nvPr/>
          </p:nvSpPr>
          <p:spPr>
            <a:xfrm>
              <a:off x="1015350" y="1150450"/>
              <a:ext cx="589200" cy="510300"/>
            </a:xfrm>
            <a:custGeom>
              <a:avLst/>
              <a:gdLst/>
              <a:ahLst/>
              <a:cxnLst/>
              <a:rect l="l" t="t" r="r" b="b"/>
              <a:pathLst>
                <a:path w="23568" h="20412" extrusionOk="0">
                  <a:moveTo>
                    <a:pt x="21989" y="1"/>
                  </a:moveTo>
                  <a:cubicBezTo>
                    <a:pt x="18307" y="6208"/>
                    <a:pt x="11468" y="11153"/>
                    <a:pt x="5314" y="14309"/>
                  </a:cubicBezTo>
                  <a:cubicBezTo>
                    <a:pt x="3578" y="15204"/>
                    <a:pt x="1789" y="15993"/>
                    <a:pt x="1" y="16782"/>
                  </a:cubicBezTo>
                  <a:cubicBezTo>
                    <a:pt x="2473" y="18939"/>
                    <a:pt x="5419" y="20201"/>
                    <a:pt x="8417" y="20412"/>
                  </a:cubicBezTo>
                  <a:cubicBezTo>
                    <a:pt x="9206" y="19886"/>
                    <a:pt x="9995" y="19412"/>
                    <a:pt x="10785" y="18886"/>
                  </a:cubicBezTo>
                  <a:cubicBezTo>
                    <a:pt x="14414" y="16308"/>
                    <a:pt x="17991" y="13415"/>
                    <a:pt x="20727" y="9943"/>
                  </a:cubicBezTo>
                  <a:cubicBezTo>
                    <a:pt x="21779" y="8576"/>
                    <a:pt x="22726" y="7050"/>
                    <a:pt x="23568" y="5472"/>
                  </a:cubicBezTo>
                  <a:cubicBezTo>
                    <a:pt x="23410" y="3578"/>
                    <a:pt x="22884" y="1737"/>
                    <a:pt x="2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4"/>
            <p:cNvSpPr/>
            <p:nvPr/>
          </p:nvSpPr>
          <p:spPr>
            <a:xfrm>
              <a:off x="697100" y="1048550"/>
              <a:ext cx="1127075" cy="578875"/>
            </a:xfrm>
            <a:custGeom>
              <a:avLst/>
              <a:gdLst/>
              <a:ahLst/>
              <a:cxnLst/>
              <a:rect l="l" t="t" r="r" b="b"/>
              <a:pathLst>
                <a:path w="45083" h="23155" extrusionOk="0">
                  <a:moveTo>
                    <a:pt x="40506" y="0"/>
                  </a:moveTo>
                  <a:cubicBezTo>
                    <a:pt x="38520" y="0"/>
                    <a:pt x="35877" y="447"/>
                    <a:pt x="32826" y="1289"/>
                  </a:cubicBezTo>
                  <a:cubicBezTo>
                    <a:pt x="33825" y="2446"/>
                    <a:pt x="34562" y="3709"/>
                    <a:pt x="35245" y="5129"/>
                  </a:cubicBezTo>
                  <a:cubicBezTo>
                    <a:pt x="35298" y="5234"/>
                    <a:pt x="35298" y="5339"/>
                    <a:pt x="35351" y="5392"/>
                  </a:cubicBezTo>
                  <a:cubicBezTo>
                    <a:pt x="35351" y="5392"/>
                    <a:pt x="32983" y="8443"/>
                    <a:pt x="23409" y="12967"/>
                  </a:cubicBezTo>
                  <a:cubicBezTo>
                    <a:pt x="14158" y="17336"/>
                    <a:pt x="10280" y="17386"/>
                    <a:pt x="10057" y="17386"/>
                  </a:cubicBezTo>
                  <a:cubicBezTo>
                    <a:pt x="10052" y="17386"/>
                    <a:pt x="10049" y="17386"/>
                    <a:pt x="10048" y="17386"/>
                  </a:cubicBezTo>
                  <a:cubicBezTo>
                    <a:pt x="9995" y="17333"/>
                    <a:pt x="9995" y="17176"/>
                    <a:pt x="9942" y="17123"/>
                  </a:cubicBezTo>
                  <a:cubicBezTo>
                    <a:pt x="9259" y="15650"/>
                    <a:pt x="8627" y="14177"/>
                    <a:pt x="8417" y="12652"/>
                  </a:cubicBezTo>
                  <a:cubicBezTo>
                    <a:pt x="3156" y="16334"/>
                    <a:pt x="0" y="19858"/>
                    <a:pt x="842" y="21805"/>
                  </a:cubicBezTo>
                  <a:cubicBezTo>
                    <a:pt x="1299" y="22718"/>
                    <a:pt x="2612" y="23154"/>
                    <a:pt x="4571" y="23154"/>
                  </a:cubicBezTo>
                  <a:cubicBezTo>
                    <a:pt x="6671" y="23154"/>
                    <a:pt x="9514" y="22652"/>
                    <a:pt x="12836" y="21700"/>
                  </a:cubicBezTo>
                  <a:cubicBezTo>
                    <a:pt x="16518" y="20647"/>
                    <a:pt x="20726" y="19069"/>
                    <a:pt x="25093" y="17070"/>
                  </a:cubicBezTo>
                  <a:cubicBezTo>
                    <a:pt x="29669" y="14966"/>
                    <a:pt x="33667" y="12652"/>
                    <a:pt x="36824" y="10390"/>
                  </a:cubicBezTo>
                  <a:cubicBezTo>
                    <a:pt x="42084" y="6707"/>
                    <a:pt x="45083" y="3288"/>
                    <a:pt x="44241" y="1394"/>
                  </a:cubicBezTo>
                  <a:cubicBezTo>
                    <a:pt x="43820" y="447"/>
                    <a:pt x="42492" y="0"/>
                    <a:pt x="40506" y="0"/>
                  </a:cubicBezTo>
                  <a:close/>
                </a:path>
              </a:pathLst>
            </a:custGeom>
            <a:solidFill>
              <a:srgbClr val="A75CD4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EE817288-EC46-4F07-A810-80096E31BB24}"/>
              </a:ext>
            </a:extLst>
          </p:cNvPr>
          <p:cNvSpPr/>
          <p:nvPr/>
        </p:nvSpPr>
        <p:spPr>
          <a:xfrm>
            <a:off x="644236" y="6719268"/>
            <a:ext cx="1423555" cy="4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8" name="Google Shape;9138;p54"/>
          <p:cNvSpPr txBox="1">
            <a:spLocks noGrp="1"/>
          </p:cNvSpPr>
          <p:nvPr>
            <p:ph type="title"/>
          </p:nvPr>
        </p:nvSpPr>
        <p:spPr>
          <a:xfrm>
            <a:off x="860135" y="786531"/>
            <a:ext cx="9203400" cy="842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Câu hỏi 2</a:t>
            </a:r>
            <a:endParaRPr dirty="0">
              <a:latin typeface="+mj-lt"/>
            </a:endParaRPr>
          </a:p>
        </p:txBody>
      </p:sp>
      <p:sp>
        <p:nvSpPr>
          <p:cNvPr id="9139" name="Google Shape;9139;p54"/>
          <p:cNvSpPr txBox="1">
            <a:spLocks noGrp="1"/>
          </p:cNvSpPr>
          <p:nvPr>
            <p:ph type="body" idx="1"/>
          </p:nvPr>
        </p:nvSpPr>
        <p:spPr>
          <a:xfrm>
            <a:off x="860135" y="1694868"/>
            <a:ext cx="9203400" cy="5024400"/>
          </a:xfrm>
          <a:prstGeom prst="rect">
            <a:avLst/>
          </a:prstGeom>
        </p:spPr>
        <p:txBody>
          <a:bodyPr spcFirstLastPara="1" wrap="square" lIns="114525" tIns="114525" rIns="114525" bIns="114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</a:rPr>
              <a:t>Đọc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đoạn</a:t>
            </a:r>
            <a:r>
              <a:rPr lang="en-US" sz="3200" dirty="0">
                <a:solidFill>
                  <a:schemeClr val="dk1"/>
                </a:solidFill>
              </a:rPr>
              <a:t> 3 </a:t>
            </a:r>
            <a:r>
              <a:rPr lang="en-US" sz="3200" dirty="0" err="1">
                <a:solidFill>
                  <a:schemeClr val="dk1"/>
                </a:solidFill>
              </a:rPr>
              <a:t>bài</a:t>
            </a:r>
            <a:r>
              <a:rPr lang="en-US" sz="3200" dirty="0">
                <a:solidFill>
                  <a:schemeClr val="dk1"/>
                </a:solidFill>
              </a:rPr>
              <a:t> “ </a:t>
            </a:r>
            <a:r>
              <a:rPr lang="en-US" sz="3200" dirty="0" err="1">
                <a:solidFill>
                  <a:schemeClr val="dk1"/>
                </a:solidFill>
              </a:rPr>
              <a:t>Nhớ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lại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buổi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đầu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học</a:t>
            </a:r>
            <a:r>
              <a:rPr lang="en-US" sz="3200" dirty="0">
                <a:solidFill>
                  <a:schemeClr val="dk1"/>
                </a:solidFill>
              </a:rPr>
              <a:t> ”</a:t>
            </a:r>
            <a:r>
              <a:rPr lang="en-US" sz="3200" dirty="0" err="1">
                <a:solidFill>
                  <a:schemeClr val="dk1"/>
                </a:solidFill>
              </a:rPr>
              <a:t>và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trả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lời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câu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hỏi</a:t>
            </a:r>
            <a:r>
              <a:rPr lang="en-US" sz="3200" dirty="0">
                <a:solidFill>
                  <a:schemeClr val="dk1"/>
                </a:solidFill>
              </a:rPr>
              <a:t> “ </a:t>
            </a:r>
            <a:r>
              <a:rPr lang="en-US" sz="3200" dirty="0" err="1">
                <a:solidFill>
                  <a:schemeClr val="dk1"/>
                </a:solidFill>
              </a:rPr>
              <a:t>Tìm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những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hình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ảnh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nói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lên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sự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bỡ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ngỡ</a:t>
            </a:r>
            <a:r>
              <a:rPr lang="en-US" sz="3200" dirty="0">
                <a:solidFill>
                  <a:schemeClr val="dk1"/>
                </a:solidFill>
              </a:rPr>
              <a:t>, </a:t>
            </a:r>
            <a:r>
              <a:rPr lang="en-US" sz="3200" dirty="0" err="1">
                <a:solidFill>
                  <a:schemeClr val="dk1"/>
                </a:solidFill>
              </a:rPr>
              <a:t>rụt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rè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của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đám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học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trò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mới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tựu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trường</a:t>
            </a:r>
            <a:r>
              <a:rPr lang="en-US" sz="3200" dirty="0">
                <a:solidFill>
                  <a:schemeClr val="dk1"/>
                </a:solidFill>
              </a:rPr>
              <a:t> ?”</a:t>
            </a:r>
            <a:endParaRPr sz="3200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9140" name="Google Shape;9140;p54"/>
          <p:cNvGrpSpPr/>
          <p:nvPr/>
        </p:nvGrpSpPr>
        <p:grpSpPr>
          <a:xfrm>
            <a:off x="8427871" y="716597"/>
            <a:ext cx="1210479" cy="745566"/>
            <a:chOff x="697100" y="962400"/>
            <a:chExt cx="1127075" cy="700325"/>
          </a:xfrm>
        </p:grpSpPr>
        <p:sp>
          <p:nvSpPr>
            <p:cNvPr id="9141" name="Google Shape;9141;p54"/>
            <p:cNvSpPr/>
            <p:nvPr/>
          </p:nvSpPr>
          <p:spPr>
            <a:xfrm>
              <a:off x="864100" y="962850"/>
              <a:ext cx="781225" cy="699875"/>
            </a:xfrm>
            <a:custGeom>
              <a:avLst/>
              <a:gdLst/>
              <a:ahLst/>
              <a:cxnLst/>
              <a:rect l="l" t="t" r="r" b="b"/>
              <a:pathLst>
                <a:path w="31249" h="27995" extrusionOk="0">
                  <a:moveTo>
                    <a:pt x="15625" y="0"/>
                  </a:moveTo>
                  <a:cubicBezTo>
                    <a:pt x="12294" y="0"/>
                    <a:pt x="8944" y="1169"/>
                    <a:pt x="6261" y="3560"/>
                  </a:cubicBezTo>
                  <a:cubicBezTo>
                    <a:pt x="527" y="8715"/>
                    <a:pt x="1" y="17605"/>
                    <a:pt x="5209" y="23392"/>
                  </a:cubicBezTo>
                  <a:cubicBezTo>
                    <a:pt x="7967" y="26431"/>
                    <a:pt x="11778" y="27995"/>
                    <a:pt x="15613" y="27995"/>
                  </a:cubicBezTo>
                  <a:cubicBezTo>
                    <a:pt x="18947" y="27995"/>
                    <a:pt x="22297" y="26813"/>
                    <a:pt x="24988" y="24391"/>
                  </a:cubicBezTo>
                  <a:cubicBezTo>
                    <a:pt x="30775" y="19236"/>
                    <a:pt x="31248" y="10346"/>
                    <a:pt x="26040" y="4612"/>
                  </a:cubicBezTo>
                  <a:cubicBezTo>
                    <a:pt x="23304" y="1565"/>
                    <a:pt x="19477" y="0"/>
                    <a:pt x="15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4"/>
            <p:cNvSpPr/>
            <p:nvPr/>
          </p:nvSpPr>
          <p:spPr>
            <a:xfrm>
              <a:off x="906200" y="962400"/>
              <a:ext cx="618125" cy="533950"/>
            </a:xfrm>
            <a:custGeom>
              <a:avLst/>
              <a:gdLst/>
              <a:ahLst/>
              <a:cxnLst/>
              <a:rect l="l" t="t" r="r" b="b"/>
              <a:pathLst>
                <a:path w="24725" h="21358" extrusionOk="0">
                  <a:moveTo>
                    <a:pt x="15308" y="0"/>
                  </a:moveTo>
                  <a:cubicBezTo>
                    <a:pt x="14256" y="1210"/>
                    <a:pt x="13257" y="2420"/>
                    <a:pt x="12152" y="3578"/>
                  </a:cubicBezTo>
                  <a:cubicBezTo>
                    <a:pt x="8312" y="7786"/>
                    <a:pt x="3946" y="11363"/>
                    <a:pt x="0" y="15414"/>
                  </a:cubicBezTo>
                  <a:cubicBezTo>
                    <a:pt x="158" y="17465"/>
                    <a:pt x="895" y="19517"/>
                    <a:pt x="1999" y="21358"/>
                  </a:cubicBezTo>
                  <a:cubicBezTo>
                    <a:pt x="8680" y="19569"/>
                    <a:pt x="14467" y="15045"/>
                    <a:pt x="19517" y="10416"/>
                  </a:cubicBezTo>
                  <a:cubicBezTo>
                    <a:pt x="21358" y="8733"/>
                    <a:pt x="23146" y="6892"/>
                    <a:pt x="24725" y="4998"/>
                  </a:cubicBezTo>
                  <a:cubicBezTo>
                    <a:pt x="24567" y="4840"/>
                    <a:pt x="24514" y="4735"/>
                    <a:pt x="24356" y="4577"/>
                  </a:cubicBezTo>
                  <a:cubicBezTo>
                    <a:pt x="21937" y="1894"/>
                    <a:pt x="18675" y="316"/>
                    <a:pt x="15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4"/>
            <p:cNvSpPr/>
            <p:nvPr/>
          </p:nvSpPr>
          <p:spPr>
            <a:xfrm>
              <a:off x="1015350" y="1150450"/>
              <a:ext cx="589200" cy="510300"/>
            </a:xfrm>
            <a:custGeom>
              <a:avLst/>
              <a:gdLst/>
              <a:ahLst/>
              <a:cxnLst/>
              <a:rect l="l" t="t" r="r" b="b"/>
              <a:pathLst>
                <a:path w="23568" h="20412" extrusionOk="0">
                  <a:moveTo>
                    <a:pt x="21989" y="1"/>
                  </a:moveTo>
                  <a:cubicBezTo>
                    <a:pt x="18307" y="6208"/>
                    <a:pt x="11468" y="11153"/>
                    <a:pt x="5314" y="14309"/>
                  </a:cubicBezTo>
                  <a:cubicBezTo>
                    <a:pt x="3578" y="15204"/>
                    <a:pt x="1789" y="15993"/>
                    <a:pt x="1" y="16782"/>
                  </a:cubicBezTo>
                  <a:cubicBezTo>
                    <a:pt x="2473" y="18939"/>
                    <a:pt x="5419" y="20201"/>
                    <a:pt x="8417" y="20412"/>
                  </a:cubicBezTo>
                  <a:cubicBezTo>
                    <a:pt x="9206" y="19886"/>
                    <a:pt x="9995" y="19412"/>
                    <a:pt x="10785" y="18886"/>
                  </a:cubicBezTo>
                  <a:cubicBezTo>
                    <a:pt x="14414" y="16308"/>
                    <a:pt x="17991" y="13415"/>
                    <a:pt x="20727" y="9943"/>
                  </a:cubicBezTo>
                  <a:cubicBezTo>
                    <a:pt x="21779" y="8576"/>
                    <a:pt x="22726" y="7050"/>
                    <a:pt x="23568" y="5472"/>
                  </a:cubicBezTo>
                  <a:cubicBezTo>
                    <a:pt x="23410" y="3578"/>
                    <a:pt x="22884" y="1737"/>
                    <a:pt x="2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4"/>
            <p:cNvSpPr/>
            <p:nvPr/>
          </p:nvSpPr>
          <p:spPr>
            <a:xfrm>
              <a:off x="697100" y="1048550"/>
              <a:ext cx="1127075" cy="578875"/>
            </a:xfrm>
            <a:custGeom>
              <a:avLst/>
              <a:gdLst/>
              <a:ahLst/>
              <a:cxnLst/>
              <a:rect l="l" t="t" r="r" b="b"/>
              <a:pathLst>
                <a:path w="45083" h="23155" extrusionOk="0">
                  <a:moveTo>
                    <a:pt x="40506" y="0"/>
                  </a:moveTo>
                  <a:cubicBezTo>
                    <a:pt x="38520" y="0"/>
                    <a:pt x="35877" y="447"/>
                    <a:pt x="32826" y="1289"/>
                  </a:cubicBezTo>
                  <a:cubicBezTo>
                    <a:pt x="33825" y="2446"/>
                    <a:pt x="34562" y="3709"/>
                    <a:pt x="35245" y="5129"/>
                  </a:cubicBezTo>
                  <a:cubicBezTo>
                    <a:pt x="35298" y="5234"/>
                    <a:pt x="35298" y="5339"/>
                    <a:pt x="35351" y="5392"/>
                  </a:cubicBezTo>
                  <a:cubicBezTo>
                    <a:pt x="35351" y="5392"/>
                    <a:pt x="32983" y="8443"/>
                    <a:pt x="23409" y="12967"/>
                  </a:cubicBezTo>
                  <a:cubicBezTo>
                    <a:pt x="14158" y="17336"/>
                    <a:pt x="10280" y="17386"/>
                    <a:pt x="10057" y="17386"/>
                  </a:cubicBezTo>
                  <a:cubicBezTo>
                    <a:pt x="10052" y="17386"/>
                    <a:pt x="10049" y="17386"/>
                    <a:pt x="10048" y="17386"/>
                  </a:cubicBezTo>
                  <a:cubicBezTo>
                    <a:pt x="9995" y="17333"/>
                    <a:pt x="9995" y="17176"/>
                    <a:pt x="9942" y="17123"/>
                  </a:cubicBezTo>
                  <a:cubicBezTo>
                    <a:pt x="9259" y="15650"/>
                    <a:pt x="8627" y="14177"/>
                    <a:pt x="8417" y="12652"/>
                  </a:cubicBezTo>
                  <a:cubicBezTo>
                    <a:pt x="3156" y="16334"/>
                    <a:pt x="0" y="19858"/>
                    <a:pt x="842" y="21805"/>
                  </a:cubicBezTo>
                  <a:cubicBezTo>
                    <a:pt x="1299" y="22718"/>
                    <a:pt x="2612" y="23154"/>
                    <a:pt x="4571" y="23154"/>
                  </a:cubicBezTo>
                  <a:cubicBezTo>
                    <a:pt x="6671" y="23154"/>
                    <a:pt x="9514" y="22652"/>
                    <a:pt x="12836" y="21700"/>
                  </a:cubicBezTo>
                  <a:cubicBezTo>
                    <a:pt x="16518" y="20647"/>
                    <a:pt x="20726" y="19069"/>
                    <a:pt x="25093" y="17070"/>
                  </a:cubicBezTo>
                  <a:cubicBezTo>
                    <a:pt x="29669" y="14966"/>
                    <a:pt x="33667" y="12652"/>
                    <a:pt x="36824" y="10390"/>
                  </a:cubicBezTo>
                  <a:cubicBezTo>
                    <a:pt x="42084" y="6707"/>
                    <a:pt x="45083" y="3288"/>
                    <a:pt x="44241" y="1394"/>
                  </a:cubicBezTo>
                  <a:cubicBezTo>
                    <a:pt x="43820" y="447"/>
                    <a:pt x="42492" y="0"/>
                    <a:pt x="40506" y="0"/>
                  </a:cubicBezTo>
                  <a:close/>
                </a:path>
              </a:pathLst>
            </a:custGeom>
            <a:solidFill>
              <a:srgbClr val="A75CD4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:a16="http://schemas.microsoft.com/office/drawing/2014/main" id="{636CDB71-997C-40B7-9783-BC2D4837A360}"/>
              </a:ext>
            </a:extLst>
          </p:cNvPr>
          <p:cNvSpPr/>
          <p:nvPr/>
        </p:nvSpPr>
        <p:spPr>
          <a:xfrm>
            <a:off x="644236" y="6719268"/>
            <a:ext cx="1423555" cy="49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1A8D4-7C28-422F-A084-622200C1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391887"/>
            <a:ext cx="9797142" cy="677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ận bóng dưới lòng đường">
            <a:extLst>
              <a:ext uri="{FF2B5EF4-FFF2-40B4-BE49-F238E27FC236}">
                <a16:creationId xmlns:a16="http://schemas.microsoft.com/office/drawing/2014/main" id="{AFB1EA1C-DA60-4055-8995-2055D064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" y="1040170"/>
            <a:ext cx="9866671" cy="61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1C35C-47AD-4C62-ACED-69B7133D27BE}"/>
              </a:ext>
            </a:extLst>
          </p:cNvPr>
          <p:cNvSpPr txBox="1"/>
          <p:nvPr/>
        </p:nvSpPr>
        <p:spPr>
          <a:xfrm>
            <a:off x="1916922" y="455395"/>
            <a:ext cx="685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TRẬN BÓNG DƯỚI LÒNG ĐƯỜNG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5031E-63DA-42C5-BD17-B18BE9EF7E39}"/>
              </a:ext>
            </a:extLst>
          </p:cNvPr>
          <p:cNvSpPr txBox="1"/>
          <p:nvPr/>
        </p:nvSpPr>
        <p:spPr>
          <a:xfrm>
            <a:off x="7572896" y="1040170"/>
            <a:ext cx="240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NGUYỄN MINH</a:t>
            </a:r>
          </a:p>
        </p:txBody>
      </p:sp>
    </p:spTree>
    <p:extLst>
      <p:ext uri="{BB962C8B-B14F-4D97-AF65-F5344CB8AC3E}">
        <p14:creationId xmlns:p14="http://schemas.microsoft.com/office/powerpoint/2010/main" val="41790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F16EC-08D0-47D6-A72D-BA9D79AE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77" y="442452"/>
            <a:ext cx="9811657" cy="6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10238996"/>
</p:tagLst>
</file>

<file path=ppt/theme/theme1.xml><?xml version="1.0" encoding="utf-8"?>
<a:theme xmlns:a="http://schemas.openxmlformats.org/drawingml/2006/main" name="All About Me Sheets for Pre-K by Slidesgo">
  <a:themeElements>
    <a:clrScheme name="Simple Light">
      <a:dk1>
        <a:srgbClr val="4C4C4C"/>
      </a:dk1>
      <a:lt1>
        <a:srgbClr val="FFFFFF"/>
      </a:lt1>
      <a:dk2>
        <a:srgbClr val="FFFFFF"/>
      </a:dk2>
      <a:lt2>
        <a:srgbClr val="FFC71F"/>
      </a:lt2>
      <a:accent1>
        <a:srgbClr val="FBE6A5"/>
      </a:accent1>
      <a:accent2>
        <a:srgbClr val="70DB87"/>
      </a:accent2>
      <a:accent3>
        <a:srgbClr val="7BB8EF"/>
      </a:accent3>
      <a:accent4>
        <a:srgbClr val="FDB1CD"/>
      </a:accent4>
      <a:accent5>
        <a:srgbClr val="A75CD4"/>
      </a:accent5>
      <a:accent6>
        <a:srgbClr val="FFFFFF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1639</Words>
  <Application>Microsoft Office PowerPoint</Application>
  <PresentationFormat>Custom</PresentationFormat>
  <Paragraphs>243</Paragraphs>
  <Slides>43</Slides>
  <Notes>37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 </vt:lpstr>
      <vt:lpstr>Bebas Neue</vt:lpstr>
      <vt:lpstr>Times New Roman</vt:lpstr>
      <vt:lpstr>UTM Cookies</vt:lpstr>
      <vt:lpstr>Arial</vt:lpstr>
      <vt:lpstr>Fredoka One</vt:lpstr>
      <vt:lpstr>Calibri</vt:lpstr>
      <vt:lpstr>Quicksand Medium</vt:lpstr>
      <vt:lpstr>Quicksand</vt:lpstr>
      <vt:lpstr>华康海报体W12(P)</vt:lpstr>
      <vt:lpstr>Amatic SC</vt:lpstr>
      <vt:lpstr>All About Me Sheets for Pre-K by Slidesgo</vt:lpstr>
      <vt:lpstr>PowerPoint Presentation</vt:lpstr>
      <vt:lpstr>Yêu cầu tham gia tiết học</vt:lpstr>
      <vt:lpstr>Khởi động</vt:lpstr>
      <vt:lpstr>PowerPoint Presentation</vt:lpstr>
      <vt:lpstr>Câu hỏi 1</vt:lpstr>
      <vt:lpstr>Câu hỏi 2</vt:lpstr>
      <vt:lpstr>PowerPoint Presentation</vt:lpstr>
      <vt:lpstr>PowerPoint Presentation</vt:lpstr>
      <vt:lpstr>PowerPoint Presentation</vt:lpstr>
      <vt:lpstr>PowerPoint Presentation</vt:lpstr>
      <vt:lpstr>HÌNH THÀNH  KIẾN THỨC MỚI</vt:lpstr>
      <vt:lpstr>Đọc  mẫu</vt:lpstr>
      <vt:lpstr>PowerPoint Presentation</vt:lpstr>
      <vt:lpstr>PowerPoint Presentation</vt:lpstr>
      <vt:lpstr>nổi nóng</vt:lpstr>
      <vt:lpstr>Luyện đọc đoạn 1</vt:lpstr>
      <vt:lpstr>Cánh phải</vt:lpstr>
      <vt:lpstr>Cầu thủ</vt:lpstr>
      <vt:lpstr>Khung thành</vt:lpstr>
      <vt:lpstr>Đối phương</vt:lpstr>
      <vt:lpstr>Húi cua</vt:lpstr>
      <vt:lpstr>Luyện đọc đoạn 2</vt:lpstr>
      <vt:lpstr>Luyện đọc đoạn 3</vt:lpstr>
      <vt:lpstr>Ngắt nghỉ hơi chính xác.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chuyện nhắc các em phải thực hiện đúng luật giao thông, không được chơi bóng dưới lòng đường vì như thế dễ gây ra tai nạn giao thông.</vt:lpstr>
      <vt:lpstr>Thực hành</vt:lpstr>
      <vt:lpstr>PowerPoint Presentation</vt:lpstr>
      <vt:lpstr>1</vt:lpstr>
      <vt:lpstr>Luyện đọc lại đoạn 4</vt:lpstr>
      <vt:lpstr>Luyện đọc lại đoạn 4</vt:lpstr>
      <vt:lpstr>PowerPoint Presentation</vt:lpstr>
      <vt:lpstr>Vận dụng</vt:lpstr>
      <vt:lpstr>- Hành động nào trong bài con không nên học theo ? </vt:lpstr>
      <vt:lpstr>PowerPoint Presentation</vt:lpstr>
      <vt:lpstr>PowerPoint Presentation</vt:lpstr>
      <vt:lpstr>Chào các con!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Minh Quân</cp:lastModifiedBy>
  <cp:revision>11</cp:revision>
  <dcterms:modified xsi:type="dcterms:W3CDTF">2021-10-15T14:19:12Z</dcterms:modified>
</cp:coreProperties>
</file>