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2" r:id="rId5"/>
    <p:sldId id="263" r:id="rId6"/>
    <p:sldId id="264" r:id="rId7"/>
    <p:sldId id="266" r:id="rId8"/>
    <p:sldId id="267" r:id="rId9"/>
    <p:sldId id="268" r:id="rId10"/>
    <p:sldId id="269" r:id="rId11"/>
    <p:sldId id="270" r:id="rId12"/>
    <p:sldId id="271" r:id="rId13"/>
    <p:sldId id="272" r:id="rId14"/>
    <p:sldId id="273" r:id="rId15"/>
    <p:sldId id="265" r:id="rId16"/>
    <p:sldId id="261" r:id="rId17"/>
    <p:sldId id="274" r:id="rId18"/>
    <p:sldId id="260" r:id="rId19"/>
    <p:sldId id="275" r:id="rId20"/>
    <p:sldId id="276" r:id="rId21"/>
    <p:sldId id="277" r:id="rId22"/>
    <p:sldId id="259" r:id="rId23"/>
    <p:sldId id="278" r:id="rId24"/>
    <p:sldId id="279" r:id="rId25"/>
  </p:sldIdLst>
  <p:sldSz cx="12192000" cy="6858000"/>
  <p:notesSz cx="6858000" cy="9144000"/>
  <p:embeddedFontLst>
    <p:embeddedFont>
      <p:font typeface="#9Slide07 Altus" pitchFamily="2" charset="0"/>
      <p:regular r:id="rId26"/>
    </p:embeddedFont>
    <p:embeddedFont>
      <p:font typeface="#9Slide07 HoneyCream" pitchFamily="2"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Garamond" panose="02020404030301010803" pitchFamily="18" charset="0"/>
      <p:regular r:id="rId34"/>
      <p:bold r:id="rId35"/>
      <p:italic r:id="rId36"/>
    </p:embeddedFont>
    <p:embeddedFont>
      <p:font typeface="SVN-Newton" panose="02040603050506020204" pitchFamily="18" charset="0"/>
      <p:regular r:id="rId37"/>
    </p:embeddedFont>
    <p:embeddedFont>
      <p:font typeface="UTM Aptima" panose="02040603050506020204" pitchFamily="18" charset="0"/>
      <p:regular r:id="rId38"/>
      <p:bold r:id="rId39"/>
      <p:italic r:id="rId40"/>
      <p:boldItalic r:id="rId41"/>
    </p:embeddedFont>
    <p:embeddedFont>
      <p:font typeface="UTM Avo" panose="02040603050506020204" pitchFamily="18" charset="0"/>
      <p:regular r:id="rId42"/>
      <p:bold r:id="rId43"/>
      <p:italic r:id="rId44"/>
      <p:boldItalic r:id="rId45"/>
    </p:embeddedFont>
    <p:embeddedFont>
      <p:font typeface="UTM Guanine" panose="02040603050506020204" pitchFamily="18" charset="0"/>
      <p:regular r:id="rId46"/>
    </p:embeddedFont>
    <p:embeddedFont>
      <p:font typeface="UTM HelvetIns" panose="02040603050506020204" pitchFamily="18" charset="0"/>
      <p:regular r:id="rId47"/>
    </p:embeddedFont>
    <p:embeddedFont>
      <p:font typeface="UTM Rockwell" panose="02040603050506020204" pitchFamily="18" charset="0"/>
      <p:bold r:id="rId48"/>
    </p:embeddedFont>
    <p:embeddedFont>
      <p:font typeface="UTM Showcard" panose="02040603050506020204" pitchFamily="18" charset="0"/>
      <p:regular r:id="rId49"/>
    </p:embeddedFont>
    <p:embeddedFont>
      <p:font typeface="UTM Silk Script" panose="02040603050506020204" pitchFamily="18"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7C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20" d="100"/>
          <a:sy n="20" d="100"/>
        </p:scale>
        <p:origin x="2456"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20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28335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628572" y="0"/>
            <a:ext cx="5033578" cy="5193601"/>
          </a:xfrm>
          <a:prstGeom prst="rect">
            <a:avLst/>
          </a:prstGeom>
        </p:spPr>
      </p:pic>
      <p:sp>
        <p:nvSpPr>
          <p:cNvPr id="8" name="Title 1">
            <a:extLst>
              <a:ext uri="{FF2B5EF4-FFF2-40B4-BE49-F238E27FC236}">
                <a16:creationId xmlns:a16="http://schemas.microsoft.com/office/drawing/2014/main" id="{BB66E918-B6BD-4A9D-9B88-DC80541FF285}"/>
              </a:ext>
            </a:extLst>
          </p:cNvPr>
          <p:cNvSpPr txBox="1">
            <a:spLocks/>
          </p:cNvSpPr>
          <p:nvPr userDrawn="1"/>
        </p:nvSpPr>
        <p:spPr>
          <a:xfrm>
            <a:off x="8119308" y="5388950"/>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9" name="TextBox 8">
            <a:extLst>
              <a:ext uri="{FF2B5EF4-FFF2-40B4-BE49-F238E27FC236}">
                <a16:creationId xmlns:a16="http://schemas.microsoft.com/office/drawing/2014/main" id="{764462CE-C7A3-4832-85C5-6799F05DB6DA}"/>
              </a:ext>
            </a:extLst>
          </p:cNvPr>
          <p:cNvSpPr txBox="1"/>
          <p:nvPr userDrawn="1"/>
        </p:nvSpPr>
        <p:spPr>
          <a:xfrm>
            <a:off x="0" y="2531881"/>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8BA84BA-7715-4E91-81B0-249042A131BB}"/>
              </a:ext>
            </a:extLst>
          </p:cNvPr>
          <p:cNvSpPr txBox="1">
            <a:spLocks/>
          </p:cNvSpPr>
          <p:nvPr userDrawn="1"/>
        </p:nvSpPr>
        <p:spPr>
          <a:xfrm>
            <a:off x="631660" y="3719029"/>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1" name="Title 1">
            <a:extLst>
              <a:ext uri="{FF2B5EF4-FFF2-40B4-BE49-F238E27FC236}">
                <a16:creationId xmlns:a16="http://schemas.microsoft.com/office/drawing/2014/main" id="{268FA995-F566-4FD9-9739-68ECC855989E}"/>
              </a:ext>
            </a:extLst>
          </p:cNvPr>
          <p:cNvSpPr txBox="1">
            <a:spLocks/>
          </p:cNvSpPr>
          <p:nvPr userDrawn="1"/>
        </p:nvSpPr>
        <p:spPr>
          <a:xfrm>
            <a:off x="629104" y="3340015"/>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7794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53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5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284142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663723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231481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1118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3158578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B30686-ED10-4634-8E26-56772AA1219F}" type="datetimeFigureOut">
              <a:rPr lang="en-US" smtClean="0"/>
              <a:t>8/13/2022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DE86D1F-7727-4ECA-AEB2-EAD3C6A91C55}" type="slidenum">
              <a:rPr lang="en-US" smtClean="0"/>
              <a:t>‹#›</a:t>
            </a:fld>
            <a:endParaRPr lang="en-US"/>
          </a:p>
        </p:txBody>
      </p:sp>
    </p:spTree>
    <p:extLst>
      <p:ext uri="{BB962C8B-B14F-4D97-AF65-F5344CB8AC3E}">
        <p14:creationId xmlns:p14="http://schemas.microsoft.com/office/powerpoint/2010/main" val="246117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60116"/>
          </a:xfrm>
          <a:prstGeom prst="rect">
            <a:avLst/>
          </a:prstGeom>
        </p:spPr>
      </p:pic>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9" name="Picture 8">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BÍCH</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 name="TextBox 1">
            <a:extLst>
              <a:ext uri="{FF2B5EF4-FFF2-40B4-BE49-F238E27FC236}">
                <a16:creationId xmlns:a16="http://schemas.microsoft.com/office/drawing/2014/main" id="{2CCA999E-6762-7D84-56FB-D31464883FC1}"/>
              </a:ext>
            </a:extLst>
          </p:cNvPr>
          <p:cNvSpPr txBox="1"/>
          <p:nvPr userDrawn="1"/>
        </p:nvSpPr>
        <p:spPr>
          <a:xfrm>
            <a:off x="299366" y="7240271"/>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723822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0.g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jpg"/><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3.png"/><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2.jpg"/><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33.png"/><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0.gi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0.gi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gif"/><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23.emf"/><Relationship Id="rId7" Type="http://schemas.openxmlformats.org/officeDocument/2006/relationships/image" Target="../media/image46.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9.png"/><Relationship Id="rId4" Type="http://schemas.openxmlformats.org/officeDocument/2006/relationships/image" Target="../media/image30.gif"/><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0.gi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30.gi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gif"/><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hyperlink" Target="H&#7891;%20Ba%20B&#7875;%20%20Phim%20Ho&#7841;t%20H&#236;nh%20Hay%20Nh&#7845;t%20Truy&#7879;n%20c&#7893;%20t&#237;ch%203D.mp4" TargetMode="External"/><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emf"/><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0.gif"/><Relationship Id="rId4" Type="http://schemas.openxmlformats.org/officeDocument/2006/relationships/image" Target="../media/image32.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520" y="2330613"/>
            <a:ext cx="2724421" cy="3403068"/>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295482"/>
            <a:ext cx="12192000" cy="25826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640" y="1015318"/>
            <a:ext cx="1638503" cy="6878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5"/>
          <p:cNvGrpSpPr/>
          <p:nvPr/>
        </p:nvGrpSpPr>
        <p:grpSpPr>
          <a:xfrm>
            <a:off x="8076998" y="1650191"/>
            <a:ext cx="494951" cy="799747"/>
            <a:chOff x="-2033679" y="889419"/>
            <a:chExt cx="463503" cy="619473"/>
          </a:xfrm>
        </p:grpSpPr>
        <p:pic>
          <p:nvPicPr>
            <p:cNvPr id="9"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8"/>
          <p:cNvGrpSpPr/>
          <p:nvPr/>
        </p:nvGrpSpPr>
        <p:grpSpPr>
          <a:xfrm>
            <a:off x="11027747" y="948555"/>
            <a:ext cx="494951" cy="799747"/>
            <a:chOff x="-2033679" y="889419"/>
            <a:chExt cx="463503" cy="619473"/>
          </a:xfrm>
        </p:grpSpPr>
        <p:pic>
          <p:nvPicPr>
            <p:cNvPr id="12"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363737">
            <a:off x="186620" y="70491"/>
            <a:ext cx="1983549" cy="1839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丫头\png\小人\卡通类素材\yun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9528" y="211528"/>
            <a:ext cx="1740101" cy="7305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F:\1-原创素材\1_mm1102\PPT\PPT_014\materaials\pageimg_g1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066" y="576780"/>
            <a:ext cx="9056829" cy="424428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图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77860" y="4079979"/>
            <a:ext cx="3324302" cy="1857433"/>
          </a:xfrm>
          <a:prstGeom prst="rect">
            <a:avLst/>
          </a:prstGeom>
        </p:spPr>
      </p:pic>
      <p:grpSp>
        <p:nvGrpSpPr>
          <p:cNvPr id="18" name="组合 28"/>
          <p:cNvGrpSpPr/>
          <p:nvPr/>
        </p:nvGrpSpPr>
        <p:grpSpPr>
          <a:xfrm>
            <a:off x="2813200" y="3382833"/>
            <a:ext cx="494951" cy="799747"/>
            <a:chOff x="-2033679" y="889419"/>
            <a:chExt cx="463503" cy="619473"/>
          </a:xfrm>
        </p:grpSpPr>
        <p:pic>
          <p:nvPicPr>
            <p:cNvPr id="19"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31"/>
          <p:cNvGrpSpPr/>
          <p:nvPr/>
        </p:nvGrpSpPr>
        <p:grpSpPr>
          <a:xfrm>
            <a:off x="1366661" y="1729664"/>
            <a:ext cx="494951" cy="799747"/>
            <a:chOff x="-2033679" y="889419"/>
            <a:chExt cx="463503" cy="619473"/>
          </a:xfrm>
        </p:grpSpPr>
        <p:pic>
          <p:nvPicPr>
            <p:cNvPr id="22"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34"/>
          <p:cNvGrpSpPr/>
          <p:nvPr/>
        </p:nvGrpSpPr>
        <p:grpSpPr>
          <a:xfrm>
            <a:off x="908547" y="4252968"/>
            <a:ext cx="494951" cy="799747"/>
            <a:chOff x="-2033679" y="889419"/>
            <a:chExt cx="463503" cy="619473"/>
          </a:xfrm>
        </p:grpSpPr>
        <p:pic>
          <p:nvPicPr>
            <p:cNvPr id="25"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1"/>
          <p:cNvGrpSpPr/>
          <p:nvPr/>
        </p:nvGrpSpPr>
        <p:grpSpPr>
          <a:xfrm>
            <a:off x="11406044" y="4304269"/>
            <a:ext cx="494951" cy="799747"/>
            <a:chOff x="-2033679" y="889419"/>
            <a:chExt cx="463503" cy="619473"/>
          </a:xfrm>
        </p:grpSpPr>
        <p:pic>
          <p:nvPicPr>
            <p:cNvPr id="28"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54E52A36-3C89-455C-BC9C-1B18BC57B4C5}"/>
              </a:ext>
            </a:extLst>
          </p:cNvPr>
          <p:cNvSpPr txBox="1"/>
          <p:nvPr/>
        </p:nvSpPr>
        <p:spPr>
          <a:xfrm>
            <a:off x="3510894" y="505796"/>
            <a:ext cx="5627932" cy="769441"/>
          </a:xfrm>
          <a:prstGeom prst="rect">
            <a:avLst/>
          </a:prstGeom>
          <a:noFill/>
        </p:spPr>
        <p:txBody>
          <a:bodyPr wrap="square" rtlCol="0">
            <a:spAutoFit/>
          </a:bodyPr>
          <a:lstStyle/>
          <a:p>
            <a:r>
              <a:rPr lang="en-US" sz="4400">
                <a:ln w="19050">
                  <a:solidFill>
                    <a:schemeClr val="bg1"/>
                  </a:solidFill>
                </a:ln>
                <a:solidFill>
                  <a:schemeClr val="accent6">
                    <a:lumMod val="90000"/>
                    <a:lumOff val="10000"/>
                  </a:schemeClr>
                </a:solidFill>
                <a:latin typeface="UTM Rockwell" panose="02040603050506020204" pitchFamily="18" charset="0"/>
              </a:rPr>
              <a:t>Tập làm văn</a:t>
            </a:r>
          </a:p>
        </p:txBody>
      </p:sp>
      <p:grpSp>
        <p:nvGrpSpPr>
          <p:cNvPr id="31" name="Group 30"/>
          <p:cNvGrpSpPr/>
          <p:nvPr/>
        </p:nvGrpSpPr>
        <p:grpSpPr>
          <a:xfrm>
            <a:off x="2024593" y="2302678"/>
            <a:ext cx="7570678" cy="2143467"/>
            <a:chOff x="1357200" y="1981136"/>
            <a:chExt cx="6455160" cy="1660299"/>
          </a:xfrm>
        </p:grpSpPr>
        <p:sp>
          <p:nvSpPr>
            <p:cNvPr id="32" name="文本框 11">
              <a:extLst>
                <a:ext uri="{FF2B5EF4-FFF2-40B4-BE49-F238E27FC236}">
                  <a16:creationId xmlns:a16="http://schemas.microsoft.com/office/drawing/2014/main" id="{C53F533D-8098-4DC6-85CB-13FAF1936BE0}"/>
                </a:ext>
              </a:extLst>
            </p:cNvPr>
            <p:cNvSpPr txBox="1"/>
            <p:nvPr/>
          </p:nvSpPr>
          <p:spPr>
            <a:xfrm>
              <a:off x="1357200" y="1981136"/>
              <a:ext cx="6449985" cy="1644956"/>
            </a:xfrm>
            <a:prstGeom prst="rect">
              <a:avLst/>
            </a:prstGeom>
            <a:noFill/>
          </p:spPr>
          <p:txBody>
            <a:bodyPr wrap="square" rtlCol="0">
              <a:spAutoFit/>
            </a:bodyPr>
            <a:lstStyle/>
            <a:p>
              <a:pPr algn="ctr" defTabSz="914377"/>
              <a:r>
                <a:rPr lang="en-US" altLang="zh-CN" sz="6600" b="1">
                  <a:ln w="120650">
                    <a:solidFill>
                      <a:srgbClr val="FFFF00"/>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Thế nào là kể chuyện?</a:t>
              </a:r>
              <a:endParaRPr lang="zh-CN" altLang="en-US" sz="6600" b="1" dirty="0">
                <a:ln w="120650">
                  <a:solidFill>
                    <a:srgbClr val="FFFF00"/>
                  </a:solidFill>
                </a:ln>
                <a:solidFill>
                  <a:schemeClr val="bg1"/>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endParaRPr>
            </a:p>
          </p:txBody>
        </p:sp>
        <p:sp>
          <p:nvSpPr>
            <p:cNvPr id="33" name="文本框 11">
              <a:extLst>
                <a:ext uri="{FF2B5EF4-FFF2-40B4-BE49-F238E27FC236}">
                  <a16:creationId xmlns:a16="http://schemas.microsoft.com/office/drawing/2014/main" id="{C53F533D-8098-4DC6-85CB-13FAF1936BE0}"/>
                </a:ext>
              </a:extLst>
            </p:cNvPr>
            <p:cNvSpPr txBox="1"/>
            <p:nvPr/>
          </p:nvSpPr>
          <p:spPr>
            <a:xfrm>
              <a:off x="1362375" y="1996480"/>
              <a:ext cx="6449985" cy="1644955"/>
            </a:xfrm>
            <a:prstGeom prst="rect">
              <a:avLst/>
            </a:prstGeom>
            <a:noFill/>
          </p:spPr>
          <p:txBody>
            <a:bodyPr wrap="square" rtlCol="0">
              <a:spAutoFit/>
              <a:scene3d>
                <a:camera prst="orthographicFront"/>
                <a:lightRig rig="threePt" dir="t"/>
              </a:scene3d>
              <a:sp3d extrusionH="57150">
                <a:bevelT h="25400" prst="softRound"/>
              </a:sp3d>
            </a:bodyPr>
            <a:lstStyle/>
            <a:p>
              <a:pPr algn="ctr" defTabSz="914377"/>
              <a:r>
                <a:rPr lang="en-US" altLang="zh-CN" sz="6600" b="1">
                  <a:solidFill>
                    <a:schemeClr val="accent1"/>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Thế nào là kể chuyện?</a:t>
              </a:r>
              <a:endParaRPr lang="zh-CN" altLang="en-US" sz="6600" b="1" dirty="0">
                <a:solidFill>
                  <a:schemeClr val="accent1"/>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endParaRPr>
            </a:p>
          </p:txBody>
        </p:sp>
      </p:grpSp>
    </p:spTree>
    <p:extLst>
      <p:ext uri="{BB962C8B-B14F-4D97-AF65-F5344CB8AC3E}">
        <p14:creationId xmlns:p14="http://schemas.microsoft.com/office/powerpoint/2010/main" val="371507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7"/>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15"/>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par>
                          <p:cTn id="42" fill="hold">
                            <p:stCondLst>
                              <p:cond delay="5250"/>
                            </p:stCondLst>
                            <p:childTnLst>
                              <p:par>
                                <p:cTn id="43" presetID="2" presetClass="entr" presetSubtype="2"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5750"/>
                            </p:stCondLst>
                            <p:childTnLst>
                              <p:par>
                                <p:cTn id="48" presetID="31"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750" fill="hold"/>
                                        <p:tgtEl>
                                          <p:spTgt spid="14"/>
                                        </p:tgtEl>
                                        <p:attrNameLst>
                                          <p:attrName>ppt_w</p:attrName>
                                        </p:attrNameLst>
                                      </p:cBhvr>
                                      <p:tavLst>
                                        <p:tav tm="0">
                                          <p:val>
                                            <p:fltVal val="0"/>
                                          </p:val>
                                        </p:tav>
                                        <p:tav tm="100000">
                                          <p:val>
                                            <p:strVal val="#ppt_w"/>
                                          </p:val>
                                        </p:tav>
                                      </p:tavLst>
                                    </p:anim>
                                    <p:anim calcmode="lin" valueType="num">
                                      <p:cBhvr>
                                        <p:cTn id="51" dur="1750" fill="hold"/>
                                        <p:tgtEl>
                                          <p:spTgt spid="14"/>
                                        </p:tgtEl>
                                        <p:attrNameLst>
                                          <p:attrName>ppt_h</p:attrName>
                                        </p:attrNameLst>
                                      </p:cBhvr>
                                      <p:tavLst>
                                        <p:tav tm="0">
                                          <p:val>
                                            <p:fltVal val="0"/>
                                          </p:val>
                                        </p:tav>
                                        <p:tav tm="100000">
                                          <p:val>
                                            <p:strVal val="#ppt_h"/>
                                          </p:val>
                                        </p:tav>
                                      </p:tavLst>
                                    </p:anim>
                                    <p:anim calcmode="lin" valueType="num">
                                      <p:cBhvr>
                                        <p:cTn id="52" dur="1750" fill="hold"/>
                                        <p:tgtEl>
                                          <p:spTgt spid="14"/>
                                        </p:tgtEl>
                                        <p:attrNameLst>
                                          <p:attrName>style.rotation</p:attrName>
                                        </p:attrNameLst>
                                      </p:cBhvr>
                                      <p:tavLst>
                                        <p:tav tm="0">
                                          <p:val>
                                            <p:fltVal val="90"/>
                                          </p:val>
                                        </p:tav>
                                        <p:tav tm="100000">
                                          <p:val>
                                            <p:fltVal val="0"/>
                                          </p:val>
                                        </p:tav>
                                      </p:tavLst>
                                    </p:anim>
                                    <p:animEffect transition="in" filter="fade">
                                      <p:cBhvr>
                                        <p:cTn id="53" dur="1750"/>
                                        <p:tgtEl>
                                          <p:spTgt spid="14"/>
                                        </p:tgtEl>
                                      </p:cBhvr>
                                    </p:animEffect>
                                  </p:childTnLst>
                                </p:cTn>
                              </p:par>
                            </p:childTnLst>
                          </p:cTn>
                        </p:par>
                        <p:par>
                          <p:cTn id="54" fill="hold">
                            <p:stCondLst>
                              <p:cond delay="7500"/>
                            </p:stCondLst>
                            <p:childTnLst>
                              <p:par>
                                <p:cTn id="55" presetID="2" presetClass="entr" presetSubtype="6"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2750" fill="hold"/>
                                        <p:tgtEl>
                                          <p:spTgt spid="11"/>
                                        </p:tgtEl>
                                        <p:attrNameLst>
                                          <p:attrName>ppt_x</p:attrName>
                                        </p:attrNameLst>
                                      </p:cBhvr>
                                      <p:tavLst>
                                        <p:tav tm="0">
                                          <p:val>
                                            <p:strVal val="1+#ppt_w/2"/>
                                          </p:val>
                                        </p:tav>
                                        <p:tav tm="100000">
                                          <p:val>
                                            <p:strVal val="#ppt_x"/>
                                          </p:val>
                                        </p:tav>
                                      </p:tavLst>
                                    </p:anim>
                                    <p:anim calcmode="lin" valueType="num">
                                      <p:cBhvr additive="base">
                                        <p:cTn id="58" dur="275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2750" fill="hold"/>
                                        <p:tgtEl>
                                          <p:spTgt spid="27"/>
                                        </p:tgtEl>
                                        <p:attrNameLst>
                                          <p:attrName>ppt_x</p:attrName>
                                        </p:attrNameLst>
                                      </p:cBhvr>
                                      <p:tavLst>
                                        <p:tav tm="0">
                                          <p:val>
                                            <p:strVal val="1+#ppt_w/2"/>
                                          </p:val>
                                        </p:tav>
                                        <p:tav tm="100000">
                                          <p:val>
                                            <p:strVal val="#ppt_x"/>
                                          </p:val>
                                        </p:tav>
                                      </p:tavLst>
                                    </p:anim>
                                    <p:anim calcmode="lin" valueType="num">
                                      <p:cBhvr additive="base">
                                        <p:cTn id="62" dur="275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6"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2750" fill="hold"/>
                                        <p:tgtEl>
                                          <p:spTgt spid="8"/>
                                        </p:tgtEl>
                                        <p:attrNameLst>
                                          <p:attrName>ppt_x</p:attrName>
                                        </p:attrNameLst>
                                      </p:cBhvr>
                                      <p:tavLst>
                                        <p:tav tm="0">
                                          <p:val>
                                            <p:strVal val="1+#ppt_w/2"/>
                                          </p:val>
                                        </p:tav>
                                        <p:tav tm="100000">
                                          <p:val>
                                            <p:strVal val="#ppt_x"/>
                                          </p:val>
                                        </p:tav>
                                      </p:tavLst>
                                    </p:anim>
                                    <p:anim calcmode="lin" valueType="num">
                                      <p:cBhvr additive="base">
                                        <p:cTn id="66" dur="275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6"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2750" fill="hold"/>
                                        <p:tgtEl>
                                          <p:spTgt spid="24"/>
                                        </p:tgtEl>
                                        <p:attrNameLst>
                                          <p:attrName>ppt_x</p:attrName>
                                        </p:attrNameLst>
                                      </p:cBhvr>
                                      <p:tavLst>
                                        <p:tav tm="0">
                                          <p:val>
                                            <p:strVal val="1+#ppt_w/2"/>
                                          </p:val>
                                        </p:tav>
                                        <p:tav tm="100000">
                                          <p:val>
                                            <p:strVal val="#ppt_x"/>
                                          </p:val>
                                        </p:tav>
                                      </p:tavLst>
                                    </p:anim>
                                    <p:anim calcmode="lin" valueType="num">
                                      <p:cBhvr additive="base">
                                        <p:cTn id="70" dur="275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6"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2750" fill="hold"/>
                                        <p:tgtEl>
                                          <p:spTgt spid="21"/>
                                        </p:tgtEl>
                                        <p:attrNameLst>
                                          <p:attrName>ppt_x</p:attrName>
                                        </p:attrNameLst>
                                      </p:cBhvr>
                                      <p:tavLst>
                                        <p:tav tm="0">
                                          <p:val>
                                            <p:strVal val="1+#ppt_w/2"/>
                                          </p:val>
                                        </p:tav>
                                        <p:tav tm="100000">
                                          <p:val>
                                            <p:strVal val="#ppt_x"/>
                                          </p:val>
                                        </p:tav>
                                      </p:tavLst>
                                    </p:anim>
                                    <p:anim calcmode="lin" valueType="num">
                                      <p:cBhvr additive="base">
                                        <p:cTn id="74" dur="275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2750" fill="hold"/>
                                        <p:tgtEl>
                                          <p:spTgt spid="18"/>
                                        </p:tgtEl>
                                        <p:attrNameLst>
                                          <p:attrName>ppt_x</p:attrName>
                                        </p:attrNameLst>
                                      </p:cBhvr>
                                      <p:tavLst>
                                        <p:tav tm="0">
                                          <p:val>
                                            <p:strVal val="1+#ppt_w/2"/>
                                          </p:val>
                                        </p:tav>
                                        <p:tav tm="100000">
                                          <p:val>
                                            <p:strVal val="#ppt_x"/>
                                          </p:val>
                                        </p:tav>
                                      </p:tavLst>
                                    </p:anim>
                                    <p:anim calcmode="lin" valueType="num">
                                      <p:cBhvr additive="base">
                                        <p:cTn id="78" dur="2750" fill="hold"/>
                                        <p:tgtEl>
                                          <p:spTgt spid="18"/>
                                        </p:tgtEl>
                                        <p:attrNameLst>
                                          <p:attrName>ppt_y</p:attrName>
                                        </p:attrNameLst>
                                      </p:cBhvr>
                                      <p:tavLst>
                                        <p:tav tm="0">
                                          <p:val>
                                            <p:strVal val="1+#ppt_h/2"/>
                                          </p:val>
                                        </p:tav>
                                        <p:tav tm="100000">
                                          <p:val>
                                            <p:strVal val="#ppt_y"/>
                                          </p:val>
                                        </p:tav>
                                      </p:tavLst>
                                    </p:anim>
                                  </p:childTnLst>
                                </p:cTn>
                              </p:par>
                              <p:par>
                                <p:cTn id="79" presetID="16" presetClass="entr" presetSubtype="37"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barn(outVertical)">
                                      <p:cBhvr>
                                        <p:cTn id="81" dur="500"/>
                                        <p:tgtEl>
                                          <p:spTgt spid="31"/>
                                        </p:tgtEl>
                                      </p:cBhvr>
                                    </p:animEffect>
                                  </p:childTnLst>
                                </p:cTn>
                              </p:par>
                              <p:par>
                                <p:cTn id="82" presetID="47"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grpSp>
        <p:nvGrpSpPr>
          <p:cNvPr id="19" name="Group 18"/>
          <p:cNvGrpSpPr/>
          <p:nvPr/>
        </p:nvGrpSpPr>
        <p:grpSpPr>
          <a:xfrm>
            <a:off x="2010461" y="309442"/>
            <a:ext cx="7631974" cy="749337"/>
            <a:chOff x="2307173" y="235111"/>
            <a:chExt cx="8519284" cy="799706"/>
          </a:xfrm>
        </p:grpSpPr>
        <p:sp>
          <p:nvSpPr>
            <p:cNvPr id="20" name="Rounded Rectangle 19"/>
            <p:cNvSpPr/>
            <p:nvPr/>
          </p:nvSpPr>
          <p:spPr>
            <a:xfrm>
              <a:off x="2307173" y="235111"/>
              <a:ext cx="8519284" cy="799706"/>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sp>
          <p:nvSpPr>
            <p:cNvPr id="21" name="文本框 71"/>
            <p:cNvSpPr txBox="1"/>
            <p:nvPr/>
          </p:nvSpPr>
          <p:spPr>
            <a:xfrm>
              <a:off x="2428916" y="410916"/>
              <a:ext cx="8223106" cy="577551"/>
            </a:xfrm>
            <a:prstGeom prst="rect">
              <a:avLst/>
            </a:prstGeom>
            <a:noFill/>
          </p:spPr>
          <p:txBody>
            <a:bodyPr wrap="square" rtlCol="0">
              <a:spAutoFit/>
            </a:bodyPr>
            <a:lstStyle/>
            <a:p>
              <a:pPr marL="273050" indent="-273050" algn="just">
                <a:lnSpc>
                  <a:spcPts val="3500"/>
                </a:lnSpc>
              </a:pPr>
              <a:r>
                <a:rPr lang="en-US" altLang="en-US" sz="3600" b="1">
                  <a:solidFill>
                    <a:srgbClr val="F65B59"/>
                  </a:solidFill>
                  <a:latin typeface="UTM Aptima" panose="02040603050506020204" pitchFamily="18" charset="0"/>
                  <a:cs typeface="Times New Roman" panose="02020603050405020304" pitchFamily="18" charset="0"/>
                </a:rPr>
                <a:t>c) Ý nghĩa của câu chuyện l</a:t>
              </a:r>
              <a:r>
                <a:rPr lang="en-US" altLang="en-US" sz="3600" b="1">
                  <a:solidFill>
                    <a:srgbClr val="F65B59"/>
                  </a:solidFill>
                  <a:latin typeface="UTM Aptima" panose="02040603050506020204" pitchFamily="18" charset="0"/>
                  <a:ea typeface="Times New Roman" panose="02020603050405020304" pitchFamily="18" charset="0"/>
                </a:rPr>
                <a:t>à</a:t>
              </a:r>
              <a:r>
                <a:rPr lang="en-US" altLang="en-US" sz="3600" b="1">
                  <a:solidFill>
                    <a:srgbClr val="F65B59"/>
                  </a:solidFill>
                  <a:latin typeface="UTM Aptima" panose="02040603050506020204" pitchFamily="18" charset="0"/>
                  <a:cs typeface="Times New Roman" panose="02020603050405020304" pitchFamily="18" charset="0"/>
                </a:rPr>
                <a:t> gì?</a:t>
              </a:r>
              <a:endParaRPr lang="en-US" altLang="en-US" sz="3600" b="1" dirty="0">
                <a:solidFill>
                  <a:srgbClr val="F65B59"/>
                </a:solidFill>
                <a:latin typeface="UTM Aptima" panose="02040603050506020204" pitchFamily="18" charset="0"/>
                <a:ea typeface="Times New Roman" panose="02020603050405020304" pitchFamily="18" charset="0"/>
              </a:endParaRPr>
            </a:p>
          </p:txBody>
        </p:sp>
      </p:grpSp>
      <p:pic>
        <p:nvPicPr>
          <p:cNvPr id="10" name="Picture 2" descr="F:\1-原创素材\1_mm1102\PPT\PPT_014\materaials\pageimg_g1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321" y="1223821"/>
            <a:ext cx="9600378" cy="486810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E631410-564A-427E-A2E3-50F31F327B00}"/>
              </a:ext>
            </a:extLst>
          </p:cNvPr>
          <p:cNvSpPr/>
          <p:nvPr/>
        </p:nvSpPr>
        <p:spPr>
          <a:xfrm>
            <a:off x="2470484" y="2902279"/>
            <a:ext cx="7956883" cy="255454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altLang="en-US" sz="4000" b="1">
                <a:solidFill>
                  <a:srgbClr val="A50021"/>
                </a:solidFill>
                <a:latin typeface="Times New Roman" panose="02020603050405020304" pitchFamily="18" charset="0"/>
                <a:cs typeface="Times New Roman" panose="02020603050405020304" pitchFamily="18" charset="0"/>
              </a:rPr>
              <a:t>Giải thích về sự </a:t>
            </a:r>
            <a:r>
              <a:rPr lang="en-US" altLang="en-US" sz="4000" b="1" dirty="0" err="1">
                <a:solidFill>
                  <a:srgbClr val="A50021"/>
                </a:solidFill>
                <a:latin typeface="Times New Roman" panose="02020603050405020304" pitchFamily="18" charset="0"/>
                <a:cs typeface="Times New Roman" panose="02020603050405020304" pitchFamily="18" charset="0"/>
              </a:rPr>
              <a:t>hình</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thành</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của</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hồ</a:t>
            </a:r>
            <a:r>
              <a:rPr lang="en-US" altLang="en-US" sz="4000" b="1" dirty="0">
                <a:solidFill>
                  <a:srgbClr val="A50021"/>
                </a:solidFill>
                <a:latin typeface="Times New Roman" panose="02020603050405020304" pitchFamily="18" charset="0"/>
                <a:cs typeface="Times New Roman" panose="02020603050405020304" pitchFamily="18" charset="0"/>
              </a:rPr>
              <a:t> Ba </a:t>
            </a:r>
            <a:r>
              <a:rPr lang="en-US" altLang="en-US" sz="4000" b="1" dirty="0" err="1">
                <a:solidFill>
                  <a:srgbClr val="A50021"/>
                </a:solidFill>
                <a:latin typeface="Times New Roman" panose="02020603050405020304" pitchFamily="18" charset="0"/>
                <a:cs typeface="Times New Roman" panose="02020603050405020304" pitchFamily="18" charset="0"/>
              </a:rPr>
              <a:t>Bể</a:t>
            </a:r>
            <a:r>
              <a:rPr lang="en-US" altLang="en-US" sz="4000" b="1" dirty="0">
                <a:solidFill>
                  <a:srgbClr val="A50021"/>
                </a:solidFill>
                <a:latin typeface="Times New Roman" panose="02020603050405020304" pitchFamily="18" charset="0"/>
                <a:cs typeface="Times New Roman" panose="02020603050405020304" pitchFamily="18" charset="0"/>
              </a:rPr>
              <a:t>, ca </a:t>
            </a:r>
            <a:r>
              <a:rPr lang="en-US" altLang="en-US" sz="4000" b="1" dirty="0" err="1">
                <a:solidFill>
                  <a:srgbClr val="A50021"/>
                </a:solidFill>
                <a:latin typeface="Times New Roman" panose="02020603050405020304" pitchFamily="18" charset="0"/>
                <a:cs typeface="Times New Roman" panose="02020603050405020304" pitchFamily="18" charset="0"/>
              </a:rPr>
              <a:t>ngợi</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những</a:t>
            </a:r>
            <a:r>
              <a:rPr lang="en-US" altLang="en-US" sz="4000" b="1" dirty="0">
                <a:solidFill>
                  <a:srgbClr val="A50021"/>
                </a:solidFill>
                <a:latin typeface="Times New Roman" panose="02020603050405020304" pitchFamily="18" charset="0"/>
                <a:cs typeface="Times New Roman" panose="02020603050405020304" pitchFamily="18" charset="0"/>
              </a:rPr>
              <a:t> con </a:t>
            </a:r>
            <a:r>
              <a:rPr lang="en-US" altLang="en-US" sz="4000" b="1" dirty="0" err="1">
                <a:solidFill>
                  <a:srgbClr val="A50021"/>
                </a:solidFill>
                <a:latin typeface="Times New Roman" panose="02020603050405020304" pitchFamily="18" charset="0"/>
                <a:cs typeface="Times New Roman" panose="02020603050405020304" pitchFamily="18" charset="0"/>
              </a:rPr>
              <a:t>người</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giàu</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lòng</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nhân</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ái</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biết</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giúp</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đỡ</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người</a:t>
            </a:r>
            <a:r>
              <a:rPr lang="en-US" altLang="en-US" sz="4000" b="1" dirty="0">
                <a:solidFill>
                  <a:srgbClr val="A50021"/>
                </a:solidFill>
                <a:latin typeface="Times New Roman" panose="02020603050405020304" pitchFamily="18" charset="0"/>
                <a:cs typeface="Times New Roman" panose="02020603050405020304" pitchFamily="18" charset="0"/>
              </a:rPr>
              <a:t> </a:t>
            </a:r>
            <a:r>
              <a:rPr lang="en-US" altLang="en-US" sz="4000" b="1" dirty="0" err="1">
                <a:solidFill>
                  <a:srgbClr val="A50021"/>
                </a:solidFill>
                <a:latin typeface="Times New Roman" panose="02020603050405020304" pitchFamily="18" charset="0"/>
                <a:cs typeface="Times New Roman" panose="02020603050405020304" pitchFamily="18" charset="0"/>
              </a:rPr>
              <a:t>khác</a:t>
            </a:r>
            <a:r>
              <a:rPr lang="en-US" altLang="en-US" sz="3600" dirty="0">
                <a:solidFill>
                  <a:srgbClr val="A50021"/>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53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27"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73037" y="1202198"/>
            <a:ext cx="11482079" cy="5444146"/>
            <a:chOff x="196781" y="1112659"/>
            <a:chExt cx="11800953" cy="5489107"/>
          </a:xfrm>
          <a:solidFill>
            <a:schemeClr val="bg1"/>
          </a:solidFill>
        </p:grpSpPr>
        <p:sp>
          <p:nvSpPr>
            <p:cNvPr id="25" name="Snip Single Corner Rectangle 24"/>
            <p:cNvSpPr/>
            <p:nvPr/>
          </p:nvSpPr>
          <p:spPr>
            <a:xfrm>
              <a:off x="196781" y="1112659"/>
              <a:ext cx="11800953" cy="5489107"/>
            </a:xfrm>
            <a:prstGeom prst="snip1Rect">
              <a:avLst>
                <a:gd name="adj" fmla="val 0"/>
              </a:avLst>
            </a:prstGeom>
            <a:grp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4285" y="1894410"/>
              <a:ext cx="11625943" cy="523220"/>
            </a:xfrm>
            <a:prstGeom prst="rect">
              <a:avLst/>
            </a:prstGeom>
            <a:grpFill/>
          </p:spPr>
          <p:txBody>
            <a:bodyPr wrap="square">
              <a:spAutoFit/>
            </a:bodyPr>
            <a:lstStyle/>
            <a:p>
              <a:pPr algn="just">
                <a:spcBef>
                  <a:spcPts val="600"/>
                </a:spcBef>
                <a:spcAft>
                  <a:spcPts val="600"/>
                </a:spcAft>
                <a:buFontTx/>
                <a:buNone/>
              </a:pPr>
              <a:r>
                <a:rPr lang="en-US" sz="2800">
                  <a:solidFill>
                    <a:srgbClr val="226099"/>
                  </a:solidFill>
                  <a:latin typeface="Arial" panose="020B0604020202020204" pitchFamily="34" charset="0"/>
                  <a:cs typeface="Arial" panose="020B0604020202020204" pitchFamily="34" charset="0"/>
                </a:rPr>
                <a:t>	</a:t>
              </a:r>
              <a:endParaRPr lang="en-US" sz="2800" b="1" i="1" dirty="0">
                <a:solidFill>
                  <a:srgbClr val="C00000"/>
                </a:solidFill>
                <a:latin typeface="Arial" panose="020B0604020202020204" pitchFamily="34" charset="0"/>
                <a:cs typeface="Arial" panose="020B0604020202020204" pitchFamily="34" charset="0"/>
              </a:endParaRPr>
            </a:p>
          </p:txBody>
        </p:sp>
      </p:grpSp>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1108" y="5145392"/>
            <a:ext cx="1007260" cy="1500951"/>
          </a:xfrm>
          <a:prstGeom prst="rect">
            <a:avLst/>
          </a:prstGeom>
        </p:spPr>
      </p:pic>
      <p:sp>
        <p:nvSpPr>
          <p:cNvPr id="17" name="Rounded Rectangle 16"/>
          <p:cNvSpPr/>
          <p:nvPr/>
        </p:nvSpPr>
        <p:spPr>
          <a:xfrm>
            <a:off x="1628323" y="426394"/>
            <a:ext cx="9376876" cy="863450"/>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grpSp>
        <p:nvGrpSpPr>
          <p:cNvPr id="18" name="组合 6"/>
          <p:cNvGrpSpPr/>
          <p:nvPr/>
        </p:nvGrpSpPr>
        <p:grpSpPr>
          <a:xfrm>
            <a:off x="373037" y="307337"/>
            <a:ext cx="10370544" cy="1053284"/>
            <a:chOff x="5160102" y="4024241"/>
            <a:chExt cx="10370544" cy="1053284"/>
          </a:xfrm>
        </p:grpSpPr>
        <p:sp>
          <p:nvSpPr>
            <p:cNvPr id="22" name="文本框 72"/>
            <p:cNvSpPr txBox="1"/>
            <p:nvPr/>
          </p:nvSpPr>
          <p:spPr>
            <a:xfrm>
              <a:off x="6392659" y="4272771"/>
              <a:ext cx="9137987" cy="646331"/>
            </a:xfrm>
            <a:prstGeom prst="rect">
              <a:avLst/>
            </a:prstGeom>
            <a:noFill/>
          </p:spPr>
          <p:txBody>
            <a:bodyPr wrap="square" rtlCol="0">
              <a:spAutoFit/>
            </a:bodyPr>
            <a:lstStyle/>
            <a:p>
              <a:r>
                <a:rPr lang="en-US" altLang="zh-CN" sz="3200" b="1">
                  <a:solidFill>
                    <a:srgbClr val="F08D1D"/>
                  </a:solidFill>
                  <a:latin typeface="Arial" panose="020B0604020202020204" pitchFamily="34" charset="0"/>
                  <a:cs typeface="Arial" panose="020B0604020202020204" pitchFamily="34" charset="0"/>
                </a:rPr>
                <a:t>  </a:t>
              </a:r>
              <a:r>
                <a:rPr lang="en-US" altLang="zh-CN" sz="3600" b="1">
                  <a:solidFill>
                    <a:srgbClr val="F08D1D"/>
                  </a:solidFill>
                  <a:latin typeface="Arial" panose="020B0604020202020204" pitchFamily="34" charset="0"/>
                  <a:cs typeface="Arial" panose="020B0604020202020204" pitchFamily="34" charset="0"/>
                </a:rPr>
                <a:t>Đây có phải là bài văn kể chuyện không?</a:t>
              </a:r>
              <a:endParaRPr lang="zh-CN" altLang="en-US" sz="3600" b="1" dirty="0">
                <a:solidFill>
                  <a:srgbClr val="F08D1D"/>
                </a:solidFill>
                <a:latin typeface="Arial" panose="020B0604020202020204" pitchFamily="34" charset="0"/>
                <a:ea typeface="汉仪帅线体简" panose="00020600040101010101" pitchFamily="18" charset="-122"/>
                <a:cs typeface="Arial" panose="020B0604020202020204" pitchFamily="34" charset="0"/>
              </a:endParaRPr>
            </a:p>
          </p:txBody>
        </p:sp>
        <p:pic>
          <p:nvPicPr>
            <p:cNvPr id="23" name="图片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102" y="4024241"/>
              <a:ext cx="1255286" cy="1053284"/>
            </a:xfrm>
            <a:prstGeom prst="rect">
              <a:avLst/>
            </a:prstGeom>
          </p:spPr>
        </p:pic>
      </p:grpSp>
      <p:sp>
        <p:nvSpPr>
          <p:cNvPr id="27" name="Rectangle 26">
            <a:extLst>
              <a:ext uri="{FF2B5EF4-FFF2-40B4-BE49-F238E27FC236}">
                <a16:creationId xmlns:a16="http://schemas.microsoft.com/office/drawing/2014/main" id="{1F4A4F51-9C28-435C-AACA-9A0977345812}"/>
              </a:ext>
            </a:extLst>
          </p:cNvPr>
          <p:cNvSpPr/>
          <p:nvPr/>
        </p:nvSpPr>
        <p:spPr>
          <a:xfrm>
            <a:off x="593558" y="1311220"/>
            <a:ext cx="11020926" cy="538609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spcBef>
                <a:spcPct val="0"/>
              </a:spcBef>
            </a:pPr>
            <a:r>
              <a:rPr lang="en-US" altLang="en-US" sz="3600" b="1" dirty="0" err="1">
                <a:solidFill>
                  <a:srgbClr val="765C3C"/>
                </a:solidFill>
                <a:latin typeface="UTM Aptima" panose="02040603050506020204" pitchFamily="18" charset="0"/>
              </a:rPr>
              <a:t>Hồ</a:t>
            </a:r>
            <a:r>
              <a:rPr lang="en-US" altLang="en-US" sz="3600" b="1" dirty="0">
                <a:solidFill>
                  <a:srgbClr val="765C3C"/>
                </a:solidFill>
                <a:latin typeface="UTM Aptima" panose="02040603050506020204" pitchFamily="18" charset="0"/>
              </a:rPr>
              <a:t> Ba </a:t>
            </a:r>
            <a:r>
              <a:rPr lang="en-US" altLang="en-US" sz="3600" b="1" dirty="0" err="1">
                <a:solidFill>
                  <a:srgbClr val="765C3C"/>
                </a:solidFill>
                <a:latin typeface="UTM Aptima" panose="02040603050506020204" pitchFamily="18" charset="0"/>
              </a:rPr>
              <a:t>Bể</a:t>
            </a:r>
            <a:endParaRPr lang="en-US" altLang="en-US" sz="3600" b="1" dirty="0">
              <a:solidFill>
                <a:srgbClr val="765C3C"/>
              </a:solidFill>
              <a:latin typeface="UTM Aptima" panose="02040603050506020204" pitchFamily="18" charset="0"/>
            </a:endParaRPr>
          </a:p>
          <a:p>
            <a:pPr algn="just">
              <a:spcBef>
                <a:spcPct val="0"/>
              </a:spcBef>
            </a:pPr>
            <a:r>
              <a:rPr lang="en-US" altLang="en-US" sz="2800" b="1" dirty="0">
                <a:latin typeface="UTM Aptima" panose="02040603050506020204" pitchFamily="18" charset="0"/>
              </a:rPr>
              <a:t>    </a:t>
            </a:r>
            <a:r>
              <a:rPr lang="en-US" altLang="en-US" sz="2800" b="1" dirty="0" err="1">
                <a:latin typeface="UTM Aptima" panose="02040603050506020204" pitchFamily="18" charset="0"/>
              </a:rPr>
              <a:t>Hồ</a:t>
            </a:r>
            <a:r>
              <a:rPr lang="en-US" altLang="en-US" sz="2800" b="1" dirty="0">
                <a:latin typeface="UTM Aptima" panose="02040603050506020204" pitchFamily="18" charset="0"/>
              </a:rPr>
              <a:t> Ba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nằm</a:t>
            </a:r>
            <a:r>
              <a:rPr lang="en-US" altLang="en-US" sz="2800" b="1" dirty="0">
                <a:latin typeface="UTM Aptima" panose="02040603050506020204" pitchFamily="18" charset="0"/>
              </a:rPr>
              <a:t> </a:t>
            </a:r>
            <a:r>
              <a:rPr lang="en-US" altLang="en-US" sz="2800" b="1" dirty="0" err="1">
                <a:latin typeface="UTM Aptima" panose="02040603050506020204" pitchFamily="18" charset="0"/>
              </a:rPr>
              <a:t>giữa</a:t>
            </a:r>
            <a:r>
              <a:rPr lang="en-US" altLang="en-US" sz="2800" b="1" dirty="0">
                <a:latin typeface="UTM Aptima" panose="02040603050506020204" pitchFamily="18" charset="0"/>
              </a:rPr>
              <a:t> </a:t>
            </a:r>
            <a:r>
              <a:rPr lang="en-US" altLang="en-US" sz="2800" b="1" dirty="0" err="1">
                <a:latin typeface="UTM Aptima" panose="02040603050506020204" pitchFamily="18" charset="0"/>
              </a:rPr>
              <a:t>bốn</a:t>
            </a:r>
            <a:r>
              <a:rPr lang="en-US" altLang="en-US" sz="2800" b="1" dirty="0">
                <a:latin typeface="UTM Aptima" panose="02040603050506020204" pitchFamily="18" charset="0"/>
              </a:rPr>
              <a:t> </a:t>
            </a:r>
            <a:r>
              <a:rPr lang="en-US" altLang="en-US" sz="2800" b="1" dirty="0" err="1">
                <a:latin typeface="UTM Aptima" panose="02040603050506020204" pitchFamily="18" charset="0"/>
              </a:rPr>
              <a:t>bề</a:t>
            </a:r>
            <a:r>
              <a:rPr lang="en-US" altLang="en-US" sz="2800" b="1" dirty="0">
                <a:latin typeface="UTM Aptima" panose="02040603050506020204" pitchFamily="18" charset="0"/>
              </a:rPr>
              <a:t> </a:t>
            </a:r>
            <a:r>
              <a:rPr lang="en-US" altLang="en-US" sz="2800" b="1" dirty="0" err="1">
                <a:latin typeface="UTM Aptima" panose="02040603050506020204" pitchFamily="18" charset="0"/>
              </a:rPr>
              <a:t>vách</a:t>
            </a:r>
            <a:r>
              <a:rPr lang="en-US" altLang="en-US" sz="2800" b="1" dirty="0">
                <a:latin typeface="UTM Aptima" panose="02040603050506020204" pitchFamily="18" charset="0"/>
              </a:rPr>
              <a:t> </a:t>
            </a:r>
            <a:r>
              <a:rPr lang="en-US" altLang="en-US" sz="2800" b="1" dirty="0" err="1">
                <a:latin typeface="UTM Aptima" panose="02040603050506020204" pitchFamily="18" charset="0"/>
              </a:rPr>
              <a:t>đá</a:t>
            </a:r>
            <a:r>
              <a:rPr lang="en-US" altLang="en-US" sz="2800" b="1" dirty="0">
                <a:latin typeface="UTM Aptima" panose="02040603050506020204" pitchFamily="18" charset="0"/>
              </a:rPr>
              <a:t>, </a:t>
            </a:r>
            <a:r>
              <a:rPr lang="en-US" altLang="en-US" sz="2800" b="1" dirty="0" err="1">
                <a:latin typeface="UTM Aptima" panose="02040603050506020204" pitchFamily="18" charset="0"/>
              </a:rPr>
              <a:t>trên</a:t>
            </a:r>
            <a:r>
              <a:rPr lang="en-US" altLang="en-US" sz="2800" b="1" dirty="0">
                <a:latin typeface="UTM Aptima" panose="02040603050506020204" pitchFamily="18" charset="0"/>
              </a:rPr>
              <a:t> </a:t>
            </a:r>
            <a:r>
              <a:rPr lang="en-US" altLang="en-US" sz="2800" b="1" dirty="0" err="1">
                <a:latin typeface="UTM Aptima" panose="02040603050506020204" pitchFamily="18" charset="0"/>
              </a:rPr>
              <a:t>độ</a:t>
            </a:r>
            <a:r>
              <a:rPr lang="en-US" altLang="en-US" sz="2800" b="1" dirty="0">
                <a:latin typeface="UTM Aptima" panose="02040603050506020204" pitchFamily="18" charset="0"/>
              </a:rPr>
              <a:t> </a:t>
            </a:r>
            <a:r>
              <a:rPr lang="en-US" altLang="en-US" sz="2800" b="1" dirty="0" err="1">
                <a:latin typeface="UTM Aptima" panose="02040603050506020204" pitchFamily="18" charset="0"/>
              </a:rPr>
              <a:t>cao</a:t>
            </a:r>
            <a:r>
              <a:rPr lang="en-US" altLang="en-US" sz="2800" b="1" dirty="0">
                <a:latin typeface="UTM Aptima" panose="02040603050506020204" pitchFamily="18" charset="0"/>
              </a:rPr>
              <a:t> 1200 </a:t>
            </a:r>
            <a:r>
              <a:rPr lang="en-US" altLang="en-US" sz="2800" b="1" dirty="0" err="1">
                <a:latin typeface="UTM Aptima" panose="02040603050506020204" pitchFamily="18" charset="0"/>
              </a:rPr>
              <a:t>mét</a:t>
            </a:r>
            <a:r>
              <a:rPr lang="en-US" altLang="en-US" sz="2800" b="1" dirty="0">
                <a:latin typeface="UTM Aptima" panose="02040603050506020204" pitchFamily="18" charset="0"/>
              </a:rPr>
              <a:t> so </a:t>
            </a:r>
            <a:r>
              <a:rPr lang="en-US" altLang="en-US" sz="2800" b="1" dirty="0" err="1">
                <a:latin typeface="UTM Aptima" panose="02040603050506020204" pitchFamily="18" charset="0"/>
              </a:rPr>
              <a:t>với</a:t>
            </a:r>
            <a:r>
              <a:rPr lang="en-US" altLang="en-US" sz="2800" b="1" dirty="0">
                <a:latin typeface="UTM Aptima" panose="02040603050506020204" pitchFamily="18" charset="0"/>
              </a:rPr>
              <a:t> </a:t>
            </a:r>
            <a:r>
              <a:rPr lang="en-US" altLang="en-US" sz="2800" b="1" dirty="0" err="1">
                <a:latin typeface="UTM Aptima" panose="02040603050506020204" pitchFamily="18" charset="0"/>
              </a:rPr>
              <a:t>mực</a:t>
            </a:r>
            <a:r>
              <a:rPr lang="en-US" altLang="en-US" sz="2800" b="1" dirty="0">
                <a:latin typeface="UTM Aptima" panose="02040603050506020204" pitchFamily="18" charset="0"/>
              </a:rPr>
              <a:t> </a:t>
            </a:r>
            <a:r>
              <a:rPr lang="en-US" altLang="en-US" sz="2800" b="1" dirty="0" err="1">
                <a:latin typeface="UTM Aptima" panose="02040603050506020204" pitchFamily="18" charset="0"/>
              </a:rPr>
              <a:t>nước</a:t>
            </a:r>
            <a:r>
              <a:rPr lang="en-US" altLang="en-US" sz="2800" b="1" dirty="0">
                <a:latin typeface="UTM Aptima" panose="02040603050506020204" pitchFamily="18" charset="0"/>
              </a:rPr>
              <a:t> </a:t>
            </a:r>
            <a:r>
              <a:rPr lang="en-US" altLang="en-US" sz="2800" b="1" dirty="0" err="1">
                <a:latin typeface="UTM Aptima" panose="02040603050506020204" pitchFamily="18" charset="0"/>
              </a:rPr>
              <a:t>biển</a:t>
            </a:r>
            <a:r>
              <a:rPr lang="en-US" altLang="en-US" sz="2800" b="1" dirty="0">
                <a:latin typeface="UTM Aptima" panose="02040603050506020204" pitchFamily="18" charset="0"/>
              </a:rPr>
              <a:t>. </a:t>
            </a:r>
            <a:r>
              <a:rPr lang="en-US" altLang="en-US" sz="2800" b="1" dirty="0" err="1">
                <a:latin typeface="UTM Aptima" panose="02040603050506020204" pitchFamily="18" charset="0"/>
              </a:rPr>
              <a:t>Chiều</a:t>
            </a:r>
            <a:r>
              <a:rPr lang="en-US" altLang="en-US" sz="2800" b="1" dirty="0">
                <a:latin typeface="UTM Aptima" panose="02040603050506020204" pitchFamily="18" charset="0"/>
              </a:rPr>
              <a:t> </a:t>
            </a:r>
            <a:r>
              <a:rPr lang="en-US" altLang="en-US" sz="2800" b="1" dirty="0" err="1">
                <a:latin typeface="UTM Aptima" panose="02040603050506020204" pitchFamily="18" charset="0"/>
              </a:rPr>
              <a:t>dài</a:t>
            </a:r>
            <a:r>
              <a:rPr lang="en-US" altLang="en-US" sz="2800" b="1" dirty="0">
                <a:latin typeface="UTM Aptima" panose="02040603050506020204" pitchFamily="18" charset="0"/>
              </a:rPr>
              <a:t> </a:t>
            </a:r>
            <a:r>
              <a:rPr lang="en-US" altLang="en-US" sz="2800" b="1" dirty="0" err="1">
                <a:latin typeface="UTM Aptima" panose="02040603050506020204" pitchFamily="18" charset="0"/>
              </a:rPr>
              <a:t>của</a:t>
            </a:r>
            <a:r>
              <a:rPr lang="en-US" altLang="en-US" sz="2800" b="1" dirty="0">
                <a:latin typeface="UTM Aptima" panose="02040603050506020204" pitchFamily="18" charset="0"/>
              </a:rPr>
              <a:t> </a:t>
            </a:r>
            <a:r>
              <a:rPr lang="en-US" altLang="en-US" sz="2800" b="1" dirty="0" err="1">
                <a:latin typeface="UTM Aptima" panose="02040603050506020204" pitchFamily="18" charset="0"/>
              </a:rPr>
              <a:t>hồ</a:t>
            </a:r>
            <a:r>
              <a:rPr lang="en-US" altLang="en-US" sz="2800" b="1" dirty="0">
                <a:latin typeface="UTM Aptima" panose="02040603050506020204" pitchFamily="18" charset="0"/>
              </a:rPr>
              <a:t> </a:t>
            </a:r>
            <a:r>
              <a:rPr lang="en-US" altLang="en-US" sz="2800" b="1" dirty="0" err="1">
                <a:latin typeface="UTM Aptima" panose="02040603050506020204" pitchFamily="18" charset="0"/>
              </a:rPr>
              <a:t>bằng</a:t>
            </a:r>
            <a:r>
              <a:rPr lang="en-US" altLang="en-US" sz="2800" b="1" dirty="0">
                <a:latin typeface="UTM Aptima" panose="02040603050506020204" pitchFamily="18" charset="0"/>
              </a:rPr>
              <a:t> </a:t>
            </a:r>
            <a:r>
              <a:rPr lang="en-US" altLang="en-US" sz="2800" b="1" dirty="0" err="1">
                <a:latin typeface="UTM Aptima" panose="02040603050506020204" pitchFamily="18" charset="0"/>
              </a:rPr>
              <a:t>một</a:t>
            </a:r>
            <a:r>
              <a:rPr lang="en-US" altLang="en-US" sz="2800" b="1" dirty="0">
                <a:latin typeface="UTM Aptima" panose="02040603050506020204" pitchFamily="18" charset="0"/>
              </a:rPr>
              <a:t> </a:t>
            </a:r>
            <a:r>
              <a:rPr lang="en-US" altLang="en-US" sz="2800" b="1" dirty="0" err="1">
                <a:latin typeface="UTM Aptima" panose="02040603050506020204" pitchFamily="18" charset="0"/>
              </a:rPr>
              <a:t>buổi</a:t>
            </a:r>
            <a:r>
              <a:rPr lang="en-US" altLang="en-US" sz="2800" b="1" dirty="0">
                <a:latin typeface="UTM Aptima" panose="02040603050506020204" pitchFamily="18" charset="0"/>
              </a:rPr>
              <a:t> </a:t>
            </a:r>
            <a:r>
              <a:rPr lang="en-US" altLang="en-US" sz="2800" b="1" dirty="0" err="1">
                <a:latin typeface="UTM Aptima" panose="02040603050506020204" pitchFamily="18" charset="0"/>
              </a:rPr>
              <a:t>chèo</a:t>
            </a:r>
            <a:r>
              <a:rPr lang="en-US" altLang="en-US" sz="2800" b="1" dirty="0">
                <a:latin typeface="UTM Aptima" panose="02040603050506020204" pitchFamily="18" charset="0"/>
              </a:rPr>
              <a:t> </a:t>
            </a:r>
            <a:r>
              <a:rPr lang="en-US" altLang="en-US" sz="2800" b="1" dirty="0" err="1">
                <a:latin typeface="UTM Aptima" panose="02040603050506020204" pitchFamily="18" charset="0"/>
              </a:rPr>
              <a:t>thuyền</a:t>
            </a:r>
            <a:r>
              <a:rPr lang="en-US" altLang="en-US" sz="2800" b="1" dirty="0">
                <a:latin typeface="UTM Aptima" panose="02040603050506020204" pitchFamily="18" charset="0"/>
              </a:rPr>
              <a:t> </a:t>
            </a:r>
            <a:r>
              <a:rPr lang="en-US" altLang="en-US" sz="2800" b="1" dirty="0" err="1">
                <a:latin typeface="UTM Aptima" panose="02040603050506020204" pitchFamily="18" charset="0"/>
              </a:rPr>
              <a:t>độc</a:t>
            </a:r>
            <a:r>
              <a:rPr lang="en-US" altLang="en-US" sz="2800" b="1" dirty="0">
                <a:latin typeface="UTM Aptima" panose="02040603050506020204" pitchFamily="18" charset="0"/>
              </a:rPr>
              <a:t> </a:t>
            </a:r>
            <a:r>
              <a:rPr lang="en-US" altLang="en-US" sz="2800" b="1" dirty="0" err="1">
                <a:latin typeface="UTM Aptima" panose="02040603050506020204" pitchFamily="18" charset="0"/>
              </a:rPr>
              <a:t>mộc</a:t>
            </a:r>
            <a:r>
              <a:rPr lang="en-US" altLang="en-US" sz="2800" b="1" dirty="0">
                <a:latin typeface="UTM Aptima" panose="02040603050506020204" pitchFamily="18" charset="0"/>
              </a:rPr>
              <a:t>. Hai </a:t>
            </a:r>
            <a:r>
              <a:rPr lang="en-US" altLang="en-US" sz="2800" b="1" dirty="0" err="1">
                <a:latin typeface="UTM Aptima" panose="02040603050506020204" pitchFamily="18" charset="0"/>
              </a:rPr>
              <a:t>bên</a:t>
            </a:r>
            <a:r>
              <a:rPr lang="en-US" altLang="en-US" sz="2800" b="1" dirty="0">
                <a:latin typeface="UTM Aptima" panose="02040603050506020204" pitchFamily="18" charset="0"/>
              </a:rPr>
              <a:t> </a:t>
            </a:r>
            <a:r>
              <a:rPr lang="en-US" altLang="en-US" sz="2800" b="1" dirty="0" err="1">
                <a:latin typeface="UTM Aptima" panose="02040603050506020204" pitchFamily="18" charset="0"/>
              </a:rPr>
              <a:t>hồ</a:t>
            </a:r>
            <a:r>
              <a:rPr lang="en-US" altLang="en-US" sz="2800" b="1" dirty="0">
                <a:latin typeface="UTM Aptima" panose="02040603050506020204" pitchFamily="18" charset="0"/>
              </a:rPr>
              <a:t> </a:t>
            </a:r>
            <a:r>
              <a:rPr lang="en-US" altLang="en-US" sz="2800" b="1" dirty="0" err="1">
                <a:latin typeface="UTM Aptima" panose="02040603050506020204" pitchFamily="18" charset="0"/>
              </a:rPr>
              <a:t>là</a:t>
            </a:r>
            <a:r>
              <a:rPr lang="en-US" altLang="en-US" sz="2800" b="1" dirty="0">
                <a:latin typeface="UTM Aptima" panose="02040603050506020204" pitchFamily="18" charset="0"/>
              </a:rPr>
              <a:t> </a:t>
            </a:r>
            <a:r>
              <a:rPr lang="en-US" altLang="en-US" sz="2800" b="1" dirty="0" err="1">
                <a:latin typeface="UTM Aptima" panose="02040603050506020204" pitchFamily="18" charset="0"/>
              </a:rPr>
              <a:t>những</a:t>
            </a:r>
            <a:r>
              <a:rPr lang="en-US" altLang="en-US" sz="2800" b="1" dirty="0">
                <a:latin typeface="UTM Aptima" panose="02040603050506020204" pitchFamily="18" charset="0"/>
              </a:rPr>
              <a:t> </a:t>
            </a:r>
            <a:r>
              <a:rPr lang="en-US" altLang="en-US" sz="2800" b="1" dirty="0" err="1">
                <a:latin typeface="UTM Aptima" panose="02040603050506020204" pitchFamily="18" charset="0"/>
              </a:rPr>
              <a:t>ngon</a:t>
            </a:r>
            <a:r>
              <a:rPr lang="en-US" altLang="en-US" sz="2800" b="1" dirty="0">
                <a:latin typeface="UTM Aptima" panose="02040603050506020204" pitchFamily="18" charset="0"/>
              </a:rPr>
              <a:t> </a:t>
            </a:r>
            <a:r>
              <a:rPr lang="en-US" altLang="en-US" sz="2800" b="1" dirty="0" err="1">
                <a:latin typeface="UTM Aptima" panose="02040603050506020204" pitchFamily="18" charset="0"/>
              </a:rPr>
              <a:t>núi</a:t>
            </a:r>
            <a:r>
              <a:rPr lang="en-US" altLang="en-US" sz="2800" b="1" dirty="0">
                <a:latin typeface="UTM Aptima" panose="02040603050506020204" pitchFamily="18" charset="0"/>
              </a:rPr>
              <a:t> </a:t>
            </a:r>
            <a:r>
              <a:rPr lang="en-US" altLang="en-US" sz="2800" b="1" dirty="0" err="1">
                <a:latin typeface="UTM Aptima" panose="02040603050506020204" pitchFamily="18" charset="0"/>
              </a:rPr>
              <a:t>cao</a:t>
            </a:r>
            <a:r>
              <a:rPr lang="en-US" altLang="en-US" sz="2800" b="1" dirty="0">
                <a:latin typeface="UTM Aptima" panose="02040603050506020204" pitchFamily="18" charset="0"/>
              </a:rPr>
              <a:t> chia </a:t>
            </a:r>
            <a:r>
              <a:rPr lang="en-US" altLang="en-US" sz="2800" b="1" dirty="0" err="1">
                <a:latin typeface="UTM Aptima" panose="02040603050506020204" pitchFamily="18" charset="0"/>
              </a:rPr>
              <a:t>hồ</a:t>
            </a:r>
            <a:r>
              <a:rPr lang="en-US" altLang="en-US" sz="2800" b="1" dirty="0">
                <a:latin typeface="UTM Aptima" panose="02040603050506020204" pitchFamily="18" charset="0"/>
              </a:rPr>
              <a:t> </a:t>
            </a:r>
            <a:r>
              <a:rPr lang="en-US" altLang="en-US" sz="2800" b="1" dirty="0" err="1">
                <a:latin typeface="UTM Aptima" panose="02040603050506020204" pitchFamily="18" charset="0"/>
              </a:rPr>
              <a:t>thành</a:t>
            </a:r>
            <a:r>
              <a:rPr lang="en-US" altLang="en-US" sz="2800" b="1" dirty="0">
                <a:latin typeface="UTM Aptima" panose="02040603050506020204" pitchFamily="18" charset="0"/>
              </a:rPr>
              <a:t> </a:t>
            </a:r>
            <a:r>
              <a:rPr lang="en-US" altLang="en-US" sz="2800" b="1" dirty="0" err="1">
                <a:latin typeface="UTM Aptima" panose="02040603050506020204" pitchFamily="18" charset="0"/>
              </a:rPr>
              <a:t>ba</a:t>
            </a:r>
            <a:r>
              <a:rPr lang="en-US" altLang="en-US" sz="2800" b="1" dirty="0">
                <a:latin typeface="UTM Aptima" panose="02040603050506020204" pitchFamily="18" charset="0"/>
              </a:rPr>
              <a:t> </a:t>
            </a:r>
            <a:r>
              <a:rPr lang="en-US" altLang="en-US" sz="2800" b="1" dirty="0" err="1">
                <a:latin typeface="UTM Aptima" panose="02040603050506020204" pitchFamily="18" charset="0"/>
              </a:rPr>
              <a:t>phần</a:t>
            </a:r>
            <a:r>
              <a:rPr lang="en-US" altLang="en-US" sz="2800" b="1" dirty="0">
                <a:latin typeface="UTM Aptima" panose="02040603050506020204" pitchFamily="18" charset="0"/>
              </a:rPr>
              <a:t> </a:t>
            </a:r>
            <a:r>
              <a:rPr lang="en-US" altLang="en-US" sz="2800" b="1" err="1">
                <a:latin typeface="UTM Aptima" panose="02040603050506020204" pitchFamily="18" charset="0"/>
              </a:rPr>
              <a:t>liền</a:t>
            </a:r>
            <a:r>
              <a:rPr lang="en-US" altLang="en-US" sz="2800" b="1">
                <a:latin typeface="UTM Aptima" panose="02040603050506020204" pitchFamily="18" charset="0"/>
              </a:rPr>
              <a:t> nhau: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Lầm</a:t>
            </a:r>
            <a:r>
              <a:rPr lang="en-US" altLang="en-US" sz="2800" b="1" dirty="0">
                <a:latin typeface="UTM Aptima" panose="02040603050506020204" pitchFamily="18" charset="0"/>
              </a:rPr>
              <a:t>,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Lèng</a:t>
            </a:r>
            <a:r>
              <a:rPr lang="en-US" altLang="en-US" sz="2800" b="1" dirty="0">
                <a:latin typeface="UTM Aptima" panose="02040603050506020204" pitchFamily="18" charset="0"/>
              </a:rPr>
              <a:t>,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Lù</a:t>
            </a:r>
            <a:r>
              <a:rPr lang="en-US" altLang="en-US" sz="2800" b="1" dirty="0">
                <a:latin typeface="UTM Aptima" panose="02040603050506020204" pitchFamily="18" charset="0"/>
              </a:rPr>
              <a:t>.</a:t>
            </a:r>
          </a:p>
          <a:p>
            <a:pPr algn="just">
              <a:spcBef>
                <a:spcPct val="0"/>
              </a:spcBef>
            </a:pPr>
            <a:r>
              <a:rPr lang="en-US" altLang="en-US" sz="2800" b="1" dirty="0">
                <a:latin typeface="UTM Aptima" panose="02040603050506020204" pitchFamily="18" charset="0"/>
              </a:rPr>
              <a:t>    </a:t>
            </a:r>
            <a:r>
              <a:rPr lang="en-US" altLang="en-US" sz="2800" b="1" dirty="0" err="1">
                <a:latin typeface="UTM Aptima" panose="02040603050506020204" pitchFamily="18" charset="0"/>
              </a:rPr>
              <a:t>Mỗi</a:t>
            </a:r>
            <a:r>
              <a:rPr lang="en-US" altLang="en-US" sz="2800" b="1" dirty="0">
                <a:latin typeface="UTM Aptima" panose="02040603050506020204" pitchFamily="18" charset="0"/>
              </a:rPr>
              <a:t> </a:t>
            </a:r>
            <a:r>
              <a:rPr lang="en-US" altLang="en-US" sz="2800" b="1" dirty="0" err="1">
                <a:latin typeface="UTM Aptima" panose="02040603050506020204" pitchFamily="18" charset="0"/>
              </a:rPr>
              <a:t>hòn</a:t>
            </a:r>
            <a:r>
              <a:rPr lang="en-US" altLang="en-US" sz="2800" b="1" dirty="0">
                <a:latin typeface="UTM Aptima" panose="02040603050506020204" pitchFamily="18" charset="0"/>
              </a:rPr>
              <a:t> </a:t>
            </a:r>
            <a:r>
              <a:rPr lang="en-US" altLang="en-US" sz="2800" b="1" dirty="0" err="1">
                <a:latin typeface="UTM Aptima" panose="02040603050506020204" pitchFamily="18" charset="0"/>
              </a:rPr>
              <a:t>đá</a:t>
            </a:r>
            <a:r>
              <a:rPr lang="en-US" altLang="en-US" sz="2800" b="1" dirty="0">
                <a:latin typeface="UTM Aptima" panose="02040603050506020204" pitchFamily="18" charset="0"/>
              </a:rPr>
              <a:t>, </a:t>
            </a:r>
            <a:r>
              <a:rPr lang="en-US" altLang="en-US" sz="2800" b="1" dirty="0" err="1">
                <a:latin typeface="UTM Aptima" panose="02040603050506020204" pitchFamily="18" charset="0"/>
              </a:rPr>
              <a:t>gốc</a:t>
            </a:r>
            <a:r>
              <a:rPr lang="en-US" altLang="en-US" sz="2800" b="1" dirty="0">
                <a:latin typeface="UTM Aptima" panose="02040603050506020204" pitchFamily="18" charset="0"/>
              </a:rPr>
              <a:t> </a:t>
            </a:r>
            <a:r>
              <a:rPr lang="en-US" altLang="en-US" sz="2800" b="1" dirty="0" err="1">
                <a:latin typeface="UTM Aptima" panose="02040603050506020204" pitchFamily="18" charset="0"/>
              </a:rPr>
              <a:t>cây</a:t>
            </a:r>
            <a:r>
              <a:rPr lang="en-US" altLang="en-US" sz="2800" b="1" dirty="0">
                <a:latin typeface="UTM Aptima" panose="02040603050506020204" pitchFamily="18" charset="0"/>
              </a:rPr>
              <a:t>, </a:t>
            </a:r>
            <a:r>
              <a:rPr lang="en-US" altLang="en-US" sz="2800" b="1" dirty="0" err="1">
                <a:latin typeface="UTM Aptima" panose="02040603050506020204" pitchFamily="18" charset="0"/>
              </a:rPr>
              <a:t>mỗi</a:t>
            </a:r>
            <a:r>
              <a:rPr lang="en-US" altLang="en-US" sz="2800" b="1" dirty="0">
                <a:latin typeface="UTM Aptima" panose="02040603050506020204" pitchFamily="18" charset="0"/>
              </a:rPr>
              <a:t> </a:t>
            </a:r>
            <a:r>
              <a:rPr lang="en-US" altLang="en-US" sz="2800" b="1" dirty="0" err="1">
                <a:latin typeface="UTM Aptima" panose="02040603050506020204" pitchFamily="18" charset="0"/>
              </a:rPr>
              <a:t>loài</a:t>
            </a:r>
            <a:r>
              <a:rPr lang="en-US" altLang="en-US" sz="2800" b="1" dirty="0">
                <a:latin typeface="UTM Aptima" panose="02040603050506020204" pitchFamily="18" charset="0"/>
              </a:rPr>
              <a:t> </a:t>
            </a:r>
            <a:r>
              <a:rPr lang="en-US" altLang="en-US" sz="2800" b="1" dirty="0" err="1">
                <a:latin typeface="UTM Aptima" panose="02040603050506020204" pitchFamily="18" charset="0"/>
              </a:rPr>
              <a:t>thú</a:t>
            </a:r>
            <a:r>
              <a:rPr lang="en-US" altLang="en-US" sz="2800" b="1" dirty="0">
                <a:latin typeface="UTM Aptima" panose="02040603050506020204" pitchFamily="18" charset="0"/>
              </a:rPr>
              <a:t>, </a:t>
            </a:r>
            <a:r>
              <a:rPr lang="en-US" altLang="en-US" sz="2800" b="1" dirty="0" err="1">
                <a:latin typeface="UTM Aptima" panose="02040603050506020204" pitchFamily="18" charset="0"/>
              </a:rPr>
              <a:t>loài</a:t>
            </a:r>
            <a:r>
              <a:rPr lang="en-US" altLang="en-US" sz="2800" b="1" dirty="0">
                <a:latin typeface="UTM Aptima" panose="02040603050506020204" pitchFamily="18" charset="0"/>
              </a:rPr>
              <a:t> </a:t>
            </a:r>
            <a:r>
              <a:rPr lang="en-US" altLang="en-US" sz="2800" b="1" dirty="0" err="1">
                <a:latin typeface="UTM Aptima" panose="02040603050506020204" pitchFamily="18" charset="0"/>
              </a:rPr>
              <a:t>chim</a:t>
            </a:r>
            <a:r>
              <a:rPr lang="en-US" altLang="en-US" sz="2800" b="1" dirty="0">
                <a:latin typeface="UTM Aptima" panose="02040603050506020204" pitchFamily="18" charset="0"/>
              </a:rPr>
              <a:t>, </a:t>
            </a:r>
            <a:r>
              <a:rPr lang="en-US" altLang="en-US" sz="2800" b="1" dirty="0" err="1">
                <a:latin typeface="UTM Aptima" panose="02040603050506020204" pitchFamily="18" charset="0"/>
              </a:rPr>
              <a:t>cho</a:t>
            </a:r>
            <a:r>
              <a:rPr lang="en-US" altLang="en-US" sz="2800" b="1" dirty="0">
                <a:latin typeface="UTM Aptima" panose="02040603050506020204" pitchFamily="18" charset="0"/>
              </a:rPr>
              <a:t> </a:t>
            </a:r>
            <a:r>
              <a:rPr lang="en-US" altLang="en-US" sz="2800" b="1" dirty="0" err="1">
                <a:latin typeface="UTM Aptima" panose="02040603050506020204" pitchFamily="18" charset="0"/>
              </a:rPr>
              <a:t>đến</a:t>
            </a:r>
            <a:r>
              <a:rPr lang="en-US" altLang="en-US" sz="2800" b="1" dirty="0">
                <a:latin typeface="UTM Aptima" panose="02040603050506020204" pitchFamily="18" charset="0"/>
              </a:rPr>
              <a:t> </a:t>
            </a:r>
            <a:r>
              <a:rPr lang="en-US" altLang="en-US" sz="2800" b="1" dirty="0" err="1">
                <a:latin typeface="UTM Aptima" panose="02040603050506020204" pitchFamily="18" charset="0"/>
              </a:rPr>
              <a:t>từng</a:t>
            </a:r>
            <a:r>
              <a:rPr lang="en-US" altLang="en-US" sz="2800" b="1" dirty="0">
                <a:latin typeface="UTM Aptima" panose="02040603050506020204" pitchFamily="18" charset="0"/>
              </a:rPr>
              <a:t> </a:t>
            </a:r>
            <a:r>
              <a:rPr lang="en-US" altLang="en-US" sz="2800" b="1" dirty="0" err="1">
                <a:latin typeface="UTM Aptima" panose="02040603050506020204" pitchFamily="18" charset="0"/>
              </a:rPr>
              <a:t>loài</a:t>
            </a:r>
            <a:r>
              <a:rPr lang="en-US" altLang="en-US" sz="2800" b="1" dirty="0">
                <a:latin typeface="UTM Aptima" panose="02040603050506020204" pitchFamily="18" charset="0"/>
              </a:rPr>
              <a:t> </a:t>
            </a:r>
            <a:r>
              <a:rPr lang="en-US" altLang="en-US" sz="2800" b="1" dirty="0" err="1">
                <a:latin typeface="UTM Aptima" panose="02040603050506020204" pitchFamily="18" charset="0"/>
              </a:rPr>
              <a:t>thủy</a:t>
            </a:r>
            <a:r>
              <a:rPr lang="en-US" altLang="en-US" sz="2800" b="1" dirty="0">
                <a:latin typeface="UTM Aptima" panose="02040603050506020204" pitchFamily="18" charset="0"/>
              </a:rPr>
              <a:t> </a:t>
            </a:r>
            <a:r>
              <a:rPr lang="en-US" altLang="en-US" sz="2800" b="1" dirty="0" err="1">
                <a:latin typeface="UTM Aptima" panose="02040603050506020204" pitchFamily="18" charset="0"/>
              </a:rPr>
              <a:t>tộc</a:t>
            </a:r>
            <a:r>
              <a:rPr lang="en-US" altLang="en-US" sz="2800" b="1" dirty="0">
                <a:latin typeface="UTM Aptima" panose="02040603050506020204" pitchFamily="18" charset="0"/>
              </a:rPr>
              <a:t> </a:t>
            </a:r>
            <a:r>
              <a:rPr lang="en-US" altLang="en-US" sz="2800" b="1" dirty="0" err="1">
                <a:latin typeface="UTM Aptima" panose="02040603050506020204" pitchFamily="18" charset="0"/>
              </a:rPr>
              <a:t>nơi</a:t>
            </a:r>
            <a:r>
              <a:rPr lang="en-US" altLang="en-US" sz="2800" b="1" dirty="0">
                <a:latin typeface="UTM Aptima" panose="02040603050506020204" pitchFamily="18" charset="0"/>
              </a:rPr>
              <a:t> </a:t>
            </a:r>
            <a:r>
              <a:rPr lang="en-US" altLang="en-US" sz="2800" b="1" dirty="0" err="1">
                <a:latin typeface="UTM Aptima" panose="02040603050506020204" pitchFamily="18" charset="0"/>
              </a:rPr>
              <a:t>đây</a:t>
            </a:r>
            <a:r>
              <a:rPr lang="en-US" altLang="en-US" sz="2800" b="1" dirty="0">
                <a:latin typeface="UTM Aptima" panose="02040603050506020204" pitchFamily="18" charset="0"/>
              </a:rPr>
              <a:t> </a:t>
            </a:r>
            <a:r>
              <a:rPr lang="en-US" altLang="en-US" sz="2800" b="1" dirty="0" err="1">
                <a:latin typeface="UTM Aptima" panose="02040603050506020204" pitchFamily="18" charset="0"/>
              </a:rPr>
              <a:t>đều</a:t>
            </a:r>
            <a:r>
              <a:rPr lang="en-US" altLang="en-US" sz="2800" b="1" dirty="0">
                <a:latin typeface="UTM Aptima" panose="02040603050506020204" pitchFamily="18" charset="0"/>
              </a:rPr>
              <a:t> </a:t>
            </a:r>
            <a:r>
              <a:rPr lang="en-US" altLang="en-US" sz="2800" b="1" dirty="0" err="1">
                <a:latin typeface="UTM Aptima" panose="02040603050506020204" pitchFamily="18" charset="0"/>
              </a:rPr>
              <a:t>gắn</a:t>
            </a:r>
            <a:r>
              <a:rPr lang="en-US" altLang="en-US" sz="2800" b="1" dirty="0">
                <a:latin typeface="UTM Aptima" panose="02040603050506020204" pitchFamily="18" charset="0"/>
              </a:rPr>
              <a:t> </a:t>
            </a:r>
            <a:r>
              <a:rPr lang="en-US" altLang="en-US" sz="2800" b="1" dirty="0" err="1">
                <a:latin typeface="UTM Aptima" panose="02040603050506020204" pitchFamily="18" charset="0"/>
              </a:rPr>
              <a:t>với</a:t>
            </a:r>
            <a:r>
              <a:rPr lang="en-US" altLang="en-US" sz="2800" b="1" dirty="0">
                <a:latin typeface="UTM Aptima" panose="02040603050506020204" pitchFamily="18" charset="0"/>
              </a:rPr>
              <a:t> </a:t>
            </a:r>
            <a:r>
              <a:rPr lang="en-US" altLang="en-US" sz="2800" b="1" dirty="0" err="1">
                <a:latin typeface="UTM Aptima" panose="02040603050506020204" pitchFamily="18" charset="0"/>
              </a:rPr>
              <a:t>một</a:t>
            </a:r>
            <a:r>
              <a:rPr lang="en-US" altLang="en-US" sz="2800" b="1" dirty="0">
                <a:latin typeface="UTM Aptima" panose="02040603050506020204" pitchFamily="18" charset="0"/>
              </a:rPr>
              <a:t> </a:t>
            </a:r>
            <a:r>
              <a:rPr lang="en-US" altLang="en-US" sz="2800" b="1" dirty="0" err="1">
                <a:latin typeface="UTM Aptima" panose="02040603050506020204" pitchFamily="18" charset="0"/>
              </a:rPr>
              <a:t>sự</a:t>
            </a:r>
            <a:r>
              <a:rPr lang="en-US" altLang="en-US" sz="2800" b="1" dirty="0">
                <a:latin typeface="UTM Aptima" panose="02040603050506020204" pitchFamily="18" charset="0"/>
              </a:rPr>
              <a:t> </a:t>
            </a:r>
            <a:r>
              <a:rPr lang="en-US" altLang="en-US" sz="2800" b="1" dirty="0" err="1">
                <a:latin typeface="UTM Aptima" panose="02040603050506020204" pitchFamily="18" charset="0"/>
              </a:rPr>
              <a:t>tích</a:t>
            </a:r>
            <a:r>
              <a:rPr lang="en-US" altLang="en-US" sz="2800" b="1" dirty="0">
                <a:latin typeface="UTM Aptima" panose="02040603050506020204" pitchFamily="18" charset="0"/>
              </a:rPr>
              <a:t> li </a:t>
            </a:r>
            <a:r>
              <a:rPr lang="en-US" altLang="en-US" sz="2800" b="1" dirty="0" err="1">
                <a:latin typeface="UTM Aptima" panose="02040603050506020204" pitchFamily="18" charset="0"/>
              </a:rPr>
              <a:t>kì</a:t>
            </a:r>
            <a:r>
              <a:rPr lang="en-US" altLang="en-US" sz="2800" b="1" dirty="0">
                <a:latin typeface="UTM Aptima" panose="02040603050506020204" pitchFamily="18" charset="0"/>
              </a:rPr>
              <a:t>. </a:t>
            </a:r>
            <a:r>
              <a:rPr lang="en-US" altLang="en-US" sz="2800" b="1" dirty="0" err="1">
                <a:latin typeface="UTM Aptima" panose="02040603050506020204" pitchFamily="18" charset="0"/>
              </a:rPr>
              <a:t>Sắc</a:t>
            </a:r>
            <a:r>
              <a:rPr lang="en-US" altLang="en-US" sz="2800" b="1" dirty="0">
                <a:latin typeface="UTM Aptima" panose="02040603050506020204" pitchFamily="18" charset="0"/>
              </a:rPr>
              <a:t> </a:t>
            </a:r>
            <a:r>
              <a:rPr lang="en-US" altLang="en-US" sz="2800" b="1" dirty="0" err="1">
                <a:latin typeface="UTM Aptima" panose="02040603050506020204" pitchFamily="18" charset="0"/>
              </a:rPr>
              <a:t>nước</a:t>
            </a:r>
            <a:r>
              <a:rPr lang="en-US" altLang="en-US" sz="2800" b="1" dirty="0">
                <a:latin typeface="UTM Aptima" panose="02040603050506020204" pitchFamily="18" charset="0"/>
              </a:rPr>
              <a:t>, </a:t>
            </a:r>
            <a:r>
              <a:rPr lang="en-US" altLang="en-US" sz="2800" b="1" dirty="0" err="1">
                <a:latin typeface="UTM Aptima" panose="02040603050506020204" pitchFamily="18" charset="0"/>
              </a:rPr>
              <a:t>hương</a:t>
            </a:r>
            <a:r>
              <a:rPr lang="en-US" altLang="en-US" sz="2800" b="1" dirty="0">
                <a:latin typeface="UTM Aptima" panose="02040603050506020204" pitchFamily="18" charset="0"/>
              </a:rPr>
              <a:t> </a:t>
            </a:r>
            <a:r>
              <a:rPr lang="en-US" altLang="en-US" sz="2800" b="1" dirty="0" err="1">
                <a:latin typeface="UTM Aptima" panose="02040603050506020204" pitchFamily="18" charset="0"/>
              </a:rPr>
              <a:t>trời</a:t>
            </a:r>
            <a:r>
              <a:rPr lang="en-US" altLang="en-US" sz="2800" b="1" dirty="0">
                <a:latin typeface="UTM Aptima" panose="02040603050506020204" pitchFamily="18" charset="0"/>
              </a:rPr>
              <a:t> ở </a:t>
            </a:r>
            <a:r>
              <a:rPr lang="en-US" altLang="en-US" sz="2800" b="1" dirty="0" err="1">
                <a:latin typeface="UTM Aptima" panose="02040603050506020204" pitchFamily="18" charset="0"/>
              </a:rPr>
              <a:t>đây</a:t>
            </a:r>
            <a:r>
              <a:rPr lang="en-US" altLang="en-US" sz="2800" b="1" dirty="0">
                <a:latin typeface="UTM Aptima" panose="02040603050506020204" pitchFamily="18" charset="0"/>
              </a:rPr>
              <a:t> </a:t>
            </a:r>
            <a:r>
              <a:rPr lang="en-US" altLang="en-US" sz="2800" b="1" dirty="0" err="1">
                <a:latin typeface="UTM Aptima" panose="02040603050506020204" pitchFamily="18" charset="0"/>
              </a:rPr>
              <a:t>cũng</a:t>
            </a:r>
            <a:r>
              <a:rPr lang="en-US" altLang="en-US" sz="2800" b="1" dirty="0">
                <a:latin typeface="UTM Aptima" panose="02040603050506020204" pitchFamily="18" charset="0"/>
              </a:rPr>
              <a:t> </a:t>
            </a:r>
            <a:r>
              <a:rPr lang="en-US" altLang="en-US" sz="2800" b="1" dirty="0" err="1">
                <a:latin typeface="UTM Aptima" panose="02040603050506020204" pitchFamily="18" charset="0"/>
              </a:rPr>
              <a:t>mang</a:t>
            </a:r>
            <a:r>
              <a:rPr lang="en-US" altLang="en-US" sz="2800" b="1" dirty="0">
                <a:latin typeface="UTM Aptima" panose="02040603050506020204" pitchFamily="18" charset="0"/>
              </a:rPr>
              <a:t> </a:t>
            </a:r>
            <a:r>
              <a:rPr lang="en-US" altLang="en-US" sz="2800" b="1" dirty="0" err="1">
                <a:latin typeface="UTM Aptima" panose="02040603050506020204" pitchFamily="18" charset="0"/>
              </a:rPr>
              <a:t>màu</a:t>
            </a:r>
            <a:r>
              <a:rPr lang="en-US" altLang="en-US" sz="2800" b="1" dirty="0">
                <a:latin typeface="UTM Aptima" panose="02040603050506020204" pitchFamily="18" charset="0"/>
              </a:rPr>
              <a:t> </a:t>
            </a:r>
            <a:r>
              <a:rPr lang="en-US" altLang="en-US" sz="2800" b="1" dirty="0" err="1">
                <a:latin typeface="UTM Aptima" panose="02040603050506020204" pitchFamily="18" charset="0"/>
              </a:rPr>
              <a:t>sắc</a:t>
            </a:r>
            <a:r>
              <a:rPr lang="en-US" altLang="en-US" sz="2800" b="1" dirty="0">
                <a:latin typeface="UTM Aptima" panose="02040603050506020204" pitchFamily="18" charset="0"/>
              </a:rPr>
              <a:t> </a:t>
            </a:r>
            <a:r>
              <a:rPr lang="en-US" altLang="en-US" sz="2800" b="1" dirty="0" err="1">
                <a:latin typeface="UTM Aptima" panose="02040603050506020204" pitchFamily="18" charset="0"/>
              </a:rPr>
              <a:t>huyền</a:t>
            </a:r>
            <a:r>
              <a:rPr lang="en-US" altLang="en-US" sz="2800" b="1" dirty="0">
                <a:latin typeface="UTM Aptima" panose="02040603050506020204" pitchFamily="18" charset="0"/>
              </a:rPr>
              <a:t> </a:t>
            </a:r>
            <a:r>
              <a:rPr lang="en-US" altLang="en-US" sz="2800" b="1" dirty="0" err="1">
                <a:latin typeface="UTM Aptima" panose="02040603050506020204" pitchFamily="18" charset="0"/>
              </a:rPr>
              <a:t>thoại</a:t>
            </a:r>
            <a:r>
              <a:rPr lang="en-US" altLang="en-US" sz="2800" b="1" dirty="0">
                <a:latin typeface="UTM Aptima" panose="02040603050506020204" pitchFamily="18" charset="0"/>
              </a:rPr>
              <a:t>. </a:t>
            </a:r>
            <a:r>
              <a:rPr lang="en-US" altLang="en-US" sz="2800" b="1" dirty="0" err="1">
                <a:latin typeface="UTM Aptima" panose="02040603050506020204" pitchFamily="18" charset="0"/>
              </a:rPr>
              <a:t>Các</a:t>
            </a:r>
            <a:r>
              <a:rPr lang="en-US" altLang="en-US" sz="2800" b="1" dirty="0">
                <a:latin typeface="UTM Aptima" panose="02040603050506020204" pitchFamily="18" charset="0"/>
              </a:rPr>
              <a:t> </a:t>
            </a:r>
            <a:r>
              <a:rPr lang="en-US" altLang="en-US" sz="2800" b="1" dirty="0" err="1">
                <a:latin typeface="UTM Aptima" panose="02040603050506020204" pitchFamily="18" charset="0"/>
              </a:rPr>
              <a:t>cô</a:t>
            </a:r>
            <a:r>
              <a:rPr lang="en-US" altLang="en-US" sz="2800" b="1" dirty="0">
                <a:latin typeface="UTM Aptima" panose="02040603050506020204" pitchFamily="18" charset="0"/>
              </a:rPr>
              <a:t> </a:t>
            </a:r>
            <a:r>
              <a:rPr lang="en-US" altLang="en-US" sz="2800" b="1" dirty="0" err="1">
                <a:latin typeface="UTM Aptima" panose="02040603050506020204" pitchFamily="18" charset="0"/>
              </a:rPr>
              <a:t>gái</a:t>
            </a:r>
            <a:r>
              <a:rPr lang="en-US" altLang="en-US" sz="2800" b="1" dirty="0">
                <a:latin typeface="UTM Aptima" panose="02040603050506020204" pitchFamily="18" charset="0"/>
              </a:rPr>
              <a:t> </a:t>
            </a:r>
            <a:r>
              <a:rPr lang="en-US" altLang="en-US" sz="2800" b="1" dirty="0" err="1">
                <a:latin typeface="UTM Aptima" panose="02040603050506020204" pitchFamily="18" charset="0"/>
              </a:rPr>
              <a:t>ngồi</a:t>
            </a:r>
            <a:r>
              <a:rPr lang="en-US" altLang="en-US" sz="2800" b="1" dirty="0">
                <a:latin typeface="UTM Aptima" panose="02040603050506020204" pitchFamily="18" charset="0"/>
              </a:rPr>
              <a:t> </a:t>
            </a:r>
            <a:r>
              <a:rPr lang="en-US" altLang="en-US" sz="2800" b="1" dirty="0" err="1">
                <a:latin typeface="UTM Aptima" panose="02040603050506020204" pitchFamily="18" charset="0"/>
              </a:rPr>
              <a:t>bên</a:t>
            </a:r>
            <a:r>
              <a:rPr lang="en-US" altLang="en-US" sz="2800" b="1" dirty="0">
                <a:latin typeface="UTM Aptima" panose="02040603050506020204" pitchFamily="18" charset="0"/>
              </a:rPr>
              <a:t> </a:t>
            </a:r>
            <a:r>
              <a:rPr lang="en-US" altLang="en-US" sz="2800" b="1" dirty="0" err="1">
                <a:latin typeface="UTM Aptima" panose="02040603050506020204" pitchFamily="18" charset="0"/>
              </a:rPr>
              <a:t>khung</a:t>
            </a:r>
            <a:r>
              <a:rPr lang="en-US" altLang="en-US" sz="2800" b="1" dirty="0">
                <a:latin typeface="UTM Aptima" panose="02040603050506020204" pitchFamily="18" charset="0"/>
              </a:rPr>
              <a:t> </a:t>
            </a:r>
            <a:r>
              <a:rPr lang="en-US" altLang="en-US" sz="2800" b="1" dirty="0" err="1">
                <a:latin typeface="UTM Aptima" panose="02040603050506020204" pitchFamily="18" charset="0"/>
              </a:rPr>
              <a:t>cửi</a:t>
            </a:r>
            <a:r>
              <a:rPr lang="en-US" altLang="en-US" sz="2800" b="1" dirty="0">
                <a:latin typeface="UTM Aptima" panose="02040603050506020204" pitchFamily="18" charset="0"/>
              </a:rPr>
              <a:t> </a:t>
            </a:r>
            <a:r>
              <a:rPr lang="en-US" altLang="en-US" sz="2800" b="1" dirty="0" err="1">
                <a:latin typeface="UTM Aptima" panose="02040603050506020204" pitchFamily="18" charset="0"/>
              </a:rPr>
              <a:t>dệt</a:t>
            </a:r>
            <a:r>
              <a:rPr lang="en-US" altLang="en-US" sz="2800" b="1" dirty="0">
                <a:latin typeface="UTM Aptima" panose="02040603050506020204" pitchFamily="18" charset="0"/>
              </a:rPr>
              <a:t> </a:t>
            </a:r>
            <a:r>
              <a:rPr lang="en-US" altLang="en-US" sz="2800" b="1" dirty="0" err="1">
                <a:latin typeface="UTM Aptima" panose="02040603050506020204" pitchFamily="18" charset="0"/>
              </a:rPr>
              <a:t>thổ</a:t>
            </a:r>
            <a:r>
              <a:rPr lang="en-US" altLang="en-US" sz="2800" b="1" dirty="0">
                <a:latin typeface="UTM Aptima" panose="02040603050506020204" pitchFamily="18" charset="0"/>
              </a:rPr>
              <a:t> </a:t>
            </a:r>
            <a:r>
              <a:rPr lang="en-US" altLang="en-US" sz="2800" b="1" dirty="0" err="1">
                <a:latin typeface="UTM Aptima" panose="02040603050506020204" pitchFamily="18" charset="0"/>
              </a:rPr>
              <a:t>cẩm</a:t>
            </a:r>
            <a:r>
              <a:rPr lang="en-US" altLang="en-US" sz="2800" b="1" dirty="0">
                <a:latin typeface="UTM Aptima" panose="02040603050506020204" pitchFamily="18" charset="0"/>
              </a:rPr>
              <a:t> </a:t>
            </a:r>
            <a:r>
              <a:rPr lang="en-US" altLang="en-US" sz="2800" b="1" dirty="0" err="1">
                <a:latin typeface="UTM Aptima" panose="02040603050506020204" pitchFamily="18" charset="0"/>
              </a:rPr>
              <a:t>soi</a:t>
            </a:r>
            <a:r>
              <a:rPr lang="en-US" altLang="en-US" sz="2800" b="1" dirty="0">
                <a:latin typeface="UTM Aptima" panose="02040603050506020204" pitchFamily="18" charset="0"/>
              </a:rPr>
              <a:t> </a:t>
            </a:r>
            <a:r>
              <a:rPr lang="en-US" altLang="en-US" sz="2800" b="1" dirty="0" err="1">
                <a:latin typeface="UTM Aptima" panose="02040603050506020204" pitchFamily="18" charset="0"/>
              </a:rPr>
              <a:t>bóng</a:t>
            </a:r>
            <a:r>
              <a:rPr lang="en-US" altLang="en-US" sz="2800" b="1" dirty="0">
                <a:latin typeface="UTM Aptima" panose="02040603050506020204" pitchFamily="18" charset="0"/>
              </a:rPr>
              <a:t> </a:t>
            </a:r>
            <a:r>
              <a:rPr lang="en-US" altLang="en-US" sz="2800" b="1" dirty="0" err="1">
                <a:latin typeface="UTM Aptima" panose="02040603050506020204" pitchFamily="18" charset="0"/>
              </a:rPr>
              <a:t>xuống</a:t>
            </a:r>
            <a:r>
              <a:rPr lang="en-US" altLang="en-US" sz="2800" b="1" dirty="0">
                <a:latin typeface="UTM Aptima" panose="02040603050506020204" pitchFamily="18" charset="0"/>
              </a:rPr>
              <a:t> </a:t>
            </a:r>
            <a:r>
              <a:rPr lang="en-US" altLang="en-US" sz="2800" b="1" dirty="0" err="1">
                <a:latin typeface="UTM Aptima" panose="02040603050506020204" pitchFamily="18" charset="0"/>
              </a:rPr>
              <a:t>hồ</a:t>
            </a:r>
            <a:r>
              <a:rPr lang="en-US" altLang="en-US" sz="2800" b="1" dirty="0">
                <a:latin typeface="UTM Aptima" panose="02040603050506020204" pitchFamily="18" charset="0"/>
              </a:rPr>
              <a:t>. </a:t>
            </a:r>
            <a:r>
              <a:rPr lang="en-US" altLang="en-US" sz="2800" b="1" dirty="0" err="1">
                <a:latin typeface="UTM Aptima" panose="02040603050506020204" pitchFamily="18" charset="0"/>
              </a:rPr>
              <a:t>Người</a:t>
            </a:r>
            <a:r>
              <a:rPr lang="en-US" altLang="en-US" sz="2800" b="1" dirty="0">
                <a:latin typeface="UTM Aptima" panose="02040603050506020204" pitchFamily="18" charset="0"/>
              </a:rPr>
              <a:t> </a:t>
            </a:r>
            <a:r>
              <a:rPr lang="en-US" altLang="en-US" sz="2800" b="1" dirty="0" err="1">
                <a:latin typeface="UTM Aptima" panose="02040603050506020204" pitchFamily="18" charset="0"/>
              </a:rPr>
              <a:t>Việt</a:t>
            </a:r>
            <a:r>
              <a:rPr lang="en-US" altLang="en-US" sz="2800" b="1" dirty="0">
                <a:latin typeface="UTM Aptima" panose="02040603050506020204" pitchFamily="18" charset="0"/>
              </a:rPr>
              <a:t> </a:t>
            </a:r>
            <a:r>
              <a:rPr lang="en-US" altLang="en-US" sz="2800" b="1" dirty="0" err="1">
                <a:latin typeface="UTM Aptima" panose="02040603050506020204" pitchFamily="18" charset="0"/>
              </a:rPr>
              <a:t>Bắc</a:t>
            </a:r>
            <a:r>
              <a:rPr lang="en-US" altLang="en-US" sz="2800" b="1" dirty="0">
                <a:latin typeface="UTM Aptima" panose="02040603050506020204" pitchFamily="18" charset="0"/>
              </a:rPr>
              <a:t> </a:t>
            </a:r>
            <a:r>
              <a:rPr lang="en-US" altLang="en-US" sz="2800" b="1" err="1">
                <a:latin typeface="UTM Aptima" panose="02040603050506020204" pitchFamily="18" charset="0"/>
              </a:rPr>
              <a:t>nói</a:t>
            </a:r>
            <a:r>
              <a:rPr lang="en-US" altLang="en-US" sz="2800" b="1">
                <a:latin typeface="UTM Aptima" panose="02040603050506020204" pitchFamily="18" charset="0"/>
              </a:rPr>
              <a:t> rằng: “Ai </a:t>
            </a:r>
            <a:r>
              <a:rPr lang="en-US" altLang="en-US" sz="2800" b="1" dirty="0" err="1">
                <a:latin typeface="UTM Aptima" panose="02040603050506020204" pitchFamily="18" charset="0"/>
              </a:rPr>
              <a:t>chưa</a:t>
            </a:r>
            <a:r>
              <a:rPr lang="en-US" altLang="en-US" sz="2800" b="1" dirty="0">
                <a:latin typeface="UTM Aptima" panose="02040603050506020204" pitchFamily="18" charset="0"/>
              </a:rPr>
              <a:t> </a:t>
            </a:r>
            <a:r>
              <a:rPr lang="en-US" altLang="en-US" sz="2800" b="1" dirty="0" err="1">
                <a:latin typeface="UTM Aptima" panose="02040603050506020204" pitchFamily="18" charset="0"/>
              </a:rPr>
              <a:t>biết</a:t>
            </a:r>
            <a:r>
              <a:rPr lang="en-US" altLang="en-US" sz="2800" b="1" dirty="0">
                <a:latin typeface="UTM Aptima" panose="02040603050506020204" pitchFamily="18" charset="0"/>
              </a:rPr>
              <a:t> </a:t>
            </a:r>
            <a:r>
              <a:rPr lang="en-US" altLang="en-US" sz="2800" b="1" dirty="0" err="1">
                <a:latin typeface="UTM Aptima" panose="02040603050506020204" pitchFamily="18" charset="0"/>
              </a:rPr>
              <a:t>hát</a:t>
            </a:r>
            <a:r>
              <a:rPr lang="en-US" altLang="en-US" sz="2800" b="1" dirty="0">
                <a:latin typeface="UTM Aptima" panose="02040603050506020204" pitchFamily="18" charset="0"/>
              </a:rPr>
              <a:t> bao </a:t>
            </a:r>
            <a:r>
              <a:rPr lang="en-US" altLang="en-US" sz="2800" b="1" dirty="0" err="1">
                <a:latin typeface="UTM Aptima" panose="02040603050506020204" pitchFamily="18" charset="0"/>
              </a:rPr>
              <a:t>giờ</a:t>
            </a:r>
            <a:r>
              <a:rPr lang="en-US" altLang="en-US" sz="2800" b="1" dirty="0">
                <a:latin typeface="UTM Aptima" panose="02040603050506020204" pitchFamily="18" charset="0"/>
              </a:rPr>
              <a:t> </a:t>
            </a:r>
            <a:r>
              <a:rPr lang="en-US" altLang="en-US" sz="2800" b="1" dirty="0" err="1">
                <a:latin typeface="UTM Aptima" panose="02040603050506020204" pitchFamily="18" charset="0"/>
              </a:rPr>
              <a:t>đến</a:t>
            </a:r>
            <a:r>
              <a:rPr lang="en-US" altLang="en-US" sz="2800" b="1" dirty="0">
                <a:latin typeface="UTM Aptima" panose="02040603050506020204" pitchFamily="18" charset="0"/>
              </a:rPr>
              <a:t> Ba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sẽ</a:t>
            </a:r>
            <a:r>
              <a:rPr lang="en-US" altLang="en-US" sz="2800" b="1" dirty="0">
                <a:latin typeface="UTM Aptima" panose="02040603050506020204" pitchFamily="18" charset="0"/>
              </a:rPr>
              <a:t> </a:t>
            </a:r>
            <a:r>
              <a:rPr lang="en-US" altLang="en-US" sz="2800" b="1" dirty="0" err="1">
                <a:latin typeface="UTM Aptima" panose="02040603050506020204" pitchFamily="18" charset="0"/>
              </a:rPr>
              <a:t>biết</a:t>
            </a:r>
            <a:r>
              <a:rPr lang="en-US" altLang="en-US" sz="2800" b="1" dirty="0">
                <a:latin typeface="UTM Aptima" panose="02040603050506020204" pitchFamily="18" charset="0"/>
              </a:rPr>
              <a:t> </a:t>
            </a:r>
            <a:r>
              <a:rPr lang="en-US" altLang="en-US" sz="2800" b="1" dirty="0" err="1">
                <a:latin typeface="UTM Aptima" panose="02040603050506020204" pitchFamily="18" charset="0"/>
              </a:rPr>
              <a:t>hát</a:t>
            </a:r>
            <a:r>
              <a:rPr lang="en-US" altLang="en-US" sz="2800" b="1" dirty="0">
                <a:latin typeface="UTM Aptima" panose="02040603050506020204" pitchFamily="18" charset="0"/>
              </a:rPr>
              <a:t>. Ai </a:t>
            </a:r>
            <a:r>
              <a:rPr lang="en-US" altLang="en-US" sz="2800" b="1" dirty="0" err="1">
                <a:latin typeface="UTM Aptima" panose="02040603050506020204" pitchFamily="18" charset="0"/>
              </a:rPr>
              <a:t>chưa</a:t>
            </a:r>
            <a:r>
              <a:rPr lang="en-US" altLang="en-US" sz="2800" b="1" dirty="0">
                <a:latin typeface="UTM Aptima" panose="02040603050506020204" pitchFamily="18" charset="0"/>
              </a:rPr>
              <a:t> </a:t>
            </a:r>
            <a:r>
              <a:rPr lang="en-US" altLang="en-US" sz="2800" b="1" dirty="0" err="1">
                <a:latin typeface="UTM Aptima" panose="02040603050506020204" pitchFamily="18" charset="0"/>
              </a:rPr>
              <a:t>biết</a:t>
            </a:r>
            <a:r>
              <a:rPr lang="en-US" altLang="en-US" sz="2800" b="1" dirty="0">
                <a:latin typeface="UTM Aptima" panose="02040603050506020204" pitchFamily="18" charset="0"/>
              </a:rPr>
              <a:t> </a:t>
            </a:r>
            <a:r>
              <a:rPr lang="en-US" altLang="en-US" sz="2800" b="1" dirty="0" err="1">
                <a:latin typeface="UTM Aptima" panose="02040603050506020204" pitchFamily="18" charset="0"/>
              </a:rPr>
              <a:t>làm</a:t>
            </a:r>
            <a:r>
              <a:rPr lang="en-US" altLang="en-US" sz="2800" b="1" dirty="0">
                <a:latin typeface="UTM Aptima" panose="02040603050506020204" pitchFamily="18" charset="0"/>
              </a:rPr>
              <a:t> </a:t>
            </a:r>
            <a:r>
              <a:rPr lang="en-US" altLang="en-US" sz="2800" b="1" dirty="0" err="1">
                <a:latin typeface="UTM Aptima" panose="02040603050506020204" pitchFamily="18" charset="0"/>
              </a:rPr>
              <a:t>thơ</a:t>
            </a:r>
            <a:r>
              <a:rPr lang="en-US" altLang="en-US" sz="2800" b="1" dirty="0">
                <a:latin typeface="UTM Aptima" panose="02040603050506020204" pitchFamily="18" charset="0"/>
              </a:rPr>
              <a:t> </a:t>
            </a:r>
            <a:r>
              <a:rPr lang="en-US" altLang="en-US" sz="2800" b="1" dirty="0" err="1">
                <a:latin typeface="UTM Aptima" panose="02040603050506020204" pitchFamily="18" charset="0"/>
              </a:rPr>
              <a:t>đến</a:t>
            </a:r>
            <a:r>
              <a:rPr lang="en-US" altLang="en-US" sz="2800" b="1" dirty="0">
                <a:latin typeface="UTM Aptima" panose="02040603050506020204" pitchFamily="18" charset="0"/>
              </a:rPr>
              <a:t> Ba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dirty="0" err="1">
                <a:latin typeface="UTM Aptima" panose="02040603050506020204" pitchFamily="18" charset="0"/>
              </a:rPr>
              <a:t>sẽ</a:t>
            </a:r>
            <a:r>
              <a:rPr lang="en-US" altLang="en-US" sz="2800" b="1" dirty="0">
                <a:latin typeface="UTM Aptima" panose="02040603050506020204" pitchFamily="18" charset="0"/>
              </a:rPr>
              <a:t> </a:t>
            </a:r>
            <a:r>
              <a:rPr lang="en-US" altLang="en-US" sz="2800" b="1" dirty="0" err="1">
                <a:latin typeface="UTM Aptima" panose="02040603050506020204" pitchFamily="18" charset="0"/>
              </a:rPr>
              <a:t>được</a:t>
            </a:r>
            <a:r>
              <a:rPr lang="en-US" altLang="en-US" sz="2800" b="1" dirty="0">
                <a:latin typeface="UTM Aptima" panose="02040603050506020204" pitchFamily="18" charset="0"/>
              </a:rPr>
              <a:t> </a:t>
            </a:r>
            <a:r>
              <a:rPr lang="en-US" altLang="en-US" sz="2800" b="1" err="1">
                <a:latin typeface="UTM Aptima" panose="02040603050506020204" pitchFamily="18" charset="0"/>
              </a:rPr>
              <a:t>làm</a:t>
            </a:r>
            <a:r>
              <a:rPr lang="en-US" altLang="en-US" sz="2800" b="1">
                <a:latin typeface="UTM Aptima" panose="02040603050506020204" pitchFamily="18" charset="0"/>
              </a:rPr>
              <a:t> thơ”. </a:t>
            </a:r>
            <a:r>
              <a:rPr lang="en-US" altLang="en-US" sz="2800" b="1" dirty="0">
                <a:latin typeface="UTM Aptima" panose="02040603050506020204" pitchFamily="18" charset="0"/>
              </a:rPr>
              <a:t>Ai </a:t>
            </a:r>
            <a:r>
              <a:rPr lang="en-US" altLang="en-US" sz="2800" b="1" dirty="0" err="1">
                <a:latin typeface="UTM Aptima" panose="02040603050506020204" pitchFamily="18" charset="0"/>
              </a:rPr>
              <a:t>chưa</a:t>
            </a:r>
            <a:r>
              <a:rPr lang="en-US" altLang="en-US" sz="2800" b="1" dirty="0">
                <a:latin typeface="UTM Aptima" panose="02040603050506020204" pitchFamily="18" charset="0"/>
              </a:rPr>
              <a:t> tin </a:t>
            </a:r>
            <a:r>
              <a:rPr lang="en-US" altLang="en-US" sz="2800" b="1" dirty="0" err="1">
                <a:latin typeface="UTM Aptima" panose="02040603050506020204" pitchFamily="18" charset="0"/>
              </a:rPr>
              <a:t>điều</a:t>
            </a:r>
            <a:r>
              <a:rPr lang="en-US" altLang="en-US" sz="2800" b="1" dirty="0">
                <a:latin typeface="UTM Aptima" panose="02040603050506020204" pitchFamily="18" charset="0"/>
              </a:rPr>
              <a:t> </a:t>
            </a:r>
            <a:r>
              <a:rPr lang="en-US" altLang="en-US" sz="2800" b="1" dirty="0" err="1">
                <a:latin typeface="UTM Aptima" panose="02040603050506020204" pitchFamily="18" charset="0"/>
              </a:rPr>
              <a:t>đó</a:t>
            </a:r>
            <a:r>
              <a:rPr lang="en-US" altLang="en-US" sz="2800" b="1" dirty="0">
                <a:latin typeface="UTM Aptima" panose="02040603050506020204" pitchFamily="18" charset="0"/>
              </a:rPr>
              <a:t> </a:t>
            </a:r>
            <a:r>
              <a:rPr lang="en-US" altLang="en-US" sz="2800" b="1" dirty="0" err="1">
                <a:latin typeface="UTM Aptima" panose="02040603050506020204" pitchFamily="18" charset="0"/>
              </a:rPr>
              <a:t>xin</a:t>
            </a:r>
            <a:r>
              <a:rPr lang="en-US" altLang="en-US" sz="2800" b="1" dirty="0">
                <a:latin typeface="UTM Aptima" panose="02040603050506020204" pitchFamily="18" charset="0"/>
              </a:rPr>
              <a:t> </a:t>
            </a:r>
            <a:r>
              <a:rPr lang="en-US" altLang="en-US" sz="2800" b="1" dirty="0" err="1">
                <a:latin typeface="UTM Aptima" panose="02040603050506020204" pitchFamily="18" charset="0"/>
              </a:rPr>
              <a:t>hãy</a:t>
            </a:r>
            <a:r>
              <a:rPr lang="en-US" altLang="en-US" sz="2800" b="1" dirty="0">
                <a:latin typeface="UTM Aptima" panose="02040603050506020204" pitchFamily="18" charset="0"/>
              </a:rPr>
              <a:t> </a:t>
            </a:r>
            <a:r>
              <a:rPr lang="en-US" altLang="en-US" sz="2800" b="1" dirty="0" err="1">
                <a:latin typeface="UTM Aptima" panose="02040603050506020204" pitchFamily="18" charset="0"/>
              </a:rPr>
              <a:t>đến</a:t>
            </a:r>
            <a:r>
              <a:rPr lang="en-US" altLang="en-US" sz="2800" b="1" dirty="0">
                <a:latin typeface="UTM Aptima" panose="02040603050506020204" pitchFamily="18" charset="0"/>
              </a:rPr>
              <a:t> Ba </a:t>
            </a:r>
            <a:r>
              <a:rPr lang="en-US" altLang="en-US" sz="2800" b="1" dirty="0" err="1">
                <a:latin typeface="UTM Aptima" panose="02040603050506020204" pitchFamily="18" charset="0"/>
              </a:rPr>
              <a:t>Bể</a:t>
            </a:r>
            <a:r>
              <a:rPr lang="en-US" altLang="en-US" sz="2800" b="1" dirty="0">
                <a:latin typeface="UTM Aptima" panose="02040603050506020204" pitchFamily="18" charset="0"/>
              </a:rPr>
              <a:t> </a:t>
            </a:r>
            <a:r>
              <a:rPr lang="en-US" altLang="en-US" sz="2800" b="1" err="1">
                <a:latin typeface="UTM Aptima" panose="02040603050506020204" pitchFamily="18" charset="0"/>
              </a:rPr>
              <a:t>một</a:t>
            </a:r>
            <a:r>
              <a:rPr lang="en-US" altLang="en-US" sz="2800" b="1">
                <a:latin typeface="UTM Aptima" panose="02040603050506020204" pitchFamily="18" charset="0"/>
              </a:rPr>
              <a:t> lần.</a:t>
            </a:r>
            <a:endParaRPr lang="en-US" altLang="en-US" sz="2800" b="1" dirty="0">
              <a:latin typeface="UTM Aptima" panose="02040603050506020204" pitchFamily="18" charset="0"/>
            </a:endParaRPr>
          </a:p>
          <a:p>
            <a:pPr algn="r">
              <a:spcBef>
                <a:spcPct val="0"/>
              </a:spcBef>
            </a:pPr>
            <a:r>
              <a:rPr lang="en-US" altLang="en-US" sz="2800" b="1" dirty="0">
                <a:latin typeface="UTM Aptima" panose="02040603050506020204" pitchFamily="18" charset="0"/>
              </a:rPr>
              <a:t>                                               Theo </a:t>
            </a:r>
            <a:r>
              <a:rPr lang="en-US" altLang="en-US" sz="2800" b="1" dirty="0" err="1">
                <a:latin typeface="UTM Aptima" panose="02040603050506020204" pitchFamily="18" charset="0"/>
              </a:rPr>
              <a:t>Dương</a:t>
            </a:r>
            <a:r>
              <a:rPr lang="en-US" altLang="en-US" sz="2800" b="1" dirty="0">
                <a:latin typeface="UTM Aptima" panose="02040603050506020204" pitchFamily="18" charset="0"/>
              </a:rPr>
              <a:t> </a:t>
            </a:r>
            <a:r>
              <a:rPr lang="en-US" altLang="en-US" sz="2800" b="1" dirty="0" err="1">
                <a:latin typeface="UTM Aptima" panose="02040603050506020204" pitchFamily="18" charset="0"/>
              </a:rPr>
              <a:t>Thuấn</a:t>
            </a:r>
            <a:endParaRPr lang="en-US" altLang="en-US" sz="2800" b="1" dirty="0">
              <a:latin typeface="UTM Aptima" panose="02040603050506020204" pitchFamily="18" charset="0"/>
            </a:endParaRPr>
          </a:p>
        </p:txBody>
      </p:sp>
    </p:spTree>
    <p:extLst>
      <p:ext uri="{BB962C8B-B14F-4D97-AF65-F5344CB8AC3E}">
        <p14:creationId xmlns:p14="http://schemas.microsoft.com/office/powerpoint/2010/main" val="279363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38"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bldLst>
      <p:bldP spid="17"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3" y="-5297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1108" y="5145392"/>
            <a:ext cx="1007260" cy="1500951"/>
          </a:xfrm>
          <a:prstGeom prst="rect">
            <a:avLst/>
          </a:prstGeom>
        </p:spPr>
      </p:pic>
      <p:grpSp>
        <p:nvGrpSpPr>
          <p:cNvPr id="16" name="组合 5">
            <a:extLst>
              <a:ext uri="{FF2B5EF4-FFF2-40B4-BE49-F238E27FC236}">
                <a16:creationId xmlns:a16="http://schemas.microsoft.com/office/drawing/2014/main" id="{82E5E1A0-6335-4219-9B33-8C8CAC7C1372}"/>
              </a:ext>
            </a:extLst>
          </p:cNvPr>
          <p:cNvGrpSpPr/>
          <p:nvPr/>
        </p:nvGrpSpPr>
        <p:grpSpPr>
          <a:xfrm>
            <a:off x="138284" y="0"/>
            <a:ext cx="3991530" cy="901096"/>
            <a:chOff x="218495" y="18446"/>
            <a:chExt cx="3991530" cy="901096"/>
          </a:xfrm>
        </p:grpSpPr>
        <p:pic>
          <p:nvPicPr>
            <p:cNvPr id="19" name="图片 6">
              <a:extLst>
                <a:ext uri="{FF2B5EF4-FFF2-40B4-BE49-F238E27FC236}">
                  <a16:creationId xmlns:a16="http://schemas.microsoft.com/office/drawing/2014/main" id="{491318F1-21F2-4EB2-96DC-0CBF63275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495" y="154140"/>
              <a:ext cx="3278684" cy="765402"/>
            </a:xfrm>
            <a:prstGeom prst="rect">
              <a:avLst/>
            </a:prstGeom>
          </p:spPr>
        </p:pic>
        <p:sp>
          <p:nvSpPr>
            <p:cNvPr id="20" name="Rectangle 2">
              <a:extLst>
                <a:ext uri="{FF2B5EF4-FFF2-40B4-BE49-F238E27FC236}">
                  <a16:creationId xmlns:a16="http://schemas.microsoft.com/office/drawing/2014/main" id="{AA538024-EE28-4FD6-8451-F689B39A49D9}"/>
                </a:ext>
              </a:extLst>
            </p:cNvPr>
            <p:cNvSpPr txBox="1">
              <a:spLocks noChangeArrowheads="1"/>
            </p:cNvSpPr>
            <p:nvPr/>
          </p:nvSpPr>
          <p:spPr>
            <a:xfrm>
              <a:off x="932916" y="18446"/>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3600" b="1">
                  <a:solidFill>
                    <a:schemeClr val="accent5">
                      <a:lumMod val="75000"/>
                    </a:schemeClr>
                  </a:solidFill>
                  <a:latin typeface="UTM HelvetIns" panose="02040603050506020204" pitchFamily="18" charset="0"/>
                  <a:ea typeface="思源黑体旧字形 Normal" panose="020B0400000000000000" pitchFamily="34" charset="-128"/>
                </a:rPr>
                <a:t>Giải nghĩa từ</a:t>
              </a:r>
              <a:endParaRPr lang="zh-CN" altLang="en-US" sz="3600" b="1" dirty="0">
                <a:solidFill>
                  <a:schemeClr val="accent5">
                    <a:lumMod val="75000"/>
                  </a:schemeClr>
                </a:solidFill>
                <a:latin typeface="UTM HelvetIns" panose="02040603050506020204" pitchFamily="18" charset="0"/>
                <a:ea typeface="思源黑体旧字形 Normal" panose="020B0400000000000000" pitchFamily="34" charset="-128"/>
              </a:endParaRP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22" y="2695326"/>
            <a:ext cx="5930232" cy="3951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8391" y="1368453"/>
            <a:ext cx="6207832" cy="413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 name="Group 6"/>
          <p:cNvGrpSpPr/>
          <p:nvPr/>
        </p:nvGrpSpPr>
        <p:grpSpPr>
          <a:xfrm>
            <a:off x="485941" y="1208583"/>
            <a:ext cx="4649665" cy="1280400"/>
            <a:chOff x="485941" y="1208583"/>
            <a:chExt cx="4649665" cy="1280400"/>
          </a:xfrm>
        </p:grpSpPr>
        <p:grpSp>
          <p:nvGrpSpPr>
            <p:cNvPr id="28" name="Group 27">
              <a:extLst>
                <a:ext uri="{FF2B5EF4-FFF2-40B4-BE49-F238E27FC236}">
                  <a16:creationId xmlns:a16="http://schemas.microsoft.com/office/drawing/2014/main" id="{1F155F1B-9787-4B09-93F3-FADF553BB2A0}"/>
                </a:ext>
              </a:extLst>
            </p:cNvPr>
            <p:cNvGrpSpPr>
              <a:grpSpLocks/>
            </p:cNvGrpSpPr>
            <p:nvPr/>
          </p:nvGrpSpPr>
          <p:grpSpPr bwMode="auto">
            <a:xfrm>
              <a:off x="485941" y="1208583"/>
              <a:ext cx="4649665" cy="1280400"/>
              <a:chOff x="415914" y="112454"/>
              <a:chExt cx="11515788" cy="2726967"/>
            </a:xfrm>
            <a:solidFill>
              <a:schemeClr val="bg1"/>
            </a:solidFill>
          </p:grpSpPr>
          <p:sp>
            <p:nvSpPr>
              <p:cNvPr id="2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sp>
          <p:nvSpPr>
            <p:cNvPr id="6" name="TextBox 5"/>
            <p:cNvSpPr txBox="1"/>
            <p:nvPr/>
          </p:nvSpPr>
          <p:spPr>
            <a:xfrm>
              <a:off x="827179" y="1444268"/>
              <a:ext cx="4186738" cy="707886"/>
            </a:xfrm>
            <a:prstGeom prst="rect">
              <a:avLst/>
            </a:prstGeom>
            <a:noFill/>
          </p:spPr>
          <p:txBody>
            <a:bodyPr wrap="square" rtlCol="0">
              <a:spAutoFit/>
            </a:bodyPr>
            <a:lstStyle/>
            <a:p>
              <a:r>
                <a:rPr lang="en-US" sz="4000" b="1">
                  <a:solidFill>
                    <a:schemeClr val="accent2">
                      <a:lumMod val="75000"/>
                    </a:schemeClr>
                  </a:solidFill>
                  <a:latin typeface="UTM Aptima" panose="02040603050506020204" pitchFamily="18" charset="0"/>
                </a:rPr>
                <a:t>Thuyền độc mộc</a:t>
              </a:r>
            </a:p>
          </p:txBody>
        </p:sp>
      </p:grpSp>
    </p:spTree>
    <p:extLst>
      <p:ext uri="{BB962C8B-B14F-4D97-AF65-F5344CB8AC3E}">
        <p14:creationId xmlns:p14="http://schemas.microsoft.com/office/powerpoint/2010/main" val="51823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75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36"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3" y="-5297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56580" y="833096"/>
            <a:ext cx="2586263" cy="3853875"/>
          </a:xfrm>
          <a:prstGeom prst="rect">
            <a:avLst/>
          </a:prstGeom>
        </p:spPr>
      </p:pic>
      <p:grpSp>
        <p:nvGrpSpPr>
          <p:cNvPr id="16" name="组合 5">
            <a:extLst>
              <a:ext uri="{FF2B5EF4-FFF2-40B4-BE49-F238E27FC236}">
                <a16:creationId xmlns:a16="http://schemas.microsoft.com/office/drawing/2014/main" id="{82E5E1A0-6335-4219-9B33-8C8CAC7C1372}"/>
              </a:ext>
            </a:extLst>
          </p:cNvPr>
          <p:cNvGrpSpPr/>
          <p:nvPr/>
        </p:nvGrpSpPr>
        <p:grpSpPr>
          <a:xfrm>
            <a:off x="138284" y="0"/>
            <a:ext cx="3991530" cy="901096"/>
            <a:chOff x="218495" y="18446"/>
            <a:chExt cx="3991530" cy="901096"/>
          </a:xfrm>
        </p:grpSpPr>
        <p:pic>
          <p:nvPicPr>
            <p:cNvPr id="19" name="图片 6">
              <a:extLst>
                <a:ext uri="{FF2B5EF4-FFF2-40B4-BE49-F238E27FC236}">
                  <a16:creationId xmlns:a16="http://schemas.microsoft.com/office/drawing/2014/main" id="{491318F1-21F2-4EB2-96DC-0CBF63275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495" y="154140"/>
              <a:ext cx="3278684" cy="765402"/>
            </a:xfrm>
            <a:prstGeom prst="rect">
              <a:avLst/>
            </a:prstGeom>
          </p:spPr>
        </p:pic>
        <p:sp>
          <p:nvSpPr>
            <p:cNvPr id="20" name="Rectangle 2">
              <a:extLst>
                <a:ext uri="{FF2B5EF4-FFF2-40B4-BE49-F238E27FC236}">
                  <a16:creationId xmlns:a16="http://schemas.microsoft.com/office/drawing/2014/main" id="{AA538024-EE28-4FD6-8451-F689B39A49D9}"/>
                </a:ext>
              </a:extLst>
            </p:cNvPr>
            <p:cNvSpPr txBox="1">
              <a:spLocks noChangeArrowheads="1"/>
            </p:cNvSpPr>
            <p:nvPr/>
          </p:nvSpPr>
          <p:spPr>
            <a:xfrm>
              <a:off x="932916" y="18446"/>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3600" b="1">
                  <a:solidFill>
                    <a:schemeClr val="accent5">
                      <a:lumMod val="75000"/>
                    </a:schemeClr>
                  </a:solidFill>
                  <a:latin typeface="UTM HelvetIns" panose="02040603050506020204" pitchFamily="18" charset="0"/>
                  <a:ea typeface="思源黑体旧字形 Normal" panose="020B0400000000000000" pitchFamily="34" charset="-128"/>
                </a:rPr>
                <a:t>Giải nghĩa từ</a:t>
              </a:r>
              <a:endParaRPr lang="zh-CN" altLang="en-US" sz="3600" b="1" dirty="0">
                <a:solidFill>
                  <a:schemeClr val="accent5">
                    <a:lumMod val="75000"/>
                  </a:schemeClr>
                </a:solidFill>
                <a:latin typeface="UTM HelvetIns" panose="02040603050506020204" pitchFamily="18" charset="0"/>
                <a:ea typeface="思源黑体旧字形 Normal" panose="020B0400000000000000" pitchFamily="34" charset="-128"/>
              </a:endParaRPr>
            </a:p>
          </p:txBody>
        </p:sp>
      </p:grpSp>
      <p:grpSp>
        <p:nvGrpSpPr>
          <p:cNvPr id="7" name="Group 6"/>
          <p:cNvGrpSpPr/>
          <p:nvPr/>
        </p:nvGrpSpPr>
        <p:grpSpPr>
          <a:xfrm>
            <a:off x="734778" y="1540248"/>
            <a:ext cx="4285831" cy="1280400"/>
            <a:chOff x="485941" y="1208583"/>
            <a:chExt cx="4888082" cy="1280400"/>
          </a:xfrm>
        </p:grpSpPr>
        <p:grpSp>
          <p:nvGrpSpPr>
            <p:cNvPr id="28" name="Group 27">
              <a:extLst>
                <a:ext uri="{FF2B5EF4-FFF2-40B4-BE49-F238E27FC236}">
                  <a16:creationId xmlns:a16="http://schemas.microsoft.com/office/drawing/2014/main" id="{1F155F1B-9787-4B09-93F3-FADF553BB2A0}"/>
                </a:ext>
              </a:extLst>
            </p:cNvPr>
            <p:cNvGrpSpPr>
              <a:grpSpLocks/>
            </p:cNvGrpSpPr>
            <p:nvPr/>
          </p:nvGrpSpPr>
          <p:grpSpPr bwMode="auto">
            <a:xfrm>
              <a:off x="485941" y="1208583"/>
              <a:ext cx="4649665" cy="1280400"/>
              <a:chOff x="415914" y="112454"/>
              <a:chExt cx="11515788" cy="2726967"/>
            </a:xfrm>
            <a:solidFill>
              <a:schemeClr val="bg1"/>
            </a:solidFill>
          </p:grpSpPr>
          <p:sp>
            <p:nvSpPr>
              <p:cNvPr id="29" name="Text Box 2">
                <a:extLst>
                  <a:ext uri="{FF2B5EF4-FFF2-40B4-BE49-F238E27FC236}">
                    <a16:creationId xmlns:a16="http://schemas.microsoft.com/office/drawing/2014/main" id="{4E42B27F-C505-4759-AC94-B640E4ED7450}"/>
                  </a:ext>
                </a:extLst>
              </p:cNvPr>
              <p:cNvSpPr txBox="1">
                <a:spLocks noChangeArrowheads="1"/>
              </p:cNvSpPr>
              <p:nvPr/>
            </p:nvSpPr>
            <p:spPr bwMode="auto">
              <a:xfrm>
                <a:off x="1258119" y="369391"/>
                <a:ext cx="10009112" cy="10155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endParaRPr lang="zh-CN" altLang="zh-CN" sz="6000" b="1">
                  <a:solidFill>
                    <a:srgbClr val="003300"/>
                  </a:solidFill>
                  <a:ea typeface="字魂59号-创粗黑" pitchFamily="2" charset="-122"/>
                </a:endParaRPr>
              </a:p>
            </p:txBody>
          </p:sp>
          <p:sp>
            <p:nvSpPr>
              <p:cNvPr id="30" name="Freeform: Shape 7">
                <a:extLst>
                  <a:ext uri="{FF2B5EF4-FFF2-40B4-BE49-F238E27FC236}">
                    <a16:creationId xmlns:a16="http://schemas.microsoft.com/office/drawing/2014/main" id="{871A05EA-6CB6-491F-88D7-A2BD85610AD5}"/>
                  </a:ext>
                </a:extLst>
              </p:cNvPr>
              <p:cNvSpPr/>
              <p:nvPr/>
            </p:nvSpPr>
            <p:spPr bwMode="auto">
              <a:xfrm>
                <a:off x="415914" y="112454"/>
                <a:ext cx="11515788" cy="2726967"/>
              </a:xfrm>
              <a:custGeom>
                <a:avLst/>
                <a:gdLst>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031886 w 11515788"/>
                  <a:gd name="connsiteY11" fmla="*/ 2306896 h 2726967"/>
                  <a:gd name="connsiteX0" fmla="*/ 1127136 w 11515788"/>
                  <a:gd name="connsiteY0" fmla="*/ 2306896 h 2726967"/>
                  <a:gd name="connsiteX1" fmla="*/ 3775086 w 11515788"/>
                  <a:gd name="connsiteY1" fmla="*/ 2725996 h 2726967"/>
                  <a:gd name="connsiteX2" fmla="*/ 6823086 w 11515788"/>
                  <a:gd name="connsiteY2" fmla="*/ 2421196 h 2726967"/>
                  <a:gd name="connsiteX3" fmla="*/ 10023486 w 11515788"/>
                  <a:gd name="connsiteY3" fmla="*/ 2383096 h 2726967"/>
                  <a:gd name="connsiteX4" fmla="*/ 11395086 w 11515788"/>
                  <a:gd name="connsiteY4" fmla="*/ 1563946 h 2726967"/>
                  <a:gd name="connsiteX5" fmla="*/ 11052186 w 11515788"/>
                  <a:gd name="connsiteY5" fmla="*/ 135196 h 2726967"/>
                  <a:gd name="connsiteX6" fmla="*/ 7908936 w 11515788"/>
                  <a:gd name="connsiteY6" fmla="*/ 154246 h 2726967"/>
                  <a:gd name="connsiteX7" fmla="*/ 4708536 w 11515788"/>
                  <a:gd name="connsiteY7" fmla="*/ 154246 h 2726967"/>
                  <a:gd name="connsiteX8" fmla="*/ 2746386 w 11515788"/>
                  <a:gd name="connsiteY8" fmla="*/ 1846 h 2726967"/>
                  <a:gd name="connsiteX9" fmla="*/ 784236 w 11515788"/>
                  <a:gd name="connsiteY9" fmla="*/ 173296 h 2726967"/>
                  <a:gd name="connsiteX10" fmla="*/ 3186 w 11515788"/>
                  <a:gd name="connsiteY10" fmla="*/ 1278196 h 2726967"/>
                  <a:gd name="connsiteX11" fmla="*/ 1165236 w 11515788"/>
                  <a:gd name="connsiteY11" fmla="*/ 2325946 h 272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788" h="2726967">
                    <a:moveTo>
                      <a:pt x="1127136" y="2306896"/>
                    </a:moveTo>
                    <a:cubicBezTo>
                      <a:pt x="1976448" y="2506921"/>
                      <a:pt x="2825761" y="2706946"/>
                      <a:pt x="3775086" y="2725996"/>
                    </a:cubicBezTo>
                    <a:cubicBezTo>
                      <a:pt x="4724411" y="2745046"/>
                      <a:pt x="5781686" y="2478346"/>
                      <a:pt x="6823086" y="2421196"/>
                    </a:cubicBezTo>
                    <a:cubicBezTo>
                      <a:pt x="7864486" y="2364046"/>
                      <a:pt x="9261486" y="2525971"/>
                      <a:pt x="10023486" y="2383096"/>
                    </a:cubicBezTo>
                    <a:cubicBezTo>
                      <a:pt x="10785486" y="2240221"/>
                      <a:pt x="11223636" y="1938596"/>
                      <a:pt x="11395086" y="1563946"/>
                    </a:cubicBezTo>
                    <a:cubicBezTo>
                      <a:pt x="11566536" y="1189296"/>
                      <a:pt x="11633211" y="370146"/>
                      <a:pt x="11052186" y="135196"/>
                    </a:cubicBezTo>
                    <a:cubicBezTo>
                      <a:pt x="10471161" y="-99754"/>
                      <a:pt x="7908936" y="154246"/>
                      <a:pt x="7908936" y="154246"/>
                    </a:cubicBezTo>
                    <a:cubicBezTo>
                      <a:pt x="6851661" y="157421"/>
                      <a:pt x="5568961" y="179646"/>
                      <a:pt x="4708536" y="154246"/>
                    </a:cubicBezTo>
                    <a:cubicBezTo>
                      <a:pt x="3848111" y="128846"/>
                      <a:pt x="3400436" y="-1329"/>
                      <a:pt x="2746386" y="1846"/>
                    </a:cubicBezTo>
                    <a:cubicBezTo>
                      <a:pt x="2092336" y="5021"/>
                      <a:pt x="1241436" y="-39429"/>
                      <a:pt x="784236" y="173296"/>
                    </a:cubicBezTo>
                    <a:cubicBezTo>
                      <a:pt x="327036" y="386021"/>
                      <a:pt x="-38089" y="922596"/>
                      <a:pt x="3186" y="1278196"/>
                    </a:cubicBezTo>
                    <a:cubicBezTo>
                      <a:pt x="44461" y="1633796"/>
                      <a:pt x="671523" y="1989396"/>
                      <a:pt x="1165236" y="2325946"/>
                    </a:cubicBezTo>
                  </a:path>
                </a:pathLst>
              </a:custGeom>
              <a:grpFill/>
              <a:ln w="38100">
                <a:solidFill>
                  <a:srgbClr val="00CC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spAutoFit/>
              </a:bodyPr>
              <a:lstStyle/>
              <a:p>
                <a:pPr eaLnBrk="1" hangingPunct="1">
                  <a:spcBef>
                    <a:spcPct val="50000"/>
                  </a:spcBef>
                  <a:defRPr/>
                </a:pPr>
                <a:endParaRPr lang="en-US" dirty="0">
                  <a:latin typeface="Times New Roman" pitchFamily="18" charset="0"/>
                  <a:ea typeface="宋体" pitchFamily="2" charset="-122"/>
                </a:endParaRPr>
              </a:p>
            </p:txBody>
          </p:sp>
        </p:grpSp>
        <p:sp>
          <p:nvSpPr>
            <p:cNvPr id="6" name="TextBox 5"/>
            <p:cNvSpPr txBox="1"/>
            <p:nvPr/>
          </p:nvSpPr>
          <p:spPr>
            <a:xfrm>
              <a:off x="1187286" y="1368614"/>
              <a:ext cx="4186737" cy="830997"/>
            </a:xfrm>
            <a:prstGeom prst="rect">
              <a:avLst/>
            </a:prstGeom>
            <a:noFill/>
          </p:spPr>
          <p:txBody>
            <a:bodyPr wrap="square" rtlCol="0">
              <a:spAutoFit/>
            </a:bodyPr>
            <a:lstStyle/>
            <a:p>
              <a:r>
                <a:rPr lang="en-US" sz="4800" b="1">
                  <a:solidFill>
                    <a:schemeClr val="accent2">
                      <a:lumMod val="75000"/>
                    </a:schemeClr>
                  </a:solidFill>
                  <a:latin typeface="UTM Aptima" panose="02040603050506020204" pitchFamily="18" charset="0"/>
                </a:rPr>
                <a:t>Thổ cẩm</a:t>
              </a:r>
            </a:p>
          </p:txBody>
        </p:sp>
      </p:gr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292" y="901096"/>
            <a:ext cx="6497814" cy="487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38" y="3543188"/>
            <a:ext cx="4542507" cy="3016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434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75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2.91667E-6 -4.81481E-6 L 2.91667E-6 0.00047 C 0.00013 -0.0081 0.00052 -0.0162 0.00091 -0.02407 C 0.00117 -0.03055 0.00182 -0.03703 0.00182 -0.04351 C 0.00182 -0.05393 0.00273 -0.06458 0.00091 -0.07476 C -0.00104 -0.08449 -0.00456 -0.08171 -0.0086 -0.08449 C -0.00964 -0.08518 -0.01068 -0.08587 -0.01133 -0.0868 C -0.0125 -0.08819 -0.01784 -0.09861 -0.01797 -0.09884 C -0.01836 -0.10023 -0.01849 -0.10138 -0.01888 -0.10254 C -0.01979 -0.10393 -0.02084 -0.10486 -0.02175 -0.10648 L -0.02357 -0.11342 C -0.02396 -0.11458 -0.0237 -0.11643 -0.02461 -0.11689 L -0.02722 -0.11944 C -0.02683 -0.12361 -0.02722 -0.12824 -0.02552 -0.13148 L -0.02175 -0.13865 C -0.0211 -0.14027 -0.01979 -0.14097 -0.01888 -0.14236 C -0.01472 -0.15023 -0.01979 -0.1449 -0.0142 -0.14976 C -0.00742 -0.16273 -0.01797 -0.14282 -0.00951 -0.15694 C -0.00821 -0.15949 -0.00651 -0.16157 -0.00573 -0.16412 C -0.00547 -0.16527 -0.00534 -0.16666 -0.00482 -0.16782 C -0.00065 -0.17592 -0.00326 -0.16712 2.91667E-6 -0.175 C 0.00026 -0.17638 0.00026 -0.17754 0.00091 -0.17847 C 0.00156 -0.18032 0.00286 -0.18171 0.00377 -0.18333 C 0.01133 -0.20115 0.00104 -0.18078 0.00755 -0.19305 C 0.00768 -0.19537 0.00794 -0.19791 0.00846 -0.20023 C 0.00859 -0.20162 0.00898 -0.20277 0.00937 -0.20393 C 0.00976 -0.20555 0.01002 -0.20717 0.01028 -0.20879 C 0.01067 -0.21111 0.0108 -0.21365 0.01133 -0.21597 C 0.01172 -0.21828 0.01263 -0.2206 0.01315 -0.22314 C 0.01354 -0.22546 0.0138 -0.228 0.01406 -0.23032 C 0.01432 -0.2324 0.01471 -0.23449 0.01523 -0.23634 C 0.01471 -0.24421 0.01458 -0.25231 0.01406 -0.26041 C 0.01393 -0.2625 0.01341 -0.26435 0.01315 -0.26643 C 0.01211 -0.27222 0.01224 -0.27129 0.01028 -0.27754 C 0.00976 -0.28125 0.00859 -0.2912 0.00755 -0.29421 L 0.0056 -0.29907 C 0.00495 -0.3037 0.00429 -0.30879 0.00377 -0.31365 C 0.00338 -0.3162 0.00286 -0.31921 0.00273 -0.32199 C 0.0026 -0.32523 0.00273 -0.32847 0.00273 -0.33171 " pathEditMode="relative" rAng="0" ptsTypes="AAAAAAAAAAAAAAAAAAAAAAAAAAAAAAAAAAAAAAA">
                                      <p:cBhvr>
                                        <p:cTn id="42"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73037" y="1202198"/>
            <a:ext cx="11482079" cy="5444146"/>
            <a:chOff x="196781" y="1112659"/>
            <a:chExt cx="11800953" cy="5489107"/>
          </a:xfrm>
          <a:solidFill>
            <a:schemeClr val="bg1"/>
          </a:solidFill>
        </p:grpSpPr>
        <p:sp>
          <p:nvSpPr>
            <p:cNvPr id="25" name="Snip Single Corner Rectangle 24"/>
            <p:cNvSpPr/>
            <p:nvPr/>
          </p:nvSpPr>
          <p:spPr>
            <a:xfrm>
              <a:off x="196781" y="1112659"/>
              <a:ext cx="11800953" cy="5489107"/>
            </a:xfrm>
            <a:prstGeom prst="snip1Rect">
              <a:avLst>
                <a:gd name="adj" fmla="val 0"/>
              </a:avLst>
            </a:prstGeom>
            <a:grp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84285" y="1894410"/>
              <a:ext cx="11625943" cy="523220"/>
            </a:xfrm>
            <a:prstGeom prst="rect">
              <a:avLst/>
            </a:prstGeom>
            <a:grpFill/>
          </p:spPr>
          <p:txBody>
            <a:bodyPr wrap="square">
              <a:spAutoFit/>
            </a:bodyPr>
            <a:lstStyle/>
            <a:p>
              <a:pPr algn="just">
                <a:spcBef>
                  <a:spcPts val="600"/>
                </a:spcBef>
                <a:spcAft>
                  <a:spcPts val="600"/>
                </a:spcAft>
                <a:buFontTx/>
                <a:buNone/>
              </a:pPr>
              <a:r>
                <a:rPr lang="en-US" sz="2800">
                  <a:solidFill>
                    <a:srgbClr val="226099"/>
                  </a:solidFill>
                  <a:latin typeface="Arial" panose="020B0604020202020204" pitchFamily="34" charset="0"/>
                  <a:cs typeface="Arial" panose="020B0604020202020204" pitchFamily="34" charset="0"/>
                </a:rPr>
                <a:t>	</a:t>
              </a:r>
              <a:endParaRPr lang="en-US" sz="2800" b="1" i="1" dirty="0">
                <a:solidFill>
                  <a:srgbClr val="C00000"/>
                </a:solidFill>
                <a:latin typeface="Arial" panose="020B0604020202020204" pitchFamily="34" charset="0"/>
                <a:cs typeface="Arial" panose="020B0604020202020204" pitchFamily="34" charset="0"/>
              </a:endParaRPr>
            </a:p>
          </p:txBody>
        </p:sp>
      </p:grpSp>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0" y="4666463"/>
            <a:ext cx="1328661" cy="1979881"/>
          </a:xfrm>
          <a:prstGeom prst="rect">
            <a:avLst/>
          </a:prstGeom>
        </p:spPr>
      </p:pic>
      <p:sp>
        <p:nvSpPr>
          <p:cNvPr id="17" name="Rounded Rectangle 16"/>
          <p:cNvSpPr/>
          <p:nvPr/>
        </p:nvSpPr>
        <p:spPr>
          <a:xfrm>
            <a:off x="4243186" y="287654"/>
            <a:ext cx="3168266" cy="863450"/>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grpSp>
        <p:nvGrpSpPr>
          <p:cNvPr id="18" name="组合 6"/>
          <p:cNvGrpSpPr/>
          <p:nvPr/>
        </p:nvGrpSpPr>
        <p:grpSpPr>
          <a:xfrm>
            <a:off x="3073040" y="277250"/>
            <a:ext cx="10370544" cy="1053284"/>
            <a:chOff x="5160102" y="4152577"/>
            <a:chExt cx="10370544" cy="1053284"/>
          </a:xfrm>
        </p:grpSpPr>
        <p:sp>
          <p:nvSpPr>
            <p:cNvPr id="22" name="文本框 72"/>
            <p:cNvSpPr txBox="1"/>
            <p:nvPr/>
          </p:nvSpPr>
          <p:spPr>
            <a:xfrm>
              <a:off x="6392659" y="4272771"/>
              <a:ext cx="9137987" cy="646331"/>
            </a:xfrm>
            <a:prstGeom prst="rect">
              <a:avLst/>
            </a:prstGeom>
            <a:noFill/>
          </p:spPr>
          <p:txBody>
            <a:bodyPr wrap="square" rtlCol="0">
              <a:spAutoFit/>
            </a:bodyPr>
            <a:lstStyle/>
            <a:p>
              <a:r>
                <a:rPr lang="en-US" altLang="zh-CN" sz="3200" b="1">
                  <a:solidFill>
                    <a:srgbClr val="F08D1D"/>
                  </a:solidFill>
                  <a:latin typeface="Arial" panose="020B0604020202020204" pitchFamily="34" charset="0"/>
                  <a:cs typeface="Arial" panose="020B0604020202020204" pitchFamily="34" charset="0"/>
                </a:rPr>
                <a:t>  </a:t>
              </a:r>
              <a:r>
                <a:rPr lang="en-US" altLang="zh-CN" sz="3600" b="1">
                  <a:solidFill>
                    <a:srgbClr val="F08D1D"/>
                  </a:solidFill>
                  <a:latin typeface="Arial" panose="020B0604020202020204" pitchFamily="34" charset="0"/>
                  <a:cs typeface="Arial" panose="020B0604020202020204" pitchFamily="34" charset="0"/>
                </a:rPr>
                <a:t>Hồ Ba Bể</a:t>
              </a:r>
              <a:endParaRPr lang="zh-CN" altLang="en-US" sz="3600" b="1" dirty="0">
                <a:solidFill>
                  <a:srgbClr val="F08D1D"/>
                </a:solidFill>
                <a:latin typeface="Arial" panose="020B0604020202020204" pitchFamily="34" charset="0"/>
                <a:ea typeface="汉仪帅线体简" panose="00020600040101010101" pitchFamily="18" charset="-122"/>
                <a:cs typeface="Arial" panose="020B0604020202020204" pitchFamily="34" charset="0"/>
              </a:endParaRPr>
            </a:p>
          </p:txBody>
        </p:sp>
        <p:pic>
          <p:nvPicPr>
            <p:cNvPr id="23" name="图片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0102" y="4152577"/>
              <a:ext cx="1255286" cy="1053284"/>
            </a:xfrm>
            <a:prstGeom prst="rect">
              <a:avLst/>
            </a:prstGeom>
          </p:spPr>
        </p:pic>
      </p:grpSp>
      <p:sp>
        <p:nvSpPr>
          <p:cNvPr id="16" name="Content Placeholder 2">
            <a:extLst>
              <a:ext uri="{FF2B5EF4-FFF2-40B4-BE49-F238E27FC236}">
                <a16:creationId xmlns:a16="http://schemas.microsoft.com/office/drawing/2014/main" id="{DE35985A-77BD-40AA-BD27-1D4942BD6813}"/>
              </a:ext>
            </a:extLst>
          </p:cNvPr>
          <p:cNvSpPr txBox="1"/>
          <p:nvPr/>
        </p:nvSpPr>
        <p:spPr>
          <a:xfrm>
            <a:off x="737969" y="1368904"/>
            <a:ext cx="7858125"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a:solidFill>
                  <a:srgbClr val="F65B59"/>
                </a:solidFill>
                <a:latin typeface="UTM Aptima" panose="02040603050506020204" pitchFamily="18" charset="0"/>
                <a:cs typeface="Times New Roman" panose="02020603050405020304" pitchFamily="18" charset="0"/>
              </a:rPr>
              <a:t>a) Bài “Hồ Ba Bể” có nhân vật không?</a:t>
            </a:r>
            <a:endParaRPr lang="en-US" altLang="en-US" sz="3600" b="1" dirty="0">
              <a:solidFill>
                <a:srgbClr val="F65B59"/>
              </a:solidFill>
              <a:latin typeface="UTM Aptima" panose="02040603050506020204" pitchFamily="18" charset="0"/>
              <a:ea typeface="Times New Roman" panose="02020603050405020304" pitchFamily="18" charset="0"/>
              <a:cs typeface="Times New Roman" panose="02020603050405020304" pitchFamily="18" charset="0"/>
            </a:endParaRPr>
          </a:p>
        </p:txBody>
      </p:sp>
      <p:sp>
        <p:nvSpPr>
          <p:cNvPr id="19" name="Rectangle 6">
            <a:extLst>
              <a:ext uri="{FF2B5EF4-FFF2-40B4-BE49-F238E27FC236}">
                <a16:creationId xmlns:a16="http://schemas.microsoft.com/office/drawing/2014/main" id="{E92D4DEA-4DE2-4C07-903D-5A450EE53A8E}"/>
              </a:ext>
            </a:extLst>
          </p:cNvPr>
          <p:cNvSpPr/>
          <p:nvPr/>
        </p:nvSpPr>
        <p:spPr>
          <a:xfrm>
            <a:off x="1201482" y="3567088"/>
            <a:ext cx="9995909" cy="1754326"/>
          </a:xfrm>
          <a:custGeom>
            <a:avLst/>
            <a:gdLst>
              <a:gd name="connsiteX0" fmla="*/ 0 w 9995909"/>
              <a:gd name="connsiteY0" fmla="*/ 0 h 1754326"/>
              <a:gd name="connsiteX1" fmla="*/ 388076 w 9995909"/>
              <a:gd name="connsiteY1" fmla="*/ 0 h 1754326"/>
              <a:gd name="connsiteX2" fmla="*/ 776153 w 9995909"/>
              <a:gd name="connsiteY2" fmla="*/ 0 h 1754326"/>
              <a:gd name="connsiteX3" fmla="*/ 1564066 w 9995909"/>
              <a:gd name="connsiteY3" fmla="*/ 0 h 1754326"/>
              <a:gd name="connsiteX4" fmla="*/ 2351979 w 9995909"/>
              <a:gd name="connsiteY4" fmla="*/ 0 h 1754326"/>
              <a:gd name="connsiteX5" fmla="*/ 2840014 w 9995909"/>
              <a:gd name="connsiteY5" fmla="*/ 0 h 1754326"/>
              <a:gd name="connsiteX6" fmla="*/ 3328050 w 9995909"/>
              <a:gd name="connsiteY6" fmla="*/ 0 h 1754326"/>
              <a:gd name="connsiteX7" fmla="*/ 4115963 w 9995909"/>
              <a:gd name="connsiteY7" fmla="*/ 0 h 1754326"/>
              <a:gd name="connsiteX8" fmla="*/ 4404080 w 9995909"/>
              <a:gd name="connsiteY8" fmla="*/ 0 h 1754326"/>
              <a:gd name="connsiteX9" fmla="*/ 5191993 w 9995909"/>
              <a:gd name="connsiteY9" fmla="*/ 0 h 1754326"/>
              <a:gd name="connsiteX10" fmla="*/ 5480110 w 9995909"/>
              <a:gd name="connsiteY10" fmla="*/ 0 h 1754326"/>
              <a:gd name="connsiteX11" fmla="*/ 5868187 w 9995909"/>
              <a:gd name="connsiteY11" fmla="*/ 0 h 1754326"/>
              <a:gd name="connsiteX12" fmla="*/ 6156304 w 9995909"/>
              <a:gd name="connsiteY12" fmla="*/ 0 h 1754326"/>
              <a:gd name="connsiteX13" fmla="*/ 6644340 w 9995909"/>
              <a:gd name="connsiteY13" fmla="*/ 0 h 1754326"/>
              <a:gd name="connsiteX14" fmla="*/ 6932457 w 9995909"/>
              <a:gd name="connsiteY14" fmla="*/ 0 h 1754326"/>
              <a:gd name="connsiteX15" fmla="*/ 7320533 w 9995909"/>
              <a:gd name="connsiteY15" fmla="*/ 0 h 1754326"/>
              <a:gd name="connsiteX16" fmla="*/ 8008487 w 9995909"/>
              <a:gd name="connsiteY16" fmla="*/ 0 h 1754326"/>
              <a:gd name="connsiteX17" fmla="*/ 8496523 w 9995909"/>
              <a:gd name="connsiteY17" fmla="*/ 0 h 1754326"/>
              <a:gd name="connsiteX18" fmla="*/ 8884599 w 9995909"/>
              <a:gd name="connsiteY18" fmla="*/ 0 h 1754326"/>
              <a:gd name="connsiteX19" fmla="*/ 9172716 w 9995909"/>
              <a:gd name="connsiteY19" fmla="*/ 0 h 1754326"/>
              <a:gd name="connsiteX20" fmla="*/ 9995909 w 9995909"/>
              <a:gd name="connsiteY20" fmla="*/ 0 h 1754326"/>
              <a:gd name="connsiteX21" fmla="*/ 9995909 w 9995909"/>
              <a:gd name="connsiteY21" fmla="*/ 602319 h 1754326"/>
              <a:gd name="connsiteX22" fmla="*/ 9995909 w 9995909"/>
              <a:gd name="connsiteY22" fmla="*/ 1187094 h 1754326"/>
              <a:gd name="connsiteX23" fmla="*/ 9995909 w 9995909"/>
              <a:gd name="connsiteY23" fmla="*/ 1754326 h 1754326"/>
              <a:gd name="connsiteX24" fmla="*/ 9707792 w 9995909"/>
              <a:gd name="connsiteY24" fmla="*/ 1754326 h 1754326"/>
              <a:gd name="connsiteX25" fmla="*/ 9219756 w 9995909"/>
              <a:gd name="connsiteY25" fmla="*/ 1754326 h 1754326"/>
              <a:gd name="connsiteX26" fmla="*/ 8731721 w 9995909"/>
              <a:gd name="connsiteY26" fmla="*/ 1754326 h 1754326"/>
              <a:gd name="connsiteX27" fmla="*/ 8443603 w 9995909"/>
              <a:gd name="connsiteY27" fmla="*/ 1754326 h 1754326"/>
              <a:gd name="connsiteX28" fmla="*/ 7855608 w 9995909"/>
              <a:gd name="connsiteY28" fmla="*/ 1754326 h 1754326"/>
              <a:gd name="connsiteX29" fmla="*/ 7467532 w 9995909"/>
              <a:gd name="connsiteY29" fmla="*/ 1754326 h 1754326"/>
              <a:gd name="connsiteX30" fmla="*/ 6779578 w 9995909"/>
              <a:gd name="connsiteY30" fmla="*/ 1754326 h 1754326"/>
              <a:gd name="connsiteX31" fmla="*/ 6291543 w 9995909"/>
              <a:gd name="connsiteY31" fmla="*/ 1754326 h 1754326"/>
              <a:gd name="connsiteX32" fmla="*/ 6003425 w 9995909"/>
              <a:gd name="connsiteY32" fmla="*/ 1754326 h 1754326"/>
              <a:gd name="connsiteX33" fmla="*/ 5615349 w 9995909"/>
              <a:gd name="connsiteY33" fmla="*/ 1754326 h 1754326"/>
              <a:gd name="connsiteX34" fmla="*/ 5227272 w 9995909"/>
              <a:gd name="connsiteY34" fmla="*/ 1754326 h 1754326"/>
              <a:gd name="connsiteX35" fmla="*/ 4639278 w 9995909"/>
              <a:gd name="connsiteY35" fmla="*/ 1754326 h 1754326"/>
              <a:gd name="connsiteX36" fmla="*/ 4251201 w 9995909"/>
              <a:gd name="connsiteY36" fmla="*/ 1754326 h 1754326"/>
              <a:gd name="connsiteX37" fmla="*/ 3563248 w 9995909"/>
              <a:gd name="connsiteY37" fmla="*/ 1754326 h 1754326"/>
              <a:gd name="connsiteX38" fmla="*/ 2975253 w 9995909"/>
              <a:gd name="connsiteY38" fmla="*/ 1754326 h 1754326"/>
              <a:gd name="connsiteX39" fmla="*/ 2687136 w 9995909"/>
              <a:gd name="connsiteY39" fmla="*/ 1754326 h 1754326"/>
              <a:gd name="connsiteX40" fmla="*/ 2199100 w 9995909"/>
              <a:gd name="connsiteY40" fmla="*/ 1754326 h 1754326"/>
              <a:gd name="connsiteX41" fmla="*/ 1411187 w 9995909"/>
              <a:gd name="connsiteY41" fmla="*/ 1754326 h 1754326"/>
              <a:gd name="connsiteX42" fmla="*/ 823193 w 9995909"/>
              <a:gd name="connsiteY42" fmla="*/ 1754326 h 1754326"/>
              <a:gd name="connsiteX43" fmla="*/ 0 w 9995909"/>
              <a:gd name="connsiteY43" fmla="*/ 1754326 h 1754326"/>
              <a:gd name="connsiteX44" fmla="*/ 0 w 9995909"/>
              <a:gd name="connsiteY44" fmla="*/ 1169551 h 1754326"/>
              <a:gd name="connsiteX45" fmla="*/ 0 w 9995909"/>
              <a:gd name="connsiteY45" fmla="*/ 549689 h 1754326"/>
              <a:gd name="connsiteX46" fmla="*/ 0 w 9995909"/>
              <a:gd name="connsiteY4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995909" h="1754326" extrusionOk="0">
                <a:moveTo>
                  <a:pt x="0" y="0"/>
                </a:moveTo>
                <a:cubicBezTo>
                  <a:pt x="96998" y="-11659"/>
                  <a:pt x="235522" y="35401"/>
                  <a:pt x="388076" y="0"/>
                </a:cubicBezTo>
                <a:cubicBezTo>
                  <a:pt x="540630" y="-35401"/>
                  <a:pt x="658752" y="41026"/>
                  <a:pt x="776153" y="0"/>
                </a:cubicBezTo>
                <a:cubicBezTo>
                  <a:pt x="893554" y="-41026"/>
                  <a:pt x="1180545" y="37275"/>
                  <a:pt x="1564066" y="0"/>
                </a:cubicBezTo>
                <a:cubicBezTo>
                  <a:pt x="1947587" y="-37275"/>
                  <a:pt x="2042741" y="3204"/>
                  <a:pt x="2351979" y="0"/>
                </a:cubicBezTo>
                <a:cubicBezTo>
                  <a:pt x="2661217" y="-3204"/>
                  <a:pt x="2610426" y="354"/>
                  <a:pt x="2840014" y="0"/>
                </a:cubicBezTo>
                <a:cubicBezTo>
                  <a:pt x="3069603" y="-354"/>
                  <a:pt x="3185951" y="45331"/>
                  <a:pt x="3328050" y="0"/>
                </a:cubicBezTo>
                <a:cubicBezTo>
                  <a:pt x="3470149" y="-45331"/>
                  <a:pt x="3872855" y="69224"/>
                  <a:pt x="4115963" y="0"/>
                </a:cubicBezTo>
                <a:cubicBezTo>
                  <a:pt x="4359071" y="-69224"/>
                  <a:pt x="4331318" y="2058"/>
                  <a:pt x="4404080" y="0"/>
                </a:cubicBezTo>
                <a:cubicBezTo>
                  <a:pt x="4476842" y="-2058"/>
                  <a:pt x="4960768" y="5506"/>
                  <a:pt x="5191993" y="0"/>
                </a:cubicBezTo>
                <a:cubicBezTo>
                  <a:pt x="5423218" y="-5506"/>
                  <a:pt x="5400236" y="12631"/>
                  <a:pt x="5480110" y="0"/>
                </a:cubicBezTo>
                <a:cubicBezTo>
                  <a:pt x="5559984" y="-12631"/>
                  <a:pt x="5701730" y="30582"/>
                  <a:pt x="5868187" y="0"/>
                </a:cubicBezTo>
                <a:cubicBezTo>
                  <a:pt x="6034644" y="-30582"/>
                  <a:pt x="6083545" y="916"/>
                  <a:pt x="6156304" y="0"/>
                </a:cubicBezTo>
                <a:cubicBezTo>
                  <a:pt x="6229063" y="-916"/>
                  <a:pt x="6406481" y="2074"/>
                  <a:pt x="6644340" y="0"/>
                </a:cubicBezTo>
                <a:cubicBezTo>
                  <a:pt x="6882199" y="-2074"/>
                  <a:pt x="6829262" y="983"/>
                  <a:pt x="6932457" y="0"/>
                </a:cubicBezTo>
                <a:cubicBezTo>
                  <a:pt x="7035652" y="-983"/>
                  <a:pt x="7238950" y="78"/>
                  <a:pt x="7320533" y="0"/>
                </a:cubicBezTo>
                <a:cubicBezTo>
                  <a:pt x="7402116" y="-78"/>
                  <a:pt x="7853118" y="24012"/>
                  <a:pt x="8008487" y="0"/>
                </a:cubicBezTo>
                <a:cubicBezTo>
                  <a:pt x="8163856" y="-24012"/>
                  <a:pt x="8388472" y="41415"/>
                  <a:pt x="8496523" y="0"/>
                </a:cubicBezTo>
                <a:cubicBezTo>
                  <a:pt x="8604574" y="-41415"/>
                  <a:pt x="8738625" y="19595"/>
                  <a:pt x="8884599" y="0"/>
                </a:cubicBezTo>
                <a:cubicBezTo>
                  <a:pt x="9030573" y="-19595"/>
                  <a:pt x="9079045" y="27795"/>
                  <a:pt x="9172716" y="0"/>
                </a:cubicBezTo>
                <a:cubicBezTo>
                  <a:pt x="9266387" y="-27795"/>
                  <a:pt x="9756903" y="93962"/>
                  <a:pt x="9995909" y="0"/>
                </a:cubicBezTo>
                <a:cubicBezTo>
                  <a:pt x="10040695" y="148075"/>
                  <a:pt x="9926757" y="412014"/>
                  <a:pt x="9995909" y="602319"/>
                </a:cubicBezTo>
                <a:cubicBezTo>
                  <a:pt x="10065061" y="792624"/>
                  <a:pt x="9982044" y="1048507"/>
                  <a:pt x="9995909" y="1187094"/>
                </a:cubicBezTo>
                <a:cubicBezTo>
                  <a:pt x="10009774" y="1325681"/>
                  <a:pt x="9953335" y="1538880"/>
                  <a:pt x="9995909" y="1754326"/>
                </a:cubicBezTo>
                <a:cubicBezTo>
                  <a:pt x="9929855" y="1781475"/>
                  <a:pt x="9795699" y="1748091"/>
                  <a:pt x="9707792" y="1754326"/>
                </a:cubicBezTo>
                <a:cubicBezTo>
                  <a:pt x="9619885" y="1760561"/>
                  <a:pt x="9367504" y="1734996"/>
                  <a:pt x="9219756" y="1754326"/>
                </a:cubicBezTo>
                <a:cubicBezTo>
                  <a:pt x="9072008" y="1773656"/>
                  <a:pt x="8928976" y="1710787"/>
                  <a:pt x="8731721" y="1754326"/>
                </a:cubicBezTo>
                <a:cubicBezTo>
                  <a:pt x="8534467" y="1797865"/>
                  <a:pt x="8551774" y="1735900"/>
                  <a:pt x="8443603" y="1754326"/>
                </a:cubicBezTo>
                <a:cubicBezTo>
                  <a:pt x="8335432" y="1772752"/>
                  <a:pt x="8114667" y="1728820"/>
                  <a:pt x="7855608" y="1754326"/>
                </a:cubicBezTo>
                <a:cubicBezTo>
                  <a:pt x="7596550" y="1779832"/>
                  <a:pt x="7558817" y="1738439"/>
                  <a:pt x="7467532" y="1754326"/>
                </a:cubicBezTo>
                <a:cubicBezTo>
                  <a:pt x="7376247" y="1770213"/>
                  <a:pt x="6949059" y="1715839"/>
                  <a:pt x="6779578" y="1754326"/>
                </a:cubicBezTo>
                <a:cubicBezTo>
                  <a:pt x="6610097" y="1792813"/>
                  <a:pt x="6475170" y="1718893"/>
                  <a:pt x="6291543" y="1754326"/>
                </a:cubicBezTo>
                <a:cubicBezTo>
                  <a:pt x="6107917" y="1789759"/>
                  <a:pt x="6127920" y="1750207"/>
                  <a:pt x="6003425" y="1754326"/>
                </a:cubicBezTo>
                <a:cubicBezTo>
                  <a:pt x="5878930" y="1758445"/>
                  <a:pt x="5732436" y="1752641"/>
                  <a:pt x="5615349" y="1754326"/>
                </a:cubicBezTo>
                <a:cubicBezTo>
                  <a:pt x="5498262" y="1756011"/>
                  <a:pt x="5364700" y="1748575"/>
                  <a:pt x="5227272" y="1754326"/>
                </a:cubicBezTo>
                <a:cubicBezTo>
                  <a:pt x="5089844" y="1760077"/>
                  <a:pt x="4894861" y="1713241"/>
                  <a:pt x="4639278" y="1754326"/>
                </a:cubicBezTo>
                <a:cubicBezTo>
                  <a:pt x="4383695" y="1795411"/>
                  <a:pt x="4414362" y="1710409"/>
                  <a:pt x="4251201" y="1754326"/>
                </a:cubicBezTo>
                <a:cubicBezTo>
                  <a:pt x="4088040" y="1798243"/>
                  <a:pt x="3781375" y="1687949"/>
                  <a:pt x="3563248" y="1754326"/>
                </a:cubicBezTo>
                <a:cubicBezTo>
                  <a:pt x="3345121" y="1820703"/>
                  <a:pt x="3176820" y="1737122"/>
                  <a:pt x="2975253" y="1754326"/>
                </a:cubicBezTo>
                <a:cubicBezTo>
                  <a:pt x="2773687" y="1771530"/>
                  <a:pt x="2783329" y="1750297"/>
                  <a:pt x="2687136" y="1754326"/>
                </a:cubicBezTo>
                <a:cubicBezTo>
                  <a:pt x="2590943" y="1758355"/>
                  <a:pt x="2362221" y="1742126"/>
                  <a:pt x="2199100" y="1754326"/>
                </a:cubicBezTo>
                <a:cubicBezTo>
                  <a:pt x="2035979" y="1766526"/>
                  <a:pt x="1765743" y="1729345"/>
                  <a:pt x="1411187" y="1754326"/>
                </a:cubicBezTo>
                <a:cubicBezTo>
                  <a:pt x="1056631" y="1779307"/>
                  <a:pt x="988215" y="1740283"/>
                  <a:pt x="823193" y="1754326"/>
                </a:cubicBezTo>
                <a:cubicBezTo>
                  <a:pt x="658171" y="1768369"/>
                  <a:pt x="233832" y="1716943"/>
                  <a:pt x="0" y="1754326"/>
                </a:cubicBezTo>
                <a:cubicBezTo>
                  <a:pt x="-24603" y="1518105"/>
                  <a:pt x="30092" y="1312190"/>
                  <a:pt x="0" y="1169551"/>
                </a:cubicBezTo>
                <a:cubicBezTo>
                  <a:pt x="-30092" y="1026913"/>
                  <a:pt x="56139" y="859455"/>
                  <a:pt x="0" y="549689"/>
                </a:cubicBezTo>
                <a:cubicBezTo>
                  <a:pt x="-56139" y="239923"/>
                  <a:pt x="19362" y="265906"/>
                  <a:pt x="0" y="0"/>
                </a:cubicBezTo>
                <a:close/>
              </a:path>
            </a:pathLst>
          </a:custGeom>
          <a:noFill/>
          <a:ln>
            <a:noFill/>
            <a:extLst>
              <a:ext uri="{C807C97D-BFC1-408E-A445-0C87EB9F89A2}">
                <ask:lineSketchStyleProps xmlns:ask="http://schemas.microsoft.com/office/drawing/2018/sketchyshapes" sd="4033685768">
                  <a:prstGeom prst="rect">
                    <a:avLst/>
                  </a:prstGeom>
                  <ask:type>
                    <ask:lineSketchScribble/>
                  </ask:type>
                </ask:lineSketchStyleProps>
              </a:ext>
            </a:extLst>
          </a:ln>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altLang="en-US" sz="3000" b="1">
                <a:latin typeface="Times New Roman" panose="02020603050405020304" pitchFamily="18" charset="0"/>
                <a:cs typeface="Times New Roman" panose="02020603050405020304" pitchFamily="18" charset="0"/>
              </a:rPr>
              <a:t>	</a:t>
            </a:r>
            <a:r>
              <a:rPr lang="en-US" altLang="en-US" sz="3600" b="1">
                <a:latin typeface="UTM Aptima" panose="02040603050506020204" pitchFamily="18" charset="0"/>
                <a:cs typeface="Times New Roman" panose="02020603050405020304" pitchFamily="18" charset="0"/>
              </a:rPr>
              <a:t>Chỉ </a:t>
            </a:r>
            <a:r>
              <a:rPr lang="en-US" altLang="en-US" sz="3600" b="1" dirty="0" err="1">
                <a:latin typeface="UTM Aptima" panose="02040603050506020204" pitchFamily="18" charset="0"/>
                <a:cs typeface="Times New Roman" panose="02020603050405020304" pitchFamily="18" charset="0"/>
              </a:rPr>
              <a:t>có</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những</a:t>
            </a:r>
            <a:r>
              <a:rPr lang="en-US" altLang="en-US" sz="3600" b="1" dirty="0">
                <a:latin typeface="UTM Aptima" panose="02040603050506020204" pitchFamily="18" charset="0"/>
                <a:cs typeface="Times New Roman" panose="02020603050405020304" pitchFamily="18" charset="0"/>
              </a:rPr>
              <a:t> chi </a:t>
            </a:r>
            <a:r>
              <a:rPr lang="en-US" altLang="en-US" sz="3600" b="1" dirty="0" err="1">
                <a:latin typeface="UTM Aptima" panose="02040603050506020204" pitchFamily="18" charset="0"/>
                <a:cs typeface="Times New Roman" panose="02020603050405020304" pitchFamily="18" charset="0"/>
              </a:rPr>
              <a:t>tiết</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giới</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thiệu</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về</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hồ</a:t>
            </a:r>
            <a:r>
              <a:rPr lang="en-US" altLang="en-US" sz="3600" b="1" dirty="0">
                <a:latin typeface="UTM Aptima" panose="02040603050506020204" pitchFamily="18" charset="0"/>
                <a:cs typeface="Times New Roman" panose="02020603050405020304" pitchFamily="18" charset="0"/>
              </a:rPr>
              <a:t> Ba </a:t>
            </a:r>
            <a:r>
              <a:rPr lang="en-US" altLang="en-US" sz="3600" b="1" dirty="0" err="1">
                <a:latin typeface="UTM Aptima" panose="02040603050506020204" pitchFamily="18" charset="0"/>
                <a:cs typeface="Times New Roman" panose="02020603050405020304" pitchFamily="18" charset="0"/>
              </a:rPr>
              <a:t>Bể</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vị</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trí</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độ</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cao</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chiều</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dài</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đặc</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điểm</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địa</a:t>
            </a:r>
            <a:r>
              <a:rPr lang="en-US" altLang="en-US" sz="3600" b="1" dirty="0">
                <a:latin typeface="UTM Aptima" panose="02040603050506020204" pitchFamily="18" charset="0"/>
                <a:cs typeface="Times New Roman" panose="02020603050405020304" pitchFamily="18" charset="0"/>
              </a:rPr>
              <a:t> </a:t>
            </a:r>
            <a:r>
              <a:rPr lang="en-US" altLang="en-US" sz="3600" b="1" dirty="0" err="1">
                <a:latin typeface="UTM Aptima" panose="02040603050506020204" pitchFamily="18" charset="0"/>
                <a:cs typeface="Times New Roman" panose="02020603050405020304" pitchFamily="18" charset="0"/>
              </a:rPr>
              <a:t>hình</a:t>
            </a:r>
            <a:r>
              <a:rPr lang="en-US" altLang="en-US" sz="3600" b="1" dirty="0">
                <a:latin typeface="UTM Aptima" panose="02040603050506020204" pitchFamily="18" charset="0"/>
                <a:cs typeface="Times New Roman" panose="02020603050405020304" pitchFamily="18" charset="0"/>
              </a:rPr>
              <a:t>, </a:t>
            </a:r>
            <a:r>
              <a:rPr lang="en-US" altLang="en-US" sz="3600" b="1" err="1">
                <a:latin typeface="UTM Aptima" panose="02040603050506020204" pitchFamily="18" charset="0"/>
                <a:cs typeface="Times New Roman" panose="02020603050405020304" pitchFamily="18" charset="0"/>
              </a:rPr>
              <a:t>khung</a:t>
            </a:r>
            <a:r>
              <a:rPr lang="en-US" altLang="en-US" sz="3600" b="1">
                <a:latin typeface="UTM Aptima" panose="02040603050506020204" pitchFamily="18" charset="0"/>
                <a:cs typeface="Times New Roman" panose="02020603050405020304" pitchFamily="18" charset="0"/>
              </a:rPr>
              <a:t> cảnh,… của hồ Ba Bể.</a:t>
            </a:r>
            <a:endParaRPr lang="en-US" sz="3600" b="1" dirty="0">
              <a:latin typeface="UTM Aptima" panose="02040603050506020204" pitchFamily="18" charset="0"/>
              <a:cs typeface="Times New Roman" panose="02020603050405020304" pitchFamily="18" charset="0"/>
            </a:endParaRPr>
          </a:p>
        </p:txBody>
      </p:sp>
      <p:sp>
        <p:nvSpPr>
          <p:cNvPr id="20" name="Arrow: Down 1">
            <a:extLst>
              <a:ext uri="{FF2B5EF4-FFF2-40B4-BE49-F238E27FC236}">
                <a16:creationId xmlns:a16="http://schemas.microsoft.com/office/drawing/2014/main" id="{D46B5DE8-30F3-4413-A4FB-FA3A16C23944}"/>
              </a:ext>
            </a:extLst>
          </p:cNvPr>
          <p:cNvSpPr/>
          <p:nvPr/>
        </p:nvSpPr>
        <p:spPr>
          <a:xfrm rot="16200000">
            <a:off x="747493" y="1619647"/>
            <a:ext cx="555718" cy="1186444"/>
          </a:xfrm>
          <a:custGeom>
            <a:avLst/>
            <a:gdLst>
              <a:gd name="connsiteX0" fmla="*/ 0 w 555718"/>
              <a:gd name="connsiteY0" fmla="*/ 908585 h 1186444"/>
              <a:gd name="connsiteX1" fmla="*/ 138930 w 555718"/>
              <a:gd name="connsiteY1" fmla="*/ 908585 h 1186444"/>
              <a:gd name="connsiteX2" fmla="*/ 138930 w 555718"/>
              <a:gd name="connsiteY2" fmla="*/ 0 h 1186444"/>
              <a:gd name="connsiteX3" fmla="*/ 416789 w 555718"/>
              <a:gd name="connsiteY3" fmla="*/ 0 h 1186444"/>
              <a:gd name="connsiteX4" fmla="*/ 416789 w 555718"/>
              <a:gd name="connsiteY4" fmla="*/ 908585 h 1186444"/>
              <a:gd name="connsiteX5" fmla="*/ 555718 w 555718"/>
              <a:gd name="connsiteY5" fmla="*/ 908585 h 1186444"/>
              <a:gd name="connsiteX6" fmla="*/ 277859 w 555718"/>
              <a:gd name="connsiteY6" fmla="*/ 1186444 h 1186444"/>
              <a:gd name="connsiteX7" fmla="*/ 0 w 555718"/>
              <a:gd name="connsiteY7" fmla="*/ 908585 h 118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718" h="1186444" fill="none" extrusionOk="0">
                <a:moveTo>
                  <a:pt x="0" y="908585"/>
                </a:moveTo>
                <a:cubicBezTo>
                  <a:pt x="52299" y="899990"/>
                  <a:pt x="89814" y="918987"/>
                  <a:pt x="138930" y="908585"/>
                </a:cubicBezTo>
                <a:cubicBezTo>
                  <a:pt x="217662" y="657327"/>
                  <a:pt x="169548" y="425918"/>
                  <a:pt x="138930" y="0"/>
                </a:cubicBezTo>
                <a:cubicBezTo>
                  <a:pt x="198410" y="524"/>
                  <a:pt x="371928" y="-6340"/>
                  <a:pt x="416789" y="0"/>
                </a:cubicBezTo>
                <a:cubicBezTo>
                  <a:pt x="356245" y="369031"/>
                  <a:pt x="339733" y="476060"/>
                  <a:pt x="416789" y="908585"/>
                </a:cubicBezTo>
                <a:cubicBezTo>
                  <a:pt x="471869" y="912470"/>
                  <a:pt x="529765" y="906807"/>
                  <a:pt x="555718" y="908585"/>
                </a:cubicBezTo>
                <a:cubicBezTo>
                  <a:pt x="485513" y="1006217"/>
                  <a:pt x="332254" y="1100236"/>
                  <a:pt x="277859" y="1186444"/>
                </a:cubicBezTo>
                <a:cubicBezTo>
                  <a:pt x="134879" y="1067771"/>
                  <a:pt x="71207" y="1006179"/>
                  <a:pt x="0" y="908585"/>
                </a:cubicBezTo>
                <a:close/>
              </a:path>
              <a:path w="555718" h="1186444" stroke="0" extrusionOk="0">
                <a:moveTo>
                  <a:pt x="0" y="908585"/>
                </a:moveTo>
                <a:cubicBezTo>
                  <a:pt x="14251" y="910409"/>
                  <a:pt x="121576" y="903575"/>
                  <a:pt x="138930" y="908585"/>
                </a:cubicBezTo>
                <a:cubicBezTo>
                  <a:pt x="157565" y="674077"/>
                  <a:pt x="82015" y="371908"/>
                  <a:pt x="138930" y="0"/>
                </a:cubicBezTo>
                <a:cubicBezTo>
                  <a:pt x="176094" y="22301"/>
                  <a:pt x="288260" y="-17685"/>
                  <a:pt x="416789" y="0"/>
                </a:cubicBezTo>
                <a:cubicBezTo>
                  <a:pt x="341431" y="251691"/>
                  <a:pt x="380132" y="720196"/>
                  <a:pt x="416789" y="908585"/>
                </a:cubicBezTo>
                <a:cubicBezTo>
                  <a:pt x="446303" y="906188"/>
                  <a:pt x="520731" y="899972"/>
                  <a:pt x="555718" y="908585"/>
                </a:cubicBezTo>
                <a:cubicBezTo>
                  <a:pt x="424447" y="990647"/>
                  <a:pt x="315394" y="1130221"/>
                  <a:pt x="277859" y="1186444"/>
                </a:cubicBezTo>
                <a:cubicBezTo>
                  <a:pt x="210370" y="1122658"/>
                  <a:pt x="57949" y="1009732"/>
                  <a:pt x="0" y="908585"/>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DE35985A-77BD-40AA-BD27-1D4942BD6813}"/>
              </a:ext>
            </a:extLst>
          </p:cNvPr>
          <p:cNvSpPr txBox="1"/>
          <p:nvPr/>
        </p:nvSpPr>
        <p:spPr>
          <a:xfrm>
            <a:off x="1740874" y="1966024"/>
            <a:ext cx="7858125"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a:latin typeface="UTM Aptima" panose="02040603050506020204" pitchFamily="18" charset="0"/>
                <a:cs typeface="Times New Roman" panose="02020603050405020304" pitchFamily="18" charset="0"/>
              </a:rPr>
              <a:t>Không có nhân vật.</a:t>
            </a:r>
            <a:endParaRPr lang="en-US" altLang="en-US" sz="3600" b="1" dirty="0">
              <a:latin typeface="UTM Aptima" panose="02040603050506020204" pitchFamily="18" charset="0"/>
              <a:ea typeface="Times New Roman" panose="02020603050405020304" pitchFamily="18" charset="0"/>
              <a:cs typeface="Times New Roman" panose="02020603050405020304" pitchFamily="18" charset="0"/>
            </a:endParaRPr>
          </a:p>
        </p:txBody>
      </p:sp>
      <p:sp>
        <p:nvSpPr>
          <p:cNvPr id="29" name="Content Placeholder 2">
            <a:extLst>
              <a:ext uri="{FF2B5EF4-FFF2-40B4-BE49-F238E27FC236}">
                <a16:creationId xmlns:a16="http://schemas.microsoft.com/office/drawing/2014/main" id="{DE35985A-77BD-40AA-BD27-1D4942BD6813}"/>
              </a:ext>
            </a:extLst>
          </p:cNvPr>
          <p:cNvSpPr txBox="1"/>
          <p:nvPr/>
        </p:nvSpPr>
        <p:spPr>
          <a:xfrm>
            <a:off x="762033" y="2580083"/>
            <a:ext cx="10547651"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a:solidFill>
                  <a:srgbClr val="F65B59"/>
                </a:solidFill>
                <a:latin typeface="UTM Aptima" panose="02040603050506020204" pitchFamily="18" charset="0"/>
                <a:cs typeface="Times New Roman" panose="02020603050405020304" pitchFamily="18" charset="0"/>
              </a:rPr>
              <a:t>b) </a:t>
            </a:r>
            <a:r>
              <a:rPr lang="en-US" altLang="en-US" sz="3600" b="1">
                <a:solidFill>
                  <a:srgbClr val="FF7C80"/>
                </a:solidFill>
                <a:latin typeface="UTM Aptima" panose="02040603050506020204" pitchFamily="18" charset="0"/>
                <a:cs typeface="Times New Roman" panose="02020603050405020304" pitchFamily="18" charset="0"/>
              </a:rPr>
              <a:t>Bài “Hồ Ba Bể” có kể các sự việc xảy ra đối với nhân vật không?</a:t>
            </a:r>
          </a:p>
        </p:txBody>
      </p:sp>
      <p:sp>
        <p:nvSpPr>
          <p:cNvPr id="30" name="Arrow: Down 1">
            <a:extLst>
              <a:ext uri="{FF2B5EF4-FFF2-40B4-BE49-F238E27FC236}">
                <a16:creationId xmlns:a16="http://schemas.microsoft.com/office/drawing/2014/main" id="{D46B5DE8-30F3-4413-A4FB-FA3A16C23944}"/>
              </a:ext>
            </a:extLst>
          </p:cNvPr>
          <p:cNvSpPr/>
          <p:nvPr/>
        </p:nvSpPr>
        <p:spPr>
          <a:xfrm rot="16200000">
            <a:off x="747492" y="3285660"/>
            <a:ext cx="555718" cy="1186444"/>
          </a:xfrm>
          <a:custGeom>
            <a:avLst/>
            <a:gdLst>
              <a:gd name="connsiteX0" fmla="*/ 0 w 555718"/>
              <a:gd name="connsiteY0" fmla="*/ 908585 h 1186444"/>
              <a:gd name="connsiteX1" fmla="*/ 138930 w 555718"/>
              <a:gd name="connsiteY1" fmla="*/ 908585 h 1186444"/>
              <a:gd name="connsiteX2" fmla="*/ 138930 w 555718"/>
              <a:gd name="connsiteY2" fmla="*/ 0 h 1186444"/>
              <a:gd name="connsiteX3" fmla="*/ 416789 w 555718"/>
              <a:gd name="connsiteY3" fmla="*/ 0 h 1186444"/>
              <a:gd name="connsiteX4" fmla="*/ 416789 w 555718"/>
              <a:gd name="connsiteY4" fmla="*/ 908585 h 1186444"/>
              <a:gd name="connsiteX5" fmla="*/ 555718 w 555718"/>
              <a:gd name="connsiteY5" fmla="*/ 908585 h 1186444"/>
              <a:gd name="connsiteX6" fmla="*/ 277859 w 555718"/>
              <a:gd name="connsiteY6" fmla="*/ 1186444 h 1186444"/>
              <a:gd name="connsiteX7" fmla="*/ 0 w 555718"/>
              <a:gd name="connsiteY7" fmla="*/ 908585 h 118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718" h="1186444" fill="none" extrusionOk="0">
                <a:moveTo>
                  <a:pt x="0" y="908585"/>
                </a:moveTo>
                <a:cubicBezTo>
                  <a:pt x="52299" y="899990"/>
                  <a:pt x="89814" y="918987"/>
                  <a:pt x="138930" y="908585"/>
                </a:cubicBezTo>
                <a:cubicBezTo>
                  <a:pt x="217662" y="657327"/>
                  <a:pt x="169548" y="425918"/>
                  <a:pt x="138930" y="0"/>
                </a:cubicBezTo>
                <a:cubicBezTo>
                  <a:pt x="198410" y="524"/>
                  <a:pt x="371928" y="-6340"/>
                  <a:pt x="416789" y="0"/>
                </a:cubicBezTo>
                <a:cubicBezTo>
                  <a:pt x="356245" y="369031"/>
                  <a:pt x="339733" y="476060"/>
                  <a:pt x="416789" y="908585"/>
                </a:cubicBezTo>
                <a:cubicBezTo>
                  <a:pt x="471869" y="912470"/>
                  <a:pt x="529765" y="906807"/>
                  <a:pt x="555718" y="908585"/>
                </a:cubicBezTo>
                <a:cubicBezTo>
                  <a:pt x="485513" y="1006217"/>
                  <a:pt x="332254" y="1100236"/>
                  <a:pt x="277859" y="1186444"/>
                </a:cubicBezTo>
                <a:cubicBezTo>
                  <a:pt x="134879" y="1067771"/>
                  <a:pt x="71207" y="1006179"/>
                  <a:pt x="0" y="908585"/>
                </a:cubicBezTo>
                <a:close/>
              </a:path>
              <a:path w="555718" h="1186444" stroke="0" extrusionOk="0">
                <a:moveTo>
                  <a:pt x="0" y="908585"/>
                </a:moveTo>
                <a:cubicBezTo>
                  <a:pt x="14251" y="910409"/>
                  <a:pt x="121576" y="903575"/>
                  <a:pt x="138930" y="908585"/>
                </a:cubicBezTo>
                <a:cubicBezTo>
                  <a:pt x="157565" y="674077"/>
                  <a:pt x="82015" y="371908"/>
                  <a:pt x="138930" y="0"/>
                </a:cubicBezTo>
                <a:cubicBezTo>
                  <a:pt x="176094" y="22301"/>
                  <a:pt x="288260" y="-17685"/>
                  <a:pt x="416789" y="0"/>
                </a:cubicBezTo>
                <a:cubicBezTo>
                  <a:pt x="341431" y="251691"/>
                  <a:pt x="380132" y="720196"/>
                  <a:pt x="416789" y="908585"/>
                </a:cubicBezTo>
                <a:cubicBezTo>
                  <a:pt x="446303" y="906188"/>
                  <a:pt x="520731" y="899972"/>
                  <a:pt x="555718" y="908585"/>
                </a:cubicBezTo>
                <a:cubicBezTo>
                  <a:pt x="424447" y="990647"/>
                  <a:pt x="315394" y="1130221"/>
                  <a:pt x="277859" y="1186444"/>
                </a:cubicBezTo>
                <a:cubicBezTo>
                  <a:pt x="210370" y="1122658"/>
                  <a:pt x="57949" y="1009732"/>
                  <a:pt x="0" y="908585"/>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2" name="Group 1"/>
          <p:cNvGrpSpPr/>
          <p:nvPr/>
        </p:nvGrpSpPr>
        <p:grpSpPr>
          <a:xfrm>
            <a:off x="2161964" y="5308484"/>
            <a:ext cx="7621996" cy="1358381"/>
            <a:chOff x="2161964" y="5308484"/>
            <a:chExt cx="7621996" cy="1358381"/>
          </a:xfrm>
        </p:grpSpPr>
        <p:grpSp>
          <p:nvGrpSpPr>
            <p:cNvPr id="31" name="Group 30"/>
            <p:cNvGrpSpPr/>
            <p:nvPr/>
          </p:nvGrpSpPr>
          <p:grpSpPr>
            <a:xfrm>
              <a:off x="2187105" y="5308484"/>
              <a:ext cx="7596855" cy="1358381"/>
              <a:chOff x="210098" y="257724"/>
              <a:chExt cx="9414374" cy="703340"/>
            </a:xfrm>
          </p:grpSpPr>
          <p:grpSp>
            <p:nvGrpSpPr>
              <p:cNvPr id="32" name="PA_库_组合 5"/>
              <p:cNvGrpSpPr/>
              <p:nvPr>
                <p:custDataLst>
                  <p:tags r:id="rId1"/>
                </p:custDataLst>
              </p:nvPr>
            </p:nvGrpSpPr>
            <p:grpSpPr>
              <a:xfrm>
                <a:off x="210098" y="261712"/>
                <a:ext cx="9414374" cy="699352"/>
                <a:chOff x="1874329" y="2452708"/>
                <a:chExt cx="2030498" cy="699352"/>
              </a:xfrm>
            </p:grpSpPr>
            <p:sp>
              <p:nvSpPr>
                <p:cNvPr id="34" name="任意多边形 10"/>
                <p:cNvSpPr/>
                <p:nvPr/>
              </p:nvSpPr>
              <p:spPr>
                <a:xfrm>
                  <a:off x="1886559" y="2454748"/>
                  <a:ext cx="2018268"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11"/>
                <p:cNvSpPr/>
                <p:nvPr/>
              </p:nvSpPr>
              <p:spPr>
                <a:xfrm>
                  <a:off x="1874329" y="2452708"/>
                  <a:ext cx="19925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矩形 8"/>
              <p:cNvSpPr/>
              <p:nvPr/>
            </p:nvSpPr>
            <p:spPr>
              <a:xfrm>
                <a:off x="1188595" y="257724"/>
                <a:ext cx="7344449" cy="584775"/>
              </a:xfrm>
              <a:prstGeom prst="rect">
                <a:avLst/>
              </a:prstGeom>
            </p:spPr>
            <p:txBody>
              <a:bodyPr wrap="square">
                <a:spAutoFit/>
              </a:bodyPr>
              <a:lstStyle/>
              <a:p>
                <a:pPr algn="ctr"/>
                <a:endParaRPr lang="en-US" altLang="zh-CN" sz="3200" b="1" dirty="0">
                  <a:solidFill>
                    <a:srgbClr val="FF0000"/>
                  </a:solidFill>
                  <a:latin typeface="Arial" panose="020B0604020202020204" pitchFamily="34" charset="0"/>
                  <a:cs typeface="Arial" panose="020B0604020202020204" pitchFamily="34" charset="0"/>
                  <a:sym typeface="+mn-lt"/>
                </a:endParaRPr>
              </a:p>
            </p:txBody>
          </p:sp>
        </p:grpSp>
        <p:sp>
          <p:nvSpPr>
            <p:cNvPr id="36" name="TextBox 35"/>
            <p:cNvSpPr txBox="1"/>
            <p:nvPr/>
          </p:nvSpPr>
          <p:spPr>
            <a:xfrm>
              <a:off x="2161964" y="5410882"/>
              <a:ext cx="7030162" cy="1077218"/>
            </a:xfrm>
            <a:prstGeom prst="rect">
              <a:avLst/>
            </a:prstGeom>
            <a:noFill/>
          </p:spPr>
          <p:txBody>
            <a:bodyPr wrap="square" rtlCol="0">
              <a:spAutoFit/>
            </a:bodyPr>
            <a:lstStyle/>
            <a:p>
              <a:pPr algn="ctr"/>
              <a:r>
                <a:rPr lang="en-US" altLang="en-US" sz="3200" b="1">
                  <a:latin typeface="UTM Aptima" panose="02040603050506020204" pitchFamily="18" charset="0"/>
                  <a:cs typeface="Times New Roman" panose="02020603050405020304" pitchFamily="18" charset="0"/>
                </a:rPr>
                <a:t>     </a:t>
              </a:r>
              <a:r>
                <a:rPr lang="en-US" altLang="en-US" sz="3200" b="1">
                  <a:solidFill>
                    <a:srgbClr val="00B050"/>
                  </a:solidFill>
                  <a:latin typeface="UTM Avo" panose="02040603050506020204" pitchFamily="18" charset="0"/>
                  <a:cs typeface="Times New Roman" panose="02020603050405020304" pitchFamily="18" charset="0"/>
                </a:rPr>
                <a:t>Bài “Hồ Ba Bể” không phải là một bài văn kể chuyện.</a:t>
              </a:r>
              <a:endParaRPr lang="en-US" sz="3200" b="1" dirty="0">
                <a:solidFill>
                  <a:srgbClr val="00B050"/>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9644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fltVal val="0"/>
                                          </p:val>
                                        </p:tav>
                                        <p:tav tm="100000">
                                          <p:val>
                                            <p:strVal val="#ppt_w"/>
                                          </p:val>
                                        </p:tav>
                                      </p:tavLst>
                                    </p:anim>
                                    <p:anim calcmode="lin" valueType="num">
                                      <p:cBhvr>
                                        <p:cTn id="19" dur="1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randombar(horizontal)">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ppt_w</p:attrName>
                                        </p:attrNameLst>
                                      </p:cBhvr>
                                      <p:tavLst>
                                        <p:tav tm="0">
                                          <p:val>
                                            <p:fltVal val="0"/>
                                          </p:val>
                                        </p:tav>
                                        <p:tav tm="100000">
                                          <p:val>
                                            <p:strVal val="#ppt_w"/>
                                          </p:val>
                                        </p:tav>
                                      </p:tavLst>
                                    </p:anim>
                                    <p:anim calcmode="lin" valueType="num">
                                      <p:cBhvr>
                                        <p:cTn id="64" dur="500" fill="hold"/>
                                        <p:tgtEl>
                                          <p:spTgt spid="2"/>
                                        </p:tgtEl>
                                        <p:attrNameLst>
                                          <p:attrName>ppt_h</p:attrName>
                                        </p:attrNameLst>
                                      </p:cBhvr>
                                      <p:tavLst>
                                        <p:tav tm="0">
                                          <p:val>
                                            <p:fltVal val="0"/>
                                          </p:val>
                                        </p:tav>
                                        <p:tav tm="100000">
                                          <p:val>
                                            <p:strVal val="#ppt_h"/>
                                          </p:val>
                                        </p:tav>
                                      </p:tavLst>
                                    </p:anim>
                                    <p:animEffect transition="in" filter="fade">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1.04167E-6 1.48148E-6 L -1.04167E-6 0.00046 C 0.00013 -0.0081 0.00052 -0.01621 0.00091 -0.02408 C 0.00117 -0.03056 0.00182 -0.03704 0.00182 -0.04352 C 0.00182 -0.05394 0.00274 -0.06458 0.00091 -0.07477 C -0.00104 -0.08449 -0.00456 -0.08171 -0.00859 -0.08449 C -0.00963 -0.08519 -0.01068 -0.08588 -0.01133 -0.08681 C -0.0125 -0.0882 -0.01784 -0.09838 -0.01797 -0.09884 C -0.01836 -0.1 -0.01849 -0.10139 -0.01888 -0.10255 C -0.01979 -0.10394 -0.02083 -0.10486 -0.02174 -0.10625 L -0.02357 -0.11343 C -0.02396 -0.11458 -0.0237 -0.11644 -0.02461 -0.1169 L -0.02721 -0.11945 C -0.02682 -0.12338 -0.02721 -0.12824 -0.02552 -0.13148 L -0.02174 -0.13866 C -0.02109 -0.14028 -0.01979 -0.14097 -0.01888 -0.14236 C -0.01471 -0.15023 -0.01979 -0.14491 -0.01419 -0.14977 C -0.00742 -0.16273 -0.01797 -0.14283 -0.0095 -0.15695 C -0.0082 -0.15926 -0.00651 -0.16158 -0.00573 -0.16412 C -0.00547 -0.16528 -0.00534 -0.16667 -0.00482 -0.16783 C -0.00065 -0.17593 -0.00325 -0.16713 -1.04167E-6 -0.175 C 0.00026 -0.17639 0.00026 -0.17755 0.00091 -0.17847 C 0.00156 -0.18033 0.00287 -0.18171 0.00378 -0.18333 C 0.01133 -0.20116 0.00104 -0.18079 0.00755 -0.19306 C 0.00768 -0.19537 0.00794 -0.19792 0.00846 -0.20023 C 0.00859 -0.20162 0.00899 -0.20278 0.00938 -0.20394 C 0.00977 -0.20556 0.01003 -0.20718 0.01029 -0.2088 C 0.01068 -0.21111 0.01081 -0.21366 0.01133 -0.21597 C 0.01172 -0.21829 0.01263 -0.2206 0.01315 -0.22315 C 0.01354 -0.22546 0.0138 -0.22801 0.01406 -0.23033 C 0.01432 -0.23241 0.01471 -0.23449 0.01524 -0.23634 C 0.01471 -0.24421 0.01458 -0.25232 0.01406 -0.26042 C 0.01393 -0.2625 0.01341 -0.26435 0.01315 -0.26644 C 0.01211 -0.27222 0.01224 -0.2713 0.01029 -0.27732 C 0.00977 -0.28125 0.00859 -0.29121 0.00755 -0.29421 L 0.0056 -0.29908 C 0.00495 -0.30394 0.0043 -0.3088 0.00378 -0.31366 C 0.00339 -0.31621 0.00287 -0.31921 0.00274 -0.32199 C 0.00261 -0.32523 0.00274 -0.32847 0.00274 -0.33171 " pathEditMode="relative" rAng="0" ptsTypes="AAAAAAAAAAAAAAAAAAAAAAAAAAAAAAAAAAAAAAA">
                                      <p:cBhvr>
                                        <p:cTn id="70"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bldLst>
      <p:bldP spid="17" grpId="0" animBg="1"/>
      <p:bldP spid="16" grpId="0"/>
      <p:bldP spid="19" grpId="0"/>
      <p:bldP spid="20" grpId="0" animBg="1"/>
      <p:bldP spid="28" grpId="0"/>
      <p:bldP spid="29" grpId="0"/>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43567" y="4035156"/>
            <a:ext cx="9105696" cy="137616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97824" y="2528415"/>
            <a:ext cx="9552491" cy="1933828"/>
          </a:xfrm>
          <a:prstGeom prst="rect">
            <a:avLst/>
          </a:prstGeom>
        </p:spPr>
      </p:pic>
      <p:pic>
        <p:nvPicPr>
          <p:cNvPr id="1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70375" y="1480557"/>
            <a:ext cx="8978888" cy="1376162"/>
          </a:xfrm>
          <a:prstGeom prst="rect">
            <a:avLst/>
          </a:prstGeom>
        </p:spPr>
      </p:pic>
      <p:grpSp>
        <p:nvGrpSpPr>
          <p:cNvPr id="2" name="组合 83"/>
          <p:cNvGrpSpPr/>
          <p:nvPr/>
        </p:nvGrpSpPr>
        <p:grpSpPr>
          <a:xfrm>
            <a:off x="-17585" y="5963588"/>
            <a:ext cx="12203723" cy="889098"/>
            <a:chOff x="-17585" y="5729324"/>
            <a:chExt cx="12203723" cy="1123362"/>
          </a:xfrm>
        </p:grpSpPr>
        <p:pic>
          <p:nvPicPr>
            <p:cNvPr id="3"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4"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5" name="图片 41">
            <a:extLst>
              <a:ext uri="{FF2B5EF4-FFF2-40B4-BE49-F238E27FC236}">
                <a16:creationId xmlns:a16="http://schemas.microsoft.com/office/drawing/2014/main" id="{C6404664-6A19-4F62-A116-5F19AE9D7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6"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74379" y="2580989"/>
            <a:ext cx="1328661" cy="1979881"/>
          </a:xfrm>
          <a:prstGeom prst="rect">
            <a:avLst/>
          </a:prstGeom>
        </p:spPr>
      </p:pic>
      <p:grpSp>
        <p:nvGrpSpPr>
          <p:cNvPr id="12" name="Group 11"/>
          <p:cNvGrpSpPr/>
          <p:nvPr/>
        </p:nvGrpSpPr>
        <p:grpSpPr>
          <a:xfrm>
            <a:off x="551880" y="211557"/>
            <a:ext cx="10183242" cy="966714"/>
            <a:chOff x="321450" y="1350180"/>
            <a:chExt cx="10183242" cy="966714"/>
          </a:xfrm>
        </p:grpSpPr>
        <p:sp>
          <p:nvSpPr>
            <p:cNvPr id="8" name="Rounded Rectangle 7"/>
            <p:cNvSpPr/>
            <p:nvPr/>
          </p:nvSpPr>
          <p:spPr>
            <a:xfrm>
              <a:off x="1366705" y="1350180"/>
              <a:ext cx="8098137" cy="863450"/>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pic>
          <p:nvPicPr>
            <p:cNvPr id="7" name="图片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450" y="1350180"/>
              <a:ext cx="1284144" cy="966714"/>
            </a:xfrm>
            <a:prstGeom prst="rect">
              <a:avLst/>
            </a:prstGeom>
          </p:spPr>
        </p:pic>
        <p:sp>
          <p:nvSpPr>
            <p:cNvPr id="10" name="文本框 72"/>
            <p:cNvSpPr txBox="1"/>
            <p:nvPr/>
          </p:nvSpPr>
          <p:spPr>
            <a:xfrm>
              <a:off x="1366705" y="1399030"/>
              <a:ext cx="9137987" cy="646331"/>
            </a:xfrm>
            <a:prstGeom prst="rect">
              <a:avLst/>
            </a:prstGeom>
            <a:noFill/>
          </p:spPr>
          <p:txBody>
            <a:bodyPr wrap="square" rtlCol="0">
              <a:spAutoFit/>
            </a:bodyPr>
            <a:lstStyle/>
            <a:p>
              <a:r>
                <a:rPr lang="en-US" altLang="zh-CN" sz="3600" b="1">
                  <a:solidFill>
                    <a:srgbClr val="F08D1D"/>
                  </a:solidFill>
                  <a:latin typeface="Arial" panose="020B0604020202020204" pitchFamily="34" charset="0"/>
                  <a:cs typeface="Arial" panose="020B0604020202020204" pitchFamily="34" charset="0"/>
                </a:rPr>
                <a:t>  </a:t>
              </a:r>
              <a:r>
                <a:rPr lang="en-US" altLang="zh-CN" sz="3600" b="1">
                  <a:solidFill>
                    <a:srgbClr val="009999"/>
                  </a:solidFill>
                  <a:latin typeface="Arial" panose="020B0604020202020204" pitchFamily="34" charset="0"/>
                  <a:cs typeface="Arial" panose="020B0604020202020204" pitchFamily="34" charset="0"/>
                </a:rPr>
                <a:t>Theo em, thế nào là kể chuyện?</a:t>
              </a:r>
              <a:endParaRPr lang="zh-CN" altLang="en-US" sz="3600" b="1" dirty="0">
                <a:solidFill>
                  <a:srgbClr val="009999"/>
                </a:solidFill>
                <a:latin typeface="Arial" panose="020B0604020202020204" pitchFamily="34" charset="0"/>
                <a:ea typeface="汉仪帅线体简" panose="00020600040101010101" pitchFamily="18" charset="-122"/>
                <a:cs typeface="Arial" panose="020B0604020202020204" pitchFamily="34" charset="0"/>
              </a:endParaRPr>
            </a:p>
          </p:txBody>
        </p:sp>
      </p:grpSp>
      <p:sp>
        <p:nvSpPr>
          <p:cNvPr id="13" name="Content Placeholder 2">
            <a:extLst>
              <a:ext uri="{FF2B5EF4-FFF2-40B4-BE49-F238E27FC236}">
                <a16:creationId xmlns:a16="http://schemas.microsoft.com/office/drawing/2014/main" id="{D2B4D1DD-33CB-4352-88A0-F062550B9C22}"/>
              </a:ext>
            </a:extLst>
          </p:cNvPr>
          <p:cNvSpPr txBox="1"/>
          <p:nvPr/>
        </p:nvSpPr>
        <p:spPr>
          <a:xfrm>
            <a:off x="2515474" y="1887997"/>
            <a:ext cx="7858125"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dirty="0">
                <a:solidFill>
                  <a:srgbClr val="002060"/>
                </a:solidFill>
                <a:latin typeface="UTM Avo" panose="02040603050506020204" pitchFamily="18" charset="0"/>
                <a:cs typeface="Times New Roman" panose="02020603050405020304" pitchFamily="18" charset="0"/>
              </a:rPr>
              <a:t>1. Có nhân vật</a:t>
            </a:r>
            <a:endParaRPr lang="en-US" altLang="en-US" sz="3600" b="1" dirty="0">
              <a:solidFill>
                <a:srgbClr val="002060"/>
              </a:solidFill>
              <a:latin typeface="UTM Avo" panose="02040603050506020204" pitchFamily="18" charset="0"/>
              <a:ea typeface="Times New Roman" panose="02020603050405020304" pitchFamily="18" charset="0"/>
            </a:endParaRPr>
          </a:p>
        </p:txBody>
      </p:sp>
      <p:sp>
        <p:nvSpPr>
          <p:cNvPr id="14" name="Content Placeholder 2">
            <a:extLst>
              <a:ext uri="{FF2B5EF4-FFF2-40B4-BE49-F238E27FC236}">
                <a16:creationId xmlns:a16="http://schemas.microsoft.com/office/drawing/2014/main" id="{205576F2-7112-407E-AD82-D3B6DB885933}"/>
              </a:ext>
            </a:extLst>
          </p:cNvPr>
          <p:cNvSpPr txBox="1"/>
          <p:nvPr/>
        </p:nvSpPr>
        <p:spPr>
          <a:xfrm>
            <a:off x="1746870" y="2964934"/>
            <a:ext cx="9825897" cy="1214438"/>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633730" indent="-190500" eaLnBrk="1" hangingPunct="1"/>
            <a:r>
              <a:rPr lang="en-US" altLang="en-US" sz="3600" b="1" dirty="0">
                <a:solidFill>
                  <a:srgbClr val="0070C0"/>
                </a:solidFill>
                <a:latin typeface="UTM Avo" panose="02040603050506020204" pitchFamily="18" charset="0"/>
                <a:cs typeface="Times New Roman" panose="02020603050405020304" pitchFamily="18" charset="0"/>
              </a:rPr>
              <a:t>  </a:t>
            </a:r>
            <a:r>
              <a:rPr lang="en-US" altLang="en-US" sz="3600" b="1" dirty="0">
                <a:solidFill>
                  <a:schemeClr val="accent1">
                    <a:lumMod val="75000"/>
                  </a:schemeClr>
                </a:solidFill>
                <a:latin typeface="UTM Avo" panose="02040603050506020204" pitchFamily="18" charset="0"/>
                <a:cs typeface="Times New Roman" panose="02020603050405020304" pitchFamily="18" charset="0"/>
              </a:rPr>
              <a:t>2. Có các sự việc xảy ra theo một trình tự v</a:t>
            </a:r>
            <a:r>
              <a:rPr lang="en-US" altLang="en-US" sz="3600" b="1" dirty="0">
                <a:solidFill>
                  <a:schemeClr val="accent1">
                    <a:lumMod val="75000"/>
                  </a:schemeClr>
                </a:solidFill>
                <a:latin typeface="UTM Avo" panose="02040603050506020204" pitchFamily="18" charset="0"/>
                <a:ea typeface="Times New Roman" panose="02020603050405020304" pitchFamily="18" charset="0"/>
              </a:rPr>
              <a:t>à</a:t>
            </a:r>
            <a:r>
              <a:rPr lang="en-US" altLang="en-US" sz="3600" b="1" dirty="0">
                <a:solidFill>
                  <a:schemeClr val="accent1">
                    <a:lumMod val="75000"/>
                  </a:schemeClr>
                </a:solidFill>
                <a:latin typeface="UTM Avo" panose="02040603050506020204" pitchFamily="18" charset="0"/>
                <a:cs typeface="Times New Roman" panose="02020603050405020304" pitchFamily="18" charset="0"/>
              </a:rPr>
              <a:t> có kết quả của </a:t>
            </a:r>
            <a:r>
              <a:rPr lang="en-US" altLang="en-US" sz="3600" b="1">
                <a:solidFill>
                  <a:schemeClr val="accent1">
                    <a:lumMod val="75000"/>
                  </a:schemeClr>
                </a:solidFill>
                <a:latin typeface="UTM Avo" panose="02040603050506020204" pitchFamily="18" charset="0"/>
                <a:cs typeface="Times New Roman" panose="02020603050405020304" pitchFamily="18" charset="0"/>
              </a:rPr>
              <a:t>sự việc</a:t>
            </a:r>
            <a:endParaRPr lang="en-US" altLang="en-US" sz="3600" b="1" dirty="0">
              <a:solidFill>
                <a:schemeClr val="accent1">
                  <a:lumMod val="75000"/>
                </a:schemeClr>
              </a:solidFill>
              <a:latin typeface="UTM Avo" panose="02040603050506020204" pitchFamily="18" charset="0"/>
              <a:ea typeface="Times New Roman" panose="02020603050405020304" pitchFamily="18" charset="0"/>
            </a:endParaRPr>
          </a:p>
        </p:txBody>
      </p:sp>
      <p:sp>
        <p:nvSpPr>
          <p:cNvPr id="15" name="Content Placeholder 2">
            <a:extLst>
              <a:ext uri="{FF2B5EF4-FFF2-40B4-BE49-F238E27FC236}">
                <a16:creationId xmlns:a16="http://schemas.microsoft.com/office/drawing/2014/main" id="{8A427845-EBE6-4D34-993C-AF8F85DFCCC3}"/>
              </a:ext>
            </a:extLst>
          </p:cNvPr>
          <p:cNvSpPr txBox="1"/>
          <p:nvPr/>
        </p:nvSpPr>
        <p:spPr>
          <a:xfrm>
            <a:off x="2408647" y="4462243"/>
            <a:ext cx="7286625"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dirty="0">
                <a:solidFill>
                  <a:schemeClr val="accent5">
                    <a:lumMod val="75000"/>
                  </a:schemeClr>
                </a:solidFill>
                <a:latin typeface="UTM Avo" panose="02040603050506020204" pitchFamily="18" charset="0"/>
                <a:cs typeface="Times New Roman" panose="02020603050405020304" pitchFamily="18" charset="0"/>
              </a:rPr>
              <a:t>3. Có ý nghĩa, b</a:t>
            </a:r>
            <a:r>
              <a:rPr lang="en-US" altLang="en-US" sz="3600" b="1" dirty="0">
                <a:solidFill>
                  <a:schemeClr val="accent5">
                    <a:lumMod val="75000"/>
                  </a:schemeClr>
                </a:solidFill>
                <a:latin typeface="UTM Avo" panose="02040603050506020204" pitchFamily="18" charset="0"/>
                <a:ea typeface="Times New Roman" panose="02020603050405020304" pitchFamily="18" charset="0"/>
              </a:rPr>
              <a:t>à</a:t>
            </a:r>
            <a:r>
              <a:rPr lang="en-US" altLang="en-US" sz="3600" b="1" dirty="0">
                <a:solidFill>
                  <a:schemeClr val="accent5">
                    <a:lumMod val="75000"/>
                  </a:schemeClr>
                </a:solidFill>
                <a:latin typeface="UTM Avo" panose="02040603050506020204" pitchFamily="18" charset="0"/>
                <a:cs typeface="Times New Roman" panose="02020603050405020304" pitchFamily="18" charset="0"/>
              </a:rPr>
              <a:t>i học rút ra</a:t>
            </a:r>
            <a:endParaRPr lang="en-US" altLang="en-US" sz="3600" b="1" dirty="0">
              <a:solidFill>
                <a:schemeClr val="accent5">
                  <a:lumMod val="75000"/>
                </a:schemeClr>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52292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2" presetClass="entr" presetSubtype="8"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1.38778E-17 -1.85185E-6 L 1.38778E-17 0.00046 C 0.00013 -0.0081 0.00052 -0.0162 0.00091 -0.02407 C 0.00117 -0.03055 0.00182 -0.03704 0.00182 -0.04352 C 0.00182 -0.05393 0.00273 -0.06458 0.00091 -0.07477 C -0.00104 -0.08449 -0.00456 -0.08171 -0.00859 -0.08449 C -0.00964 -0.08518 -0.01068 -0.08588 -0.01133 -0.0868 C -0.0125 -0.08819 -0.01784 -0.09838 -0.01797 -0.09884 C -0.01836 -0.1 -0.01849 -0.10139 -0.01888 -0.10254 C -0.01979 -0.10393 -0.02083 -0.10486 -0.02174 -0.10625 L -0.02357 -0.11342 C -0.02396 -0.11458 -0.0237 -0.11643 -0.02461 -0.1169 L -0.02721 -0.11944 C -0.02682 -0.12338 -0.02721 -0.12824 -0.02552 -0.13148 L -0.02174 -0.13866 C -0.02109 -0.14028 -0.01979 -0.14097 -0.01888 -0.14236 C -0.01471 -0.15023 -0.01979 -0.14491 -0.01419 -0.14977 C -0.00742 -0.16273 -0.01797 -0.14282 -0.00951 -0.15694 C -0.0082 -0.15926 -0.00651 -0.16157 -0.00573 -0.16412 C -0.00547 -0.16528 -0.00534 -0.16666 -0.00482 -0.16782 C -0.00065 -0.17592 -0.00326 -0.16713 1.38778E-17 -0.175 C 0.00026 -0.17639 0.00026 -0.17754 0.00091 -0.17847 C 0.00156 -0.18032 0.00286 -0.18171 0.00378 -0.18333 C 0.01133 -0.20116 0.00104 -0.18079 0.00755 -0.19305 C 0.00768 -0.19537 0.00794 -0.19791 0.00846 -0.20023 C 0.00859 -0.20162 0.00898 -0.20278 0.00938 -0.20393 C 0.00977 -0.20555 0.01003 -0.20717 0.01029 -0.20879 C 0.01068 -0.21111 0.01081 -0.21366 0.01133 -0.21597 C 0.01172 -0.21829 0.01263 -0.2206 0.01315 -0.22315 C 0.01354 -0.22546 0.0138 -0.22801 0.01406 -0.23032 C 0.01432 -0.23241 0.01471 -0.23449 0.01523 -0.23634 C 0.01471 -0.24421 0.01458 -0.25231 0.01406 -0.26041 C 0.01393 -0.2625 0.01341 -0.26435 0.01315 -0.26643 C 0.01211 -0.27222 0.01224 -0.27129 0.01029 -0.27731 C 0.00977 -0.28125 0.00859 -0.2912 0.00755 -0.29421 L 0.0056 -0.29907 C 0.00495 -0.30393 0.0043 -0.30879 0.00378 -0.31366 C 0.00339 -0.3162 0.00286 -0.31921 0.00273 -0.32199 C 0.0026 -0.32523 0.00273 -0.32847 0.00273 -0.33171 " pathEditMode="relative" rAng="0" ptsTypes="AAAAAAAAAAAAAAAAAAAAAAAAAAAAAAAAAAAAAAA">
                                      <p:cBhvr>
                                        <p:cTn id="54" dur="5000" fill="hold"/>
                                        <p:tgtEl>
                                          <p:spTgt spid="6"/>
                                        </p:tgtEl>
                                        <p:attrNameLst>
                                          <p:attrName>ppt_x</p:attrName>
                                          <p:attrName>ppt_y</p:attrName>
                                        </p:attrNameLst>
                                      </p:cBhvr>
                                      <p:rCtr x="-599" y="-16574"/>
                                    </p:animMotion>
                                  </p:childTnLst>
                                </p:cTn>
                              </p:par>
                            </p:childTnLst>
                          </p:cTn>
                        </p:par>
                      </p:childTnLst>
                    </p:cTn>
                  </p:par>
                </p:childTnLst>
              </p:cTn>
              <p:nextCondLst>
                <p:cond evt="onClick" delay="0">
                  <p:tgtEl>
                    <p:spTgt spid="6"/>
                  </p:tgtEl>
                </p:cond>
              </p:nextCondLst>
            </p:seq>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丫头\png\小人\卡通类素材\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2459">
            <a:off x="1128382" y="231886"/>
            <a:ext cx="7141107" cy="565601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004" y="1384270"/>
            <a:ext cx="3830321" cy="4784444"/>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4732421"/>
            <a:ext cx="12192000" cy="21667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原创设计师QQ：178119980 喵小姐"/>
          <p:cNvSpPr/>
          <p:nvPr/>
        </p:nvSpPr>
        <p:spPr>
          <a:xfrm>
            <a:off x="2268468" y="2664831"/>
            <a:ext cx="4774014" cy="1026756"/>
          </a:xfrm>
          <a:prstGeom prst="rect">
            <a:avLst/>
          </a:prstGeom>
        </p:spPr>
        <p:txBody>
          <a:bodyPr wrap="square">
            <a:spAutoFit/>
          </a:bodyPr>
          <a:lstStyle/>
          <a:p>
            <a:pPr algn="ctr">
              <a:lnSpc>
                <a:spcPct val="130000"/>
              </a:lnSpc>
            </a:pPr>
            <a:r>
              <a:rPr lang="en-US" altLang="zh-CN" sz="5400" b="1">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GHI NHỚ</a:t>
            </a:r>
            <a:endParaRPr lang="en-US" altLang="zh-CN" sz="4000" dirty="0">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
        <p:nvSpPr>
          <p:cNvPr id="6" name="原创设计师QQ：178119980 喵小姐"/>
          <p:cNvSpPr/>
          <p:nvPr/>
        </p:nvSpPr>
        <p:spPr>
          <a:xfrm>
            <a:off x="3348331" y="1876704"/>
            <a:ext cx="2284041" cy="1026756"/>
          </a:xfrm>
          <a:prstGeom prst="rect">
            <a:avLst/>
          </a:prstGeom>
        </p:spPr>
        <p:txBody>
          <a:bodyPr wrap="square">
            <a:spAutoFit/>
          </a:bodyPr>
          <a:lstStyle/>
          <a:p>
            <a:pPr algn="ctr">
              <a:lnSpc>
                <a:spcPct val="130000"/>
              </a:lnSpc>
            </a:pPr>
            <a:r>
              <a:rPr lang="en-US" altLang="zh-CN" sz="5400" b="1">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02</a:t>
            </a:r>
            <a:endParaRPr lang="en-US" altLang="zh-CN" sz="4000" dirty="0">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81504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3E68FD93-A33F-4EB1-B76D-BE9C3DE35DD1}"/>
              </a:ext>
            </a:extLst>
          </p:cNvPr>
          <p:cNvGrpSpPr/>
          <p:nvPr/>
        </p:nvGrpSpPr>
        <p:grpSpPr>
          <a:xfrm>
            <a:off x="218495" y="157044"/>
            <a:ext cx="3970264" cy="826665"/>
            <a:chOff x="218495" y="92877"/>
            <a:chExt cx="3970264" cy="826665"/>
          </a:xfrm>
        </p:grpSpPr>
        <p:pic>
          <p:nvPicPr>
            <p:cNvPr id="3" name="图片 6">
              <a:extLst>
                <a:ext uri="{FF2B5EF4-FFF2-40B4-BE49-F238E27FC236}">
                  <a16:creationId xmlns:a16="http://schemas.microsoft.com/office/drawing/2014/main" id="{03561646-1870-4B43-8051-95DC8DF6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95" y="154140"/>
              <a:ext cx="3660012" cy="765402"/>
            </a:xfrm>
            <a:prstGeom prst="rect">
              <a:avLst/>
            </a:prstGeom>
          </p:spPr>
        </p:pic>
        <p:sp>
          <p:nvSpPr>
            <p:cNvPr id="4" name="Rectangle 2">
              <a:extLst>
                <a:ext uri="{FF2B5EF4-FFF2-40B4-BE49-F238E27FC236}">
                  <a16:creationId xmlns:a16="http://schemas.microsoft.com/office/drawing/2014/main" id="{E23555F7-7FE3-4644-84C1-453197181E6C}"/>
                </a:ext>
              </a:extLst>
            </p:cNvPr>
            <p:cNvSpPr txBox="1">
              <a:spLocks noChangeArrowheads="1"/>
            </p:cNvSpPr>
            <p:nvPr/>
          </p:nvSpPr>
          <p:spPr>
            <a:xfrm>
              <a:off x="911650" y="92877"/>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4400" b="1">
                  <a:solidFill>
                    <a:srgbClr val="12CBB9"/>
                  </a:solidFill>
                  <a:latin typeface="UTM HelvetIns" panose="02040603050506020204" pitchFamily="18" charset="0"/>
                  <a:ea typeface="思源黑体旧字形 Normal" panose="020B0400000000000000" pitchFamily="34" charset="-128"/>
                </a:rPr>
                <a:t>Ghi nhớ</a:t>
              </a:r>
              <a:endParaRPr lang="zh-CN" altLang="en-US" sz="4400" b="1" dirty="0">
                <a:solidFill>
                  <a:srgbClr val="12CBB9"/>
                </a:solidFill>
                <a:latin typeface="UTM HelvetIns" panose="02040603050506020204" pitchFamily="18" charset="0"/>
                <a:ea typeface="思源黑体旧字形 Normal" panose="020B0400000000000000" pitchFamily="34" charset="-128"/>
              </a:endParaRPr>
            </a:p>
          </p:txBody>
        </p:sp>
      </p:grpSp>
      <p:grpSp>
        <p:nvGrpSpPr>
          <p:cNvPr id="5" name="组合 83"/>
          <p:cNvGrpSpPr/>
          <p:nvPr/>
        </p:nvGrpSpPr>
        <p:grpSpPr>
          <a:xfrm>
            <a:off x="-17585" y="5963588"/>
            <a:ext cx="12203723" cy="889098"/>
            <a:chOff x="-17585" y="5729324"/>
            <a:chExt cx="12203723" cy="1123362"/>
          </a:xfrm>
        </p:grpSpPr>
        <p:pic>
          <p:nvPicPr>
            <p:cNvPr id="6"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7"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0">
            <a:extLst>
              <a:ext uri="{FF2B5EF4-FFF2-40B4-BE49-F238E27FC236}">
                <a16:creationId xmlns:a16="http://schemas.microsoft.com/office/drawing/2014/main" id="{E9473D9A-BDD9-47E9-882F-76CDDDA902D0}"/>
              </a:ext>
            </a:extLst>
          </p:cNvPr>
          <p:cNvPicPr>
            <a:picLocks noChangeAspect="1"/>
          </p:cNvPicPr>
          <p:nvPr/>
        </p:nvPicPr>
        <p:blipFill>
          <a:blip r:embed="rId4"/>
          <a:stretch>
            <a:fillRect/>
          </a:stretch>
        </p:blipFill>
        <p:spPr>
          <a:xfrm>
            <a:off x="1756754" y="751025"/>
            <a:ext cx="9761477" cy="5212563"/>
          </a:xfrm>
          <a:prstGeom prst="rect">
            <a:avLst/>
          </a:prstGeom>
        </p:spPr>
      </p:pic>
      <p:pic>
        <p:nvPicPr>
          <p:cNvPr id="11"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44374" y="2838188"/>
            <a:ext cx="1826342" cy="2721491"/>
          </a:xfrm>
          <a:prstGeom prst="rect">
            <a:avLst/>
          </a:prstGeom>
        </p:spPr>
      </p:pic>
      <p:sp>
        <p:nvSpPr>
          <p:cNvPr id="12" name="Rectangle 5">
            <a:extLst>
              <a:ext uri="{FF2B5EF4-FFF2-40B4-BE49-F238E27FC236}">
                <a16:creationId xmlns:a16="http://schemas.microsoft.com/office/drawing/2014/main" id="{4B0CBB68-A64D-4521-AA57-7A56410B6A83}"/>
              </a:ext>
            </a:extLst>
          </p:cNvPr>
          <p:cNvSpPr>
            <a:spLocks noChangeArrowheads="1"/>
          </p:cNvSpPr>
          <p:nvPr/>
        </p:nvSpPr>
        <p:spPr bwMode="auto">
          <a:xfrm>
            <a:off x="2543694" y="2004726"/>
            <a:ext cx="6967316"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宋体" charset="-122"/>
                <a:sym typeface="Calibri" charset="0"/>
              </a:defRPr>
            </a:lvl1pPr>
            <a:lvl2pPr marL="742950" indent="-285750">
              <a:spcBef>
                <a:spcPct val="20000"/>
              </a:spcBef>
              <a:buFont typeface="Arial" charset="0"/>
              <a:buChar char="–"/>
              <a:defRPr sz="2800">
                <a:solidFill>
                  <a:schemeClr val="tx1"/>
                </a:solidFill>
                <a:latin typeface="Calibri" charset="0"/>
                <a:ea typeface="宋体" charset="-122"/>
                <a:sym typeface="Calibri" charset="0"/>
              </a:defRPr>
            </a:lvl2pPr>
            <a:lvl3pPr marL="1143000" indent="-228600">
              <a:spcBef>
                <a:spcPct val="20000"/>
              </a:spcBef>
              <a:buFont typeface="Arial" charset="0"/>
              <a:buChar char="•"/>
              <a:defRPr sz="2400">
                <a:solidFill>
                  <a:schemeClr val="tx1"/>
                </a:solidFill>
                <a:latin typeface="Calibri" charset="0"/>
                <a:ea typeface="宋体" charset="-122"/>
                <a:sym typeface="Calibri" charset="0"/>
              </a:defRPr>
            </a:lvl3pPr>
            <a:lvl4pPr marL="1600200" indent="-228600">
              <a:spcBef>
                <a:spcPct val="20000"/>
              </a:spcBef>
              <a:buFont typeface="Arial" charset="0"/>
              <a:buChar char="–"/>
              <a:defRPr sz="2000">
                <a:solidFill>
                  <a:schemeClr val="tx1"/>
                </a:solidFill>
                <a:latin typeface="Calibri" charset="0"/>
                <a:ea typeface="宋体" charset="-122"/>
                <a:sym typeface="Calibri" charset="0"/>
              </a:defRPr>
            </a:lvl4pPr>
            <a:lvl5pPr marL="2057400" indent="-228600">
              <a:spcBef>
                <a:spcPct val="20000"/>
              </a:spcBef>
              <a:buFont typeface="Arial" charset="0"/>
              <a:buChar char="»"/>
              <a:defRPr sz="2000">
                <a:solidFill>
                  <a:schemeClr val="tx1"/>
                </a:solidFill>
                <a:latin typeface="Calibri" charset="0"/>
                <a:ea typeface="宋体" charset="-122"/>
                <a:sym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宋体" charset="-122"/>
                <a:sym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宋体" charset="-122"/>
                <a:sym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宋体" charset="-122"/>
                <a:sym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宋体" charset="-122"/>
                <a:sym typeface="Calibri" charset="0"/>
              </a:defRPr>
            </a:lvl9pPr>
          </a:lstStyle>
          <a:p>
            <a:pPr algn="just"/>
            <a:r>
              <a:rPr lang="en-US" altLang="en-US" sz="3600" b="1" i="1">
                <a:latin typeface="UTM Aptima" panose="02040603050506020204" pitchFamily="18" charset="0"/>
                <a:cs typeface="Times New Roman" panose="02020603050405020304" pitchFamily="18" charset="0"/>
              </a:rPr>
              <a:t> </a:t>
            </a:r>
            <a:r>
              <a:rPr lang="en-US" altLang="en-US" sz="3600" b="1">
                <a:solidFill>
                  <a:srgbClr val="12CBB9"/>
                </a:solidFill>
                <a:latin typeface="UTM Aptima" panose="02040603050506020204" pitchFamily="18" charset="0"/>
                <a:cs typeface="Times New Roman" panose="02020603050405020304" pitchFamily="18" charset="0"/>
              </a:rPr>
              <a:t>Kể chuyện </a:t>
            </a:r>
            <a:r>
              <a:rPr lang="en-US" altLang="en-US" sz="3600" b="1">
                <a:latin typeface="UTM Aptima" panose="02040603050506020204" pitchFamily="18" charset="0"/>
                <a:cs typeface="Times New Roman" panose="02020603050405020304" pitchFamily="18" charset="0"/>
              </a:rPr>
              <a:t>l</a:t>
            </a:r>
            <a:r>
              <a:rPr lang="en-US" altLang="en-US" sz="3600" b="1">
                <a:latin typeface="UTM Aptima" panose="02040603050506020204" pitchFamily="18" charset="0"/>
                <a:ea typeface="Times New Roman" panose="02020603050405020304" pitchFamily="18" charset="0"/>
              </a:rPr>
              <a:t>à</a:t>
            </a:r>
            <a:r>
              <a:rPr lang="en-US" altLang="en-US" sz="3600" b="1">
                <a:latin typeface="UTM Aptima" panose="02040603050506020204" pitchFamily="18" charset="0"/>
                <a:cs typeface="Times New Roman" panose="02020603050405020304" pitchFamily="18" charset="0"/>
              </a:rPr>
              <a:t> kể lại một chuỗi sự việc có đầu có cuối, liên quan đến một hay một số nhân vật.</a:t>
            </a:r>
          </a:p>
          <a:p>
            <a:pPr algn="just"/>
            <a:r>
              <a:rPr lang="en-US" altLang="en-US" sz="3600" b="1">
                <a:latin typeface="UTM Aptima" panose="02040603050506020204" pitchFamily="18" charset="0"/>
                <a:cs typeface="Times New Roman" panose="02020603050405020304" pitchFamily="18" charset="0"/>
              </a:rPr>
              <a:t> Mỗi câu chuyện cần nói lên được một điều có ý nghĩa.</a:t>
            </a:r>
            <a:endParaRPr lang="en-US" altLang="en-US" sz="3600" b="1">
              <a:latin typeface="UTM Aptima" panose="02040603050506020204" pitchFamily="18" charset="0"/>
              <a:ea typeface="Times New Roman" panose="02020603050405020304" pitchFamily="18" charset="0"/>
            </a:endParaRPr>
          </a:p>
          <a:p>
            <a:pPr marR="0" indent="0" algn="just" fontAlgn="auto">
              <a:lnSpc>
                <a:spcPct val="120000"/>
              </a:lnSpc>
              <a:spcBef>
                <a:spcPct val="0"/>
              </a:spcBef>
              <a:spcAft>
                <a:spcPts val="0"/>
              </a:spcAft>
              <a:buClrTx/>
              <a:buSzTx/>
              <a:buNone/>
              <a:tabLst/>
              <a:defRPr/>
            </a:pPr>
            <a:endParaRPr lang="zh-CN" altLang="en-US" sz="3600" dirty="0">
              <a:latin typeface="UTM Aptima" panose="02040603050506020204" pitchFamily="18" charset="0"/>
              <a:ea typeface="思源黑体旧字形 Normal" panose="020B0400000000000000" pitchFamily="34" charset="-128"/>
              <a:cs typeface="Times New Roman" panose="02020603050405020304" pitchFamily="18" charset="0"/>
              <a:sym typeface="微软雅黑" charset="-122"/>
            </a:endParaRPr>
          </a:p>
        </p:txBody>
      </p:sp>
      <p:pic>
        <p:nvPicPr>
          <p:cNvPr id="13" name="图片 41">
            <a:extLst>
              <a:ext uri="{FF2B5EF4-FFF2-40B4-BE49-F238E27FC236}">
                <a16:creationId xmlns:a16="http://schemas.microsoft.com/office/drawing/2014/main" id="{C6404664-6A19-4F62-A116-5F19AE9D74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4754" y="40806"/>
            <a:ext cx="2633477" cy="2398781"/>
          </a:xfrm>
          <a:prstGeom prst="rect">
            <a:avLst/>
          </a:prstGeom>
        </p:spPr>
      </p:pic>
    </p:spTree>
    <p:extLst>
      <p:ext uri="{BB962C8B-B14F-4D97-AF65-F5344CB8AC3E}">
        <p14:creationId xmlns:p14="http://schemas.microsoft.com/office/powerpoint/2010/main" val="1203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anim calcmode="lin" valueType="num">
                                      <p:cBhvr>
                                        <p:cTn id="12" dur="1250" fill="hold"/>
                                        <p:tgtEl>
                                          <p:spTgt spid="5"/>
                                        </p:tgtEl>
                                        <p:attrNameLst>
                                          <p:attrName>ppt_x</p:attrName>
                                        </p:attrNameLst>
                                      </p:cBhvr>
                                      <p:tavLst>
                                        <p:tav tm="0">
                                          <p:val>
                                            <p:strVal val="#ppt_x"/>
                                          </p:val>
                                        </p:tav>
                                        <p:tav tm="100000">
                                          <p:val>
                                            <p:strVal val="#ppt_x"/>
                                          </p:val>
                                        </p:tav>
                                      </p:tavLst>
                                    </p:anim>
                                    <p:anim calcmode="lin" valueType="num">
                                      <p:cBhvr>
                                        <p:cTn id="13" dur="1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37"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875E-6 1.48148E-6 L 1.875E-6 0.00046 C 0.00013 -0.0081 0.00052 -0.01621 0.00091 -0.02408 C 0.00117 -0.03056 0.00182 -0.03704 0.00182 -0.04352 C 0.00182 -0.05394 0.00273 -0.06458 0.00091 -0.07477 C -0.00104 -0.08449 -0.00456 -0.08171 -0.0086 -0.08449 C -0.00964 -0.08519 -0.01068 -0.08588 -0.01133 -0.08681 C -0.0125 -0.0882 -0.01784 -0.09838 -0.01797 -0.09884 C -0.01836 -0.1 -0.01849 -0.10139 -0.01888 -0.10255 C -0.01979 -0.10394 -0.02084 -0.10486 -0.02175 -0.10625 L -0.02357 -0.11343 C -0.02396 -0.11458 -0.0237 -0.11644 -0.02461 -0.1169 L -0.02722 -0.11945 C -0.02682 -0.12338 -0.02722 -0.12824 -0.02552 -0.13148 L -0.02175 -0.13866 C -0.0211 -0.14028 -0.01979 -0.14097 -0.01888 -0.14236 C -0.01472 -0.15023 -0.01979 -0.14491 -0.01419 -0.14977 C -0.00742 -0.16273 -0.01797 -0.14283 -0.00951 -0.15695 C -0.0082 -0.15926 -0.00651 -0.16158 -0.00573 -0.16412 C -0.00547 -0.16528 -0.00534 -0.16667 -0.00482 -0.16783 C -0.00065 -0.17593 -0.00326 -0.16713 1.875E-6 -0.175 C 0.00026 -0.17639 0.00026 -0.17755 0.00091 -0.17847 C 0.00156 -0.18033 0.00286 -0.18171 0.00377 -0.18333 C 0.01133 -0.20116 0.00104 -0.18079 0.00755 -0.19306 C 0.00768 -0.19537 0.00794 -0.19792 0.00846 -0.20023 C 0.00859 -0.20162 0.00898 -0.20278 0.00937 -0.20394 C 0.00976 -0.20556 0.01002 -0.20718 0.01028 -0.2088 C 0.01068 -0.21111 0.01081 -0.21366 0.01133 -0.21597 C 0.01172 -0.21829 0.01263 -0.2206 0.01315 -0.22315 C 0.01354 -0.22546 0.0138 -0.22801 0.01406 -0.23033 C 0.01432 -0.23241 0.01471 -0.23449 0.01523 -0.23634 C 0.01471 -0.24421 0.01458 -0.25232 0.01406 -0.26042 C 0.01393 -0.2625 0.01341 -0.26435 0.01315 -0.26644 C 0.01211 -0.27222 0.01224 -0.2713 0.01028 -0.27732 C 0.00976 -0.28125 0.00859 -0.29121 0.00755 -0.29421 L 0.0056 -0.29908 C 0.00495 -0.30394 0.0043 -0.3088 0.00377 -0.31366 C 0.00338 -0.31621 0.00286 -0.31921 0.00273 -0.32199 C 0.0026 -0.32523 0.00273 -0.32847 0.00273 -0.33171 " pathEditMode="relative" rAng="0" ptsTypes="AAAAAAAAAAAAAAAAAAAAAAAAAAAAAAAAAAAAAAA">
                                      <p:cBhvr>
                                        <p:cTn id="30" dur="5000" fill="hold"/>
                                        <p:tgtEl>
                                          <p:spTgt spid="11"/>
                                        </p:tgtEl>
                                        <p:attrNameLst>
                                          <p:attrName>ppt_x</p:attrName>
                                          <p:attrName>ppt_y</p:attrName>
                                        </p:attrNameLst>
                                      </p:cBhvr>
                                      <p:rCtr x="-599" y="-16574"/>
                                    </p:animMotion>
                                  </p:childTnLst>
                                </p:cTn>
                              </p:par>
                            </p:childTnLst>
                          </p:cTn>
                        </p:par>
                      </p:childTnLst>
                    </p:cTn>
                  </p:par>
                </p:childTnLst>
              </p:cTn>
              <p:nextCondLst>
                <p:cond evt="onClick" delay="0">
                  <p:tgtEl>
                    <p:spTgt spid="11"/>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丫头\png\小人\卡通类素材\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2459">
            <a:off x="1128382" y="231886"/>
            <a:ext cx="7141107" cy="565601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004" y="1384270"/>
            <a:ext cx="3830321" cy="4784444"/>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4732421"/>
            <a:ext cx="12192000" cy="21667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原创设计师QQ：178119980 喵小姐"/>
          <p:cNvSpPr/>
          <p:nvPr/>
        </p:nvSpPr>
        <p:spPr>
          <a:xfrm>
            <a:off x="2268468" y="2664831"/>
            <a:ext cx="4774014" cy="1026756"/>
          </a:xfrm>
          <a:prstGeom prst="rect">
            <a:avLst/>
          </a:prstGeom>
        </p:spPr>
        <p:txBody>
          <a:bodyPr wrap="square">
            <a:spAutoFit/>
          </a:bodyPr>
          <a:lstStyle/>
          <a:p>
            <a:pPr algn="ctr">
              <a:lnSpc>
                <a:spcPct val="130000"/>
              </a:lnSpc>
            </a:pPr>
            <a:r>
              <a:rPr lang="en-US" altLang="zh-CN" sz="5400" b="1">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LUYỆN TẬP</a:t>
            </a:r>
            <a:endParaRPr lang="en-US" altLang="zh-CN" sz="4000" dirty="0">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
        <p:nvSpPr>
          <p:cNvPr id="6" name="原创设计师QQ：178119980 喵小姐"/>
          <p:cNvSpPr/>
          <p:nvPr/>
        </p:nvSpPr>
        <p:spPr>
          <a:xfrm>
            <a:off x="3348331" y="1876704"/>
            <a:ext cx="2284041" cy="1026756"/>
          </a:xfrm>
          <a:prstGeom prst="rect">
            <a:avLst/>
          </a:prstGeom>
        </p:spPr>
        <p:txBody>
          <a:bodyPr wrap="square">
            <a:spAutoFit/>
          </a:bodyPr>
          <a:lstStyle/>
          <a:p>
            <a:pPr algn="ctr">
              <a:lnSpc>
                <a:spcPct val="130000"/>
              </a:lnSpc>
            </a:pPr>
            <a:r>
              <a:rPr lang="en-US" altLang="zh-CN" sz="5400" b="1">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03</a:t>
            </a:r>
            <a:endParaRPr lang="en-US" altLang="zh-CN" sz="4000" dirty="0">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692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
            <a:extLst>
              <a:ext uri="{FF2B5EF4-FFF2-40B4-BE49-F238E27FC236}">
                <a16:creationId xmlns:a16="http://schemas.microsoft.com/office/drawing/2014/main" id="{3E68FD93-A33F-4EB1-B76D-BE9C3DE35DD1}"/>
              </a:ext>
            </a:extLst>
          </p:cNvPr>
          <p:cNvGrpSpPr/>
          <p:nvPr/>
        </p:nvGrpSpPr>
        <p:grpSpPr>
          <a:xfrm>
            <a:off x="218495" y="157044"/>
            <a:ext cx="3970264" cy="826665"/>
            <a:chOff x="218495" y="92877"/>
            <a:chExt cx="3970264" cy="826665"/>
          </a:xfrm>
        </p:grpSpPr>
        <p:pic>
          <p:nvPicPr>
            <p:cNvPr id="3" name="图片 6">
              <a:extLst>
                <a:ext uri="{FF2B5EF4-FFF2-40B4-BE49-F238E27FC236}">
                  <a16:creationId xmlns:a16="http://schemas.microsoft.com/office/drawing/2014/main" id="{03561646-1870-4B43-8051-95DC8DF6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95" y="154140"/>
              <a:ext cx="3660012" cy="765402"/>
            </a:xfrm>
            <a:prstGeom prst="rect">
              <a:avLst/>
            </a:prstGeom>
          </p:spPr>
        </p:pic>
        <p:sp>
          <p:nvSpPr>
            <p:cNvPr id="4" name="Rectangle 2">
              <a:extLst>
                <a:ext uri="{FF2B5EF4-FFF2-40B4-BE49-F238E27FC236}">
                  <a16:creationId xmlns:a16="http://schemas.microsoft.com/office/drawing/2014/main" id="{E23555F7-7FE3-4644-84C1-453197181E6C}"/>
                </a:ext>
              </a:extLst>
            </p:cNvPr>
            <p:cNvSpPr txBox="1">
              <a:spLocks noChangeArrowheads="1"/>
            </p:cNvSpPr>
            <p:nvPr/>
          </p:nvSpPr>
          <p:spPr>
            <a:xfrm>
              <a:off x="911650" y="92877"/>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4400" b="1">
                  <a:solidFill>
                    <a:srgbClr val="12CBB9"/>
                  </a:solidFill>
                  <a:effectLst>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Tình huống</a:t>
              </a:r>
              <a:endParaRPr lang="zh-CN" altLang="en-US" sz="4400" b="1" dirty="0">
                <a:solidFill>
                  <a:srgbClr val="12CBB9"/>
                </a:solidFill>
                <a:effectLst>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endParaRPr>
            </a:p>
          </p:txBody>
        </p:sp>
      </p:grpSp>
      <p:grpSp>
        <p:nvGrpSpPr>
          <p:cNvPr id="5" name="组合 83"/>
          <p:cNvGrpSpPr/>
          <p:nvPr/>
        </p:nvGrpSpPr>
        <p:grpSpPr>
          <a:xfrm>
            <a:off x="-17585" y="5963588"/>
            <a:ext cx="12203723" cy="889098"/>
            <a:chOff x="-17585" y="5729324"/>
            <a:chExt cx="12203723" cy="1123362"/>
          </a:xfrm>
        </p:grpSpPr>
        <p:pic>
          <p:nvPicPr>
            <p:cNvPr id="6"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7"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1"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44374" y="2838188"/>
            <a:ext cx="1826342" cy="2721491"/>
          </a:xfrm>
          <a:prstGeom prst="rect">
            <a:avLst/>
          </a:prstGeom>
        </p:spPr>
      </p:pic>
      <p:pic>
        <p:nvPicPr>
          <p:cNvPr id="13" name="图片 41">
            <a:extLst>
              <a:ext uri="{FF2B5EF4-FFF2-40B4-BE49-F238E27FC236}">
                <a16:creationId xmlns:a16="http://schemas.microsoft.com/office/drawing/2014/main" id="{C6404664-6A19-4F62-A116-5F19AE9D74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754" y="40806"/>
            <a:ext cx="2633477" cy="2398781"/>
          </a:xfrm>
          <a:prstGeom prst="rect">
            <a:avLst/>
          </a:prstGeom>
        </p:spPr>
      </p:pic>
      <p:grpSp>
        <p:nvGrpSpPr>
          <p:cNvPr id="16" name="Group 15">
            <a:extLst>
              <a:ext uri="{FF2B5EF4-FFF2-40B4-BE49-F238E27FC236}">
                <a16:creationId xmlns:a16="http://schemas.microsoft.com/office/drawing/2014/main" id="{4A60EBC7-9593-4062-B240-24AEB0DE6F66}"/>
              </a:ext>
            </a:extLst>
          </p:cNvPr>
          <p:cNvGrpSpPr/>
          <p:nvPr/>
        </p:nvGrpSpPr>
        <p:grpSpPr>
          <a:xfrm>
            <a:off x="1413540" y="2069432"/>
            <a:ext cx="9000613" cy="3980949"/>
            <a:chOff x="2048501" y="325883"/>
            <a:chExt cx="9000613" cy="5005410"/>
          </a:xfrm>
        </p:grpSpPr>
        <p:pic>
          <p:nvPicPr>
            <p:cNvPr id="17" name="图片 8" descr="1a65b68fb623082e0399b59436df0841">
              <a:extLst>
                <a:ext uri="{FF2B5EF4-FFF2-40B4-BE49-F238E27FC236}">
                  <a16:creationId xmlns:a16="http://schemas.microsoft.com/office/drawing/2014/main" id="{537B192D-EA70-4B99-A5AB-6D4E7A13E175}"/>
                </a:ext>
              </a:extLst>
            </p:cNvPr>
            <p:cNvPicPr/>
            <p:nvPr/>
          </p:nvPicPr>
          <p:blipFill>
            <a:blip r:embed="rId6"/>
            <a:stretch>
              <a:fillRect/>
            </a:stretch>
          </p:blipFill>
          <p:spPr>
            <a:xfrm>
              <a:off x="2048501" y="325883"/>
              <a:ext cx="9000613" cy="5005410"/>
            </a:xfrm>
            <a:prstGeom prst="rect">
              <a:avLst/>
            </a:prstGeom>
          </p:spPr>
        </p:pic>
        <p:sp>
          <p:nvSpPr>
            <p:cNvPr id="18" name="Rectangle 17">
              <a:extLst>
                <a:ext uri="{FF2B5EF4-FFF2-40B4-BE49-F238E27FC236}">
                  <a16:creationId xmlns:a16="http://schemas.microsoft.com/office/drawing/2014/main" id="{AF9A175F-9EBC-4384-9CA7-AFE8307998B8}"/>
                </a:ext>
              </a:extLst>
            </p:cNvPr>
            <p:cNvSpPr/>
            <p:nvPr/>
          </p:nvSpPr>
          <p:spPr>
            <a:xfrm>
              <a:off x="2911552" y="965655"/>
              <a:ext cx="7019260" cy="359891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r>
                <a:rPr lang="en-US" altLang="en-US" sz="3600" b="1">
                  <a:latin typeface="Times New Roman" panose="02020603050405020304" pitchFamily="18" charset="0"/>
                </a:rPr>
                <a:t>	</a:t>
              </a:r>
              <a:r>
                <a:rPr lang="en-US" altLang="en-US" sz="3600" b="1">
                  <a:latin typeface="UTM Aptima" panose="02040603050506020204" pitchFamily="18" charset="0"/>
                </a:rPr>
                <a:t>Trên </a:t>
              </a:r>
              <a:r>
                <a:rPr lang="en-US" altLang="en-US" sz="3600" b="1" dirty="0" err="1">
                  <a:latin typeface="UTM Aptima" panose="02040603050506020204" pitchFamily="18" charset="0"/>
                </a:rPr>
                <a:t>đường</a:t>
              </a:r>
              <a:r>
                <a:rPr lang="en-US" altLang="en-US" sz="3600" b="1" dirty="0">
                  <a:latin typeface="UTM Aptima" panose="02040603050506020204" pitchFamily="18" charset="0"/>
                </a:rPr>
                <a:t> </a:t>
              </a:r>
              <a:r>
                <a:rPr lang="en-US" altLang="en-US" sz="3600" b="1" dirty="0" err="1">
                  <a:latin typeface="UTM Aptima" panose="02040603050506020204" pitchFamily="18" charset="0"/>
                </a:rPr>
                <a:t>đi</a:t>
              </a:r>
              <a:r>
                <a:rPr lang="en-US" altLang="en-US" sz="3600" b="1" dirty="0">
                  <a:latin typeface="UTM Aptima" panose="02040603050506020204" pitchFamily="18" charset="0"/>
                </a:rPr>
                <a:t> </a:t>
              </a:r>
              <a:r>
                <a:rPr lang="en-US" altLang="en-US" sz="3600" b="1" err="1">
                  <a:latin typeface="UTM Aptima" panose="02040603050506020204" pitchFamily="18" charset="0"/>
                </a:rPr>
                <a:t>học</a:t>
              </a:r>
              <a:r>
                <a:rPr lang="en-US" altLang="en-US" sz="3600" b="1">
                  <a:latin typeface="UTM Aptima" panose="02040603050506020204" pitchFamily="18" charset="0"/>
                </a:rPr>
                <a:t> về, </a:t>
              </a:r>
              <a:r>
                <a:rPr lang="en-US" altLang="en-US" sz="3600" b="1" dirty="0" err="1">
                  <a:latin typeface="UTM Aptima" panose="02040603050506020204" pitchFamily="18" charset="0"/>
                </a:rPr>
                <a:t>em</a:t>
              </a:r>
              <a:r>
                <a:rPr lang="en-US" altLang="en-US" sz="3600" b="1" dirty="0">
                  <a:latin typeface="UTM Aptima" panose="02040603050506020204" pitchFamily="18" charset="0"/>
                </a:rPr>
                <a:t> </a:t>
              </a:r>
              <a:r>
                <a:rPr lang="en-US" altLang="en-US" sz="3600" b="1" dirty="0" err="1">
                  <a:latin typeface="UTM Aptima" panose="02040603050506020204" pitchFamily="18" charset="0"/>
                </a:rPr>
                <a:t>gặp</a:t>
              </a:r>
              <a:r>
                <a:rPr lang="en-US" altLang="en-US" sz="3600" b="1" dirty="0">
                  <a:latin typeface="UTM Aptima" panose="02040603050506020204" pitchFamily="18" charset="0"/>
                </a:rPr>
                <a:t> </a:t>
              </a:r>
              <a:r>
                <a:rPr lang="en-US" altLang="en-US" sz="3600" b="1" dirty="0" err="1">
                  <a:latin typeface="UTM Aptima" panose="02040603050506020204" pitchFamily="18" charset="0"/>
                </a:rPr>
                <a:t>một</a:t>
              </a:r>
              <a:r>
                <a:rPr lang="en-US" altLang="en-US" sz="3600" b="1" dirty="0">
                  <a:latin typeface="UTM Aptima" panose="02040603050506020204" pitchFamily="18" charset="0"/>
                </a:rPr>
                <a:t> </a:t>
              </a:r>
              <a:r>
                <a:rPr lang="en-US" altLang="en-US" sz="3600" b="1" dirty="0" err="1">
                  <a:latin typeface="UTM Aptima" panose="02040603050506020204" pitchFamily="18" charset="0"/>
                </a:rPr>
                <a:t>phụ</a:t>
              </a:r>
              <a:r>
                <a:rPr lang="en-US" altLang="en-US" sz="3600" b="1" dirty="0">
                  <a:latin typeface="UTM Aptima" panose="02040603050506020204" pitchFamily="18" charset="0"/>
                </a:rPr>
                <a:t> </a:t>
              </a:r>
              <a:r>
                <a:rPr lang="en-US" altLang="en-US" sz="3600" b="1" dirty="0" err="1">
                  <a:latin typeface="UTM Aptima" panose="02040603050506020204" pitchFamily="18" charset="0"/>
                </a:rPr>
                <a:t>nữ</a:t>
              </a:r>
              <a:r>
                <a:rPr lang="en-US" altLang="en-US" sz="3600" b="1" dirty="0">
                  <a:latin typeface="UTM Aptima" panose="02040603050506020204" pitchFamily="18" charset="0"/>
                </a:rPr>
                <a:t> </a:t>
              </a:r>
              <a:r>
                <a:rPr lang="en-US" altLang="en-US" sz="3600" b="1" dirty="0" err="1">
                  <a:latin typeface="UTM Aptima" panose="02040603050506020204" pitchFamily="18" charset="0"/>
                </a:rPr>
                <a:t>vừa</a:t>
              </a:r>
              <a:r>
                <a:rPr lang="en-US" altLang="en-US" sz="3600" b="1" dirty="0">
                  <a:latin typeface="UTM Aptima" panose="02040603050506020204" pitchFamily="18" charset="0"/>
                </a:rPr>
                <a:t> </a:t>
              </a:r>
              <a:r>
                <a:rPr lang="en-US" altLang="en-US" sz="3600" b="1" dirty="0" err="1">
                  <a:latin typeface="UTM Aptima" panose="02040603050506020204" pitchFamily="18" charset="0"/>
                </a:rPr>
                <a:t>bế</a:t>
              </a:r>
              <a:r>
                <a:rPr lang="en-US" altLang="en-US" sz="3600" b="1" dirty="0">
                  <a:latin typeface="UTM Aptima" panose="02040603050506020204" pitchFamily="18" charset="0"/>
                </a:rPr>
                <a:t> con </a:t>
              </a:r>
              <a:r>
                <a:rPr lang="en-US" altLang="en-US" sz="3600" b="1" dirty="0" err="1">
                  <a:latin typeface="UTM Aptima" panose="02040603050506020204" pitchFamily="18" charset="0"/>
                </a:rPr>
                <a:t>vừa</a:t>
              </a:r>
              <a:r>
                <a:rPr lang="en-US" altLang="en-US" sz="3600" b="1" dirty="0">
                  <a:latin typeface="UTM Aptima" panose="02040603050506020204" pitchFamily="18" charset="0"/>
                </a:rPr>
                <a:t> </a:t>
              </a:r>
              <a:r>
                <a:rPr lang="en-US" altLang="en-US" sz="3600" b="1" dirty="0" err="1">
                  <a:latin typeface="UTM Aptima" panose="02040603050506020204" pitchFamily="18" charset="0"/>
                </a:rPr>
                <a:t>mang</a:t>
              </a:r>
              <a:r>
                <a:rPr lang="en-US" altLang="en-US" sz="3600" b="1" dirty="0">
                  <a:latin typeface="UTM Aptima" panose="02040603050506020204" pitchFamily="18" charset="0"/>
                </a:rPr>
                <a:t> </a:t>
              </a:r>
              <a:r>
                <a:rPr lang="en-US" altLang="en-US" sz="3600" b="1" dirty="0" err="1">
                  <a:latin typeface="UTM Aptima" panose="02040603050506020204" pitchFamily="18" charset="0"/>
                </a:rPr>
                <a:t>nhiều</a:t>
              </a:r>
              <a:r>
                <a:rPr lang="en-US" altLang="en-US" sz="3600" b="1" dirty="0">
                  <a:latin typeface="UTM Aptima" panose="02040603050506020204" pitchFamily="18" charset="0"/>
                </a:rPr>
                <a:t> </a:t>
              </a:r>
              <a:r>
                <a:rPr lang="en-US" altLang="en-US" sz="3600" b="1" dirty="0" err="1">
                  <a:latin typeface="UTM Aptima" panose="02040603050506020204" pitchFamily="18" charset="0"/>
                </a:rPr>
                <a:t>đồ</a:t>
              </a:r>
              <a:r>
                <a:rPr lang="en-US" altLang="en-US" sz="3600" b="1" dirty="0">
                  <a:latin typeface="UTM Aptima" panose="02040603050506020204" pitchFamily="18" charset="0"/>
                </a:rPr>
                <a:t> </a:t>
              </a:r>
              <a:r>
                <a:rPr lang="en-US" altLang="en-US" sz="3600" b="1" dirty="0" err="1">
                  <a:latin typeface="UTM Aptima" panose="02040603050506020204" pitchFamily="18" charset="0"/>
                </a:rPr>
                <a:t>đạc</a:t>
              </a:r>
              <a:r>
                <a:rPr lang="en-US" altLang="en-US" sz="3600" b="1" dirty="0">
                  <a:latin typeface="UTM Aptima" panose="02040603050506020204" pitchFamily="18" charset="0"/>
                </a:rPr>
                <a:t>. </a:t>
              </a:r>
              <a:r>
                <a:rPr lang="en-US" altLang="en-US" sz="3600" b="1" dirty="0" err="1">
                  <a:latin typeface="UTM Aptima" panose="02040603050506020204" pitchFamily="18" charset="0"/>
                </a:rPr>
                <a:t>Em</a:t>
              </a:r>
              <a:r>
                <a:rPr lang="en-US" altLang="en-US" sz="3600" b="1" dirty="0">
                  <a:latin typeface="UTM Aptima" panose="02040603050506020204" pitchFamily="18" charset="0"/>
                </a:rPr>
                <a:t> </a:t>
              </a:r>
              <a:r>
                <a:rPr lang="en-US" altLang="en-US" sz="3600" b="1" dirty="0" err="1">
                  <a:latin typeface="UTM Aptima" panose="02040603050506020204" pitchFamily="18" charset="0"/>
                </a:rPr>
                <a:t>đã</a:t>
              </a:r>
              <a:r>
                <a:rPr lang="en-US" altLang="en-US" sz="3600" b="1" dirty="0">
                  <a:latin typeface="UTM Aptima" panose="02040603050506020204" pitchFamily="18" charset="0"/>
                </a:rPr>
                <a:t> </a:t>
              </a:r>
              <a:r>
                <a:rPr lang="en-US" altLang="en-US" sz="3600" b="1" dirty="0" err="1">
                  <a:latin typeface="UTM Aptima" panose="02040603050506020204" pitchFamily="18" charset="0"/>
                </a:rPr>
                <a:t>giúp</a:t>
              </a:r>
              <a:r>
                <a:rPr lang="en-US" altLang="en-US" sz="3600" b="1" dirty="0">
                  <a:latin typeface="UTM Aptima" panose="02040603050506020204" pitchFamily="18" charset="0"/>
                </a:rPr>
                <a:t> </a:t>
              </a:r>
              <a:r>
                <a:rPr lang="en-US" altLang="en-US" sz="3600" b="1" dirty="0" err="1">
                  <a:latin typeface="UTM Aptima" panose="02040603050506020204" pitchFamily="18" charset="0"/>
                </a:rPr>
                <a:t>cô</a:t>
              </a:r>
              <a:r>
                <a:rPr lang="en-US" altLang="en-US" sz="3600" b="1" dirty="0">
                  <a:latin typeface="UTM Aptima" panose="02040603050506020204" pitchFamily="18" charset="0"/>
                </a:rPr>
                <a:t> </a:t>
              </a:r>
              <a:r>
                <a:rPr lang="en-US" altLang="en-US" sz="3600" b="1" dirty="0" err="1">
                  <a:latin typeface="UTM Aptima" panose="02040603050506020204" pitchFamily="18" charset="0"/>
                </a:rPr>
                <a:t>ấy</a:t>
              </a:r>
              <a:r>
                <a:rPr lang="en-US" altLang="en-US" sz="3600" b="1" dirty="0">
                  <a:latin typeface="UTM Aptima" panose="02040603050506020204" pitchFamily="18" charset="0"/>
                </a:rPr>
                <a:t> </a:t>
              </a:r>
              <a:r>
                <a:rPr lang="en-US" altLang="en-US" sz="3600" b="1" dirty="0" err="1">
                  <a:latin typeface="UTM Aptima" panose="02040603050506020204" pitchFamily="18" charset="0"/>
                </a:rPr>
                <a:t>xách</a:t>
              </a:r>
              <a:r>
                <a:rPr lang="en-US" altLang="en-US" sz="3600" b="1" dirty="0">
                  <a:latin typeface="UTM Aptima" panose="02040603050506020204" pitchFamily="18" charset="0"/>
                </a:rPr>
                <a:t> </a:t>
              </a:r>
              <a:r>
                <a:rPr lang="en-US" altLang="en-US" sz="3600" b="1" dirty="0" err="1">
                  <a:latin typeface="UTM Aptima" panose="02040603050506020204" pitchFamily="18" charset="0"/>
                </a:rPr>
                <a:t>đồ</a:t>
              </a:r>
              <a:r>
                <a:rPr lang="en-US" altLang="en-US" sz="3600" b="1" dirty="0">
                  <a:latin typeface="UTM Aptima" panose="02040603050506020204" pitchFamily="18" charset="0"/>
                </a:rPr>
                <a:t> </a:t>
              </a:r>
              <a:r>
                <a:rPr lang="en-US" altLang="en-US" sz="3600" b="1" dirty="0" err="1">
                  <a:latin typeface="UTM Aptima" panose="02040603050506020204" pitchFamily="18" charset="0"/>
                </a:rPr>
                <a:t>đi</a:t>
              </a:r>
              <a:r>
                <a:rPr lang="en-US" altLang="en-US" sz="3600" b="1" dirty="0">
                  <a:latin typeface="UTM Aptima" panose="02040603050506020204" pitchFamily="18" charset="0"/>
                </a:rPr>
                <a:t> </a:t>
              </a:r>
              <a:r>
                <a:rPr lang="en-US" altLang="en-US" sz="3600" b="1" dirty="0" err="1">
                  <a:latin typeface="UTM Aptima" panose="02040603050506020204" pitchFamily="18" charset="0"/>
                </a:rPr>
                <a:t>một</a:t>
              </a:r>
              <a:r>
                <a:rPr lang="en-US" altLang="en-US" sz="3600" b="1" dirty="0">
                  <a:latin typeface="UTM Aptima" panose="02040603050506020204" pitchFamily="18" charset="0"/>
                </a:rPr>
                <a:t> </a:t>
              </a:r>
              <a:r>
                <a:rPr lang="en-US" altLang="en-US" sz="3600" b="1" dirty="0" err="1">
                  <a:latin typeface="UTM Aptima" panose="02040603050506020204" pitchFamily="18" charset="0"/>
                </a:rPr>
                <a:t>quãng</a:t>
              </a:r>
              <a:r>
                <a:rPr lang="en-US" altLang="en-US" sz="3600" b="1" dirty="0">
                  <a:latin typeface="UTM Aptima" panose="02040603050506020204" pitchFamily="18" charset="0"/>
                </a:rPr>
                <a:t> </a:t>
              </a:r>
              <a:r>
                <a:rPr lang="en-US" altLang="en-US" sz="3600" b="1" dirty="0" err="1">
                  <a:latin typeface="UTM Aptima" panose="02040603050506020204" pitchFamily="18" charset="0"/>
                </a:rPr>
                <a:t>đường</a:t>
              </a:r>
              <a:r>
                <a:rPr lang="en-US" altLang="en-US" sz="3600" b="1" dirty="0">
                  <a:latin typeface="UTM Aptima" panose="02040603050506020204" pitchFamily="18" charset="0"/>
                </a:rPr>
                <a:t>. </a:t>
              </a:r>
              <a:r>
                <a:rPr lang="en-US" altLang="en-US" sz="3600" b="1" dirty="0" err="1">
                  <a:latin typeface="UTM Aptima" panose="02040603050506020204" pitchFamily="18" charset="0"/>
                </a:rPr>
                <a:t>Hãy</a:t>
              </a:r>
              <a:r>
                <a:rPr lang="en-US" altLang="en-US" sz="3600" b="1" dirty="0">
                  <a:latin typeface="UTM Aptima" panose="02040603050506020204" pitchFamily="18" charset="0"/>
                </a:rPr>
                <a:t> </a:t>
              </a:r>
              <a:r>
                <a:rPr lang="en-US" altLang="en-US" sz="3600" b="1" dirty="0" err="1">
                  <a:latin typeface="UTM Aptima" panose="02040603050506020204" pitchFamily="18" charset="0"/>
                </a:rPr>
                <a:t>kể</a:t>
              </a:r>
              <a:r>
                <a:rPr lang="en-US" altLang="en-US" sz="3600" b="1" dirty="0">
                  <a:latin typeface="UTM Aptima" panose="02040603050506020204" pitchFamily="18" charset="0"/>
                </a:rPr>
                <a:t> </a:t>
              </a:r>
              <a:r>
                <a:rPr lang="en-US" altLang="en-US" sz="3600" b="1" dirty="0" err="1">
                  <a:latin typeface="UTM Aptima" panose="02040603050506020204" pitchFamily="18" charset="0"/>
                </a:rPr>
                <a:t>lại</a:t>
              </a:r>
              <a:r>
                <a:rPr lang="en-US" altLang="en-US" sz="3600" b="1" dirty="0">
                  <a:latin typeface="UTM Aptima" panose="02040603050506020204" pitchFamily="18" charset="0"/>
                </a:rPr>
                <a:t> </a:t>
              </a:r>
              <a:r>
                <a:rPr lang="en-US" altLang="en-US" sz="3600" b="1" dirty="0" err="1">
                  <a:latin typeface="UTM Aptima" panose="02040603050506020204" pitchFamily="18" charset="0"/>
                </a:rPr>
                <a:t>câu</a:t>
              </a:r>
              <a:r>
                <a:rPr lang="en-US" altLang="en-US" sz="3600" b="1" dirty="0">
                  <a:latin typeface="UTM Aptima" panose="02040603050506020204" pitchFamily="18" charset="0"/>
                </a:rPr>
                <a:t> </a:t>
              </a:r>
              <a:r>
                <a:rPr lang="en-US" altLang="en-US" sz="3600" b="1" dirty="0" err="1">
                  <a:latin typeface="UTM Aptima" panose="02040603050506020204" pitchFamily="18" charset="0"/>
                </a:rPr>
                <a:t>chuyện</a:t>
              </a:r>
              <a:r>
                <a:rPr lang="en-US" altLang="en-US" sz="3600" b="1" dirty="0">
                  <a:latin typeface="UTM Aptima" panose="02040603050506020204" pitchFamily="18" charset="0"/>
                </a:rPr>
                <a:t> </a:t>
              </a:r>
              <a:r>
                <a:rPr lang="en-US" altLang="en-US" sz="3600" b="1" dirty="0" err="1">
                  <a:latin typeface="UTM Aptima" panose="02040603050506020204" pitchFamily="18" charset="0"/>
                </a:rPr>
                <a:t>đó</a:t>
              </a:r>
              <a:r>
                <a:rPr lang="en-US" altLang="en-US" sz="3600" b="1" dirty="0">
                  <a:latin typeface="UTM Aptima" panose="02040603050506020204" pitchFamily="18" charset="0"/>
                </a:rPr>
                <a:t>.</a:t>
              </a:r>
              <a:endParaRPr lang="en-US" sz="3600" b="1" dirty="0">
                <a:latin typeface="UTM Aptima" panose="02040603050506020204" pitchFamily="18" charset="0"/>
              </a:endParaRPr>
            </a:p>
          </p:txBody>
        </p:sp>
      </p:grpSp>
      <p:pic>
        <p:nvPicPr>
          <p:cNvPr id="19" name="Picture 18" descr="A picture containing clipart&#10;&#10;Description automatically generated">
            <a:extLst>
              <a:ext uri="{FF2B5EF4-FFF2-40B4-BE49-F238E27FC236}">
                <a16:creationId xmlns:a16="http://schemas.microsoft.com/office/drawing/2014/main" id="{1578A7B9-D528-4586-9B99-17B4290322D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5338" y="4105613"/>
            <a:ext cx="2669940" cy="2669940"/>
          </a:xfrm>
          <a:prstGeom prst="rect">
            <a:avLst/>
          </a:prstGeom>
        </p:spPr>
      </p:pic>
      <p:pic>
        <p:nvPicPr>
          <p:cNvPr id="20" name="Picture 19" descr="A person holding a baby&#10;&#10;Description automatically generated with low confidence">
            <a:extLst>
              <a:ext uri="{FF2B5EF4-FFF2-40B4-BE49-F238E27FC236}">
                <a16:creationId xmlns:a16="http://schemas.microsoft.com/office/drawing/2014/main" id="{1B91EC48-1542-486A-9C7C-5CD428262C8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274" y="3149891"/>
            <a:ext cx="2885609" cy="3766457"/>
          </a:xfrm>
          <a:prstGeom prst="rect">
            <a:avLst/>
          </a:prstGeom>
        </p:spPr>
      </p:pic>
      <p:grpSp>
        <p:nvGrpSpPr>
          <p:cNvPr id="21" name="Group 20"/>
          <p:cNvGrpSpPr/>
          <p:nvPr/>
        </p:nvGrpSpPr>
        <p:grpSpPr>
          <a:xfrm>
            <a:off x="1006683" y="1856167"/>
            <a:ext cx="2388006" cy="1546883"/>
            <a:chOff x="2342455" y="1401053"/>
            <a:chExt cx="2388006" cy="1546883"/>
          </a:xfrm>
        </p:grpSpPr>
        <p:pic>
          <p:nvPicPr>
            <p:cNvPr id="22"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342455" y="1401053"/>
              <a:ext cx="2388006" cy="154688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075073" y="1908853"/>
              <a:ext cx="1607791" cy="707886"/>
            </a:xfrm>
            <a:prstGeom prst="rect">
              <a:avLst/>
            </a:prstGeom>
            <a:noFill/>
          </p:spPr>
          <p:txBody>
            <a:bodyPr wrap="square" rtlCol="0">
              <a:spAutoFit/>
            </a:bodyPr>
            <a:lstStyle/>
            <a:p>
              <a:r>
                <a:rPr lang="en-US" sz="4000" b="1">
                  <a:solidFill>
                    <a:srgbClr val="FF7C80"/>
                  </a:solidFill>
                  <a:latin typeface="UTM Avo" panose="02040603050506020204" pitchFamily="18" charset="0"/>
                </a:rPr>
                <a:t>01</a:t>
              </a:r>
            </a:p>
          </p:txBody>
        </p:sp>
      </p:grpSp>
    </p:spTree>
    <p:extLst>
      <p:ext uri="{BB962C8B-B14F-4D97-AF65-F5344CB8AC3E}">
        <p14:creationId xmlns:p14="http://schemas.microsoft.com/office/powerpoint/2010/main" val="23669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anim calcmode="lin" valueType="num">
                                      <p:cBhvr>
                                        <p:cTn id="12" dur="1250" fill="hold"/>
                                        <p:tgtEl>
                                          <p:spTgt spid="5"/>
                                        </p:tgtEl>
                                        <p:attrNameLst>
                                          <p:attrName>ppt_x</p:attrName>
                                        </p:attrNameLst>
                                      </p:cBhvr>
                                      <p:tavLst>
                                        <p:tav tm="0">
                                          <p:val>
                                            <p:strVal val="#ppt_x"/>
                                          </p:val>
                                        </p:tav>
                                        <p:tav tm="100000">
                                          <p:val>
                                            <p:strVal val="#ppt_x"/>
                                          </p:val>
                                        </p:tav>
                                      </p:tavLst>
                                    </p:anim>
                                    <p:anim calcmode="lin" valueType="num">
                                      <p:cBhvr>
                                        <p:cTn id="13" dur="125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2000" fill="hold"/>
                                        <p:tgtEl>
                                          <p:spTgt spid="19"/>
                                        </p:tgtEl>
                                        <p:attrNameLst>
                                          <p:attrName>ppt_x</p:attrName>
                                        </p:attrNameLst>
                                      </p:cBhvr>
                                      <p:tavLst>
                                        <p:tav tm="0">
                                          <p:val>
                                            <p:strVal val="1+#ppt_w/2"/>
                                          </p:val>
                                        </p:tav>
                                        <p:tav tm="100000">
                                          <p:val>
                                            <p:strVal val="#ppt_x"/>
                                          </p:val>
                                        </p:tav>
                                      </p:tavLst>
                                    </p:anim>
                                    <p:anim calcmode="lin" valueType="num">
                                      <p:cBhvr additive="base">
                                        <p:cTn id="28" dur="2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000" fill="hold"/>
                                        <p:tgtEl>
                                          <p:spTgt spid="20"/>
                                        </p:tgtEl>
                                        <p:attrNameLst>
                                          <p:attrName>ppt_x</p:attrName>
                                        </p:attrNameLst>
                                      </p:cBhvr>
                                      <p:tavLst>
                                        <p:tav tm="0">
                                          <p:val>
                                            <p:strVal val="0-#ppt_w/2"/>
                                          </p:val>
                                        </p:tav>
                                        <p:tav tm="100000">
                                          <p:val>
                                            <p:strVal val="#ppt_x"/>
                                          </p:val>
                                        </p:tav>
                                      </p:tavLst>
                                    </p:anim>
                                    <p:anim calcmode="lin" valueType="num">
                                      <p:cBhvr additive="base">
                                        <p:cTn id="33"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1.875E-6 1.48148E-6 L 1.875E-6 0.00046 C 0.00013 -0.0081 0.00052 -0.01621 0.00091 -0.02408 C 0.00117 -0.03056 0.00182 -0.03704 0.00182 -0.04352 C 0.00182 -0.05394 0.00273 -0.06458 0.00091 -0.07477 C -0.00104 -0.08449 -0.00456 -0.08171 -0.0086 -0.08449 C -0.00964 -0.08519 -0.01068 -0.08588 -0.01133 -0.08681 C -0.0125 -0.0882 -0.01784 -0.09838 -0.01797 -0.09884 C -0.01836 -0.1 -0.01849 -0.10139 -0.01888 -0.10255 C -0.01979 -0.10394 -0.02084 -0.10486 -0.02175 -0.10625 L -0.02357 -0.11343 C -0.02396 -0.11458 -0.0237 -0.11644 -0.02461 -0.1169 L -0.02722 -0.11945 C -0.02682 -0.12338 -0.02722 -0.12824 -0.02552 -0.13148 L -0.02175 -0.13866 C -0.0211 -0.14028 -0.01979 -0.14097 -0.01888 -0.14236 C -0.01472 -0.15023 -0.01979 -0.14491 -0.01419 -0.14977 C -0.00742 -0.16273 -0.01797 -0.14283 -0.00951 -0.15695 C -0.0082 -0.15926 -0.00651 -0.16158 -0.00573 -0.16412 C -0.00547 -0.16528 -0.00534 -0.16667 -0.00482 -0.16783 C -0.00065 -0.17593 -0.00326 -0.16713 1.875E-6 -0.175 C 0.00026 -0.17639 0.00026 -0.17755 0.00091 -0.17847 C 0.00156 -0.18033 0.00286 -0.18171 0.00377 -0.18333 C 0.01133 -0.20116 0.00104 -0.18079 0.00755 -0.19306 C 0.00768 -0.19537 0.00794 -0.19792 0.00846 -0.20023 C 0.00859 -0.20162 0.00898 -0.20278 0.00937 -0.20394 C 0.00976 -0.20556 0.01002 -0.20718 0.01028 -0.2088 C 0.01068 -0.21111 0.01081 -0.21366 0.01133 -0.21597 C 0.01172 -0.21829 0.01263 -0.2206 0.01315 -0.22315 C 0.01354 -0.22546 0.0138 -0.22801 0.01406 -0.23033 C 0.01432 -0.23241 0.01471 -0.23449 0.01523 -0.23634 C 0.01471 -0.24421 0.01458 -0.25232 0.01406 -0.26042 C 0.01393 -0.2625 0.01341 -0.26435 0.01315 -0.26644 C 0.01211 -0.27222 0.01224 -0.2713 0.01028 -0.27732 C 0.00976 -0.28125 0.00859 -0.29121 0.00755 -0.29421 L 0.0056 -0.29908 C 0.00495 -0.30394 0.0043 -0.3088 0.00377 -0.31366 C 0.00338 -0.31621 0.00286 -0.31921 0.00273 -0.32199 C 0.0026 -0.32523 0.00273 -0.32847 0.00273 -0.33171 " pathEditMode="relative" rAng="0" ptsTypes="AAAAAAAAAAAAAAAAAAAAAAAAAAAAAAAAAAAAAAA">
                                      <p:cBhvr>
                                        <p:cTn id="45" dur="5000" fill="hold"/>
                                        <p:tgtEl>
                                          <p:spTgt spid="11"/>
                                        </p:tgtEl>
                                        <p:attrNameLst>
                                          <p:attrName>ppt_x</p:attrName>
                                          <p:attrName>ppt_y</p:attrName>
                                        </p:attrNameLst>
                                      </p:cBhvr>
                                      <p:rCtr x="-599" y="-16574"/>
                                    </p:animMotion>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0"/>
            <a:ext cx="12158647" cy="6728345"/>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2018" y="2167805"/>
            <a:ext cx="574196" cy="1015663"/>
          </a:xfrm>
          <a:prstGeom prst="rect">
            <a:avLst/>
          </a:prstGeom>
          <a:noFill/>
        </p:spPr>
        <p:txBody>
          <a:bodyPr wrap="none" rtlCol="0">
            <a:spAutoFit/>
          </a:bodyPr>
          <a:lstStyle/>
          <a:p>
            <a:r>
              <a:rPr lang="en-US" altLang="zh-CN" sz="6000" b="1">
                <a:ln w="22225">
                  <a:solidFill>
                    <a:schemeClr val="bg1"/>
                  </a:solidFill>
                </a:ln>
                <a:solidFill>
                  <a:schemeClr val="accent6">
                    <a:lumMod val="75000"/>
                  </a:schemeClr>
                </a:solidFill>
                <a:effectLst>
                  <a:outerShdw blurRad="63500" sx="102000" sy="102000" algn="ctr" rotWithShape="0">
                    <a:prstClr val="black">
                      <a:alpha val="40000"/>
                    </a:prstClr>
                  </a:outerShdw>
                </a:effectLst>
                <a:cs typeface="+mn-ea"/>
                <a:sym typeface="+mn-lt"/>
              </a:rPr>
              <a:t>1</a:t>
            </a:r>
            <a:endParaRPr lang="zh-CN" altLang="en-US" sz="6000" b="1" dirty="0">
              <a:ln w="22225">
                <a:solidFill>
                  <a:schemeClr val="bg1"/>
                </a:solidFill>
              </a:ln>
              <a:solidFill>
                <a:schemeClr val="accent6">
                  <a:lumMod val="75000"/>
                </a:schemeClr>
              </a:solidFill>
              <a:effectLst>
                <a:outerShdw blurRad="63500" sx="102000" sy="102000" algn="ctr" rotWithShape="0">
                  <a:prstClr val="black">
                    <a:alpha val="40000"/>
                  </a:prstClr>
                </a:outerShdw>
              </a:effectLst>
              <a:cs typeface="+mn-ea"/>
              <a:sym typeface="+mn-lt"/>
            </a:endParaRPr>
          </a:p>
        </p:txBody>
      </p:sp>
      <p:sp>
        <p:nvSpPr>
          <p:cNvPr id="4" name="TextBox 3"/>
          <p:cNvSpPr txBox="1"/>
          <p:nvPr/>
        </p:nvSpPr>
        <p:spPr>
          <a:xfrm>
            <a:off x="5723731" y="2206786"/>
            <a:ext cx="535724" cy="923330"/>
          </a:xfrm>
          <a:prstGeom prst="rect">
            <a:avLst/>
          </a:prstGeom>
          <a:noFill/>
        </p:spPr>
        <p:txBody>
          <a:bodyPr wrap="none" rtlCol="0">
            <a:spAutoFit/>
          </a:bodyPr>
          <a:lstStyle/>
          <a:p>
            <a:r>
              <a:rPr lang="en-US" altLang="zh-CN" sz="5400" b="1" dirty="0">
                <a:ln w="22225">
                  <a:solidFill>
                    <a:schemeClr val="bg1"/>
                  </a:solidFill>
                </a:ln>
                <a:solidFill>
                  <a:srgbClr val="60B117"/>
                </a:solidFill>
                <a:effectLst>
                  <a:outerShdw blurRad="63500" sx="102000" sy="102000" algn="ctr" rotWithShape="0">
                    <a:prstClr val="black">
                      <a:alpha val="40000"/>
                    </a:prstClr>
                  </a:outerShdw>
                </a:effectLst>
                <a:cs typeface="+mn-ea"/>
                <a:sym typeface="+mn-lt"/>
              </a:rPr>
              <a:t>2</a:t>
            </a:r>
            <a:endParaRPr lang="zh-CN" altLang="en-US" sz="5400" b="1" dirty="0">
              <a:ln w="22225">
                <a:solidFill>
                  <a:schemeClr val="bg1"/>
                </a:solidFill>
              </a:ln>
              <a:solidFill>
                <a:srgbClr val="60B117"/>
              </a:solidFill>
              <a:effectLst>
                <a:outerShdw blurRad="63500" sx="102000" sy="102000" algn="ctr" rotWithShape="0">
                  <a:prstClr val="black">
                    <a:alpha val="40000"/>
                  </a:prstClr>
                </a:outerShdw>
              </a:effectLst>
              <a:cs typeface="+mn-ea"/>
              <a:sym typeface="+mn-lt"/>
            </a:endParaRPr>
          </a:p>
        </p:txBody>
      </p:sp>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3704" y="11757"/>
            <a:ext cx="1570327" cy="1456099"/>
          </a:xfrm>
          <a:prstGeom prst="rect">
            <a:avLst/>
          </a:prstGeom>
        </p:spPr>
      </p:pic>
      <p:pic>
        <p:nvPicPr>
          <p:cNvPr id="6"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813" y="5611309"/>
            <a:ext cx="8298041" cy="1143168"/>
          </a:xfrm>
          <a:prstGeom prst="rect">
            <a:avLst/>
          </a:prstGeom>
        </p:spPr>
      </p:pic>
      <p:pic>
        <p:nvPicPr>
          <p:cNvPr id="7" name="Picture 2"/>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95576" y="2167805"/>
            <a:ext cx="4582946" cy="3644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544055" y="2167805"/>
            <a:ext cx="4336012" cy="3591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05808" y="5222000"/>
            <a:ext cx="945551" cy="608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5785344" y="5162633"/>
            <a:ext cx="948221" cy="6097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101488" y="382435"/>
            <a:ext cx="5161959" cy="987829"/>
            <a:chOff x="2605886" y="389000"/>
            <a:chExt cx="3769200" cy="645244"/>
          </a:xfrm>
        </p:grpSpPr>
        <p:sp>
          <p:nvSpPr>
            <p:cNvPr id="13" name="Round Diagonal Corner Rectangle 12"/>
            <p:cNvSpPr/>
            <p:nvPr/>
          </p:nvSpPr>
          <p:spPr>
            <a:xfrm>
              <a:off x="2605886" y="458180"/>
              <a:ext cx="3769200" cy="576064"/>
            </a:xfrm>
            <a:prstGeom prst="round2Diag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79172" y="389000"/>
              <a:ext cx="3440042" cy="603115"/>
            </a:xfrm>
            <a:prstGeom prst="rect">
              <a:avLst/>
            </a:prstGeom>
            <a:noFill/>
          </p:spPr>
          <p:txBody>
            <a:bodyPr wrap="square" rtlCol="0">
              <a:spAutoFit/>
            </a:bodyPr>
            <a:lstStyle/>
            <a:p>
              <a:r>
                <a:rPr lang="en-US" sz="5400">
                  <a:solidFill>
                    <a:schemeClr val="accent5">
                      <a:lumMod val="75000"/>
                    </a:schemeClr>
                  </a:solidFill>
                  <a:effectLst>
                    <a:outerShdw blurRad="38100" dist="38100" dir="2700000" algn="tl">
                      <a:srgbClr val="000000">
                        <a:alpha val="43137"/>
                      </a:srgbClr>
                    </a:outerShdw>
                  </a:effectLst>
                  <a:latin typeface="UTM Silk Script" panose="02040603050506020204" pitchFamily="18" charset="0"/>
                </a:rPr>
                <a:t>Yêu cầu cần đạt</a:t>
              </a:r>
            </a:p>
          </p:txBody>
        </p:sp>
      </p:grpSp>
      <p:sp>
        <p:nvSpPr>
          <p:cNvPr id="15" name="TextBox 14"/>
          <p:cNvSpPr txBox="1"/>
          <p:nvPr/>
        </p:nvSpPr>
        <p:spPr>
          <a:xfrm>
            <a:off x="2255987" y="2858506"/>
            <a:ext cx="2427355" cy="2062103"/>
          </a:xfrm>
          <a:prstGeom prst="rect">
            <a:avLst/>
          </a:prstGeom>
          <a:noFill/>
        </p:spPr>
        <p:txBody>
          <a:bodyPr wrap="square" rtlCol="0">
            <a:spAutoFit/>
          </a:bodyPr>
          <a:lstStyle/>
          <a:p>
            <a:r>
              <a:rPr lang="nb-NO" sz="3200">
                <a:latin typeface="UTM Aptima" panose="02040603050506020204" pitchFamily="18" charset="0"/>
              </a:rPr>
              <a:t>Hiểu những đặc điểm cơ bản của văn kể chuyện. </a:t>
            </a:r>
            <a:endParaRPr lang="en-US" sz="3200">
              <a:latin typeface="UTM Aptima" panose="02040603050506020204" pitchFamily="18" charset="0"/>
            </a:endParaRPr>
          </a:p>
        </p:txBody>
      </p:sp>
      <p:sp>
        <p:nvSpPr>
          <p:cNvPr id="16" name="TextBox 15"/>
          <p:cNvSpPr txBox="1"/>
          <p:nvPr/>
        </p:nvSpPr>
        <p:spPr>
          <a:xfrm>
            <a:off x="6818261" y="2858506"/>
            <a:ext cx="2890373" cy="2062103"/>
          </a:xfrm>
          <a:prstGeom prst="rect">
            <a:avLst/>
          </a:prstGeom>
          <a:noFill/>
        </p:spPr>
        <p:txBody>
          <a:bodyPr wrap="square" rtlCol="0">
            <a:spAutoFit/>
          </a:bodyPr>
          <a:lstStyle/>
          <a:p>
            <a:r>
              <a:rPr lang="nb-NO" sz="3200">
                <a:latin typeface="UTM Aptima" panose="02040603050506020204" pitchFamily="18" charset="0"/>
              </a:rPr>
              <a:t>Bước đầu biết kể lại một câu chuyện ngắn có đầu có cuối.</a:t>
            </a:r>
            <a:endParaRPr lang="en-US" sz="3200">
              <a:latin typeface="UTM Aptima" panose="02040603050506020204" pitchFamily="18" charset="0"/>
            </a:endParaRPr>
          </a:p>
        </p:txBody>
      </p:sp>
    </p:spTree>
    <p:extLst>
      <p:ext uri="{BB962C8B-B14F-4D97-AF65-F5344CB8AC3E}">
        <p14:creationId xmlns:p14="http://schemas.microsoft.com/office/powerpoint/2010/main" val="216785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up)">
                                      <p:cBhvr>
                                        <p:cTn id="24" dur="500"/>
                                        <p:tgtEl>
                                          <p:spTgt spid="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p:tgtEl>
                                          <p:spTgt spid="4"/>
                                        </p:tgtEl>
                                        <p:attrNameLst>
                                          <p:attrName>ppt_y</p:attrName>
                                        </p:attrNameLst>
                                      </p:cBhvr>
                                      <p:tavLst>
                                        <p:tav tm="0">
                                          <p:val>
                                            <p:strVal val="#ppt_y+#ppt_h*1.125000"/>
                                          </p:val>
                                        </p:tav>
                                        <p:tav tm="100000">
                                          <p:val>
                                            <p:strVal val="#ppt_y"/>
                                          </p:val>
                                        </p:tav>
                                      </p:tavLst>
                                    </p:anim>
                                    <p:animEffect transition="in" filter="wipe(up)">
                                      <p:cBhvr>
                                        <p:cTn id="28" dur="500"/>
                                        <p:tgtEl>
                                          <p:spTgt spid="4"/>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2" presetClass="entr" presetSubtype="8"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3500"/>
                            </p:stCondLst>
                            <p:childTnLst>
                              <p:par>
                                <p:cTn id="51" presetID="26"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290">
                                          <p:stCondLst>
                                            <p:cond delay="0"/>
                                          </p:stCondLst>
                                        </p:cTn>
                                        <p:tgtEl>
                                          <p:spTgt spid="12"/>
                                        </p:tgtEl>
                                      </p:cBhvr>
                                    </p:animEffect>
                                    <p:anim calcmode="lin" valueType="num">
                                      <p:cBhvr>
                                        <p:cTn id="54"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9" dur="13">
                                          <p:stCondLst>
                                            <p:cond delay="325"/>
                                          </p:stCondLst>
                                        </p:cTn>
                                        <p:tgtEl>
                                          <p:spTgt spid="12"/>
                                        </p:tgtEl>
                                      </p:cBhvr>
                                      <p:to x="100000" y="60000"/>
                                    </p:animScale>
                                    <p:animScale>
                                      <p:cBhvr>
                                        <p:cTn id="60" dur="83" decel="50000">
                                          <p:stCondLst>
                                            <p:cond delay="338"/>
                                          </p:stCondLst>
                                        </p:cTn>
                                        <p:tgtEl>
                                          <p:spTgt spid="12"/>
                                        </p:tgtEl>
                                      </p:cBhvr>
                                      <p:to x="100000" y="100000"/>
                                    </p:animScale>
                                    <p:animScale>
                                      <p:cBhvr>
                                        <p:cTn id="61" dur="13">
                                          <p:stCondLst>
                                            <p:cond delay="656"/>
                                          </p:stCondLst>
                                        </p:cTn>
                                        <p:tgtEl>
                                          <p:spTgt spid="12"/>
                                        </p:tgtEl>
                                      </p:cBhvr>
                                      <p:to x="100000" y="80000"/>
                                    </p:animScale>
                                    <p:animScale>
                                      <p:cBhvr>
                                        <p:cTn id="62" dur="83" decel="50000">
                                          <p:stCondLst>
                                            <p:cond delay="669"/>
                                          </p:stCondLst>
                                        </p:cTn>
                                        <p:tgtEl>
                                          <p:spTgt spid="12"/>
                                        </p:tgtEl>
                                      </p:cBhvr>
                                      <p:to x="100000" y="100000"/>
                                    </p:animScale>
                                    <p:animScale>
                                      <p:cBhvr>
                                        <p:cTn id="63" dur="13">
                                          <p:stCondLst>
                                            <p:cond delay="821"/>
                                          </p:stCondLst>
                                        </p:cTn>
                                        <p:tgtEl>
                                          <p:spTgt spid="12"/>
                                        </p:tgtEl>
                                      </p:cBhvr>
                                      <p:to x="100000" y="90000"/>
                                    </p:animScale>
                                    <p:animScale>
                                      <p:cBhvr>
                                        <p:cTn id="64" dur="83" decel="50000">
                                          <p:stCondLst>
                                            <p:cond delay="834"/>
                                          </p:stCondLst>
                                        </p:cTn>
                                        <p:tgtEl>
                                          <p:spTgt spid="12"/>
                                        </p:tgtEl>
                                      </p:cBhvr>
                                      <p:to x="100000" y="100000"/>
                                    </p:animScale>
                                    <p:animScale>
                                      <p:cBhvr>
                                        <p:cTn id="65" dur="13">
                                          <p:stCondLst>
                                            <p:cond delay="904"/>
                                          </p:stCondLst>
                                        </p:cTn>
                                        <p:tgtEl>
                                          <p:spTgt spid="12"/>
                                        </p:tgtEl>
                                      </p:cBhvr>
                                      <p:to x="100000" y="95000"/>
                                    </p:animScale>
                                    <p:animScale>
                                      <p:cBhvr>
                                        <p:cTn id="66" dur="83" decel="50000">
                                          <p:stCondLst>
                                            <p:cond delay="917"/>
                                          </p:stCondLst>
                                        </p:cTn>
                                        <p:tgtEl>
                                          <p:spTgt spid="12"/>
                                        </p:tgtEl>
                                      </p:cBhvr>
                                      <p:to x="100000" y="100000"/>
                                    </p:animScale>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
            <a:extLst>
              <a:ext uri="{FF2B5EF4-FFF2-40B4-BE49-F238E27FC236}">
                <a16:creationId xmlns:a16="http://schemas.microsoft.com/office/drawing/2014/main" id="{078E89FD-8EBA-4F63-AECE-25AE7C1CDEBA}"/>
              </a:ext>
            </a:extLst>
          </p:cNvPr>
          <p:cNvPicPr>
            <a:picLocks noChangeAspect="1"/>
          </p:cNvPicPr>
          <p:nvPr/>
        </p:nvPicPr>
        <p:blipFill>
          <a:blip r:embed="rId2">
            <a:duotone>
              <a:schemeClr val="accent1">
                <a:shade val="45000"/>
                <a:satMod val="135000"/>
              </a:schemeClr>
              <a:prstClr val="white"/>
            </a:duotone>
          </a:blip>
          <a:stretch>
            <a:fillRect/>
          </a:stretch>
        </p:blipFill>
        <p:spPr>
          <a:xfrm>
            <a:off x="2742734" y="1991735"/>
            <a:ext cx="7349324" cy="4063725"/>
          </a:xfrm>
          <a:prstGeom prst="rect">
            <a:avLst/>
          </a:prstGeom>
        </p:spPr>
      </p:pic>
      <p:grpSp>
        <p:nvGrpSpPr>
          <p:cNvPr id="2" name="组合 5">
            <a:extLst>
              <a:ext uri="{FF2B5EF4-FFF2-40B4-BE49-F238E27FC236}">
                <a16:creationId xmlns:a16="http://schemas.microsoft.com/office/drawing/2014/main" id="{3E68FD93-A33F-4EB1-B76D-BE9C3DE35DD1}"/>
              </a:ext>
            </a:extLst>
          </p:cNvPr>
          <p:cNvGrpSpPr/>
          <p:nvPr/>
        </p:nvGrpSpPr>
        <p:grpSpPr>
          <a:xfrm>
            <a:off x="218495" y="157044"/>
            <a:ext cx="3970264" cy="826665"/>
            <a:chOff x="218495" y="92877"/>
            <a:chExt cx="3970264" cy="826665"/>
          </a:xfrm>
        </p:grpSpPr>
        <p:pic>
          <p:nvPicPr>
            <p:cNvPr id="3" name="图片 6">
              <a:extLst>
                <a:ext uri="{FF2B5EF4-FFF2-40B4-BE49-F238E27FC236}">
                  <a16:creationId xmlns:a16="http://schemas.microsoft.com/office/drawing/2014/main" id="{03561646-1870-4B43-8051-95DC8DF66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95" y="154140"/>
              <a:ext cx="3660012" cy="765402"/>
            </a:xfrm>
            <a:prstGeom prst="rect">
              <a:avLst/>
            </a:prstGeom>
          </p:spPr>
        </p:pic>
        <p:sp>
          <p:nvSpPr>
            <p:cNvPr id="4" name="Rectangle 2">
              <a:extLst>
                <a:ext uri="{FF2B5EF4-FFF2-40B4-BE49-F238E27FC236}">
                  <a16:creationId xmlns:a16="http://schemas.microsoft.com/office/drawing/2014/main" id="{E23555F7-7FE3-4644-84C1-453197181E6C}"/>
                </a:ext>
              </a:extLst>
            </p:cNvPr>
            <p:cNvSpPr txBox="1">
              <a:spLocks noChangeArrowheads="1"/>
            </p:cNvSpPr>
            <p:nvPr/>
          </p:nvSpPr>
          <p:spPr>
            <a:xfrm>
              <a:off x="911650" y="92877"/>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4400" b="1">
                  <a:solidFill>
                    <a:srgbClr val="12CBB9"/>
                  </a:solidFill>
                  <a:effectLst>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Tình huống</a:t>
              </a:r>
              <a:endParaRPr lang="zh-CN" altLang="en-US" sz="4400" b="1" dirty="0">
                <a:solidFill>
                  <a:srgbClr val="12CBB9"/>
                </a:solidFill>
                <a:effectLst>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endParaRPr>
            </a:p>
          </p:txBody>
        </p:sp>
      </p:grpSp>
      <p:grpSp>
        <p:nvGrpSpPr>
          <p:cNvPr id="5" name="组合 83"/>
          <p:cNvGrpSpPr/>
          <p:nvPr/>
        </p:nvGrpSpPr>
        <p:grpSpPr>
          <a:xfrm>
            <a:off x="-17585" y="5963588"/>
            <a:ext cx="12203723" cy="889098"/>
            <a:chOff x="-17585" y="5729324"/>
            <a:chExt cx="12203723" cy="1123362"/>
          </a:xfrm>
        </p:grpSpPr>
        <p:pic>
          <p:nvPicPr>
            <p:cNvPr id="6" name="图片 84"/>
            <p:cNvPicPr>
              <a:picLocks noChangeAspect="1"/>
            </p:cNvPicPr>
            <p:nvPr/>
          </p:nvPicPr>
          <p:blipFill rotWithShape="1">
            <a:blip r:embed="rId4"/>
            <a:srcRect l="1990"/>
            <a:stretch/>
          </p:blipFill>
          <p:spPr>
            <a:xfrm>
              <a:off x="-17585" y="5729324"/>
              <a:ext cx="8659753" cy="1123362"/>
            </a:xfrm>
            <a:prstGeom prst="rect">
              <a:avLst/>
            </a:prstGeom>
          </p:spPr>
        </p:pic>
        <p:pic>
          <p:nvPicPr>
            <p:cNvPr id="7" name="图片 85"/>
            <p:cNvPicPr>
              <a:picLocks noChangeAspect="1"/>
            </p:cNvPicPr>
            <p:nvPr/>
          </p:nvPicPr>
          <p:blipFill rotWithShape="1">
            <a:blip r:embed="rId4"/>
            <a:srcRect r="21459"/>
            <a:stretch/>
          </p:blipFill>
          <p:spPr>
            <a:xfrm>
              <a:off x="5398477" y="5729324"/>
              <a:ext cx="6787661" cy="1123362"/>
            </a:xfrm>
            <a:prstGeom prst="rect">
              <a:avLst/>
            </a:prstGeom>
          </p:spPr>
        </p:pic>
      </p:grpSp>
      <p:pic>
        <p:nvPicPr>
          <p:cNvPr id="11"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44374" y="2838188"/>
            <a:ext cx="1826342" cy="2721491"/>
          </a:xfrm>
          <a:prstGeom prst="rect">
            <a:avLst/>
          </a:prstGeom>
        </p:spPr>
      </p:pic>
      <p:pic>
        <p:nvPicPr>
          <p:cNvPr id="13" name="图片 41">
            <a:extLst>
              <a:ext uri="{FF2B5EF4-FFF2-40B4-BE49-F238E27FC236}">
                <a16:creationId xmlns:a16="http://schemas.microsoft.com/office/drawing/2014/main" id="{C6404664-6A19-4F62-A116-5F19AE9D74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4754" y="40806"/>
            <a:ext cx="2633477" cy="2398781"/>
          </a:xfrm>
          <a:prstGeom prst="rect">
            <a:avLst/>
          </a:prstGeom>
        </p:spPr>
      </p:pic>
      <p:grpSp>
        <p:nvGrpSpPr>
          <p:cNvPr id="9" name="Group 8"/>
          <p:cNvGrpSpPr/>
          <p:nvPr/>
        </p:nvGrpSpPr>
        <p:grpSpPr>
          <a:xfrm>
            <a:off x="1193870" y="904266"/>
            <a:ext cx="3397724" cy="2200950"/>
            <a:chOff x="2342455" y="746987"/>
            <a:chExt cx="3397724" cy="2200950"/>
          </a:xfrm>
        </p:grpSpPr>
        <p:pic>
          <p:nvPicPr>
            <p:cNvPr id="21"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342455" y="746987"/>
              <a:ext cx="3397724" cy="2200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04364" y="1572126"/>
              <a:ext cx="1607791" cy="707886"/>
            </a:xfrm>
            <a:prstGeom prst="rect">
              <a:avLst/>
            </a:prstGeom>
            <a:noFill/>
          </p:spPr>
          <p:txBody>
            <a:bodyPr wrap="square" rtlCol="0">
              <a:spAutoFit/>
            </a:bodyPr>
            <a:lstStyle/>
            <a:p>
              <a:r>
                <a:rPr lang="en-US" sz="4000" b="1">
                  <a:solidFill>
                    <a:schemeClr val="accent1">
                      <a:lumMod val="75000"/>
                    </a:schemeClr>
                  </a:solidFill>
                  <a:latin typeface="UTM Avo" panose="02040603050506020204" pitchFamily="18" charset="0"/>
                </a:rPr>
                <a:t>Lưu ý</a:t>
              </a:r>
            </a:p>
          </p:txBody>
        </p:sp>
      </p:grpSp>
      <p:sp>
        <p:nvSpPr>
          <p:cNvPr id="10" name="TextBox 9"/>
          <p:cNvSpPr txBox="1"/>
          <p:nvPr/>
        </p:nvSpPr>
        <p:spPr>
          <a:xfrm>
            <a:off x="3287108" y="2710023"/>
            <a:ext cx="6193776" cy="2554545"/>
          </a:xfrm>
          <a:prstGeom prst="rect">
            <a:avLst/>
          </a:prstGeom>
          <a:noFill/>
        </p:spPr>
        <p:txBody>
          <a:bodyPr wrap="square" rtlCol="0">
            <a:spAutoFit/>
          </a:bodyPr>
          <a:lstStyle/>
          <a:p>
            <a:pPr algn="just"/>
            <a:r>
              <a:rPr lang="en-US" altLang="en-US" sz="3200" b="1">
                <a:latin typeface="UTM Aptima" panose="02040603050506020204" pitchFamily="18" charset="0"/>
                <a:cs typeface="Times New Roman" panose="02020603050405020304" pitchFamily="18" charset="0"/>
              </a:rPr>
              <a:t>- Nhân vật của câu chuyện là </a:t>
            </a:r>
            <a:r>
              <a:rPr lang="en-US" altLang="en-US" sz="3200" b="1">
                <a:solidFill>
                  <a:srgbClr val="FF3300"/>
                </a:solidFill>
                <a:latin typeface="UTM Aptima" panose="02040603050506020204" pitchFamily="18" charset="0"/>
                <a:cs typeface="Times New Roman" panose="02020603050405020304" pitchFamily="18" charset="0"/>
              </a:rPr>
              <a:t>em và người phụ nữ có con nhỏ.</a:t>
            </a:r>
          </a:p>
          <a:p>
            <a:pPr algn="just">
              <a:buFontTx/>
              <a:buChar char="-"/>
            </a:pPr>
            <a:r>
              <a:rPr lang="en-US" altLang="en-US" sz="3200" b="1">
                <a:latin typeface="UTM Aptima" panose="02040603050506020204" pitchFamily="18" charset="0"/>
                <a:cs typeface="Times New Roman" panose="02020603050405020304" pitchFamily="18" charset="0"/>
              </a:rPr>
              <a:t> Sự giúp đỡ của em với người phụ nữ.</a:t>
            </a:r>
          </a:p>
          <a:p>
            <a:pPr algn="just"/>
            <a:r>
              <a:rPr lang="en-US" altLang="en-US" sz="3200" b="1">
                <a:latin typeface="UTM Aptima" panose="02040603050506020204" pitchFamily="18" charset="0"/>
                <a:cs typeface="Times New Roman" panose="02020603050405020304" pitchFamily="18" charset="0"/>
              </a:rPr>
              <a:t>- Em cần xưng </a:t>
            </a:r>
            <a:r>
              <a:rPr lang="en-US" altLang="en-US" sz="3200" b="1">
                <a:solidFill>
                  <a:srgbClr val="FF0000"/>
                </a:solidFill>
                <a:latin typeface="UTM Aptima" panose="02040603050506020204" pitchFamily="18" charset="0"/>
                <a:cs typeface="Times New Roman" panose="02020603050405020304" pitchFamily="18" charset="0"/>
              </a:rPr>
              <a:t>tôi hoặc em.</a:t>
            </a:r>
            <a:endParaRPr lang="en-US" altLang="en-US" sz="3200" b="1" dirty="0">
              <a:solidFill>
                <a:srgbClr val="FF000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4015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anim calcmode="lin" valueType="num">
                                      <p:cBhvr>
                                        <p:cTn id="12" dur="1250" fill="hold"/>
                                        <p:tgtEl>
                                          <p:spTgt spid="5"/>
                                        </p:tgtEl>
                                        <p:attrNameLst>
                                          <p:attrName>ppt_x</p:attrName>
                                        </p:attrNameLst>
                                      </p:cBhvr>
                                      <p:tavLst>
                                        <p:tav tm="0">
                                          <p:val>
                                            <p:strVal val="#ppt_x"/>
                                          </p:val>
                                        </p:tav>
                                        <p:tav tm="100000">
                                          <p:val>
                                            <p:strVal val="#ppt_x"/>
                                          </p:val>
                                        </p:tav>
                                      </p:tavLst>
                                    </p:anim>
                                    <p:anim calcmode="lin" valueType="num">
                                      <p:cBhvr>
                                        <p:cTn id="13" dur="125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1.875E-6 1.48148E-6 L 1.875E-6 0.00046 C 0.00013 -0.0081 0.00052 -0.01621 0.00091 -0.02408 C 0.00117 -0.03056 0.00182 -0.03704 0.00182 -0.04352 C 0.00182 -0.05394 0.00273 -0.06458 0.00091 -0.07477 C -0.00104 -0.08449 -0.00456 -0.08171 -0.0086 -0.08449 C -0.00964 -0.08519 -0.01068 -0.08588 -0.01133 -0.08681 C -0.0125 -0.0882 -0.01784 -0.09838 -0.01797 -0.09884 C -0.01836 -0.1 -0.01849 -0.10139 -0.01888 -0.10255 C -0.01979 -0.10394 -0.02084 -0.10486 -0.02175 -0.10625 L -0.02357 -0.11343 C -0.02396 -0.11458 -0.0237 -0.11644 -0.02461 -0.1169 L -0.02722 -0.11945 C -0.02682 -0.12338 -0.02722 -0.12824 -0.02552 -0.13148 L -0.02175 -0.13866 C -0.0211 -0.14028 -0.01979 -0.14097 -0.01888 -0.14236 C -0.01472 -0.15023 -0.01979 -0.14491 -0.01419 -0.14977 C -0.00742 -0.16273 -0.01797 -0.14283 -0.00951 -0.15695 C -0.0082 -0.15926 -0.00651 -0.16158 -0.00573 -0.16412 C -0.00547 -0.16528 -0.00534 -0.16667 -0.00482 -0.16783 C -0.00065 -0.17593 -0.00326 -0.16713 1.875E-6 -0.175 C 0.00026 -0.17639 0.00026 -0.17755 0.00091 -0.17847 C 0.00156 -0.18033 0.00286 -0.18171 0.00377 -0.18333 C 0.01133 -0.20116 0.00104 -0.18079 0.00755 -0.19306 C 0.00768 -0.19537 0.00794 -0.19792 0.00846 -0.20023 C 0.00859 -0.20162 0.00898 -0.20278 0.00937 -0.20394 C 0.00976 -0.20556 0.01002 -0.20718 0.01028 -0.2088 C 0.01068 -0.21111 0.01081 -0.21366 0.01133 -0.21597 C 0.01172 -0.21829 0.01263 -0.2206 0.01315 -0.22315 C 0.01354 -0.22546 0.0138 -0.22801 0.01406 -0.23033 C 0.01432 -0.23241 0.01471 -0.23449 0.01523 -0.23634 C 0.01471 -0.24421 0.01458 -0.25232 0.01406 -0.26042 C 0.01393 -0.2625 0.01341 -0.26435 0.01315 -0.26644 C 0.01211 -0.27222 0.01224 -0.2713 0.01028 -0.27732 C 0.00976 -0.28125 0.00859 -0.29121 0.00755 -0.29421 L 0.0056 -0.29908 C 0.00495 -0.30394 0.0043 -0.3088 0.00377 -0.31366 C 0.00338 -0.31621 0.00286 -0.31921 0.00273 -0.32199 C 0.0026 -0.32523 0.00273 -0.32847 0.00273 -0.33171 " pathEditMode="relative" rAng="0" ptsTypes="AAAAAAAAAAAAAAAAAAAAAAAAAAAAAAAAAAAAAAA">
                                      <p:cBhvr>
                                        <p:cTn id="41" dur="5000" fill="hold"/>
                                        <p:tgtEl>
                                          <p:spTgt spid="11"/>
                                        </p:tgtEl>
                                        <p:attrNameLst>
                                          <p:attrName>ppt_x</p:attrName>
                                          <p:attrName>ppt_y</p:attrName>
                                        </p:attrNameLst>
                                      </p:cBhvr>
                                      <p:rCtr x="-599" y="-16574"/>
                                    </p:animMotion>
                                  </p:childTnLst>
                                </p:cTn>
                              </p:par>
                            </p:childTnLst>
                          </p:cTn>
                        </p:par>
                      </p:childTnLst>
                    </p:cTn>
                  </p:par>
                </p:childTnLst>
              </p:cTn>
              <p:nextCondLst>
                <p:cond evt="onClick" delay="0">
                  <p:tgtEl>
                    <p:spTgt spid="11"/>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
            <a:extLst>
              <a:ext uri="{FF2B5EF4-FFF2-40B4-BE49-F238E27FC236}">
                <a16:creationId xmlns:a16="http://schemas.microsoft.com/office/drawing/2014/main" id="{078E89FD-8EBA-4F63-AECE-25AE7C1CDEBA}"/>
              </a:ext>
            </a:extLst>
          </p:cNvPr>
          <p:cNvPicPr>
            <a:picLocks noChangeAspect="1"/>
          </p:cNvPicPr>
          <p:nvPr/>
        </p:nvPicPr>
        <p:blipFill>
          <a:blip r:embed="rId2">
            <a:duotone>
              <a:schemeClr val="accent1">
                <a:shade val="45000"/>
                <a:satMod val="135000"/>
              </a:schemeClr>
              <a:prstClr val="white"/>
            </a:duotone>
          </a:blip>
          <a:stretch>
            <a:fillRect/>
          </a:stretch>
        </p:blipFill>
        <p:spPr>
          <a:xfrm>
            <a:off x="446184" y="336885"/>
            <a:ext cx="11376848" cy="6031832"/>
          </a:xfrm>
          <a:prstGeom prst="rect">
            <a:avLst/>
          </a:prstGeom>
        </p:spPr>
      </p:pic>
      <p:grpSp>
        <p:nvGrpSpPr>
          <p:cNvPr id="5" name="组合 83"/>
          <p:cNvGrpSpPr/>
          <p:nvPr/>
        </p:nvGrpSpPr>
        <p:grpSpPr>
          <a:xfrm>
            <a:off x="-17585" y="5963588"/>
            <a:ext cx="12203723" cy="889098"/>
            <a:chOff x="-17585" y="5729324"/>
            <a:chExt cx="12203723" cy="1123362"/>
          </a:xfrm>
        </p:grpSpPr>
        <p:pic>
          <p:nvPicPr>
            <p:cNvPr id="6"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7"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1"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03742" y="4960260"/>
            <a:ext cx="1143795" cy="1704406"/>
          </a:xfrm>
          <a:prstGeom prst="rect">
            <a:avLst/>
          </a:prstGeom>
        </p:spPr>
      </p:pic>
      <p:pic>
        <p:nvPicPr>
          <p:cNvPr id="13" name="图片 41">
            <a:extLst>
              <a:ext uri="{FF2B5EF4-FFF2-40B4-BE49-F238E27FC236}">
                <a16:creationId xmlns:a16="http://schemas.microsoft.com/office/drawing/2014/main" id="{C6404664-6A19-4F62-A116-5F19AE9D74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081" y="-138992"/>
            <a:ext cx="2633477" cy="2398781"/>
          </a:xfrm>
          <a:prstGeom prst="rect">
            <a:avLst/>
          </a:prstGeom>
        </p:spPr>
      </p:pic>
      <p:grpSp>
        <p:nvGrpSpPr>
          <p:cNvPr id="9" name="Group 8"/>
          <p:cNvGrpSpPr/>
          <p:nvPr/>
        </p:nvGrpSpPr>
        <p:grpSpPr>
          <a:xfrm>
            <a:off x="112658" y="629344"/>
            <a:ext cx="2261937" cy="1465219"/>
            <a:chOff x="2342455" y="1482717"/>
            <a:chExt cx="2261937" cy="1465219"/>
          </a:xfrm>
        </p:grpSpPr>
        <p:pic>
          <p:nvPicPr>
            <p:cNvPr id="21" name="Picture 11">
              <a:extLst>
                <a:ext uri="{FF2B5EF4-FFF2-40B4-BE49-F238E27FC236}">
                  <a16:creationId xmlns:a16="http://schemas.microsoft.com/office/drawing/2014/main" id="{E7BEA6AB-E8BB-4650-86A8-072C6AA277B9}"/>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t="6814" b="6814"/>
            <a:stretch/>
          </p:blipFill>
          <p:spPr bwMode="auto">
            <a:xfrm>
              <a:off x="2342455" y="1482717"/>
              <a:ext cx="2261937" cy="14652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96601" y="1903205"/>
              <a:ext cx="1607791" cy="707886"/>
            </a:xfrm>
            <a:prstGeom prst="rect">
              <a:avLst/>
            </a:prstGeom>
            <a:noFill/>
          </p:spPr>
          <p:txBody>
            <a:bodyPr wrap="square" rtlCol="0">
              <a:spAutoFit/>
            </a:bodyPr>
            <a:lstStyle/>
            <a:p>
              <a:r>
                <a:rPr lang="en-US" sz="4000" b="1">
                  <a:solidFill>
                    <a:srgbClr val="FF7C80"/>
                  </a:solidFill>
                  <a:latin typeface="UTM Avo" panose="02040603050506020204" pitchFamily="18" charset="0"/>
                </a:rPr>
                <a:t>02</a:t>
              </a:r>
            </a:p>
          </p:txBody>
        </p:sp>
      </p:grpSp>
      <p:sp>
        <p:nvSpPr>
          <p:cNvPr id="15" name="TextBox 14"/>
          <p:cNvSpPr txBox="1"/>
          <p:nvPr/>
        </p:nvSpPr>
        <p:spPr>
          <a:xfrm>
            <a:off x="1996871" y="1143289"/>
            <a:ext cx="7898766" cy="1200329"/>
          </a:xfrm>
          <a:prstGeom prst="rect">
            <a:avLst/>
          </a:prstGeom>
          <a:noFill/>
        </p:spPr>
        <p:txBody>
          <a:bodyPr wrap="square" rtlCol="0">
            <a:spAutoFit/>
          </a:bodyPr>
          <a:lstStyle/>
          <a:p>
            <a:pPr algn="just"/>
            <a:r>
              <a:rPr lang="en-US" altLang="en-US" sz="3600" b="1">
                <a:latin typeface="UTM Aptima" panose="02040603050506020204" pitchFamily="18" charset="0"/>
                <a:cs typeface="Times New Roman" panose="02020603050405020304" pitchFamily="18" charset="0"/>
              </a:rPr>
              <a:t>Câu chuyện em vừa kể có những nhân vật nào? Nêu ý nghĩa của câu chuyện.</a:t>
            </a:r>
            <a:endParaRPr lang="en-US" altLang="en-US" sz="3600" b="1" dirty="0">
              <a:solidFill>
                <a:srgbClr val="FF0000"/>
              </a:solidFill>
              <a:latin typeface="UTM Aptima" panose="02040603050506020204"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DE35985A-77BD-40AA-BD27-1D4942BD6813}"/>
              </a:ext>
            </a:extLst>
          </p:cNvPr>
          <p:cNvSpPr txBox="1"/>
          <p:nvPr/>
        </p:nvSpPr>
        <p:spPr>
          <a:xfrm>
            <a:off x="1106937" y="2535328"/>
            <a:ext cx="9673358"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a:solidFill>
                  <a:schemeClr val="accent5">
                    <a:lumMod val="75000"/>
                  </a:schemeClr>
                </a:solidFill>
                <a:latin typeface="UTM Aptima" panose="02040603050506020204" pitchFamily="18" charset="0"/>
                <a:cs typeface="Times New Roman" panose="02020603050405020304" pitchFamily="18" charset="0"/>
              </a:rPr>
              <a:t>- Câu chuyện có hai nhân vật: </a:t>
            </a:r>
            <a:r>
              <a:rPr lang="en-US" altLang="en-US" sz="3600" b="1">
                <a:solidFill>
                  <a:srgbClr val="F65B59"/>
                </a:solidFill>
                <a:latin typeface="UTM Aptima" panose="02040603050506020204" pitchFamily="18" charset="0"/>
                <a:cs typeface="Times New Roman" panose="02020603050405020304" pitchFamily="18" charset="0"/>
              </a:rPr>
              <a:t>người phụ nữ có con nhỏ và em.</a:t>
            </a:r>
            <a:endParaRPr lang="en-US" altLang="en-US" sz="3600" b="1" dirty="0">
              <a:solidFill>
                <a:srgbClr val="F65B59"/>
              </a:solidFill>
              <a:latin typeface="UTM Aptima" panose="02040603050506020204" pitchFamily="18" charset="0"/>
              <a:ea typeface="Times New Roman" panose="02020603050405020304" pitchFamily="18" charset="0"/>
              <a:cs typeface="Times New Roman" panose="02020603050405020304" pitchFamily="18" charset="0"/>
            </a:endParaRPr>
          </a:p>
        </p:txBody>
      </p:sp>
      <p:sp>
        <p:nvSpPr>
          <p:cNvPr id="17" name="Content Placeholder 2">
            <a:extLst>
              <a:ext uri="{FF2B5EF4-FFF2-40B4-BE49-F238E27FC236}">
                <a16:creationId xmlns:a16="http://schemas.microsoft.com/office/drawing/2014/main" id="{DE35985A-77BD-40AA-BD27-1D4942BD6813}"/>
              </a:ext>
            </a:extLst>
          </p:cNvPr>
          <p:cNvSpPr txBox="1"/>
          <p:nvPr/>
        </p:nvSpPr>
        <p:spPr>
          <a:xfrm>
            <a:off x="1106937" y="3673641"/>
            <a:ext cx="9673358"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600" b="1">
                <a:solidFill>
                  <a:schemeClr val="accent5">
                    <a:lumMod val="75000"/>
                  </a:schemeClr>
                </a:solidFill>
                <a:latin typeface="UTM Aptima" panose="02040603050506020204" pitchFamily="18" charset="0"/>
                <a:cs typeface="Times New Roman" panose="02020603050405020304" pitchFamily="18" charset="0"/>
              </a:rPr>
              <a:t>- Ý nghĩa câu chuyện: </a:t>
            </a:r>
            <a:r>
              <a:rPr lang="en-US" altLang="en-US" sz="3600" b="1">
                <a:solidFill>
                  <a:srgbClr val="FF5050"/>
                </a:solidFill>
                <a:latin typeface="UTM Aptima" panose="02040603050506020204" pitchFamily="18" charset="0"/>
                <a:cs typeface="Times New Roman" panose="02020603050405020304" pitchFamily="18" charset="0"/>
              </a:rPr>
              <a:t>Sẵn sàng giúp đỡ mọi người trong cuộc sống thường ngày cũng như khi họ gặp khó khăn là một nét sống đẹp. </a:t>
            </a:r>
            <a:endParaRPr lang="en-US" altLang="en-US" sz="3600" b="1" dirty="0">
              <a:solidFill>
                <a:srgbClr val="FF5050"/>
              </a:solidFill>
              <a:latin typeface="UTM Aptima"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3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1" presetClass="entr" presetSubtype="1"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1.66667E-6 -3.7037E-6 L -1.66667E-6 0.00047 C 0.00013 -0.0081 0.00052 -0.0162 0.00091 -0.02407 C 0.00117 -0.03055 0.00182 -0.03703 0.00182 -0.04351 C 0.00182 -0.05393 0.00274 -0.06458 0.00091 -0.07476 C -0.00104 -0.08449 -0.00456 -0.08171 -0.00859 -0.08449 C -0.00963 -0.08518 -0.01068 -0.08588 -0.01133 -0.0868 C -0.0125 -0.08819 -0.01784 -0.09838 -0.01797 -0.09884 C -0.01836 -0.1 -0.01849 -0.10139 -0.01888 -0.10254 C -0.01979 -0.10393 -0.02083 -0.10486 -0.02174 -0.10625 L -0.02357 -0.11342 C -0.02396 -0.11458 -0.0237 -0.11643 -0.02461 -0.11689 L -0.02721 -0.11944 C -0.02682 -0.12338 -0.02721 -0.12824 -0.02552 -0.13148 L -0.02174 -0.13865 C -0.02109 -0.14027 -0.01979 -0.14097 -0.01888 -0.14236 C -0.01471 -0.15023 -0.01979 -0.1449 -0.01419 -0.14976 C -0.00742 -0.16273 -0.01797 -0.14282 -0.0095 -0.15694 C -0.0082 -0.15926 -0.00651 -0.16157 -0.00573 -0.16412 C -0.00547 -0.16527 -0.00534 -0.16666 -0.00482 -0.16782 C -0.00065 -0.17592 -0.00325 -0.16713 -1.66667E-6 -0.175 C 0.00026 -0.17639 0.00026 -0.17754 0.00091 -0.17847 C 0.00156 -0.18032 0.00287 -0.18171 0.00378 -0.18333 C 0.01133 -0.20115 0.00104 -0.18078 0.00755 -0.19305 C 0.00768 -0.19537 0.00794 -0.19791 0.00847 -0.20023 C 0.0086 -0.20162 0.00899 -0.20277 0.00938 -0.20393 C 0.00977 -0.20555 0.01003 -0.20717 0.01029 -0.20879 C 0.01068 -0.21111 0.01081 -0.21365 0.01133 -0.21597 C 0.01172 -0.21828 0.01263 -0.2206 0.01315 -0.22314 C 0.01354 -0.22546 0.0138 -0.22801 0.01406 -0.23032 C 0.01432 -0.2324 0.01472 -0.23449 0.01524 -0.23634 C 0.01472 -0.24421 0.01459 -0.25231 0.01406 -0.26041 C 0.01393 -0.2625 0.01341 -0.26435 0.01315 -0.26643 C 0.01211 -0.27222 0.01224 -0.27129 0.01029 -0.27731 C 0.00977 -0.28125 0.0086 -0.2912 0.00755 -0.29421 L 0.0056 -0.29907 C 0.00495 -0.30393 0.0043 -0.30879 0.00378 -0.31365 C 0.00339 -0.3162 0.00287 -0.31921 0.00274 -0.32199 C 0.00261 -0.32523 0.00274 -0.32847 0.00274 -0.33171 " pathEditMode="relative" rAng="0" ptsTypes="AAAAAAAAAAAAAAAAAAAAAAAAAAAAAAAAAAAAAAA">
                                      <p:cBhvr>
                                        <p:cTn id="47" dur="5000" fill="hold"/>
                                        <p:tgtEl>
                                          <p:spTgt spid="11"/>
                                        </p:tgtEl>
                                        <p:attrNameLst>
                                          <p:attrName>ppt_x</p:attrName>
                                          <p:attrName>ppt_y</p:attrName>
                                        </p:attrNameLst>
                                      </p:cBhvr>
                                      <p:rCtr x="-599" y="-16574"/>
                                    </p:animMotion>
                                  </p:childTnLst>
                                </p:cTn>
                              </p:par>
                            </p:childTnLst>
                          </p:cTn>
                        </p:par>
                      </p:childTnLst>
                    </p:cTn>
                  </p:par>
                </p:childTnLst>
              </p:cTn>
              <p:nextCondLst>
                <p:cond evt="onClick" delay="0">
                  <p:tgtEl>
                    <p:spTgt spid="11"/>
                  </p:tgtEl>
                </p:cond>
              </p:nextCondLst>
            </p:seq>
          </p:childTnLst>
        </p:cTn>
      </p:par>
    </p:tnLst>
    <p:bldLst>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5004" y="1384270"/>
            <a:ext cx="3830321" cy="478444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732421"/>
            <a:ext cx="12192000" cy="21667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3"/>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17558" y="-127185"/>
            <a:ext cx="2697522" cy="2522603"/>
          </a:xfrm>
          <a:prstGeom prst="rect">
            <a:avLst/>
          </a:prstGeom>
        </p:spPr>
      </p:pic>
      <p:pic>
        <p:nvPicPr>
          <p:cNvPr id="5" name="图片 3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03774" y="0"/>
            <a:ext cx="2312536" cy="2267081"/>
          </a:xfrm>
          <a:prstGeom prst="rect">
            <a:avLst/>
          </a:prstGeom>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363580" y="1926624"/>
            <a:ext cx="9384631" cy="49313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6200" y="625708"/>
            <a:ext cx="1844842" cy="1015663"/>
          </a:xfrm>
          <a:prstGeom prst="rect">
            <a:avLst/>
          </a:prstGeom>
          <a:noFill/>
        </p:spPr>
        <p:txBody>
          <a:bodyPr wrap="square" rtlCol="0">
            <a:spAutoFit/>
          </a:bodyPr>
          <a:lstStyle/>
          <a:p>
            <a:r>
              <a:rPr lang="en-US" sz="6000">
                <a:solidFill>
                  <a:schemeClr val="accent4">
                    <a:lumMod val="60000"/>
                    <a:lumOff val="40000"/>
                  </a:schemeClr>
                </a:solidFill>
                <a:effectLst>
                  <a:outerShdw blurRad="38100" dist="38100" dir="2700000" algn="tl">
                    <a:srgbClr val="000000">
                      <a:alpha val="43137"/>
                    </a:srgbClr>
                  </a:outerShdw>
                </a:effectLst>
                <a:latin typeface="UTM Showcard" panose="02040603050506020204" pitchFamily="18" charset="0"/>
              </a:rPr>
              <a:t>DẶN </a:t>
            </a:r>
          </a:p>
        </p:txBody>
      </p:sp>
      <p:sp>
        <p:nvSpPr>
          <p:cNvPr id="8" name="TextBox 7"/>
          <p:cNvSpPr txBox="1"/>
          <p:nvPr/>
        </p:nvSpPr>
        <p:spPr>
          <a:xfrm>
            <a:off x="5866485" y="604441"/>
            <a:ext cx="1507958" cy="1015663"/>
          </a:xfrm>
          <a:prstGeom prst="rect">
            <a:avLst/>
          </a:prstGeom>
          <a:noFill/>
        </p:spPr>
        <p:txBody>
          <a:bodyPr wrap="square" rtlCol="0">
            <a:spAutoFit/>
          </a:bodyPr>
          <a:lstStyle/>
          <a:p>
            <a:r>
              <a:rPr lang="en-US" sz="6000">
                <a:solidFill>
                  <a:srgbClr val="FFFF00"/>
                </a:solidFill>
                <a:effectLst>
                  <a:outerShdw blurRad="38100" dist="38100" dir="2700000" algn="tl">
                    <a:srgbClr val="000000">
                      <a:alpha val="43137"/>
                    </a:srgbClr>
                  </a:outerShdw>
                </a:effectLst>
                <a:latin typeface="UTM Showcard" panose="02040603050506020204" pitchFamily="18" charset="0"/>
              </a:rPr>
              <a:t>DÒ </a:t>
            </a:r>
          </a:p>
        </p:txBody>
      </p:sp>
      <p:sp>
        <p:nvSpPr>
          <p:cNvPr id="9" name="TextBox 8"/>
          <p:cNvSpPr txBox="1"/>
          <p:nvPr/>
        </p:nvSpPr>
        <p:spPr>
          <a:xfrm>
            <a:off x="2267264" y="2792782"/>
            <a:ext cx="8385555" cy="2585323"/>
          </a:xfrm>
          <a:prstGeom prst="rect">
            <a:avLst/>
          </a:prstGeom>
          <a:noFill/>
        </p:spPr>
        <p:txBody>
          <a:bodyPr wrap="square" rtlCol="0">
            <a:spAutoFit/>
          </a:bodyPr>
          <a:lstStyle/>
          <a:p>
            <a:pPr marL="514350" indent="-514350" algn="just">
              <a:lnSpc>
                <a:spcPct val="150000"/>
              </a:lnSpc>
              <a:buAutoNum type="arabicPeriod"/>
            </a:pPr>
            <a:r>
              <a:rPr lang="en-US" altLang="en-US" sz="3600" b="1">
                <a:solidFill>
                  <a:srgbClr val="0070C0"/>
                </a:solidFill>
                <a:latin typeface="UTM Avo" panose="02040603050506020204" pitchFamily="18" charset="0"/>
                <a:cs typeface="Times New Roman" panose="02020603050405020304" pitchFamily="18" charset="0"/>
              </a:rPr>
              <a:t>Hoàn thành VBT</a:t>
            </a:r>
          </a:p>
          <a:p>
            <a:pPr marL="514350" indent="-514350" algn="just">
              <a:lnSpc>
                <a:spcPct val="150000"/>
              </a:lnSpc>
              <a:buAutoNum type="arabicPeriod"/>
            </a:pPr>
            <a:r>
              <a:rPr lang="en-US" altLang="en-US" sz="3600" b="1">
                <a:solidFill>
                  <a:srgbClr val="0070C0"/>
                </a:solidFill>
                <a:latin typeface="UTM Avo" panose="02040603050506020204" pitchFamily="18" charset="0"/>
                <a:cs typeface="Times New Roman" panose="02020603050405020304" pitchFamily="18" charset="0"/>
              </a:rPr>
              <a:t>Sưu tầm thêm các câu chuyện.</a:t>
            </a:r>
          </a:p>
          <a:p>
            <a:pPr marL="514350" indent="-514350" algn="just">
              <a:lnSpc>
                <a:spcPct val="150000"/>
              </a:lnSpc>
              <a:buAutoNum type="arabicPeriod"/>
            </a:pPr>
            <a:r>
              <a:rPr lang="en-US" altLang="en-US" sz="3600" b="1">
                <a:solidFill>
                  <a:srgbClr val="0070C0"/>
                </a:solidFill>
                <a:latin typeface="UTM Avo" panose="02040603050506020204" pitchFamily="18" charset="0"/>
                <a:cs typeface="Times New Roman" panose="02020603050405020304" pitchFamily="18" charset="0"/>
              </a:rPr>
              <a:t>Chuẩn bị bài tiếp theo.</a:t>
            </a:r>
            <a:endParaRPr lang="en-US" altLang="en-US" sz="3600" b="1" dirty="0">
              <a:solidFill>
                <a:srgbClr val="0070C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153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1000"/>
                            </p:stCondLst>
                            <p:childTnLst>
                              <p:par>
                                <p:cTn id="20" presetID="55"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520" y="2330613"/>
            <a:ext cx="2724421" cy="3403068"/>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5046918"/>
            <a:ext cx="12192000" cy="18312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640" y="1015318"/>
            <a:ext cx="1638503" cy="6878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15"/>
          <p:cNvGrpSpPr/>
          <p:nvPr/>
        </p:nvGrpSpPr>
        <p:grpSpPr>
          <a:xfrm>
            <a:off x="8076998" y="1650191"/>
            <a:ext cx="494951" cy="799747"/>
            <a:chOff x="-2033679" y="889419"/>
            <a:chExt cx="463503" cy="619473"/>
          </a:xfrm>
        </p:grpSpPr>
        <p:pic>
          <p:nvPicPr>
            <p:cNvPr id="9"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8"/>
          <p:cNvGrpSpPr/>
          <p:nvPr/>
        </p:nvGrpSpPr>
        <p:grpSpPr>
          <a:xfrm>
            <a:off x="11027747" y="948555"/>
            <a:ext cx="494951" cy="799747"/>
            <a:chOff x="-2033679" y="889419"/>
            <a:chExt cx="463503" cy="619473"/>
          </a:xfrm>
        </p:grpSpPr>
        <p:pic>
          <p:nvPicPr>
            <p:cNvPr id="12"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363737">
            <a:off x="186620" y="70491"/>
            <a:ext cx="1983549" cy="1839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丫头\png\小人\卡通类素材\yun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9528" y="211528"/>
            <a:ext cx="1740101" cy="73050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F:\1-原创素材\1_mm1102\PPT\PPT_014\materaials\pageimg_g1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066" y="-368968"/>
            <a:ext cx="9798600" cy="547298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图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9480" y="4522579"/>
            <a:ext cx="3324302" cy="1857433"/>
          </a:xfrm>
          <a:prstGeom prst="rect">
            <a:avLst/>
          </a:prstGeom>
        </p:spPr>
      </p:pic>
      <p:grpSp>
        <p:nvGrpSpPr>
          <p:cNvPr id="18" name="组合 28"/>
          <p:cNvGrpSpPr/>
          <p:nvPr/>
        </p:nvGrpSpPr>
        <p:grpSpPr>
          <a:xfrm>
            <a:off x="2813200" y="3382833"/>
            <a:ext cx="494951" cy="799747"/>
            <a:chOff x="-2033679" y="889419"/>
            <a:chExt cx="463503" cy="619473"/>
          </a:xfrm>
        </p:grpSpPr>
        <p:pic>
          <p:nvPicPr>
            <p:cNvPr id="19"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31"/>
          <p:cNvGrpSpPr/>
          <p:nvPr/>
        </p:nvGrpSpPr>
        <p:grpSpPr>
          <a:xfrm>
            <a:off x="1366661" y="1729664"/>
            <a:ext cx="494951" cy="799747"/>
            <a:chOff x="-2033679" y="889419"/>
            <a:chExt cx="463503" cy="619473"/>
          </a:xfrm>
        </p:grpSpPr>
        <p:pic>
          <p:nvPicPr>
            <p:cNvPr id="22"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34"/>
          <p:cNvGrpSpPr/>
          <p:nvPr/>
        </p:nvGrpSpPr>
        <p:grpSpPr>
          <a:xfrm>
            <a:off x="908547" y="4252968"/>
            <a:ext cx="494951" cy="799747"/>
            <a:chOff x="-2033679" y="889419"/>
            <a:chExt cx="463503" cy="619473"/>
          </a:xfrm>
        </p:grpSpPr>
        <p:pic>
          <p:nvPicPr>
            <p:cNvPr id="25"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1"/>
          <p:cNvGrpSpPr/>
          <p:nvPr/>
        </p:nvGrpSpPr>
        <p:grpSpPr>
          <a:xfrm>
            <a:off x="11406044" y="4304269"/>
            <a:ext cx="494951" cy="799747"/>
            <a:chOff x="-2033679" y="889419"/>
            <a:chExt cx="463503" cy="619473"/>
          </a:xfrm>
        </p:grpSpPr>
        <p:pic>
          <p:nvPicPr>
            <p:cNvPr id="28"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文本框 11">
            <a:extLst>
              <a:ext uri="{FF2B5EF4-FFF2-40B4-BE49-F238E27FC236}">
                <a16:creationId xmlns:a16="http://schemas.microsoft.com/office/drawing/2014/main" id="{C53F533D-8098-4DC6-85CB-13FAF1936BE0}"/>
              </a:ext>
            </a:extLst>
          </p:cNvPr>
          <p:cNvSpPr txBox="1"/>
          <p:nvPr/>
        </p:nvSpPr>
        <p:spPr>
          <a:xfrm>
            <a:off x="3057429" y="1594281"/>
            <a:ext cx="5881738" cy="2554545"/>
          </a:xfrm>
          <a:prstGeom prst="rect">
            <a:avLst/>
          </a:prstGeom>
          <a:noFill/>
        </p:spPr>
        <p:txBody>
          <a:bodyPr wrap="none" rtlCol="0">
            <a:spAutoFit/>
          </a:bodyPr>
          <a:lstStyle/>
          <a:p>
            <a:pPr algn="ctr" defTabSz="914377"/>
            <a:r>
              <a:rPr lang="en-US" altLang="zh-CN" sz="8000" b="1">
                <a:solidFill>
                  <a:srgbClr val="FF7C80"/>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Chúc các con</a:t>
            </a:r>
          </a:p>
          <a:p>
            <a:pPr algn="ctr" defTabSz="914377"/>
            <a:r>
              <a:rPr lang="en-US" altLang="zh-CN" sz="8000" b="1">
                <a:solidFill>
                  <a:srgbClr val="FF7C80"/>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rPr>
              <a:t>học tốt nhé!</a:t>
            </a:r>
            <a:endParaRPr lang="zh-CN" altLang="en-US" sz="8000" b="1" dirty="0">
              <a:solidFill>
                <a:srgbClr val="FF7C80"/>
              </a:solidFill>
              <a:effectLst>
                <a:glow rad="63500">
                  <a:schemeClr val="accent2">
                    <a:satMod val="175000"/>
                    <a:alpha val="40000"/>
                  </a:schemeClr>
                </a:glow>
                <a:outerShdw blurRad="38100" dist="38100" dir="2700000" algn="tl">
                  <a:srgbClr val="000000">
                    <a:alpha val="43137"/>
                  </a:srgbClr>
                </a:outerShdw>
              </a:effectLst>
              <a:latin typeface="UTM HelvetIns" panose="02040603050506020204" pitchFamily="18" charset="0"/>
              <a:ea typeface="思源黑体旧字形 Normal" panose="020B0400000000000000" pitchFamily="34" charset="-128"/>
            </a:endParaRPr>
          </a:p>
        </p:txBody>
      </p:sp>
    </p:spTree>
    <p:extLst>
      <p:ext uri="{BB962C8B-B14F-4D97-AF65-F5344CB8AC3E}">
        <p14:creationId xmlns:p14="http://schemas.microsoft.com/office/powerpoint/2010/main" val="340133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7"/>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15"/>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80">
                                          <p:stCondLst>
                                            <p:cond delay="0"/>
                                          </p:stCondLst>
                                        </p:cTn>
                                        <p:tgtEl>
                                          <p:spTgt spid="16"/>
                                        </p:tgtEl>
                                      </p:cBhvr>
                                    </p:animEffect>
                                    <p:anim calcmode="lin" valueType="num">
                                      <p:cBhvr>
                                        <p:cTn id="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4" dur="26">
                                          <p:stCondLst>
                                            <p:cond delay="650"/>
                                          </p:stCondLst>
                                        </p:cTn>
                                        <p:tgtEl>
                                          <p:spTgt spid="16"/>
                                        </p:tgtEl>
                                      </p:cBhvr>
                                      <p:to x="100000" y="60000"/>
                                    </p:animScale>
                                    <p:animScale>
                                      <p:cBhvr>
                                        <p:cTn id="35" dur="166" decel="50000">
                                          <p:stCondLst>
                                            <p:cond delay="676"/>
                                          </p:stCondLst>
                                        </p:cTn>
                                        <p:tgtEl>
                                          <p:spTgt spid="16"/>
                                        </p:tgtEl>
                                      </p:cBhvr>
                                      <p:to x="100000" y="100000"/>
                                    </p:animScale>
                                    <p:animScale>
                                      <p:cBhvr>
                                        <p:cTn id="36" dur="26">
                                          <p:stCondLst>
                                            <p:cond delay="1312"/>
                                          </p:stCondLst>
                                        </p:cTn>
                                        <p:tgtEl>
                                          <p:spTgt spid="16"/>
                                        </p:tgtEl>
                                      </p:cBhvr>
                                      <p:to x="100000" y="80000"/>
                                    </p:animScale>
                                    <p:animScale>
                                      <p:cBhvr>
                                        <p:cTn id="37" dur="166" decel="50000">
                                          <p:stCondLst>
                                            <p:cond delay="1338"/>
                                          </p:stCondLst>
                                        </p:cTn>
                                        <p:tgtEl>
                                          <p:spTgt spid="16"/>
                                        </p:tgtEl>
                                      </p:cBhvr>
                                      <p:to x="100000" y="100000"/>
                                    </p:animScale>
                                    <p:animScale>
                                      <p:cBhvr>
                                        <p:cTn id="38" dur="26">
                                          <p:stCondLst>
                                            <p:cond delay="1642"/>
                                          </p:stCondLst>
                                        </p:cTn>
                                        <p:tgtEl>
                                          <p:spTgt spid="16"/>
                                        </p:tgtEl>
                                      </p:cBhvr>
                                      <p:to x="100000" y="90000"/>
                                    </p:animScale>
                                    <p:animScale>
                                      <p:cBhvr>
                                        <p:cTn id="39" dur="166" decel="50000">
                                          <p:stCondLst>
                                            <p:cond delay="1668"/>
                                          </p:stCondLst>
                                        </p:cTn>
                                        <p:tgtEl>
                                          <p:spTgt spid="16"/>
                                        </p:tgtEl>
                                      </p:cBhvr>
                                      <p:to x="100000" y="100000"/>
                                    </p:animScale>
                                    <p:animScale>
                                      <p:cBhvr>
                                        <p:cTn id="40" dur="26">
                                          <p:stCondLst>
                                            <p:cond delay="1808"/>
                                          </p:stCondLst>
                                        </p:cTn>
                                        <p:tgtEl>
                                          <p:spTgt spid="16"/>
                                        </p:tgtEl>
                                      </p:cBhvr>
                                      <p:to x="100000" y="95000"/>
                                    </p:animScale>
                                    <p:animScale>
                                      <p:cBhvr>
                                        <p:cTn id="41" dur="166" decel="50000">
                                          <p:stCondLst>
                                            <p:cond delay="1834"/>
                                          </p:stCondLst>
                                        </p:cTn>
                                        <p:tgtEl>
                                          <p:spTgt spid="16"/>
                                        </p:tgtEl>
                                      </p:cBhvr>
                                      <p:to x="100000" y="100000"/>
                                    </p:animScale>
                                  </p:childTnLst>
                                </p:cTn>
                              </p:par>
                            </p:childTnLst>
                          </p:cTn>
                        </p:par>
                        <p:par>
                          <p:cTn id="42" fill="hold">
                            <p:stCondLst>
                              <p:cond delay="5250"/>
                            </p:stCondLst>
                            <p:childTnLst>
                              <p:par>
                                <p:cTn id="43" presetID="2" presetClass="entr" presetSubtype="2"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par>
                          <p:cTn id="47" fill="hold">
                            <p:stCondLst>
                              <p:cond delay="5750"/>
                            </p:stCondLst>
                            <p:childTnLst>
                              <p:par>
                                <p:cTn id="48" presetID="31"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750" fill="hold"/>
                                        <p:tgtEl>
                                          <p:spTgt spid="14"/>
                                        </p:tgtEl>
                                        <p:attrNameLst>
                                          <p:attrName>ppt_w</p:attrName>
                                        </p:attrNameLst>
                                      </p:cBhvr>
                                      <p:tavLst>
                                        <p:tav tm="0">
                                          <p:val>
                                            <p:fltVal val="0"/>
                                          </p:val>
                                        </p:tav>
                                        <p:tav tm="100000">
                                          <p:val>
                                            <p:strVal val="#ppt_w"/>
                                          </p:val>
                                        </p:tav>
                                      </p:tavLst>
                                    </p:anim>
                                    <p:anim calcmode="lin" valueType="num">
                                      <p:cBhvr>
                                        <p:cTn id="51" dur="1750" fill="hold"/>
                                        <p:tgtEl>
                                          <p:spTgt spid="14"/>
                                        </p:tgtEl>
                                        <p:attrNameLst>
                                          <p:attrName>ppt_h</p:attrName>
                                        </p:attrNameLst>
                                      </p:cBhvr>
                                      <p:tavLst>
                                        <p:tav tm="0">
                                          <p:val>
                                            <p:fltVal val="0"/>
                                          </p:val>
                                        </p:tav>
                                        <p:tav tm="100000">
                                          <p:val>
                                            <p:strVal val="#ppt_h"/>
                                          </p:val>
                                        </p:tav>
                                      </p:tavLst>
                                    </p:anim>
                                    <p:anim calcmode="lin" valueType="num">
                                      <p:cBhvr>
                                        <p:cTn id="52" dur="1750" fill="hold"/>
                                        <p:tgtEl>
                                          <p:spTgt spid="14"/>
                                        </p:tgtEl>
                                        <p:attrNameLst>
                                          <p:attrName>style.rotation</p:attrName>
                                        </p:attrNameLst>
                                      </p:cBhvr>
                                      <p:tavLst>
                                        <p:tav tm="0">
                                          <p:val>
                                            <p:fltVal val="90"/>
                                          </p:val>
                                        </p:tav>
                                        <p:tav tm="100000">
                                          <p:val>
                                            <p:fltVal val="0"/>
                                          </p:val>
                                        </p:tav>
                                      </p:tavLst>
                                    </p:anim>
                                    <p:animEffect transition="in" filter="fade">
                                      <p:cBhvr>
                                        <p:cTn id="53" dur="1750"/>
                                        <p:tgtEl>
                                          <p:spTgt spid="14"/>
                                        </p:tgtEl>
                                      </p:cBhvr>
                                    </p:animEffect>
                                  </p:childTnLst>
                                </p:cTn>
                              </p:par>
                            </p:childTnLst>
                          </p:cTn>
                        </p:par>
                        <p:par>
                          <p:cTn id="54" fill="hold">
                            <p:stCondLst>
                              <p:cond delay="7500"/>
                            </p:stCondLst>
                            <p:childTnLst>
                              <p:par>
                                <p:cTn id="55" presetID="2" presetClass="entr" presetSubtype="6"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2750" fill="hold"/>
                                        <p:tgtEl>
                                          <p:spTgt spid="11"/>
                                        </p:tgtEl>
                                        <p:attrNameLst>
                                          <p:attrName>ppt_x</p:attrName>
                                        </p:attrNameLst>
                                      </p:cBhvr>
                                      <p:tavLst>
                                        <p:tav tm="0">
                                          <p:val>
                                            <p:strVal val="1+#ppt_w/2"/>
                                          </p:val>
                                        </p:tav>
                                        <p:tav tm="100000">
                                          <p:val>
                                            <p:strVal val="#ppt_x"/>
                                          </p:val>
                                        </p:tav>
                                      </p:tavLst>
                                    </p:anim>
                                    <p:anim calcmode="lin" valueType="num">
                                      <p:cBhvr additive="base">
                                        <p:cTn id="58" dur="275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6"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2750" fill="hold"/>
                                        <p:tgtEl>
                                          <p:spTgt spid="27"/>
                                        </p:tgtEl>
                                        <p:attrNameLst>
                                          <p:attrName>ppt_x</p:attrName>
                                        </p:attrNameLst>
                                      </p:cBhvr>
                                      <p:tavLst>
                                        <p:tav tm="0">
                                          <p:val>
                                            <p:strVal val="1+#ppt_w/2"/>
                                          </p:val>
                                        </p:tav>
                                        <p:tav tm="100000">
                                          <p:val>
                                            <p:strVal val="#ppt_x"/>
                                          </p:val>
                                        </p:tav>
                                      </p:tavLst>
                                    </p:anim>
                                    <p:anim calcmode="lin" valueType="num">
                                      <p:cBhvr additive="base">
                                        <p:cTn id="62" dur="275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6"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2750" fill="hold"/>
                                        <p:tgtEl>
                                          <p:spTgt spid="8"/>
                                        </p:tgtEl>
                                        <p:attrNameLst>
                                          <p:attrName>ppt_x</p:attrName>
                                        </p:attrNameLst>
                                      </p:cBhvr>
                                      <p:tavLst>
                                        <p:tav tm="0">
                                          <p:val>
                                            <p:strVal val="1+#ppt_w/2"/>
                                          </p:val>
                                        </p:tav>
                                        <p:tav tm="100000">
                                          <p:val>
                                            <p:strVal val="#ppt_x"/>
                                          </p:val>
                                        </p:tav>
                                      </p:tavLst>
                                    </p:anim>
                                    <p:anim calcmode="lin" valueType="num">
                                      <p:cBhvr additive="base">
                                        <p:cTn id="66" dur="275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6"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2750" fill="hold"/>
                                        <p:tgtEl>
                                          <p:spTgt spid="24"/>
                                        </p:tgtEl>
                                        <p:attrNameLst>
                                          <p:attrName>ppt_x</p:attrName>
                                        </p:attrNameLst>
                                      </p:cBhvr>
                                      <p:tavLst>
                                        <p:tav tm="0">
                                          <p:val>
                                            <p:strVal val="1+#ppt_w/2"/>
                                          </p:val>
                                        </p:tav>
                                        <p:tav tm="100000">
                                          <p:val>
                                            <p:strVal val="#ppt_x"/>
                                          </p:val>
                                        </p:tav>
                                      </p:tavLst>
                                    </p:anim>
                                    <p:anim calcmode="lin" valueType="num">
                                      <p:cBhvr additive="base">
                                        <p:cTn id="70" dur="275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6"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2750" fill="hold"/>
                                        <p:tgtEl>
                                          <p:spTgt spid="21"/>
                                        </p:tgtEl>
                                        <p:attrNameLst>
                                          <p:attrName>ppt_x</p:attrName>
                                        </p:attrNameLst>
                                      </p:cBhvr>
                                      <p:tavLst>
                                        <p:tav tm="0">
                                          <p:val>
                                            <p:strVal val="1+#ppt_w/2"/>
                                          </p:val>
                                        </p:tav>
                                        <p:tav tm="100000">
                                          <p:val>
                                            <p:strVal val="#ppt_x"/>
                                          </p:val>
                                        </p:tav>
                                      </p:tavLst>
                                    </p:anim>
                                    <p:anim calcmode="lin" valueType="num">
                                      <p:cBhvr additive="base">
                                        <p:cTn id="74" dur="275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2750" fill="hold"/>
                                        <p:tgtEl>
                                          <p:spTgt spid="18"/>
                                        </p:tgtEl>
                                        <p:attrNameLst>
                                          <p:attrName>ppt_x</p:attrName>
                                        </p:attrNameLst>
                                      </p:cBhvr>
                                      <p:tavLst>
                                        <p:tav tm="0">
                                          <p:val>
                                            <p:strVal val="1+#ppt_w/2"/>
                                          </p:val>
                                        </p:tav>
                                        <p:tav tm="100000">
                                          <p:val>
                                            <p:strVal val="#ppt_x"/>
                                          </p:val>
                                        </p:tav>
                                      </p:tavLst>
                                    </p:anim>
                                    <p:anim calcmode="lin" valueType="num">
                                      <p:cBhvr additive="base">
                                        <p:cTn id="78" dur="2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35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丫头\png\小人\卡通类素材\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72459">
            <a:off x="1128382" y="231886"/>
            <a:ext cx="7141107" cy="565601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5004" y="1384270"/>
            <a:ext cx="3830321" cy="4784444"/>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4732421"/>
            <a:ext cx="12192000" cy="21667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原创设计师QQ：178119980 喵小姐"/>
          <p:cNvSpPr/>
          <p:nvPr/>
        </p:nvSpPr>
        <p:spPr>
          <a:xfrm>
            <a:off x="2268468" y="2664831"/>
            <a:ext cx="4774014" cy="1172629"/>
          </a:xfrm>
          <a:prstGeom prst="rect">
            <a:avLst/>
          </a:prstGeom>
        </p:spPr>
        <p:txBody>
          <a:bodyPr wrap="square">
            <a:spAutoFit/>
          </a:bodyPr>
          <a:lstStyle/>
          <a:p>
            <a:pPr algn="ctr">
              <a:lnSpc>
                <a:spcPct val="130000"/>
              </a:lnSpc>
            </a:pPr>
            <a:r>
              <a:rPr lang="en-US" altLang="zh-CN" sz="5400" b="1">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NHẬN XÉT</a:t>
            </a:r>
            <a:endParaRPr lang="en-US" altLang="zh-CN" sz="4000" dirty="0">
              <a:solidFill>
                <a:srgbClr val="F1594D"/>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
        <p:nvSpPr>
          <p:cNvPr id="6" name="原创设计师QQ：178119980 喵小姐"/>
          <p:cNvSpPr/>
          <p:nvPr/>
        </p:nvSpPr>
        <p:spPr>
          <a:xfrm>
            <a:off x="3348331" y="1876704"/>
            <a:ext cx="2284041" cy="1172629"/>
          </a:xfrm>
          <a:prstGeom prst="rect">
            <a:avLst/>
          </a:prstGeom>
        </p:spPr>
        <p:txBody>
          <a:bodyPr wrap="square">
            <a:spAutoFit/>
          </a:bodyPr>
          <a:lstStyle/>
          <a:p>
            <a:pPr algn="ctr">
              <a:lnSpc>
                <a:spcPct val="130000"/>
              </a:lnSpc>
            </a:pPr>
            <a:r>
              <a:rPr lang="en-US" altLang="zh-CN" sz="5400" b="1">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rPr>
              <a:t>01</a:t>
            </a:r>
            <a:endParaRPr lang="en-US" altLang="zh-CN" sz="4000" dirty="0">
              <a:solidFill>
                <a:schemeClr val="accent5">
                  <a:lumMod val="75000"/>
                </a:schemeClr>
              </a:solidFill>
              <a:effectLst>
                <a:outerShdw blurRad="38100" dist="38100" dir="2700000" algn="tl">
                  <a:srgbClr val="000000">
                    <a:alpha val="43137"/>
                  </a:srgbClr>
                </a:outerShdw>
              </a:effectLst>
              <a:latin typeface="UTM Guanine"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0549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grpSp>
        <p:nvGrpSpPr>
          <p:cNvPr id="2" name="Group 1"/>
          <p:cNvGrpSpPr/>
          <p:nvPr/>
        </p:nvGrpSpPr>
        <p:grpSpPr>
          <a:xfrm>
            <a:off x="352927" y="205064"/>
            <a:ext cx="9995316" cy="1302894"/>
            <a:chOff x="1340254" y="158821"/>
            <a:chExt cx="9721293" cy="952286"/>
          </a:xfrm>
        </p:grpSpPr>
        <p:sp>
          <p:nvSpPr>
            <p:cNvPr id="3" name="Rounded Rectangle 2"/>
            <p:cNvSpPr/>
            <p:nvPr/>
          </p:nvSpPr>
          <p:spPr>
            <a:xfrm>
              <a:off x="2307173" y="235111"/>
              <a:ext cx="8519284" cy="799706"/>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grpSp>
          <p:nvGrpSpPr>
            <p:cNvPr id="4" name="组合 2"/>
            <p:cNvGrpSpPr/>
            <p:nvPr/>
          </p:nvGrpSpPr>
          <p:grpSpPr>
            <a:xfrm>
              <a:off x="1340254" y="158821"/>
              <a:ext cx="9721293" cy="952286"/>
              <a:chOff x="4481716" y="2445566"/>
              <a:chExt cx="9721293" cy="952286"/>
            </a:xfrm>
          </p:grpSpPr>
          <p:sp>
            <p:nvSpPr>
              <p:cNvPr id="5" name="文本框 71"/>
              <p:cNvSpPr txBox="1"/>
              <p:nvPr/>
            </p:nvSpPr>
            <p:spPr>
              <a:xfrm>
                <a:off x="6444103" y="2709386"/>
                <a:ext cx="7758906" cy="472404"/>
              </a:xfrm>
              <a:prstGeom prst="rect">
                <a:avLst/>
              </a:prstGeom>
              <a:noFill/>
            </p:spPr>
            <p:txBody>
              <a:bodyPr wrap="square" rtlCol="0">
                <a:spAutoFit/>
              </a:bodyPr>
              <a:lstStyle/>
              <a:p>
                <a:pPr>
                  <a:spcBef>
                    <a:spcPct val="50000"/>
                  </a:spcBef>
                </a:pPr>
                <a:r>
                  <a:rPr lang="en-US" altLang="en-US" sz="3600" b="1">
                    <a:latin typeface="UTM Aptima" panose="02040603050506020204" pitchFamily="18" charset="0"/>
                    <a:cs typeface="Times New Roman" panose="02020603050405020304" pitchFamily="18" charset="0"/>
                  </a:rPr>
                  <a:t>Kể lại câu chuyện Sự tích hồ Ba Bể.</a:t>
                </a:r>
                <a:endParaRPr lang="en-US" altLang="en-US" sz="3600" b="1" dirty="0">
                  <a:latin typeface="UTM Aptima" panose="02040603050506020204" pitchFamily="18" charset="0"/>
                  <a:ea typeface="Times New Roman" panose="02020603050405020304" pitchFamily="18" charset="0"/>
                </a:endParaRPr>
              </a:p>
            </p:txBody>
          </p:sp>
          <p:pic>
            <p:nvPicPr>
              <p:cNvPr id="6" name="图片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716" y="2445566"/>
                <a:ext cx="1872276" cy="952286"/>
              </a:xfrm>
              <a:prstGeom prst="rect">
                <a:avLst/>
              </a:prstGeom>
            </p:spPr>
          </p:pic>
        </p:grpSp>
      </p:grpSp>
      <p:pic>
        <p:nvPicPr>
          <p:cNvPr id="7" name="Picture 2" descr="Ke chuye_3"/>
          <p:cNvPicPr>
            <a:picLocks noChangeAspect="1"/>
          </p:cNvPicPr>
          <p:nvPr/>
        </p:nvPicPr>
        <p:blipFill>
          <a:blip r:embed="rId4">
            <a:lum contrast="12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78004" y="1533675"/>
            <a:ext cx="3585820" cy="2713096"/>
          </a:xfrm>
          <a:prstGeom prst="rect">
            <a:avLst/>
          </a:prstGeom>
          <a:noFill/>
          <a:ln w="9525">
            <a:noFill/>
          </a:ln>
        </p:spPr>
      </p:pic>
      <p:pic>
        <p:nvPicPr>
          <p:cNvPr id="8" name="Picture 2" descr="Ke chuye_2"/>
          <p:cNvPicPr>
            <a:picLocks noChangeAspect="1"/>
          </p:cNvPicPr>
          <p:nvPr/>
        </p:nvPicPr>
        <p:blipFill>
          <a:blip r:embed="rId6">
            <a:lum contrast="12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187806" y="1598254"/>
            <a:ext cx="3756837" cy="2707319"/>
          </a:xfrm>
          <a:prstGeom prst="rect">
            <a:avLst/>
          </a:prstGeom>
          <a:noFill/>
          <a:ln w="9525">
            <a:noFill/>
          </a:ln>
        </p:spPr>
      </p:pic>
      <p:pic>
        <p:nvPicPr>
          <p:cNvPr id="9" name="Picture 2" descr="Ke chuye_1"/>
          <p:cNvPicPr>
            <a:picLocks noChangeAspect="1"/>
          </p:cNvPicPr>
          <p:nvPr/>
        </p:nvPicPr>
        <p:blipFill>
          <a:blip r:embed="rId8">
            <a:lum contrast="12000"/>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1891900" y="4290022"/>
            <a:ext cx="3572522" cy="2523850"/>
          </a:xfrm>
          <a:prstGeom prst="rect">
            <a:avLst/>
          </a:prstGeom>
          <a:noFill/>
          <a:ln w="9525">
            <a:noFill/>
          </a:ln>
        </p:spPr>
      </p:pic>
      <p:pic>
        <p:nvPicPr>
          <p:cNvPr id="10" name="Picture 5" descr="Ke chuye_0"/>
          <p:cNvPicPr>
            <a:picLocks noChangeAspect="1"/>
          </p:cNvPicPr>
          <p:nvPr/>
        </p:nvPicPr>
        <p:blipFill>
          <a:blip r:embed="rId10">
            <a:lum contrast="1200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150260" y="4246771"/>
            <a:ext cx="3794384" cy="2611227"/>
          </a:xfrm>
          <a:prstGeom prst="rect">
            <a:avLst/>
          </a:prstGeom>
          <a:noFill/>
          <a:ln w="9525">
            <a:noFill/>
          </a:ln>
        </p:spPr>
      </p:pic>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13"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spTree>
    <p:extLst>
      <p:ext uri="{BB962C8B-B14F-4D97-AF65-F5344CB8AC3E}">
        <p14:creationId xmlns:p14="http://schemas.microsoft.com/office/powerpoint/2010/main" val="42303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33"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3"/>
          <p:cNvGrpSpPr/>
          <p:nvPr/>
        </p:nvGrpSpPr>
        <p:grpSpPr>
          <a:xfrm>
            <a:off x="-17585" y="5963588"/>
            <a:ext cx="12203723" cy="889098"/>
            <a:chOff x="-17585" y="5729324"/>
            <a:chExt cx="12203723" cy="1123362"/>
          </a:xfrm>
        </p:grpSpPr>
        <p:pic>
          <p:nvPicPr>
            <p:cNvPr id="3"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4"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5"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6"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sp>
        <p:nvSpPr>
          <p:cNvPr id="7" name="Rectangle 6">
            <a:extLst>
              <a:ext uri="{FF2B5EF4-FFF2-40B4-BE49-F238E27FC236}">
                <a16:creationId xmlns:a16="http://schemas.microsoft.com/office/drawing/2014/main" id="{31E33FE8-85FF-455F-A588-A2165765C812}"/>
              </a:ext>
            </a:extLst>
          </p:cNvPr>
          <p:cNvSpPr/>
          <p:nvPr/>
        </p:nvSpPr>
        <p:spPr>
          <a:xfrm>
            <a:off x="265812" y="601936"/>
            <a:ext cx="11727711" cy="594008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lgn="just">
              <a:buNone/>
            </a:pPr>
            <a:r>
              <a:rPr lang="en-US" altLang="x-none" sz="2000" dirty="0">
                <a:latin typeface="UTM Aptima" panose="02040603050506020204" pitchFamily="18" charset="0"/>
              </a:rPr>
              <a:t>        </a:t>
            </a:r>
            <a:r>
              <a:rPr sz="2000" dirty="0">
                <a:latin typeface="UTM Aptima" panose="02040603050506020204" pitchFamily="18" charset="0"/>
              </a:rPr>
              <a:t>Ngày xưa ở Nam Mẫu thuộc tỉnh Bắc K</a:t>
            </a:r>
            <a:r>
              <a:rPr lang="en-US" sz="2000" dirty="0">
                <a:latin typeface="UTM Aptima" panose="02040603050506020204" pitchFamily="18" charset="0"/>
              </a:rPr>
              <a:t>ạ</a:t>
            </a:r>
            <a:r>
              <a:rPr sz="2000" dirty="0">
                <a:latin typeface="UTM Aptima" panose="02040603050506020204" pitchFamily="18" charset="0"/>
              </a:rPr>
              <a:t>n, người ta mở hội cúng Phật. Ai cũng lo làm việc tốt đề cầu phúc. Bỗng nhiên hôm ấy xuất hiện một bà lão ăn xin, người gày còm lở loét, trông thật gớm ghiếc. Bà đi đến đâu cũng phều phào </a:t>
            </a:r>
            <a:r>
              <a:rPr sz="2000">
                <a:latin typeface="UTM Aptima" panose="02040603050506020204" pitchFamily="18" charset="0"/>
              </a:rPr>
              <a:t>mấy tiếng: </a:t>
            </a:r>
            <a:r>
              <a:rPr sz="2000" dirty="0">
                <a:latin typeface="UTM Aptima" panose="02040603050506020204" pitchFamily="18" charset="0"/>
              </a:rPr>
              <a:t>"Đói lắm các ông các bà </a:t>
            </a:r>
            <a:r>
              <a:rPr sz="2000">
                <a:latin typeface="UTM Aptima" panose="02040603050506020204" pitchFamily="18" charset="0"/>
              </a:rPr>
              <a:t>ơ</a:t>
            </a:r>
            <a:r>
              <a:rPr lang="en-US" altLang="x-none" sz="2000">
                <a:latin typeface="UTM Aptima" panose="02040603050506020204" pitchFamily="18" charset="0"/>
              </a:rPr>
              <a:t>i!”</a:t>
            </a:r>
            <a:endParaRPr sz="2000" dirty="0">
              <a:latin typeface="UTM Aptima" panose="02040603050506020204" pitchFamily="18" charset="0"/>
            </a:endParaRPr>
          </a:p>
          <a:p>
            <a:pPr algn="just">
              <a:buNone/>
            </a:pPr>
            <a:r>
              <a:rPr lang="en-US" altLang="x-none" sz="2000" dirty="0">
                <a:latin typeface="UTM Aptima" panose="02040603050506020204" pitchFamily="18" charset="0"/>
              </a:rPr>
              <a:t>       </a:t>
            </a:r>
            <a:r>
              <a:rPr sz="2000" dirty="0">
                <a:latin typeface="UTM Aptima" panose="02040603050506020204" pitchFamily="18" charset="0"/>
              </a:rPr>
              <a:t>Bà đi đến đâu cũng bị mọi người xua đuổi. Khi đến ngã ba, bà gặp được hai mẹ con bà góa đi chợ về. Người mẹ thấy bà lão tội nghiệp quá bèn đưa bà cụ về, cho bà cụ ăn rồi mời bà nghỉ lại. Tối hôm ấy hai mẹ con bỗng thấy chỗ bà cụ nằm sáng rực lên và xuất hiện con giao long to lớn đang cuộn mình ở đấy. Me con bà vô cung kinh sợ đành nhắm mắt phó mặc cho số phận.</a:t>
            </a:r>
          </a:p>
          <a:p>
            <a:pPr algn="just">
              <a:buNone/>
            </a:pPr>
            <a:r>
              <a:rPr lang="en-US" altLang="x-none" sz="2000" dirty="0">
                <a:latin typeface="UTM Aptima" panose="02040603050506020204" pitchFamily="18" charset="0"/>
              </a:rPr>
              <a:t>         </a:t>
            </a:r>
            <a:r>
              <a:rPr sz="2000" dirty="0">
                <a:latin typeface="UTM Aptima" panose="02040603050506020204" pitchFamily="18" charset="0"/>
              </a:rPr>
              <a:t>Sáng hôm sau tỉnh dậy, hai mẹ con chẳng thấy con giao long đâu cả. Chỗ ấy vẫn là bà cụ gầy yếu. Bà sửa soạn ra đi. Trước lúc từ biệt, bà lão nói với hai </a:t>
            </a:r>
            <a:r>
              <a:rPr sz="2000">
                <a:latin typeface="UTM Aptima" panose="02040603050506020204" pitchFamily="18" charset="0"/>
              </a:rPr>
              <a:t>mẹ con: </a:t>
            </a:r>
            <a:r>
              <a:rPr sz="2000" dirty="0">
                <a:latin typeface="UTM Aptima" panose="02040603050506020204" pitchFamily="18" charset="0"/>
              </a:rPr>
              <a:t>"Vùng này sắp có lụt lớn. Ta cho mẹ con chị gói tro này, nhớ rắc xung quanh nhà mới tránh được nạn chết </a:t>
            </a:r>
            <a:r>
              <a:rPr sz="2000">
                <a:latin typeface="UTM Aptima" panose="02040603050506020204" pitchFamily="18" charset="0"/>
              </a:rPr>
              <a:t>chìm.</a:t>
            </a:r>
            <a:r>
              <a:rPr lang="en-US" sz="2000">
                <a:latin typeface="UTM Aptima" panose="02040603050506020204" pitchFamily="18" charset="0"/>
              </a:rPr>
              <a:t>"</a:t>
            </a:r>
            <a:r>
              <a:rPr sz="2000">
                <a:latin typeface="UTM Aptima" panose="02040603050506020204" pitchFamily="18" charset="0"/>
              </a:rPr>
              <a:t> </a:t>
            </a:r>
            <a:r>
              <a:rPr sz="2000" dirty="0">
                <a:latin typeface="UTM Aptima" panose="02040603050506020204" pitchFamily="18" charset="0"/>
              </a:rPr>
              <a:t>Bà lão liền nhặt một hạt thóc cắn vỡ ra, đưa cho mẹ con bà góa hai mảnh vỏ trấu</a:t>
            </a:r>
            <a:r>
              <a:rPr sz="2000">
                <a:latin typeface="UTM Aptima" panose="02040603050506020204" pitchFamily="18" charset="0"/>
              </a:rPr>
              <a:t>, nói:</a:t>
            </a:r>
            <a:r>
              <a:rPr lang="en-US" sz="2000">
                <a:latin typeface="UTM Aptima" panose="02040603050506020204" pitchFamily="18" charset="0"/>
              </a:rPr>
              <a:t> “</a:t>
            </a:r>
            <a:r>
              <a:rPr sz="2000">
                <a:latin typeface="UTM Aptima" panose="02040603050506020204" pitchFamily="18" charset="0"/>
              </a:rPr>
              <a:t>Hai </a:t>
            </a:r>
            <a:r>
              <a:rPr sz="2000" dirty="0">
                <a:latin typeface="UTM Aptima" panose="02040603050506020204" pitchFamily="18" charset="0"/>
              </a:rPr>
              <a:t>mảnh vỏ trấu này giúp mẹ con nhà chị làm việc thiện". Nói rồi, bà lão biến mất. Hai mẹ con vội vàng làm theo những điều bà lão dặn</a:t>
            </a:r>
            <a:r>
              <a:rPr lang="en-US" altLang="x-none" sz="2000" dirty="0">
                <a:latin typeface="UTM Aptima" panose="02040603050506020204" pitchFamily="18" charset="0"/>
              </a:rPr>
              <a:t>.</a:t>
            </a:r>
          </a:p>
          <a:p>
            <a:pPr algn="just">
              <a:buNone/>
            </a:pPr>
            <a:r>
              <a:rPr lang="en-US" altLang="x-none" sz="2000" dirty="0">
                <a:latin typeface="UTM Aptima" panose="02040603050506020204" pitchFamily="18" charset="0"/>
              </a:rPr>
              <a:t>       </a:t>
            </a:r>
            <a:r>
              <a:rPr sz="2000" dirty="0">
                <a:latin typeface="UTM Aptima" panose="02040603050506020204" pitchFamily="18" charset="0"/>
              </a:rPr>
              <a:t>Tối hôm đó, khi mọi người đang lễ bái thì bỗng có một cột nước từ dưới đấy phun lên kèm theo tiếng nổ dữ dội, nhà cửa, người vật đều chìm nghỉm trong biển nước. Duy chỉ có ngôi nhà của hai mẹ con bà góa vẫn còn. Nước dâng lên bao nhiêu thì nền nhà ấy cao lên bấy nhiêu. Thấy dân làng bị chìm trong lũ lụt, nhớ lời bà lão dặn, hai mẹ con liền lấy hai mảnh vỏ trấu thả xuống nước. Lạ thay, hai mảnh vỏ trấu biến thành hai chiếc thuyền lớn. Thế rồi hai mẹ con vội chèo thuyền đi khắp nơi cứu dân làng.</a:t>
            </a:r>
          </a:p>
          <a:p>
            <a:pPr algn="just">
              <a:buNone/>
            </a:pPr>
            <a:r>
              <a:rPr lang="en-US" altLang="x-none" sz="2000" dirty="0">
                <a:latin typeface="UTM Aptima" panose="02040603050506020204" pitchFamily="18" charset="0"/>
              </a:rPr>
              <a:t>        </a:t>
            </a:r>
            <a:r>
              <a:rPr sz="2000" dirty="0">
                <a:latin typeface="UTM Aptima" panose="02040603050506020204" pitchFamily="18" charset="0"/>
              </a:rPr>
              <a:t>Vùng đất bị sụt lở ấy hiện nay biến thành một cái hồ rộng lớn gọi là hồ Ba Bể. Còn cái nền nhà của hai mẹ con nổi lên như một cái gò giữa hồ, dân làng gọi là gò Bà </a:t>
            </a:r>
            <a:r>
              <a:rPr sz="2000">
                <a:latin typeface="UTM Aptima" panose="02040603050506020204" pitchFamily="18" charset="0"/>
              </a:rPr>
              <a:t>Góa.</a:t>
            </a:r>
            <a:endParaRPr sz="2000" dirty="0">
              <a:latin typeface="UTM Aptima" panose="02040603050506020204" pitchFamily="18" charset="0"/>
            </a:endParaRPr>
          </a:p>
        </p:txBody>
      </p:sp>
      <p:sp>
        <p:nvSpPr>
          <p:cNvPr id="8" name="Content Placeholder 2">
            <a:hlinkClick r:id="rId5" action="ppaction://hlinkfile"/>
            <a:extLst>
              <a:ext uri="{FF2B5EF4-FFF2-40B4-BE49-F238E27FC236}">
                <a16:creationId xmlns:a16="http://schemas.microsoft.com/office/drawing/2014/main" id="{AC7B719D-B52A-48D8-B4B2-F993DDFF249A}"/>
              </a:ext>
            </a:extLst>
          </p:cNvPr>
          <p:cNvSpPr txBox="1"/>
          <p:nvPr/>
        </p:nvSpPr>
        <p:spPr>
          <a:xfrm>
            <a:off x="3109971" y="91890"/>
            <a:ext cx="6039392" cy="422275"/>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2800" b="1" dirty="0">
                <a:solidFill>
                  <a:schemeClr val="accent5">
                    <a:lumMod val="75000"/>
                  </a:schemeClr>
                </a:solidFill>
                <a:latin typeface="UTM Avo" panose="02040603050506020204" pitchFamily="18" charset="0"/>
                <a:cs typeface="Times New Roman" panose="02020603050405020304" pitchFamily="18" charset="0"/>
              </a:rPr>
              <a:t>Câu chuyện Sự tích hồ Ba Bể.</a:t>
            </a:r>
            <a:endParaRPr lang="en-US" altLang="en-US" sz="2800" b="1" dirty="0">
              <a:solidFill>
                <a:schemeClr val="accent5">
                  <a:lumMod val="75000"/>
                </a:schemeClr>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7233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19" dur="5000" fill="hold"/>
                                        <p:tgtEl>
                                          <p:spTgt spid="6"/>
                                        </p:tgtEl>
                                        <p:attrNameLst>
                                          <p:attrName>ppt_x</p:attrName>
                                          <p:attrName>ppt_y</p:attrName>
                                        </p:attrNameLst>
                                      </p:cBhvr>
                                      <p:rCtr x="-599" y="-16574"/>
                                    </p:animMotion>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71108" y="4742153"/>
            <a:ext cx="7958686" cy="1376162"/>
          </a:xfrm>
          <a:prstGeom prst="rect">
            <a:avLst/>
          </a:prstGeom>
        </p:spPr>
      </p:pic>
      <p:pic>
        <p:nvPicPr>
          <p:cNvPr id="3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97087" y="3077963"/>
            <a:ext cx="7958686" cy="1503566"/>
          </a:xfrm>
          <a:prstGeom prst="rect">
            <a:avLst/>
          </a:prstGeom>
        </p:spPr>
      </p:pic>
      <p:pic>
        <p:nvPicPr>
          <p:cNvPr id="35"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45609" y="1705889"/>
            <a:ext cx="7958686" cy="1376162"/>
          </a:xfrm>
          <a:prstGeom prst="rect">
            <a:avLst/>
          </a:prstGeom>
        </p:spPr>
      </p:pic>
      <p:grpSp>
        <p:nvGrpSpPr>
          <p:cNvPr id="2" name="组合 83"/>
          <p:cNvGrpSpPr/>
          <p:nvPr/>
        </p:nvGrpSpPr>
        <p:grpSpPr>
          <a:xfrm>
            <a:off x="-17585" y="5963588"/>
            <a:ext cx="12203723" cy="889098"/>
            <a:chOff x="-17585" y="5729324"/>
            <a:chExt cx="12203723" cy="1123362"/>
          </a:xfrm>
        </p:grpSpPr>
        <p:pic>
          <p:nvPicPr>
            <p:cNvPr id="3" name="图片 84"/>
            <p:cNvPicPr>
              <a:picLocks noChangeAspect="1"/>
            </p:cNvPicPr>
            <p:nvPr/>
          </p:nvPicPr>
          <p:blipFill rotWithShape="1">
            <a:blip r:embed="rId3"/>
            <a:srcRect l="1990"/>
            <a:stretch/>
          </p:blipFill>
          <p:spPr>
            <a:xfrm>
              <a:off x="-17585" y="5729324"/>
              <a:ext cx="8659753" cy="1123362"/>
            </a:xfrm>
            <a:prstGeom prst="rect">
              <a:avLst/>
            </a:prstGeom>
          </p:spPr>
        </p:pic>
        <p:pic>
          <p:nvPicPr>
            <p:cNvPr id="4" name="图片 85"/>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5" name="图片 41">
            <a:extLst>
              <a:ext uri="{FF2B5EF4-FFF2-40B4-BE49-F238E27FC236}">
                <a16:creationId xmlns:a16="http://schemas.microsoft.com/office/drawing/2014/main" id="{C6404664-6A19-4F62-A116-5F19AE9D7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975" y="45787"/>
            <a:ext cx="2184454" cy="1989775"/>
          </a:xfrm>
          <a:prstGeom prst="rect">
            <a:avLst/>
          </a:prstGeom>
        </p:spPr>
      </p:pic>
      <p:pic>
        <p:nvPicPr>
          <p:cNvPr id="6" name="ĐC SHARE MIỄN PHÍ BỞI NK POWERSKILLS">
            <a:hlinkClick r:id="" action="ppaction://noaction"/>
          </p:cNvPr>
          <p:cNvPicPr>
            <a:picLocks noChangeAspect="1"/>
          </p:cNvPicPr>
          <p:nvPr/>
        </p:nvPicPr>
        <p:blipFill>
          <a:blip r:embed="rId5"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30828" y="4286667"/>
            <a:ext cx="1423679" cy="2121470"/>
          </a:xfrm>
          <a:prstGeom prst="rect">
            <a:avLst/>
          </a:prstGeom>
        </p:spPr>
      </p:pic>
      <p:grpSp>
        <p:nvGrpSpPr>
          <p:cNvPr id="9" name="组合 5">
            <a:extLst>
              <a:ext uri="{FF2B5EF4-FFF2-40B4-BE49-F238E27FC236}">
                <a16:creationId xmlns:a16="http://schemas.microsoft.com/office/drawing/2014/main" id="{82E5E1A0-6335-4219-9B33-8C8CAC7C1372}"/>
              </a:ext>
            </a:extLst>
          </p:cNvPr>
          <p:cNvGrpSpPr/>
          <p:nvPr/>
        </p:nvGrpSpPr>
        <p:grpSpPr>
          <a:xfrm>
            <a:off x="138284" y="0"/>
            <a:ext cx="3991530" cy="901096"/>
            <a:chOff x="218495" y="18446"/>
            <a:chExt cx="3991530" cy="901096"/>
          </a:xfrm>
        </p:grpSpPr>
        <p:pic>
          <p:nvPicPr>
            <p:cNvPr id="10" name="图片 6">
              <a:extLst>
                <a:ext uri="{FF2B5EF4-FFF2-40B4-BE49-F238E27FC236}">
                  <a16:creationId xmlns:a16="http://schemas.microsoft.com/office/drawing/2014/main" id="{491318F1-21F2-4EB2-96DC-0CBF632750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495" y="154140"/>
              <a:ext cx="3278684" cy="765402"/>
            </a:xfrm>
            <a:prstGeom prst="rect">
              <a:avLst/>
            </a:prstGeom>
          </p:spPr>
        </p:pic>
        <p:sp>
          <p:nvSpPr>
            <p:cNvPr id="11" name="Rectangle 2">
              <a:extLst>
                <a:ext uri="{FF2B5EF4-FFF2-40B4-BE49-F238E27FC236}">
                  <a16:creationId xmlns:a16="http://schemas.microsoft.com/office/drawing/2014/main" id="{AA538024-EE28-4FD6-8451-F689B39A49D9}"/>
                </a:ext>
              </a:extLst>
            </p:cNvPr>
            <p:cNvSpPr txBox="1">
              <a:spLocks noChangeArrowheads="1"/>
            </p:cNvSpPr>
            <p:nvPr/>
          </p:nvSpPr>
          <p:spPr>
            <a:xfrm>
              <a:off x="932916" y="18446"/>
              <a:ext cx="3277109"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3600" b="1">
                  <a:solidFill>
                    <a:schemeClr val="accent5">
                      <a:lumMod val="75000"/>
                    </a:schemeClr>
                  </a:solidFill>
                  <a:latin typeface="UTM HelvetIns" panose="02040603050506020204" pitchFamily="18" charset="0"/>
                  <a:ea typeface="思源黑体旧字形 Normal" panose="020B0400000000000000" pitchFamily="34" charset="-128"/>
                </a:rPr>
                <a:t>Nhận xét</a:t>
              </a:r>
              <a:endParaRPr lang="zh-CN" altLang="en-US" sz="3600" b="1" dirty="0">
                <a:solidFill>
                  <a:schemeClr val="accent5">
                    <a:lumMod val="75000"/>
                  </a:schemeClr>
                </a:solidFill>
                <a:latin typeface="UTM HelvetIns" panose="02040603050506020204" pitchFamily="18" charset="0"/>
                <a:ea typeface="思源黑体旧字形 Normal" panose="020B0400000000000000" pitchFamily="34" charset="-128"/>
              </a:endParaRPr>
            </a:p>
          </p:txBody>
        </p:sp>
      </p:grpSp>
      <p:sp>
        <p:nvSpPr>
          <p:cNvPr id="12" name="Content Placeholder 2">
            <a:extLst>
              <a:ext uri="{FF2B5EF4-FFF2-40B4-BE49-F238E27FC236}">
                <a16:creationId xmlns:a16="http://schemas.microsoft.com/office/drawing/2014/main" id="{E7A5695D-6602-4C15-B650-F1D15F0D236A}"/>
              </a:ext>
            </a:extLst>
          </p:cNvPr>
          <p:cNvSpPr txBox="1"/>
          <p:nvPr/>
        </p:nvSpPr>
        <p:spPr>
          <a:xfrm>
            <a:off x="5183707" y="480542"/>
            <a:ext cx="4105056" cy="555462"/>
          </a:xfrm>
          <a:custGeom>
            <a:avLst/>
            <a:gdLst>
              <a:gd name="connsiteX0" fmla="*/ 0 w 4105056"/>
              <a:gd name="connsiteY0" fmla="*/ 0 h 555462"/>
              <a:gd name="connsiteX1" fmla="*/ 684176 w 4105056"/>
              <a:gd name="connsiteY1" fmla="*/ 0 h 555462"/>
              <a:gd name="connsiteX2" fmla="*/ 1327301 w 4105056"/>
              <a:gd name="connsiteY2" fmla="*/ 0 h 555462"/>
              <a:gd name="connsiteX3" fmla="*/ 2093579 w 4105056"/>
              <a:gd name="connsiteY3" fmla="*/ 0 h 555462"/>
              <a:gd name="connsiteX4" fmla="*/ 2859856 w 4105056"/>
              <a:gd name="connsiteY4" fmla="*/ 0 h 555462"/>
              <a:gd name="connsiteX5" fmla="*/ 4105056 w 4105056"/>
              <a:gd name="connsiteY5" fmla="*/ 0 h 555462"/>
              <a:gd name="connsiteX6" fmla="*/ 4105056 w 4105056"/>
              <a:gd name="connsiteY6" fmla="*/ 555462 h 555462"/>
              <a:gd name="connsiteX7" fmla="*/ 3338779 w 4105056"/>
              <a:gd name="connsiteY7" fmla="*/ 555462 h 555462"/>
              <a:gd name="connsiteX8" fmla="*/ 2736704 w 4105056"/>
              <a:gd name="connsiteY8" fmla="*/ 555462 h 555462"/>
              <a:gd name="connsiteX9" fmla="*/ 2052528 w 4105056"/>
              <a:gd name="connsiteY9" fmla="*/ 555462 h 555462"/>
              <a:gd name="connsiteX10" fmla="*/ 1368352 w 4105056"/>
              <a:gd name="connsiteY10" fmla="*/ 555462 h 555462"/>
              <a:gd name="connsiteX11" fmla="*/ 725227 w 4105056"/>
              <a:gd name="connsiteY11" fmla="*/ 555462 h 555462"/>
              <a:gd name="connsiteX12" fmla="*/ 0 w 4105056"/>
              <a:gd name="connsiteY12" fmla="*/ 555462 h 555462"/>
              <a:gd name="connsiteX13" fmla="*/ 0 w 4105056"/>
              <a:gd name="connsiteY13" fmla="*/ 0 h 55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5056" h="555462" fill="none" extrusionOk="0">
                <a:moveTo>
                  <a:pt x="0" y="0"/>
                </a:moveTo>
                <a:cubicBezTo>
                  <a:pt x="285923" y="8511"/>
                  <a:pt x="534277" y="-19608"/>
                  <a:pt x="684176" y="0"/>
                </a:cubicBezTo>
                <a:cubicBezTo>
                  <a:pt x="834075" y="19608"/>
                  <a:pt x="1025542" y="-18916"/>
                  <a:pt x="1327301" y="0"/>
                </a:cubicBezTo>
                <a:cubicBezTo>
                  <a:pt x="1629060" y="18916"/>
                  <a:pt x="1938139" y="37669"/>
                  <a:pt x="2093579" y="0"/>
                </a:cubicBezTo>
                <a:cubicBezTo>
                  <a:pt x="2249019" y="-37669"/>
                  <a:pt x="2506172" y="9264"/>
                  <a:pt x="2859856" y="0"/>
                </a:cubicBezTo>
                <a:cubicBezTo>
                  <a:pt x="3213540" y="-9264"/>
                  <a:pt x="3721653" y="14289"/>
                  <a:pt x="4105056" y="0"/>
                </a:cubicBezTo>
                <a:cubicBezTo>
                  <a:pt x="4123832" y="136490"/>
                  <a:pt x="4082865" y="278265"/>
                  <a:pt x="4105056" y="555462"/>
                </a:cubicBezTo>
                <a:cubicBezTo>
                  <a:pt x="3818936" y="590838"/>
                  <a:pt x="3596776" y="526797"/>
                  <a:pt x="3338779" y="555462"/>
                </a:cubicBezTo>
                <a:cubicBezTo>
                  <a:pt x="3080782" y="584127"/>
                  <a:pt x="2958795" y="528079"/>
                  <a:pt x="2736704" y="555462"/>
                </a:cubicBezTo>
                <a:cubicBezTo>
                  <a:pt x="2514613" y="582845"/>
                  <a:pt x="2220814" y="526953"/>
                  <a:pt x="2052528" y="555462"/>
                </a:cubicBezTo>
                <a:cubicBezTo>
                  <a:pt x="1884242" y="583971"/>
                  <a:pt x="1649536" y="576599"/>
                  <a:pt x="1368352" y="555462"/>
                </a:cubicBezTo>
                <a:cubicBezTo>
                  <a:pt x="1087168" y="534325"/>
                  <a:pt x="861909" y="540640"/>
                  <a:pt x="725227" y="555462"/>
                </a:cubicBezTo>
                <a:cubicBezTo>
                  <a:pt x="588546" y="570284"/>
                  <a:pt x="319245" y="549500"/>
                  <a:pt x="0" y="555462"/>
                </a:cubicBezTo>
                <a:cubicBezTo>
                  <a:pt x="10357" y="368293"/>
                  <a:pt x="8785" y="170859"/>
                  <a:pt x="0" y="0"/>
                </a:cubicBezTo>
                <a:close/>
              </a:path>
              <a:path w="4105056" h="555462" stroke="0" extrusionOk="0">
                <a:moveTo>
                  <a:pt x="0" y="0"/>
                </a:moveTo>
                <a:cubicBezTo>
                  <a:pt x="172546" y="-8116"/>
                  <a:pt x="424784" y="36917"/>
                  <a:pt x="766277" y="0"/>
                </a:cubicBezTo>
                <a:cubicBezTo>
                  <a:pt x="1107770" y="-36917"/>
                  <a:pt x="1265947" y="4793"/>
                  <a:pt x="1532554" y="0"/>
                </a:cubicBezTo>
                <a:cubicBezTo>
                  <a:pt x="1799161" y="-4793"/>
                  <a:pt x="1891741" y="27415"/>
                  <a:pt x="2093579" y="0"/>
                </a:cubicBezTo>
                <a:cubicBezTo>
                  <a:pt x="2295417" y="-27415"/>
                  <a:pt x="2513661" y="33163"/>
                  <a:pt x="2859856" y="0"/>
                </a:cubicBezTo>
                <a:cubicBezTo>
                  <a:pt x="3206051" y="-33163"/>
                  <a:pt x="3607515" y="1806"/>
                  <a:pt x="4105056" y="0"/>
                </a:cubicBezTo>
                <a:cubicBezTo>
                  <a:pt x="4085387" y="274254"/>
                  <a:pt x="4092818" y="322515"/>
                  <a:pt x="4105056" y="555462"/>
                </a:cubicBezTo>
                <a:cubicBezTo>
                  <a:pt x="3825004" y="562327"/>
                  <a:pt x="3669755" y="555713"/>
                  <a:pt x="3502981" y="555462"/>
                </a:cubicBezTo>
                <a:cubicBezTo>
                  <a:pt x="3336208" y="555211"/>
                  <a:pt x="3160949" y="568199"/>
                  <a:pt x="2900906" y="555462"/>
                </a:cubicBezTo>
                <a:cubicBezTo>
                  <a:pt x="2640864" y="542725"/>
                  <a:pt x="2375382" y="571773"/>
                  <a:pt x="2175680" y="555462"/>
                </a:cubicBezTo>
                <a:cubicBezTo>
                  <a:pt x="1975978" y="539151"/>
                  <a:pt x="1774575" y="574502"/>
                  <a:pt x="1450453" y="555462"/>
                </a:cubicBezTo>
                <a:cubicBezTo>
                  <a:pt x="1126331" y="536422"/>
                  <a:pt x="1051045" y="530011"/>
                  <a:pt x="889429" y="555462"/>
                </a:cubicBezTo>
                <a:cubicBezTo>
                  <a:pt x="727813" y="580913"/>
                  <a:pt x="245588" y="588098"/>
                  <a:pt x="0" y="555462"/>
                </a:cubicBezTo>
                <a:cubicBezTo>
                  <a:pt x="39" y="286012"/>
                  <a:pt x="1366" y="148660"/>
                  <a:pt x="0" y="0"/>
                </a:cubicBezTo>
                <a:close/>
              </a:path>
            </a:pathLst>
          </a:custGeom>
          <a:ln w="19050">
            <a:extLst>
              <a:ext uri="{C807C97D-BFC1-408E-A445-0C87EB9F89A2}">
                <ask:lineSketchStyleProps xmlns:ask="http://schemas.microsoft.com/office/drawing/2018/sketchyshapes" sd="2235578195">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lnSpc>
                <a:spcPts val="3500"/>
              </a:lnSpc>
            </a:pPr>
            <a:r>
              <a:rPr lang="en-US" altLang="en-US" sz="3200" b="1">
                <a:solidFill>
                  <a:srgbClr val="00B050"/>
                </a:solidFill>
                <a:latin typeface="UTM Avo" panose="02040603050506020204" pitchFamily="18" charset="0"/>
                <a:cs typeface="Times New Roman" panose="02020603050405020304" pitchFamily="18" charset="0"/>
              </a:rPr>
              <a:t>Trả lời câu hỏi</a:t>
            </a:r>
            <a:endParaRPr lang="en-US" altLang="en-US" sz="3200" b="1" dirty="0">
              <a:solidFill>
                <a:srgbClr val="00B050"/>
              </a:solidFill>
              <a:latin typeface="UTM Avo" panose="02040603050506020204" pitchFamily="18" charset="0"/>
              <a:ea typeface="Times New Roman" panose="02020603050405020304" pitchFamily="18" charset="0"/>
            </a:endParaRPr>
          </a:p>
        </p:txBody>
      </p:sp>
      <p:pic>
        <p:nvPicPr>
          <p:cNvPr id="13" name="Picture 12" descr="Text&#10;&#10;Description automatically generated">
            <a:extLst>
              <a:ext uri="{FF2B5EF4-FFF2-40B4-BE49-F238E27FC236}">
                <a16:creationId xmlns:a16="http://schemas.microsoft.com/office/drawing/2014/main" id="{CD05AF6C-0D42-4B03-98CD-BE7BA171A2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91" y="1953688"/>
            <a:ext cx="4348716" cy="2860357"/>
          </a:xfrm>
          <a:prstGeom prst="rect">
            <a:avLst/>
          </a:prstGeom>
        </p:spPr>
      </p:pic>
      <p:grpSp>
        <p:nvGrpSpPr>
          <p:cNvPr id="14" name="Group 13">
            <a:extLst>
              <a:ext uri="{FF2B5EF4-FFF2-40B4-BE49-F238E27FC236}">
                <a16:creationId xmlns:a16="http://schemas.microsoft.com/office/drawing/2014/main" id="{5DB15C19-9550-484B-9B87-35622E5FB42D}"/>
              </a:ext>
            </a:extLst>
          </p:cNvPr>
          <p:cNvGrpSpPr/>
          <p:nvPr/>
        </p:nvGrpSpPr>
        <p:grpSpPr>
          <a:xfrm>
            <a:off x="4444565" y="1948749"/>
            <a:ext cx="8459690" cy="876426"/>
            <a:chOff x="4574857" y="1180391"/>
            <a:chExt cx="8459690" cy="876426"/>
          </a:xfrm>
        </p:grpSpPr>
        <p:sp>
          <p:nvSpPr>
            <p:cNvPr id="15" name="Content Placeholder 2">
              <a:extLst>
                <a:ext uri="{FF2B5EF4-FFF2-40B4-BE49-F238E27FC236}">
                  <a16:creationId xmlns:a16="http://schemas.microsoft.com/office/drawing/2014/main" id="{DE35985A-77BD-40AA-BD27-1D4942BD6813}"/>
                </a:ext>
              </a:extLst>
            </p:cNvPr>
            <p:cNvSpPr txBox="1"/>
            <p:nvPr/>
          </p:nvSpPr>
          <p:spPr>
            <a:xfrm>
              <a:off x="5176422" y="1180391"/>
              <a:ext cx="7858125" cy="571500"/>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200" b="1">
                  <a:solidFill>
                    <a:srgbClr val="F65B59"/>
                  </a:solidFill>
                  <a:latin typeface="UTM Aptima" panose="02040603050506020204" pitchFamily="18" charset="0"/>
                  <a:cs typeface="Times New Roman" panose="02020603050405020304" pitchFamily="18" charset="0"/>
                </a:rPr>
                <a:t>a) </a:t>
              </a:r>
              <a:r>
                <a:rPr lang="en-US" altLang="en-US" sz="3200" b="1" dirty="0">
                  <a:solidFill>
                    <a:srgbClr val="F65B59"/>
                  </a:solidFill>
                  <a:latin typeface="UTM Aptima" panose="02040603050506020204" pitchFamily="18" charset="0"/>
                  <a:cs typeface="Times New Roman" panose="02020603050405020304" pitchFamily="18" charset="0"/>
                </a:rPr>
                <a:t>Câu chuyện có những nhân </a:t>
              </a:r>
              <a:r>
                <a:rPr lang="en-US" altLang="en-US" sz="3200" b="1">
                  <a:solidFill>
                    <a:srgbClr val="F65B59"/>
                  </a:solidFill>
                  <a:latin typeface="UTM Aptima" panose="02040603050506020204" pitchFamily="18" charset="0"/>
                  <a:cs typeface="Times New Roman" panose="02020603050405020304" pitchFamily="18" charset="0"/>
                </a:rPr>
                <a:t>vật n</a:t>
              </a:r>
              <a:r>
                <a:rPr lang="en-US" altLang="en-US" sz="3200" b="1">
                  <a:solidFill>
                    <a:srgbClr val="F65B59"/>
                  </a:solidFill>
                  <a:latin typeface="UTM Aptima" panose="02040603050506020204" pitchFamily="18" charset="0"/>
                  <a:ea typeface="Times New Roman" panose="02020603050405020304" pitchFamily="18" charset="0"/>
                </a:rPr>
                <a:t>à</a:t>
              </a:r>
              <a:r>
                <a:rPr lang="en-US" altLang="en-US" sz="3200" b="1">
                  <a:solidFill>
                    <a:srgbClr val="F65B59"/>
                  </a:solidFill>
                  <a:latin typeface="UTM Aptima" panose="02040603050506020204" pitchFamily="18" charset="0"/>
                  <a:cs typeface="Times New Roman" panose="02020603050405020304" pitchFamily="18" charset="0"/>
                </a:rPr>
                <a:t>o?</a:t>
              </a:r>
              <a:endParaRPr lang="en-US" altLang="en-US" sz="3200" b="1" dirty="0">
                <a:solidFill>
                  <a:srgbClr val="F65B59"/>
                </a:solidFill>
                <a:latin typeface="UTM Aptima" panose="02040603050506020204" pitchFamily="18" charset="0"/>
                <a:ea typeface="Times New Roman" panose="02020603050405020304" pitchFamily="18" charset="0"/>
              </a:endParaRPr>
            </a:p>
          </p:txBody>
        </p:sp>
        <p:grpSp>
          <p:nvGrpSpPr>
            <p:cNvPr id="16" name="Group 15">
              <a:extLst>
                <a:ext uri="{FF2B5EF4-FFF2-40B4-BE49-F238E27FC236}">
                  <a16:creationId xmlns:a16="http://schemas.microsoft.com/office/drawing/2014/main" id="{C53C2735-9ADE-4B9A-BAF3-05D061F2B97F}"/>
                </a:ext>
              </a:extLst>
            </p:cNvPr>
            <p:cNvGrpSpPr/>
            <p:nvPr/>
          </p:nvGrpSpPr>
          <p:grpSpPr>
            <a:xfrm>
              <a:off x="4574857" y="1220469"/>
              <a:ext cx="6717272" cy="836348"/>
              <a:chOff x="4574857" y="1220469"/>
              <a:chExt cx="6717272" cy="836348"/>
            </a:xfrm>
          </p:grpSpPr>
          <p:grpSp>
            <p:nvGrpSpPr>
              <p:cNvPr id="17" name="组合 32">
                <a:extLst>
                  <a:ext uri="{FF2B5EF4-FFF2-40B4-BE49-F238E27FC236}">
                    <a16:creationId xmlns:a16="http://schemas.microsoft.com/office/drawing/2014/main" id="{450D7BFC-09AD-42BF-827A-2713D58CAD87}"/>
                  </a:ext>
                </a:extLst>
              </p:cNvPr>
              <p:cNvGrpSpPr/>
              <p:nvPr/>
            </p:nvGrpSpPr>
            <p:grpSpPr>
              <a:xfrm>
                <a:off x="4574857" y="1220469"/>
                <a:ext cx="3695519" cy="836348"/>
                <a:chOff x="6096000" y="397960"/>
                <a:chExt cx="3695519" cy="836348"/>
              </a:xfrm>
            </p:grpSpPr>
            <p:pic>
              <p:nvPicPr>
                <p:cNvPr id="19" name="图片 34">
                  <a:extLst>
                    <a:ext uri="{FF2B5EF4-FFF2-40B4-BE49-F238E27FC236}">
                      <a16:creationId xmlns:a16="http://schemas.microsoft.com/office/drawing/2014/main" id="{75EF7644-5C21-4598-B135-DBF99AFF95D4}"/>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096000" y="397960"/>
                  <a:ext cx="739142" cy="739142"/>
                </a:xfrm>
                <a:prstGeom prst="rect">
                  <a:avLst/>
                </a:prstGeom>
              </p:spPr>
            </p:pic>
            <p:pic>
              <p:nvPicPr>
                <p:cNvPr id="20" name="图片 35">
                  <a:extLst>
                    <a:ext uri="{FF2B5EF4-FFF2-40B4-BE49-F238E27FC236}">
                      <a16:creationId xmlns:a16="http://schemas.microsoft.com/office/drawing/2014/main" id="{8A1EA1E8-6A0C-4C44-815D-A9FAFF3FFD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697565" y="929382"/>
                  <a:ext cx="3093954" cy="304926"/>
                </a:xfrm>
                <a:prstGeom prst="rect">
                  <a:avLst/>
                </a:prstGeom>
              </p:spPr>
            </p:pic>
          </p:grpSp>
          <p:pic>
            <p:nvPicPr>
              <p:cNvPr id="18" name="图片 20">
                <a:extLst>
                  <a:ext uri="{FF2B5EF4-FFF2-40B4-BE49-F238E27FC236}">
                    <a16:creationId xmlns:a16="http://schemas.microsoft.com/office/drawing/2014/main" id="{3BD6A472-E9D5-438A-807C-6C655BA98B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8175" y="1741586"/>
                <a:ext cx="3093954" cy="304926"/>
              </a:xfrm>
              <a:prstGeom prst="rect">
                <a:avLst/>
              </a:prstGeom>
            </p:spPr>
          </p:pic>
        </p:grpSp>
      </p:grpSp>
      <p:grpSp>
        <p:nvGrpSpPr>
          <p:cNvPr id="21" name="Group 20">
            <a:extLst>
              <a:ext uri="{FF2B5EF4-FFF2-40B4-BE49-F238E27FC236}">
                <a16:creationId xmlns:a16="http://schemas.microsoft.com/office/drawing/2014/main" id="{42B717B3-A063-4E39-9616-21AE3692817F}"/>
              </a:ext>
            </a:extLst>
          </p:cNvPr>
          <p:cNvGrpSpPr/>
          <p:nvPr/>
        </p:nvGrpSpPr>
        <p:grpSpPr>
          <a:xfrm>
            <a:off x="4452086" y="3155909"/>
            <a:ext cx="7389882" cy="1193361"/>
            <a:chOff x="4684943" y="1286222"/>
            <a:chExt cx="7389882" cy="1193361"/>
          </a:xfrm>
        </p:grpSpPr>
        <p:sp>
          <p:nvSpPr>
            <p:cNvPr id="22" name="Content Placeholder 2">
              <a:extLst>
                <a:ext uri="{FF2B5EF4-FFF2-40B4-BE49-F238E27FC236}">
                  <a16:creationId xmlns:a16="http://schemas.microsoft.com/office/drawing/2014/main" id="{ABEC3CC4-D17B-416A-B4A1-780FDC500A4B}"/>
                </a:ext>
              </a:extLst>
            </p:cNvPr>
            <p:cNvSpPr txBox="1"/>
            <p:nvPr/>
          </p:nvSpPr>
          <p:spPr>
            <a:xfrm>
              <a:off x="5343750" y="1286222"/>
              <a:ext cx="6731075" cy="982189"/>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200" b="1">
                  <a:solidFill>
                    <a:srgbClr val="0070C0"/>
                  </a:solidFill>
                  <a:latin typeface="UTM Aptima" panose="02040603050506020204" pitchFamily="18" charset="0"/>
                  <a:cs typeface="Times New Roman" panose="02020603050405020304" pitchFamily="18" charset="0"/>
                </a:rPr>
                <a:t>b) Các sự việc xảy ra v</a:t>
              </a:r>
              <a:r>
                <a:rPr lang="en-US" altLang="en-US" sz="3200" b="1">
                  <a:solidFill>
                    <a:srgbClr val="0070C0"/>
                  </a:solidFill>
                  <a:latin typeface="UTM Aptima" panose="02040603050506020204" pitchFamily="18" charset="0"/>
                  <a:ea typeface="Times New Roman" panose="02020603050405020304" pitchFamily="18" charset="0"/>
                </a:rPr>
                <a:t>à</a:t>
              </a:r>
              <a:r>
                <a:rPr lang="en-US" altLang="en-US" sz="3200" b="1">
                  <a:solidFill>
                    <a:srgbClr val="0070C0"/>
                  </a:solidFill>
                  <a:latin typeface="UTM Aptima" panose="02040603050506020204" pitchFamily="18" charset="0"/>
                  <a:cs typeface="Times New Roman" panose="02020603050405020304" pitchFamily="18" charset="0"/>
                </a:rPr>
                <a:t> kết quả của các sự việc ấy ra sao?</a:t>
              </a:r>
              <a:endParaRPr lang="en-US" altLang="en-US" sz="3200" b="1" dirty="0">
                <a:solidFill>
                  <a:srgbClr val="F65B59"/>
                </a:solidFill>
                <a:latin typeface="UTM Aptima" panose="02040603050506020204" pitchFamily="18" charset="0"/>
                <a:ea typeface="Times New Roman" panose="02020603050405020304" pitchFamily="18" charset="0"/>
              </a:endParaRPr>
            </a:p>
          </p:txBody>
        </p:sp>
        <p:grpSp>
          <p:nvGrpSpPr>
            <p:cNvPr id="23" name="Group 22">
              <a:extLst>
                <a:ext uri="{FF2B5EF4-FFF2-40B4-BE49-F238E27FC236}">
                  <a16:creationId xmlns:a16="http://schemas.microsoft.com/office/drawing/2014/main" id="{879BBB6F-8982-4D96-9F12-8F5D076597DA}"/>
                </a:ext>
              </a:extLst>
            </p:cNvPr>
            <p:cNvGrpSpPr/>
            <p:nvPr/>
          </p:nvGrpSpPr>
          <p:grpSpPr>
            <a:xfrm>
              <a:off x="4684943" y="1672918"/>
              <a:ext cx="6740532" cy="806665"/>
              <a:chOff x="4684943" y="1672918"/>
              <a:chExt cx="6740532" cy="806665"/>
            </a:xfrm>
          </p:grpSpPr>
          <p:grpSp>
            <p:nvGrpSpPr>
              <p:cNvPr id="24" name="组合 32">
                <a:extLst>
                  <a:ext uri="{FF2B5EF4-FFF2-40B4-BE49-F238E27FC236}">
                    <a16:creationId xmlns:a16="http://schemas.microsoft.com/office/drawing/2014/main" id="{BB7303F5-9865-4739-8F10-5DB53F194C95}"/>
                  </a:ext>
                </a:extLst>
              </p:cNvPr>
              <p:cNvGrpSpPr/>
              <p:nvPr/>
            </p:nvGrpSpPr>
            <p:grpSpPr>
              <a:xfrm>
                <a:off x="4684943" y="1672918"/>
                <a:ext cx="3723097" cy="806665"/>
                <a:chOff x="6206086" y="850409"/>
                <a:chExt cx="3723097" cy="806665"/>
              </a:xfrm>
            </p:grpSpPr>
            <p:pic>
              <p:nvPicPr>
                <p:cNvPr id="26" name="图片 34">
                  <a:extLst>
                    <a:ext uri="{FF2B5EF4-FFF2-40B4-BE49-F238E27FC236}">
                      <a16:creationId xmlns:a16="http://schemas.microsoft.com/office/drawing/2014/main" id="{1A7FFD3E-5082-40A1-9153-1D02840B3726}"/>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206086" y="850409"/>
                  <a:ext cx="739142" cy="739142"/>
                </a:xfrm>
                <a:prstGeom prst="rect">
                  <a:avLst/>
                </a:prstGeom>
              </p:spPr>
            </p:pic>
            <p:pic>
              <p:nvPicPr>
                <p:cNvPr id="27" name="图片 35">
                  <a:extLst>
                    <a:ext uri="{FF2B5EF4-FFF2-40B4-BE49-F238E27FC236}">
                      <a16:creationId xmlns:a16="http://schemas.microsoft.com/office/drawing/2014/main" id="{760456EA-561B-493C-AB10-266F117EB6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35229" y="1352148"/>
                  <a:ext cx="3093954" cy="304926"/>
                </a:xfrm>
                <a:prstGeom prst="rect">
                  <a:avLst/>
                </a:prstGeom>
              </p:spPr>
            </p:pic>
          </p:grpSp>
          <p:pic>
            <p:nvPicPr>
              <p:cNvPr id="25" name="图片 20">
                <a:extLst>
                  <a:ext uri="{FF2B5EF4-FFF2-40B4-BE49-F238E27FC236}">
                    <a16:creationId xmlns:a16="http://schemas.microsoft.com/office/drawing/2014/main" id="{76E38D07-BAEA-4E70-B69E-E16F1CF383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1521" y="2171206"/>
                <a:ext cx="3093954" cy="304926"/>
              </a:xfrm>
              <a:prstGeom prst="rect">
                <a:avLst/>
              </a:prstGeom>
            </p:spPr>
          </p:pic>
        </p:grpSp>
      </p:grpSp>
      <p:grpSp>
        <p:nvGrpSpPr>
          <p:cNvPr id="28" name="Group 27">
            <a:extLst>
              <a:ext uri="{FF2B5EF4-FFF2-40B4-BE49-F238E27FC236}">
                <a16:creationId xmlns:a16="http://schemas.microsoft.com/office/drawing/2014/main" id="{E9176F4E-818C-4870-A616-F08BC43509CA}"/>
              </a:ext>
            </a:extLst>
          </p:cNvPr>
          <p:cNvGrpSpPr/>
          <p:nvPr/>
        </p:nvGrpSpPr>
        <p:grpSpPr>
          <a:xfrm>
            <a:off x="4426107" y="4847283"/>
            <a:ext cx="7389882" cy="900547"/>
            <a:chOff x="4684943" y="1579036"/>
            <a:chExt cx="7389882" cy="900547"/>
          </a:xfrm>
        </p:grpSpPr>
        <p:sp>
          <p:nvSpPr>
            <p:cNvPr id="29" name="Content Placeholder 2">
              <a:extLst>
                <a:ext uri="{FF2B5EF4-FFF2-40B4-BE49-F238E27FC236}">
                  <a16:creationId xmlns:a16="http://schemas.microsoft.com/office/drawing/2014/main" id="{3DD3581F-CCB3-421C-8532-93C28527DDAD}"/>
                </a:ext>
              </a:extLst>
            </p:cNvPr>
            <p:cNvSpPr txBox="1"/>
            <p:nvPr/>
          </p:nvSpPr>
          <p:spPr>
            <a:xfrm>
              <a:off x="5343750" y="1579036"/>
              <a:ext cx="6731075" cy="689375"/>
            </a:xfrm>
            <a:prstGeom prst="rect">
              <a:avLst/>
            </a:prstGeom>
            <a:noFill/>
            <a:ln w="9525">
              <a:noFill/>
            </a:ln>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just" eaLnBrk="1" hangingPunct="1">
                <a:lnSpc>
                  <a:spcPts val="3500"/>
                </a:lnSpc>
              </a:pPr>
              <a:r>
                <a:rPr lang="en-US" altLang="en-US" sz="3200" b="1">
                  <a:solidFill>
                    <a:srgbClr val="F65B59"/>
                  </a:solidFill>
                  <a:latin typeface="UTM Aptima" panose="02040603050506020204" pitchFamily="18" charset="0"/>
                  <a:cs typeface="Times New Roman" panose="02020603050405020304" pitchFamily="18" charset="0"/>
                </a:rPr>
                <a:t>c) Ý nghĩa của câu chuyện l</a:t>
              </a:r>
              <a:r>
                <a:rPr lang="en-US" altLang="en-US" sz="3200" b="1">
                  <a:solidFill>
                    <a:srgbClr val="F65B59"/>
                  </a:solidFill>
                  <a:latin typeface="UTM Aptima" panose="02040603050506020204" pitchFamily="18" charset="0"/>
                  <a:ea typeface="Times New Roman" panose="02020603050405020304" pitchFamily="18" charset="0"/>
                </a:rPr>
                <a:t>à</a:t>
              </a:r>
              <a:r>
                <a:rPr lang="en-US" altLang="en-US" sz="3200" b="1">
                  <a:solidFill>
                    <a:srgbClr val="F65B59"/>
                  </a:solidFill>
                  <a:latin typeface="UTM Aptima" panose="02040603050506020204" pitchFamily="18" charset="0"/>
                  <a:cs typeface="Times New Roman" panose="02020603050405020304" pitchFamily="18" charset="0"/>
                </a:rPr>
                <a:t> gì?</a:t>
              </a:r>
              <a:endParaRPr lang="en-US" altLang="en-US" sz="3200" b="1" dirty="0">
                <a:solidFill>
                  <a:srgbClr val="F65B59"/>
                </a:solidFill>
                <a:latin typeface="UTM Aptima" panose="02040603050506020204" pitchFamily="18" charset="0"/>
                <a:ea typeface="Times New Roman" panose="02020603050405020304" pitchFamily="18" charset="0"/>
              </a:endParaRPr>
            </a:p>
          </p:txBody>
        </p:sp>
        <p:grpSp>
          <p:nvGrpSpPr>
            <p:cNvPr id="30" name="Group 29">
              <a:extLst>
                <a:ext uri="{FF2B5EF4-FFF2-40B4-BE49-F238E27FC236}">
                  <a16:creationId xmlns:a16="http://schemas.microsoft.com/office/drawing/2014/main" id="{3E643309-D99D-4E68-93E3-BD62AC3742D8}"/>
                </a:ext>
              </a:extLst>
            </p:cNvPr>
            <p:cNvGrpSpPr/>
            <p:nvPr/>
          </p:nvGrpSpPr>
          <p:grpSpPr>
            <a:xfrm>
              <a:off x="4684943" y="1672918"/>
              <a:ext cx="6740532" cy="806665"/>
              <a:chOff x="4684943" y="1672918"/>
              <a:chExt cx="6740532" cy="806665"/>
            </a:xfrm>
          </p:grpSpPr>
          <p:grpSp>
            <p:nvGrpSpPr>
              <p:cNvPr id="31" name="组合 32">
                <a:extLst>
                  <a:ext uri="{FF2B5EF4-FFF2-40B4-BE49-F238E27FC236}">
                    <a16:creationId xmlns:a16="http://schemas.microsoft.com/office/drawing/2014/main" id="{2DBDDCE9-083B-4BF1-A71F-6314C4533223}"/>
                  </a:ext>
                </a:extLst>
              </p:cNvPr>
              <p:cNvGrpSpPr/>
              <p:nvPr/>
            </p:nvGrpSpPr>
            <p:grpSpPr>
              <a:xfrm>
                <a:off x="4684943" y="1672918"/>
                <a:ext cx="3723097" cy="806665"/>
                <a:chOff x="6206086" y="850409"/>
                <a:chExt cx="3723097" cy="806665"/>
              </a:xfrm>
            </p:grpSpPr>
            <p:pic>
              <p:nvPicPr>
                <p:cNvPr id="33" name="图片 34">
                  <a:extLst>
                    <a:ext uri="{FF2B5EF4-FFF2-40B4-BE49-F238E27FC236}">
                      <a16:creationId xmlns:a16="http://schemas.microsoft.com/office/drawing/2014/main" id="{8CAD117E-B06D-4367-AC3D-970B2E7F7DD4}"/>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6206086" y="850409"/>
                  <a:ext cx="739142" cy="739142"/>
                </a:xfrm>
                <a:prstGeom prst="rect">
                  <a:avLst/>
                </a:prstGeom>
              </p:spPr>
            </p:pic>
            <p:pic>
              <p:nvPicPr>
                <p:cNvPr id="34" name="图片 35">
                  <a:extLst>
                    <a:ext uri="{FF2B5EF4-FFF2-40B4-BE49-F238E27FC236}">
                      <a16:creationId xmlns:a16="http://schemas.microsoft.com/office/drawing/2014/main" id="{C5771C85-357B-44AB-8566-E95E3262DD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35229" y="1352148"/>
                  <a:ext cx="3093954" cy="304926"/>
                </a:xfrm>
                <a:prstGeom prst="rect">
                  <a:avLst/>
                </a:prstGeom>
              </p:spPr>
            </p:pic>
          </p:grpSp>
          <p:pic>
            <p:nvPicPr>
              <p:cNvPr id="32" name="图片 20">
                <a:extLst>
                  <a:ext uri="{FF2B5EF4-FFF2-40B4-BE49-F238E27FC236}">
                    <a16:creationId xmlns:a16="http://schemas.microsoft.com/office/drawing/2014/main" id="{F6729EDB-E3BE-4BE3-BD32-7FDA85ED7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1521" y="2171206"/>
                <a:ext cx="3093954" cy="304926"/>
              </a:xfrm>
              <a:prstGeom prst="rect">
                <a:avLst/>
              </a:prstGeom>
            </p:spPr>
          </p:pic>
        </p:grpSp>
      </p:grpSp>
    </p:spTree>
    <p:extLst>
      <p:ext uri="{BB962C8B-B14F-4D97-AF65-F5344CB8AC3E}">
        <p14:creationId xmlns:p14="http://schemas.microsoft.com/office/powerpoint/2010/main" val="413745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75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1000"/>
                                        <p:tgtEl>
                                          <p:spTgt spid="14"/>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1000"/>
                                        <p:tgtEl>
                                          <p:spTgt spid="21"/>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1000"/>
                                        <p:tgtEl>
                                          <p:spTgt spid="28"/>
                                        </p:tgtEl>
                                      </p:cBhvr>
                                    </p:animEffect>
                                  </p:childTnLst>
                                </p:cTn>
                              </p:par>
                            </p:childTnLst>
                          </p:cTn>
                        </p:par>
                        <p:par>
                          <p:cTn id="34" fill="hold">
                            <p:stCondLst>
                              <p:cond delay="5000"/>
                            </p:stCondLst>
                            <p:childTnLst>
                              <p:par>
                                <p:cTn id="35" presetID="2" presetClass="entr" presetSubtype="8"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0-#ppt_w/2"/>
                                          </p:val>
                                        </p:tav>
                                        <p:tav tm="100000">
                                          <p:val>
                                            <p:strVal val="#ppt_x"/>
                                          </p:val>
                                        </p:tav>
                                      </p:tavLst>
                                    </p:anim>
                                    <p:anim calcmode="lin" valueType="num">
                                      <p:cBhvr additive="base">
                                        <p:cTn id="38" dur="500" fill="hold"/>
                                        <p:tgtEl>
                                          <p:spTgt spid="35"/>
                                        </p:tgtEl>
                                        <p:attrNameLst>
                                          <p:attrName>ppt_y</p:attrName>
                                        </p:attrNameLst>
                                      </p:cBhvr>
                                      <p:tavLst>
                                        <p:tav tm="0">
                                          <p:val>
                                            <p:strVal val="#ppt_y"/>
                                          </p:val>
                                        </p:tav>
                                        <p:tav tm="100000">
                                          <p:val>
                                            <p:strVal val="#ppt_y"/>
                                          </p:val>
                                        </p:tav>
                                      </p:tavLst>
                                    </p:anim>
                                  </p:childTnLst>
                                </p:cTn>
                              </p:par>
                            </p:childTnLst>
                          </p:cTn>
                        </p:par>
                        <p:par>
                          <p:cTn id="39" fill="hold">
                            <p:stCondLst>
                              <p:cond delay="5500"/>
                            </p:stCondLst>
                            <p:childTnLst>
                              <p:par>
                                <p:cTn id="40" presetID="2" presetClass="entr" presetSubtype="8"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0-#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6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08333E-7 3.7037E-7 L 2.08333E-7 0.00046 C 0.00013 -0.0081 0.00052 -0.0162 0.00091 -0.02407 C 0.00117 -0.03056 0.00182 -0.03704 0.00182 -0.04352 C 0.00182 -0.05394 0.00273 -0.06458 0.00091 -0.07477 C -0.00104 -0.08449 -0.00456 -0.08171 -0.00859 -0.08449 C -0.00964 -0.08519 -0.01068 -0.08588 -0.01133 -0.08681 C -0.0125 -0.08819 -0.01784 -0.09838 -0.01797 -0.09884 C -0.01836 -0.1 -0.01849 -0.10139 -0.01888 -0.10255 C -0.01979 -0.10394 -0.02083 -0.10486 -0.02174 -0.10625 L -0.02357 -0.11343 C -0.02396 -0.11458 -0.0237 -0.11644 -0.02461 -0.1169 L -0.02721 -0.11944 C -0.02682 -0.12338 -0.02721 -0.12824 -0.02552 -0.13148 L -0.02174 -0.13866 C -0.02109 -0.14028 -0.01979 -0.14097 -0.01888 -0.14236 C -0.01471 -0.15023 -0.01979 -0.14491 -0.01419 -0.14977 C -0.00742 -0.16273 -0.01797 -0.14282 -0.00951 -0.15694 C -0.0082 -0.15926 -0.00651 -0.16157 -0.00573 -0.16412 C -0.00547 -0.16528 -0.00534 -0.16667 -0.00482 -0.16782 C -0.00065 -0.17593 -0.00326 -0.16713 2.08333E-7 -0.175 C 0.00026 -0.17639 0.00026 -0.17755 0.00091 -0.17847 C 0.00156 -0.18032 0.00286 -0.18171 0.00378 -0.18333 C 0.01133 -0.20116 0.00104 -0.18079 0.00755 -0.19306 C 0.00768 -0.19537 0.00794 -0.19792 0.00846 -0.20023 C 0.00859 -0.20162 0.00898 -0.20278 0.00937 -0.20394 C 0.00977 -0.20556 0.01003 -0.20718 0.01029 -0.2088 C 0.01068 -0.21111 0.01081 -0.21366 0.01133 -0.21597 C 0.01172 -0.21829 0.01263 -0.2206 0.01315 -0.22315 C 0.01354 -0.22546 0.0138 -0.22801 0.01406 -0.23032 C 0.01432 -0.23241 0.01471 -0.23449 0.01523 -0.23634 C 0.01471 -0.24421 0.01458 -0.25232 0.01406 -0.26042 C 0.01393 -0.2625 0.01341 -0.26435 0.01315 -0.26644 C 0.01211 -0.27222 0.01224 -0.2713 0.01029 -0.27732 C 0.00977 -0.28125 0.00859 -0.2912 0.00755 -0.29421 L 0.0056 -0.29907 C 0.00495 -0.30394 0.0043 -0.3088 0.00378 -0.31366 C 0.00339 -0.3162 0.00286 -0.31921 0.00273 -0.32199 C 0.0026 -0.32523 0.00273 -0.32847 0.00273 -0.33171 " pathEditMode="relative" rAng="0" ptsTypes="AAAAAAAAAAAAAAAAAAAAAAAAAAAAAAAAAAAAAAA">
                                      <p:cBhvr>
                                        <p:cTn id="53" dur="5000" fill="hold"/>
                                        <p:tgtEl>
                                          <p:spTgt spid="6"/>
                                        </p:tgtEl>
                                        <p:attrNameLst>
                                          <p:attrName>ppt_x</p:attrName>
                                          <p:attrName>ppt_y</p:attrName>
                                        </p:attrNameLst>
                                      </p:cBhvr>
                                      <p:rCtr x="-599" y="-16574"/>
                                    </p:animMotion>
                                  </p:childTnLst>
                                </p:cTn>
                              </p:par>
                            </p:childTnLst>
                          </p:cTn>
                        </p:par>
                      </p:childTnLst>
                    </p:cTn>
                  </p:par>
                </p:childTnLst>
              </p:cTn>
              <p:nextCondLst>
                <p:cond evt="onClick" delay="0">
                  <p:tgtEl>
                    <p:spTgt spid="6"/>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grpSp>
        <p:nvGrpSpPr>
          <p:cNvPr id="2" name="Group 1"/>
          <p:cNvGrpSpPr/>
          <p:nvPr/>
        </p:nvGrpSpPr>
        <p:grpSpPr>
          <a:xfrm>
            <a:off x="1347102" y="309442"/>
            <a:ext cx="8759424" cy="1094138"/>
            <a:chOff x="2307173" y="235111"/>
            <a:chExt cx="8519284" cy="799706"/>
          </a:xfrm>
        </p:grpSpPr>
        <p:sp>
          <p:nvSpPr>
            <p:cNvPr id="3" name="Rounded Rectangle 2"/>
            <p:cNvSpPr/>
            <p:nvPr/>
          </p:nvSpPr>
          <p:spPr>
            <a:xfrm>
              <a:off x="2307173" y="235111"/>
              <a:ext cx="8519284" cy="799706"/>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sp>
          <p:nvSpPr>
            <p:cNvPr id="5" name="文本框 71"/>
            <p:cNvSpPr txBox="1"/>
            <p:nvPr/>
          </p:nvSpPr>
          <p:spPr>
            <a:xfrm>
              <a:off x="2428916" y="410916"/>
              <a:ext cx="7758906" cy="395544"/>
            </a:xfrm>
            <a:prstGeom prst="rect">
              <a:avLst/>
            </a:prstGeom>
            <a:noFill/>
          </p:spPr>
          <p:txBody>
            <a:bodyPr wrap="square" rtlCol="0">
              <a:spAutoFit/>
            </a:bodyPr>
            <a:lstStyle/>
            <a:p>
              <a:pPr marL="273050" indent="-273050" algn="just">
                <a:lnSpc>
                  <a:spcPts val="3500"/>
                </a:lnSpc>
              </a:pPr>
              <a:r>
                <a:rPr lang="en-US" altLang="en-US" sz="3600" b="1">
                  <a:solidFill>
                    <a:srgbClr val="F65B59"/>
                  </a:solidFill>
                  <a:latin typeface="UTM Aptima" panose="02040603050506020204" pitchFamily="18" charset="0"/>
                  <a:cs typeface="Times New Roman" panose="02020603050405020304" pitchFamily="18" charset="0"/>
                </a:rPr>
                <a:t>a) Câu chuyện có những nhân vật n</a:t>
              </a:r>
              <a:r>
                <a:rPr lang="en-US" altLang="en-US" sz="3600" b="1">
                  <a:solidFill>
                    <a:srgbClr val="F65B59"/>
                  </a:solidFill>
                  <a:latin typeface="UTM Aptima" panose="02040603050506020204" pitchFamily="18" charset="0"/>
                  <a:ea typeface="Times New Roman" panose="02020603050405020304" pitchFamily="18" charset="0"/>
                </a:rPr>
                <a:t>à</a:t>
              </a:r>
              <a:r>
                <a:rPr lang="en-US" altLang="en-US" sz="3600" b="1">
                  <a:solidFill>
                    <a:srgbClr val="F65B59"/>
                  </a:solidFill>
                  <a:latin typeface="UTM Aptima" panose="02040603050506020204" pitchFamily="18" charset="0"/>
                  <a:cs typeface="Times New Roman" panose="02020603050405020304" pitchFamily="18" charset="0"/>
                </a:rPr>
                <a:t>o?</a:t>
              </a:r>
              <a:endParaRPr lang="en-US" altLang="en-US" sz="3600" b="1" dirty="0">
                <a:solidFill>
                  <a:srgbClr val="F65B59"/>
                </a:solidFill>
                <a:latin typeface="UTM Aptima" panose="02040603050506020204" pitchFamily="18" charset="0"/>
                <a:ea typeface="Times New Roman" panose="02020603050405020304" pitchFamily="18" charset="0"/>
              </a:endParaRPr>
            </a:p>
          </p:txBody>
        </p:sp>
      </p:grpSp>
      <p:pic>
        <p:nvPicPr>
          <p:cNvPr id="7" name="Picture 2" descr="Ke chuye_3"/>
          <p:cNvPicPr>
            <a:picLocks noChangeAspect="1"/>
          </p:cNvPicPr>
          <p:nvPr/>
        </p:nvPicPr>
        <p:blipFill>
          <a:blip r:embed="rId3">
            <a:lum contrast="12000"/>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850079" y="2395503"/>
            <a:ext cx="4302902" cy="3255653"/>
          </a:xfrm>
          <a:prstGeom prst="rect">
            <a:avLst/>
          </a:prstGeom>
          <a:noFill/>
          <a:ln w="9525">
            <a:noFill/>
          </a:ln>
        </p:spPr>
      </p:pic>
      <p:pic>
        <p:nvPicPr>
          <p:cNvPr id="8" name="Picture 2" descr="Ke chuye_2"/>
          <p:cNvPicPr>
            <a:picLocks noChangeAspect="1"/>
          </p:cNvPicPr>
          <p:nvPr/>
        </p:nvPicPr>
        <p:blipFill>
          <a:blip r:embed="rId5">
            <a:lum contrast="12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240091" y="2397069"/>
            <a:ext cx="4508119" cy="3248721"/>
          </a:xfrm>
          <a:prstGeom prst="rect">
            <a:avLst/>
          </a:prstGeom>
          <a:noFill/>
          <a:ln w="9525">
            <a:noFill/>
          </a:ln>
        </p:spPr>
      </p:pic>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8"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sp>
        <p:nvSpPr>
          <p:cNvPr id="16" name="Rounded Rectangular Callout 8">
            <a:extLst>
              <a:ext uri="{FF2B5EF4-FFF2-40B4-BE49-F238E27FC236}">
                <a16:creationId xmlns:a16="http://schemas.microsoft.com/office/drawing/2014/main" id="{A4122D01-DA86-412B-87C1-F688F5D6397E}"/>
              </a:ext>
            </a:extLst>
          </p:cNvPr>
          <p:cNvSpPr/>
          <p:nvPr/>
        </p:nvSpPr>
        <p:spPr>
          <a:xfrm>
            <a:off x="6152980" y="5817077"/>
            <a:ext cx="3953545" cy="822201"/>
          </a:xfrm>
          <a:prstGeom prst="wedgeRoundRectCallout">
            <a:avLst>
              <a:gd name="adj1" fmla="val 27389"/>
              <a:gd name="adj2" fmla="val -224542"/>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stStyle>
          <a:p>
            <a:pPr lvl="0" algn="ctr" eaLnBrk="1" hangingPunct="1">
              <a:buNone/>
            </a:pPr>
            <a:r>
              <a:rPr lang="en-US" altLang="x-none" sz="3200" b="1" i="1" dirty="0">
                <a:latin typeface="Times New Roman" panose="02020603050405020304" pitchFamily="18" charset="0"/>
                <a:cs typeface="Times New Roman" panose="02020603050405020304" pitchFamily="18" charset="0"/>
              </a:rPr>
              <a:t>Mẹ con b</a:t>
            </a:r>
            <a:r>
              <a:rPr lang="en-US" altLang="x-none" sz="3200" b="1" i="1" dirty="0">
                <a:latin typeface="Times New Roman" panose="02020603050405020304" pitchFamily="18" charset="0"/>
                <a:ea typeface="Times New Roman" panose="02020603050405020304" pitchFamily="18" charset="0"/>
              </a:rPr>
              <a:t>à</a:t>
            </a:r>
            <a:r>
              <a:rPr lang="en-US" altLang="x-none" sz="3200" b="1" i="1" dirty="0">
                <a:latin typeface="Times New Roman" panose="02020603050405020304" pitchFamily="18" charset="0"/>
                <a:cs typeface="Times New Roman" panose="02020603050405020304" pitchFamily="18" charset="0"/>
              </a:rPr>
              <a:t> nông dân</a:t>
            </a:r>
            <a:endParaRPr lang="en-US" altLang="x-none" sz="3200" b="1" i="1" dirty="0">
              <a:latin typeface="Times New Roman" panose="02020603050405020304" pitchFamily="18" charset="0"/>
              <a:ea typeface="Times New Roman" panose="02020603050405020304" pitchFamily="18" charset="0"/>
            </a:endParaRPr>
          </a:p>
        </p:txBody>
      </p:sp>
      <p:sp>
        <p:nvSpPr>
          <p:cNvPr id="17" name="Rounded Rectangular Callout 10">
            <a:extLst>
              <a:ext uri="{FF2B5EF4-FFF2-40B4-BE49-F238E27FC236}">
                <a16:creationId xmlns:a16="http://schemas.microsoft.com/office/drawing/2014/main" id="{43980D33-17DC-43D2-92C1-5835FFB8B668}"/>
              </a:ext>
            </a:extLst>
          </p:cNvPr>
          <p:cNvSpPr/>
          <p:nvPr/>
        </p:nvSpPr>
        <p:spPr>
          <a:xfrm>
            <a:off x="2361033" y="1991721"/>
            <a:ext cx="2557002" cy="622064"/>
          </a:xfrm>
          <a:prstGeom prst="wedgeRoundRectCallout">
            <a:avLst>
              <a:gd name="adj1" fmla="val 15785"/>
              <a:gd name="adj2" fmla="val 248971"/>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stStyle>
          <a:p>
            <a:pPr lvl="0" algn="ctr" eaLnBrk="1" hangingPunct="1">
              <a:buNone/>
            </a:pPr>
            <a:r>
              <a:rPr lang="en-US" altLang="x-none" sz="3200" b="1" i="1" dirty="0">
                <a:latin typeface="Times New Roman" panose="02020603050405020304" pitchFamily="18" charset="0"/>
                <a:cs typeface="Times New Roman" panose="02020603050405020304" pitchFamily="18" charset="0"/>
              </a:rPr>
              <a:t>B</a:t>
            </a:r>
            <a:r>
              <a:rPr lang="en-US" altLang="x-none" sz="3200" b="1" i="1" dirty="0">
                <a:latin typeface="Times New Roman" panose="02020603050405020304" pitchFamily="18" charset="0"/>
                <a:ea typeface="Times New Roman" panose="02020603050405020304" pitchFamily="18" charset="0"/>
              </a:rPr>
              <a:t>à</a:t>
            </a:r>
            <a:r>
              <a:rPr lang="en-US" altLang="x-none" sz="3200" b="1" i="1" dirty="0">
                <a:latin typeface="Times New Roman" panose="02020603050405020304" pitchFamily="18" charset="0"/>
                <a:cs typeface="Times New Roman" panose="02020603050405020304" pitchFamily="18" charset="0"/>
              </a:rPr>
              <a:t> cụ ăn xin</a:t>
            </a:r>
            <a:endParaRPr lang="en-US" altLang="x-none" sz="3200" b="1" i="1" dirty="0">
              <a:latin typeface="Times New Roman" panose="02020603050405020304" pitchFamily="18" charset="0"/>
              <a:ea typeface="Times New Roman" panose="02020603050405020304" pitchFamily="18" charset="0"/>
            </a:endParaRPr>
          </a:p>
        </p:txBody>
      </p:sp>
      <p:sp>
        <p:nvSpPr>
          <p:cNvPr id="18" name="Rounded Rectangular Callout 14">
            <a:extLst>
              <a:ext uri="{FF2B5EF4-FFF2-40B4-BE49-F238E27FC236}">
                <a16:creationId xmlns:a16="http://schemas.microsoft.com/office/drawing/2014/main" id="{C18F9500-5BB7-4E16-808C-15C62FB42A58}"/>
              </a:ext>
            </a:extLst>
          </p:cNvPr>
          <p:cNvSpPr/>
          <p:nvPr/>
        </p:nvSpPr>
        <p:spPr>
          <a:xfrm>
            <a:off x="1208497" y="5807552"/>
            <a:ext cx="3442125" cy="1045133"/>
          </a:xfrm>
          <a:prstGeom prst="wedgeRoundRectCallout">
            <a:avLst>
              <a:gd name="adj1" fmla="val 3962"/>
              <a:gd name="adj2" fmla="val -20014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Garamond" panose="02020404030301010803" pitchFamily="18"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stStyle>
          <a:p>
            <a:pPr lvl="0" algn="ctr" eaLnBrk="1" hangingPunct="1">
              <a:buNone/>
            </a:pPr>
            <a:r>
              <a:rPr lang="en-US" altLang="x-none" sz="3200" b="1" i="1" dirty="0">
                <a:latin typeface="Times New Roman" panose="02020603050405020304" pitchFamily="18" charset="0"/>
                <a:cs typeface="Times New Roman" panose="02020603050405020304" pitchFamily="18" charset="0"/>
              </a:rPr>
              <a:t>Những người dự lễ hội</a:t>
            </a:r>
            <a:endParaRPr lang="en-US" altLang="x-none" sz="3200" b="1"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52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42"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bldLst>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grpSp>
        <p:nvGrpSpPr>
          <p:cNvPr id="19" name="Group 18"/>
          <p:cNvGrpSpPr/>
          <p:nvPr/>
        </p:nvGrpSpPr>
        <p:grpSpPr>
          <a:xfrm>
            <a:off x="373037" y="309442"/>
            <a:ext cx="10968731" cy="749337"/>
            <a:chOff x="2307173" y="235111"/>
            <a:chExt cx="8519284" cy="799706"/>
          </a:xfrm>
        </p:grpSpPr>
        <p:sp>
          <p:nvSpPr>
            <p:cNvPr id="20" name="Rounded Rectangle 19"/>
            <p:cNvSpPr/>
            <p:nvPr/>
          </p:nvSpPr>
          <p:spPr>
            <a:xfrm>
              <a:off x="2307173" y="235111"/>
              <a:ext cx="8519284" cy="799706"/>
            </a:xfrm>
            <a:prstGeom prst="roundRect">
              <a:avLst/>
            </a:prstGeom>
            <a:solidFill>
              <a:schemeClr val="bg1"/>
            </a:solidFill>
            <a:ln w="28575">
              <a:solidFill>
                <a:srgbClr val="457E8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dirty="0">
                <a:solidFill>
                  <a:srgbClr val="457E80"/>
                </a:solidFill>
                <a:latin typeface="Arial" panose="020B0604020202020204" pitchFamily="34" charset="0"/>
                <a:cs typeface="Arial" panose="020B0604020202020204" pitchFamily="34" charset="0"/>
              </a:endParaRPr>
            </a:p>
          </p:txBody>
        </p:sp>
        <p:sp>
          <p:nvSpPr>
            <p:cNvPr id="21" name="文本框 71"/>
            <p:cNvSpPr txBox="1"/>
            <p:nvPr/>
          </p:nvSpPr>
          <p:spPr>
            <a:xfrm>
              <a:off x="2428916" y="410916"/>
              <a:ext cx="8223106" cy="395544"/>
            </a:xfrm>
            <a:prstGeom prst="rect">
              <a:avLst/>
            </a:prstGeom>
            <a:noFill/>
          </p:spPr>
          <p:txBody>
            <a:bodyPr wrap="square" rtlCol="0">
              <a:spAutoFit/>
            </a:bodyPr>
            <a:lstStyle/>
            <a:p>
              <a:pPr marL="273050" indent="-273050" algn="just">
                <a:lnSpc>
                  <a:spcPts val="3500"/>
                </a:lnSpc>
              </a:pPr>
              <a:r>
                <a:rPr lang="en-US" altLang="en-US" sz="3600" b="1">
                  <a:solidFill>
                    <a:srgbClr val="0070C0"/>
                  </a:solidFill>
                  <a:latin typeface="UTM Aptima" panose="02040603050506020204" pitchFamily="18" charset="0"/>
                  <a:cs typeface="Times New Roman" panose="02020603050405020304" pitchFamily="18" charset="0"/>
                </a:rPr>
                <a:t>b) Các sự việc xảy ra v</a:t>
              </a:r>
              <a:r>
                <a:rPr lang="en-US" altLang="en-US" sz="3600" b="1">
                  <a:solidFill>
                    <a:srgbClr val="0070C0"/>
                  </a:solidFill>
                  <a:latin typeface="UTM Aptima" panose="02040603050506020204" pitchFamily="18" charset="0"/>
                  <a:ea typeface="Times New Roman" panose="02020603050405020304" pitchFamily="18" charset="0"/>
                </a:rPr>
                <a:t>à</a:t>
              </a:r>
              <a:r>
                <a:rPr lang="en-US" altLang="en-US" sz="3600" b="1">
                  <a:solidFill>
                    <a:srgbClr val="0070C0"/>
                  </a:solidFill>
                  <a:latin typeface="UTM Aptima" panose="02040603050506020204" pitchFamily="18" charset="0"/>
                  <a:cs typeface="Times New Roman" panose="02020603050405020304" pitchFamily="18" charset="0"/>
                </a:rPr>
                <a:t> kết quả của các sự việc ấy:</a:t>
              </a:r>
              <a:endParaRPr lang="en-US" altLang="en-US" sz="3600" b="1" dirty="0">
                <a:solidFill>
                  <a:srgbClr val="F65B59"/>
                </a:solidFill>
                <a:latin typeface="UTM Aptima" panose="02040603050506020204" pitchFamily="18" charset="0"/>
                <a:ea typeface="Times New Roman" panose="02020603050405020304" pitchFamily="18" charset="0"/>
              </a:endParaRPr>
            </a:p>
          </p:txBody>
        </p:sp>
      </p:grpSp>
      <p:sp>
        <p:nvSpPr>
          <p:cNvPr id="22" name="Rectangle 21">
            <a:extLst>
              <a:ext uri="{FF2B5EF4-FFF2-40B4-BE49-F238E27FC236}">
                <a16:creationId xmlns:a16="http://schemas.microsoft.com/office/drawing/2014/main" id="{D735EF3E-B00C-4736-9901-CE0946C23D03}"/>
              </a:ext>
            </a:extLst>
          </p:cNvPr>
          <p:cNvSpPr/>
          <p:nvPr/>
        </p:nvSpPr>
        <p:spPr>
          <a:xfrm>
            <a:off x="618265" y="2886427"/>
            <a:ext cx="1571438" cy="3102923"/>
          </a:xfrm>
          <a:prstGeom prst="rect">
            <a:avLst/>
          </a:prstGeom>
          <a:ln/>
        </p:spPr>
        <p:style>
          <a:lnRef idx="2">
            <a:schemeClr val="accent4"/>
          </a:lnRef>
          <a:fillRef idx="1">
            <a:schemeClr val="lt1"/>
          </a:fillRef>
          <a:effectRef idx="0">
            <a:schemeClr val="accent4"/>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indent="-4445" algn="ctr" defTabSz="910590">
              <a:defRPr/>
            </a:pP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Bà</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cụ</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đến</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lễ</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hội</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ăn</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xin</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nhưng</a:t>
            </a:r>
            <a:r>
              <a:rPr lang="en-US" altLang="en-US" sz="2800" b="1" dirty="0">
                <a:solidFill>
                  <a:srgbClr val="CC0099"/>
                </a:solidFill>
                <a:latin typeface="UTM Aptima" panose="02040603050506020204" pitchFamily="18" charset="0"/>
                <a:cs typeface="Times New Roman" panose="02020603050405020304" pitchFamily="18" charset="0"/>
              </a:rPr>
              <a:t>  </a:t>
            </a:r>
            <a:r>
              <a:rPr lang="en-US" altLang="en-US" sz="2800" b="1" dirty="0" err="1">
                <a:solidFill>
                  <a:srgbClr val="CC0099"/>
                </a:solidFill>
                <a:latin typeface="UTM Aptima" panose="02040603050506020204" pitchFamily="18" charset="0"/>
                <a:cs typeface="Times New Roman" panose="02020603050405020304" pitchFamily="18" charset="0"/>
              </a:rPr>
              <a:t>không</a:t>
            </a:r>
            <a:r>
              <a:rPr lang="en-US" altLang="en-US" sz="2800" b="1" dirty="0">
                <a:solidFill>
                  <a:srgbClr val="CC0099"/>
                </a:solidFill>
                <a:latin typeface="UTM Aptima" panose="02040603050506020204" pitchFamily="18" charset="0"/>
                <a:cs typeface="Times New Roman" panose="02020603050405020304" pitchFamily="18" charset="0"/>
              </a:rPr>
              <a:t> ai </a:t>
            </a:r>
            <a:r>
              <a:rPr lang="en-US" altLang="en-US" sz="2800" b="1" dirty="0" err="1">
                <a:solidFill>
                  <a:srgbClr val="CC0099"/>
                </a:solidFill>
                <a:latin typeface="UTM Aptima" panose="02040603050506020204" pitchFamily="18" charset="0"/>
                <a:cs typeface="Times New Roman" panose="02020603050405020304" pitchFamily="18" charset="0"/>
              </a:rPr>
              <a:t>cho</a:t>
            </a:r>
            <a:r>
              <a:rPr lang="en-US" altLang="en-US" sz="2800" b="1" dirty="0">
                <a:solidFill>
                  <a:srgbClr val="CC0099"/>
                </a:solidFill>
                <a:latin typeface="UTM Aptima" panose="02040603050506020204" pitchFamily="18" charset="0"/>
                <a:cs typeface="Times New Roman" panose="02020603050405020304" pitchFamily="18" charset="0"/>
              </a:rPr>
              <a:t>.</a:t>
            </a:r>
            <a:endParaRPr kumimoji="0" lang="zh-CN" altLang="en-US" sz="2800" b="1" i="0" u="none" strike="noStrike" kern="1200" cap="none" spc="0" normalizeH="0" baseline="0" noProof="0" dirty="0">
              <a:ln>
                <a:noFill/>
              </a:ln>
              <a:solidFill>
                <a:srgbClr val="5A5959"/>
              </a:solidFill>
              <a:effectLst/>
              <a:uLnTx/>
              <a:uFillTx/>
              <a:latin typeface="UTM Aptima" panose="02040603050506020204" pitchFamily="18" charset="0"/>
              <a:ea typeface="Microsoft YaHei" panose="020B0503020204020204" pitchFamily="34" charset="-122"/>
              <a:cs typeface="Times New Roman" panose="02020603050405020304" pitchFamily="18" charset="0"/>
            </a:endParaRPr>
          </a:p>
        </p:txBody>
      </p:sp>
      <p:sp>
        <p:nvSpPr>
          <p:cNvPr id="23" name="Rectangle 22">
            <a:extLst>
              <a:ext uri="{FF2B5EF4-FFF2-40B4-BE49-F238E27FC236}">
                <a16:creationId xmlns:a16="http://schemas.microsoft.com/office/drawing/2014/main" id="{901B0CC1-82A9-4253-A7B9-95AD6235091C}"/>
              </a:ext>
            </a:extLst>
          </p:cNvPr>
          <p:cNvSpPr/>
          <p:nvPr/>
        </p:nvSpPr>
        <p:spPr>
          <a:xfrm>
            <a:off x="2359690" y="2886427"/>
            <a:ext cx="1571437" cy="2672036"/>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indent="-4445" algn="ctr" defTabSz="910590">
              <a:defRPr/>
            </a:pPr>
            <a:r>
              <a:rPr lang="en-US" altLang="en-US" sz="2800" b="1" dirty="0">
                <a:solidFill>
                  <a:srgbClr val="002060"/>
                </a:solidFill>
                <a:latin typeface="UTM Aptima" panose="02040603050506020204" pitchFamily="18" charset="0"/>
                <a:cs typeface="Times New Roman" panose="02020603050405020304" pitchFamily="18" charset="0"/>
              </a:rPr>
              <a:t>Hai </a:t>
            </a:r>
            <a:r>
              <a:rPr lang="en-US" altLang="en-US" sz="2800" b="1" dirty="0" err="1">
                <a:solidFill>
                  <a:srgbClr val="002060"/>
                </a:solidFill>
                <a:latin typeface="UTM Aptima" panose="02040603050506020204" pitchFamily="18" charset="0"/>
                <a:cs typeface="Times New Roman" panose="02020603050405020304" pitchFamily="18" charset="0"/>
              </a:rPr>
              <a:t>mẹ</a:t>
            </a:r>
            <a:r>
              <a:rPr lang="en-US" altLang="en-US" sz="2800" b="1" dirty="0">
                <a:solidFill>
                  <a:srgbClr val="002060"/>
                </a:solidFill>
                <a:latin typeface="UTM Aptima" panose="02040603050506020204" pitchFamily="18" charset="0"/>
                <a:cs typeface="Times New Roman" panose="02020603050405020304" pitchFamily="18" charset="0"/>
              </a:rPr>
              <a:t> con </a:t>
            </a:r>
            <a:r>
              <a:rPr lang="en-US" altLang="en-US" sz="2800" b="1" dirty="0" err="1">
                <a:solidFill>
                  <a:srgbClr val="002060"/>
                </a:solidFill>
                <a:latin typeface="UTM Aptima" panose="02040603050506020204" pitchFamily="18" charset="0"/>
                <a:cs typeface="Times New Roman" panose="02020603050405020304" pitchFamily="18" charset="0"/>
              </a:rPr>
              <a:t>cho</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bà</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cụ</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ăn</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xin</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ăn</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và</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ngủ</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trong</a:t>
            </a:r>
            <a:r>
              <a:rPr lang="en-US" altLang="en-US" sz="2800" b="1" dirty="0">
                <a:solidFill>
                  <a:srgbClr val="002060"/>
                </a:solidFill>
                <a:latin typeface="UTM Aptima" panose="02040603050506020204" pitchFamily="18" charset="0"/>
                <a:cs typeface="Times New Roman" panose="02020603050405020304" pitchFamily="18" charset="0"/>
              </a:rPr>
              <a:t> </a:t>
            </a:r>
            <a:r>
              <a:rPr lang="en-US" altLang="en-US" sz="2800" b="1" dirty="0" err="1">
                <a:solidFill>
                  <a:srgbClr val="002060"/>
                </a:solidFill>
                <a:latin typeface="UTM Aptima" panose="02040603050506020204" pitchFamily="18" charset="0"/>
                <a:cs typeface="Times New Roman" panose="02020603050405020304" pitchFamily="18" charset="0"/>
              </a:rPr>
              <a:t>nhà</a:t>
            </a:r>
            <a:r>
              <a:rPr lang="en-US" altLang="en-US" sz="2800" b="1" dirty="0">
                <a:solidFill>
                  <a:srgbClr val="002060"/>
                </a:solidFill>
                <a:latin typeface="UTM Aptima" panose="02040603050506020204" pitchFamily="18" charset="0"/>
                <a:cs typeface="Times New Roman" panose="02020603050405020304" pitchFamily="18" charset="0"/>
              </a:rPr>
              <a:t>.</a:t>
            </a:r>
            <a:endParaRPr kumimoji="0" lang="zh-CN" altLang="en-US" sz="2800" b="1" i="0" u="none" strike="noStrike" kern="1200" cap="none" spc="0" normalizeH="0" baseline="0" noProof="0" dirty="0">
              <a:ln>
                <a:noFill/>
              </a:ln>
              <a:solidFill>
                <a:srgbClr val="5A5959"/>
              </a:solidFill>
              <a:effectLst/>
              <a:uLnTx/>
              <a:uFillTx/>
              <a:latin typeface="UTM Aptima" panose="02040603050506020204" pitchFamily="18" charset="0"/>
              <a:ea typeface="Microsoft YaHei" panose="020B0503020204020204" pitchFamily="34" charset="-122"/>
              <a:cs typeface="Times New Roman" panose="02020603050405020304" pitchFamily="18" charset="0"/>
            </a:endParaRPr>
          </a:p>
        </p:txBody>
      </p:sp>
      <p:grpSp>
        <p:nvGrpSpPr>
          <p:cNvPr id="24" name="Group 23">
            <a:extLst>
              <a:ext uri="{FF2B5EF4-FFF2-40B4-BE49-F238E27FC236}">
                <a16:creationId xmlns:a16="http://schemas.microsoft.com/office/drawing/2014/main" id="{F87672B9-D685-4BB4-980E-4D74F793905E}"/>
              </a:ext>
            </a:extLst>
          </p:cNvPr>
          <p:cNvGrpSpPr/>
          <p:nvPr/>
        </p:nvGrpSpPr>
        <p:grpSpPr>
          <a:xfrm>
            <a:off x="618265" y="1867375"/>
            <a:ext cx="1614918" cy="672786"/>
            <a:chOff x="22148" y="998726"/>
            <a:chExt cx="1614918" cy="672786"/>
          </a:xfrm>
        </p:grpSpPr>
        <p:sp>
          <p:nvSpPr>
            <p:cNvPr id="25" name="Rectangle 24">
              <a:extLst>
                <a:ext uri="{FF2B5EF4-FFF2-40B4-BE49-F238E27FC236}">
                  <a16:creationId xmlns:a16="http://schemas.microsoft.com/office/drawing/2014/main" id="{96E7EC4F-5C4E-4655-8216-1798ED19183F}"/>
                </a:ext>
              </a:extLst>
            </p:cNvPr>
            <p:cNvSpPr/>
            <p:nvPr/>
          </p:nvSpPr>
          <p:spPr>
            <a:xfrm>
              <a:off x="22148" y="998726"/>
              <a:ext cx="1571438" cy="672786"/>
            </a:xfrm>
            <a:prstGeom prst="rect">
              <a:avLst/>
            </a:prstGeom>
            <a:solidFill>
              <a:schemeClr val="accent4">
                <a:lumMod val="60000"/>
                <a:lumOff val="40000"/>
              </a:schemeClr>
            </a:solid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26" name="Rectangle 25">
              <a:extLst>
                <a:ext uri="{FF2B5EF4-FFF2-40B4-BE49-F238E27FC236}">
                  <a16:creationId xmlns:a16="http://schemas.microsoft.com/office/drawing/2014/main" id="{48B4D4C9-59AB-4614-8EEF-1B7AAF4D916A}"/>
                </a:ext>
              </a:extLst>
            </p:cNvPr>
            <p:cNvSpPr/>
            <p:nvPr/>
          </p:nvSpPr>
          <p:spPr>
            <a:xfrm>
              <a:off x="39116" y="1046566"/>
              <a:ext cx="1597950"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dirty="0" err="1">
                  <a:latin typeface="UTM Aptima" panose="02040603050506020204" pitchFamily="18" charset="0"/>
                  <a:cs typeface="Times New Roman" panose="02020603050405020304" pitchFamily="18" charset="0"/>
                </a:rPr>
                <a:t>việc</a:t>
              </a:r>
              <a:r>
                <a:rPr lang="en-US" altLang="en-US" sz="2800" b="1" dirty="0">
                  <a:latin typeface="UTM Aptima" panose="02040603050506020204" pitchFamily="18" charset="0"/>
                  <a:cs typeface="Times New Roman" panose="02020603050405020304" pitchFamily="18" charset="0"/>
                </a:rPr>
                <a:t> 1 </a:t>
              </a:r>
              <a:endParaRPr lang="en-US" sz="2800" b="1" dirty="0">
                <a:latin typeface="UTM Aptima" panose="0204060305050602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9AFB55D4-7E91-44E4-9157-F8D25295BFE0}"/>
              </a:ext>
            </a:extLst>
          </p:cNvPr>
          <p:cNvGrpSpPr/>
          <p:nvPr/>
        </p:nvGrpSpPr>
        <p:grpSpPr>
          <a:xfrm>
            <a:off x="2320673" y="1878992"/>
            <a:ext cx="1689728" cy="672786"/>
            <a:chOff x="1723773" y="1010343"/>
            <a:chExt cx="1689728" cy="672786"/>
          </a:xfrm>
        </p:grpSpPr>
        <p:sp>
          <p:nvSpPr>
            <p:cNvPr id="28" name="Rectangle 27">
              <a:extLst>
                <a:ext uri="{FF2B5EF4-FFF2-40B4-BE49-F238E27FC236}">
                  <a16:creationId xmlns:a16="http://schemas.microsoft.com/office/drawing/2014/main" id="{0EE13BBD-8594-4684-9B28-CE8FD83CCC6D}"/>
                </a:ext>
              </a:extLst>
            </p:cNvPr>
            <p:cNvSpPr/>
            <p:nvPr/>
          </p:nvSpPr>
          <p:spPr>
            <a:xfrm>
              <a:off x="1723773" y="1010343"/>
              <a:ext cx="1631719" cy="672786"/>
            </a:xfrm>
            <a:prstGeom prst="rect">
              <a:avLst/>
            </a:prstGeom>
            <a:solidFill>
              <a:schemeClr val="accent2"/>
            </a:solid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29" name="Rectangle 28">
              <a:extLst>
                <a:ext uri="{FF2B5EF4-FFF2-40B4-BE49-F238E27FC236}">
                  <a16:creationId xmlns:a16="http://schemas.microsoft.com/office/drawing/2014/main" id="{34B788B7-54F8-4813-A108-708C08FB69B7}"/>
                </a:ext>
              </a:extLst>
            </p:cNvPr>
            <p:cNvSpPr/>
            <p:nvPr/>
          </p:nvSpPr>
          <p:spPr>
            <a:xfrm>
              <a:off x="1753913" y="1046566"/>
              <a:ext cx="1659588"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dirty="0" err="1">
                  <a:latin typeface="UTM Aptima" panose="02040603050506020204" pitchFamily="18" charset="0"/>
                  <a:cs typeface="Times New Roman" panose="02020603050405020304" pitchFamily="18" charset="0"/>
                </a:rPr>
                <a:t>việc</a:t>
              </a:r>
              <a:r>
                <a:rPr lang="en-US" altLang="en-US" sz="2800" b="1" dirty="0">
                  <a:latin typeface="UTM Aptima" panose="02040603050506020204" pitchFamily="18" charset="0"/>
                  <a:cs typeface="Times New Roman" panose="02020603050405020304" pitchFamily="18" charset="0"/>
                </a:rPr>
                <a:t> 2 </a:t>
              </a:r>
              <a:endParaRPr lang="en-US" sz="2800" b="1" dirty="0">
                <a:latin typeface="UTM Aptima" panose="020406030505060202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80D167F5-F1CF-4286-BFE4-AF244EB4D660}"/>
              </a:ext>
            </a:extLst>
          </p:cNvPr>
          <p:cNvGrpSpPr/>
          <p:nvPr/>
        </p:nvGrpSpPr>
        <p:grpSpPr>
          <a:xfrm>
            <a:off x="4135744" y="1888703"/>
            <a:ext cx="1736128" cy="672786"/>
            <a:chOff x="3485679" y="1020054"/>
            <a:chExt cx="1736128" cy="672786"/>
          </a:xfrm>
        </p:grpSpPr>
        <p:sp>
          <p:nvSpPr>
            <p:cNvPr id="31" name="Rectangle 30">
              <a:extLst>
                <a:ext uri="{FF2B5EF4-FFF2-40B4-BE49-F238E27FC236}">
                  <a16:creationId xmlns:a16="http://schemas.microsoft.com/office/drawing/2014/main" id="{B5668BDA-592F-480E-B22C-B910CDB519C5}"/>
                </a:ext>
              </a:extLst>
            </p:cNvPr>
            <p:cNvSpPr/>
            <p:nvPr/>
          </p:nvSpPr>
          <p:spPr>
            <a:xfrm>
              <a:off x="3485679" y="1020054"/>
              <a:ext cx="1653938" cy="672786"/>
            </a:xfrm>
            <a:prstGeom prst="rect">
              <a:avLst/>
            </a:prstGeom>
            <a:solidFill>
              <a:srgbClr val="92D050"/>
            </a:solid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32" name="Rectangle 31">
              <a:extLst>
                <a:ext uri="{FF2B5EF4-FFF2-40B4-BE49-F238E27FC236}">
                  <a16:creationId xmlns:a16="http://schemas.microsoft.com/office/drawing/2014/main" id="{44514417-A35A-4A75-9E3F-A9FC7EA01A49}"/>
                </a:ext>
              </a:extLst>
            </p:cNvPr>
            <p:cNvSpPr/>
            <p:nvPr/>
          </p:nvSpPr>
          <p:spPr>
            <a:xfrm>
              <a:off x="3568179" y="1093853"/>
              <a:ext cx="1653628"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dirty="0" err="1">
                  <a:latin typeface="UTM Aptima" panose="02040603050506020204" pitchFamily="18" charset="0"/>
                  <a:cs typeface="Times New Roman" panose="02020603050405020304" pitchFamily="18" charset="0"/>
                </a:rPr>
                <a:t>việc</a:t>
              </a:r>
              <a:r>
                <a:rPr lang="en-US" altLang="en-US" sz="2800" b="1" dirty="0">
                  <a:latin typeface="UTM Aptima" panose="02040603050506020204" pitchFamily="18" charset="0"/>
                  <a:cs typeface="Times New Roman" panose="02020603050405020304" pitchFamily="18" charset="0"/>
                </a:rPr>
                <a:t> 3 </a:t>
              </a:r>
              <a:endParaRPr lang="en-US" sz="2800" b="1" dirty="0">
                <a:latin typeface="UTM Aptima" panose="020406030505060202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4204215-E5BE-4BD9-9E2E-85C6534BCACA}"/>
              </a:ext>
            </a:extLst>
          </p:cNvPr>
          <p:cNvGrpSpPr/>
          <p:nvPr/>
        </p:nvGrpSpPr>
        <p:grpSpPr>
          <a:xfrm>
            <a:off x="5986275" y="1868359"/>
            <a:ext cx="1711028" cy="672786"/>
            <a:chOff x="5293678" y="999710"/>
            <a:chExt cx="1711028" cy="672786"/>
          </a:xfrm>
          <a:solidFill>
            <a:schemeClr val="accent1">
              <a:lumMod val="60000"/>
              <a:lumOff val="40000"/>
            </a:schemeClr>
          </a:solidFill>
        </p:grpSpPr>
        <p:sp>
          <p:nvSpPr>
            <p:cNvPr id="34" name="Rectangle 33">
              <a:extLst>
                <a:ext uri="{FF2B5EF4-FFF2-40B4-BE49-F238E27FC236}">
                  <a16:creationId xmlns:a16="http://schemas.microsoft.com/office/drawing/2014/main" id="{56C190A4-9EC4-49FB-AEF2-F690ADA7C179}"/>
                </a:ext>
              </a:extLst>
            </p:cNvPr>
            <p:cNvSpPr/>
            <p:nvPr/>
          </p:nvSpPr>
          <p:spPr>
            <a:xfrm>
              <a:off x="5293678" y="999710"/>
              <a:ext cx="1711028" cy="672786"/>
            </a:xfrm>
            <a:prstGeom prst="rect">
              <a:avLst/>
            </a:prstGeom>
            <a:grp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35" name="Rectangle 34">
              <a:extLst>
                <a:ext uri="{FF2B5EF4-FFF2-40B4-BE49-F238E27FC236}">
                  <a16:creationId xmlns:a16="http://schemas.microsoft.com/office/drawing/2014/main" id="{09A4F266-E7FE-49EC-BAFF-6FBEAA3DFAB5}"/>
                </a:ext>
              </a:extLst>
            </p:cNvPr>
            <p:cNvSpPr/>
            <p:nvPr/>
          </p:nvSpPr>
          <p:spPr>
            <a:xfrm>
              <a:off x="5373648" y="1068292"/>
              <a:ext cx="1629720" cy="523220"/>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dirty="0" err="1">
                  <a:latin typeface="UTM Aptima" panose="02040603050506020204" pitchFamily="18" charset="0"/>
                  <a:cs typeface="Times New Roman" panose="02020603050405020304" pitchFamily="18" charset="0"/>
                </a:rPr>
                <a:t>việc</a:t>
              </a:r>
              <a:r>
                <a:rPr lang="en-US" altLang="en-US" sz="2800" b="1" dirty="0">
                  <a:latin typeface="UTM Aptima" panose="02040603050506020204" pitchFamily="18" charset="0"/>
                  <a:cs typeface="Times New Roman" panose="02020603050405020304" pitchFamily="18" charset="0"/>
                </a:rPr>
                <a:t> 4 </a:t>
              </a:r>
              <a:endParaRPr lang="en-US" sz="2800" b="1" dirty="0">
                <a:latin typeface="UTM Aptima" panose="020406030505060202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656C53AA-F8C2-452D-AC50-93DBC924DF2C}"/>
              </a:ext>
            </a:extLst>
          </p:cNvPr>
          <p:cNvGrpSpPr/>
          <p:nvPr/>
        </p:nvGrpSpPr>
        <p:grpSpPr>
          <a:xfrm>
            <a:off x="7893896" y="1881192"/>
            <a:ext cx="1751307" cy="672786"/>
            <a:chOff x="7375086" y="1012543"/>
            <a:chExt cx="1599325" cy="672786"/>
          </a:xfrm>
        </p:grpSpPr>
        <p:sp>
          <p:nvSpPr>
            <p:cNvPr id="37" name="Rectangle 36">
              <a:extLst>
                <a:ext uri="{FF2B5EF4-FFF2-40B4-BE49-F238E27FC236}">
                  <a16:creationId xmlns:a16="http://schemas.microsoft.com/office/drawing/2014/main" id="{56961B8B-6FE4-47E4-B4D6-AB5C76477D32}"/>
                </a:ext>
              </a:extLst>
            </p:cNvPr>
            <p:cNvSpPr/>
            <p:nvPr/>
          </p:nvSpPr>
          <p:spPr>
            <a:xfrm>
              <a:off x="7375086" y="1012543"/>
              <a:ext cx="1595779" cy="672786"/>
            </a:xfrm>
            <a:prstGeom prst="rect">
              <a:avLst/>
            </a:prstGeom>
            <a:solidFill>
              <a:schemeClr val="accent2"/>
            </a:solid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38" name="Rectangle 37">
              <a:extLst>
                <a:ext uri="{FF2B5EF4-FFF2-40B4-BE49-F238E27FC236}">
                  <a16:creationId xmlns:a16="http://schemas.microsoft.com/office/drawing/2014/main" id="{EC11D46B-67C2-42FF-B81D-67B298C969BE}"/>
                </a:ext>
              </a:extLst>
            </p:cNvPr>
            <p:cNvSpPr/>
            <p:nvPr/>
          </p:nvSpPr>
          <p:spPr>
            <a:xfrm>
              <a:off x="7402974" y="1105470"/>
              <a:ext cx="1571437"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dirty="0" err="1">
                  <a:latin typeface="UTM Aptima" panose="02040603050506020204" pitchFamily="18" charset="0"/>
                  <a:cs typeface="Times New Roman" panose="02020603050405020304" pitchFamily="18" charset="0"/>
                </a:rPr>
                <a:t>việc</a:t>
              </a:r>
              <a:r>
                <a:rPr lang="en-US" altLang="en-US" sz="2800" b="1" dirty="0">
                  <a:latin typeface="UTM Aptima" panose="02040603050506020204" pitchFamily="18" charset="0"/>
                  <a:cs typeface="Times New Roman" panose="02020603050405020304" pitchFamily="18" charset="0"/>
                </a:rPr>
                <a:t> 5 </a:t>
              </a:r>
              <a:endParaRPr lang="en-US" sz="2800" b="1" dirty="0">
                <a:latin typeface="UTM Aptima" panose="02040603050506020204" pitchFamily="18" charset="0"/>
                <a:cs typeface="Times New Roman" panose="02020603050405020304" pitchFamily="18" charset="0"/>
              </a:endParaRPr>
            </a:p>
          </p:txBody>
        </p:sp>
      </p:grpSp>
      <p:sp>
        <p:nvSpPr>
          <p:cNvPr id="39" name="Rectangle 38">
            <a:extLst>
              <a:ext uri="{FF2B5EF4-FFF2-40B4-BE49-F238E27FC236}">
                <a16:creationId xmlns:a16="http://schemas.microsoft.com/office/drawing/2014/main" id="{401AC8B6-20DE-402D-B1AA-F4CB6D90D222}"/>
              </a:ext>
            </a:extLst>
          </p:cNvPr>
          <p:cNvSpPr/>
          <p:nvPr/>
        </p:nvSpPr>
        <p:spPr>
          <a:xfrm>
            <a:off x="4109183" y="2868069"/>
            <a:ext cx="1653938" cy="2672036"/>
          </a:xfrm>
          <a:prstGeom prst="rect">
            <a:avLst/>
          </a:prstGeom>
          <a:ln/>
        </p:spPr>
        <p:style>
          <a:lnRef idx="2">
            <a:schemeClr val="accent6"/>
          </a:lnRef>
          <a:fillRef idx="1">
            <a:schemeClr val="lt1"/>
          </a:fillRef>
          <a:effectRef idx="0">
            <a:schemeClr val="accent6"/>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indent="-4445" algn="ctr" defTabSz="910590">
              <a:defRPr/>
            </a:pPr>
            <a:r>
              <a:rPr lang="en-US" altLang="en-US" sz="2800" b="1" dirty="0" err="1">
                <a:solidFill>
                  <a:srgbClr val="C00000"/>
                </a:solidFill>
                <a:latin typeface="UTM Aptima" panose="02040603050506020204" pitchFamily="18" charset="0"/>
                <a:cs typeface="Times New Roman" panose="02020603050405020304" pitchFamily="18" charset="0"/>
              </a:rPr>
              <a:t>Đêm</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khuya</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bà</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già</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hiện</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hình</a:t>
            </a:r>
            <a:r>
              <a:rPr lang="en-US" altLang="en-US" sz="2800" b="1" dirty="0">
                <a:solidFill>
                  <a:srgbClr val="C00000"/>
                </a:solidFill>
                <a:latin typeface="UTM Aptima" panose="02040603050506020204" pitchFamily="18" charset="0"/>
                <a:cs typeface="Times New Roman" panose="02020603050405020304" pitchFamily="18" charset="0"/>
              </a:rPr>
              <a:t> </a:t>
            </a:r>
            <a:r>
              <a:rPr lang="en-US" altLang="en-US" sz="2800" b="1" dirty="0" err="1">
                <a:solidFill>
                  <a:srgbClr val="C00000"/>
                </a:solidFill>
                <a:latin typeface="UTM Aptima" panose="02040603050506020204" pitchFamily="18" charset="0"/>
                <a:cs typeface="Times New Roman" panose="02020603050405020304" pitchFamily="18" charset="0"/>
              </a:rPr>
              <a:t>một</a:t>
            </a:r>
            <a:r>
              <a:rPr lang="en-US" altLang="en-US" sz="2800" b="1" dirty="0">
                <a:solidFill>
                  <a:srgbClr val="C00000"/>
                </a:solidFill>
                <a:latin typeface="UTM Aptima" panose="02040603050506020204" pitchFamily="18" charset="0"/>
                <a:cs typeface="Times New Roman" panose="02020603050405020304" pitchFamily="18" charset="0"/>
              </a:rPr>
              <a:t> con </a:t>
            </a:r>
            <a:r>
              <a:rPr lang="en-US" altLang="en-US" sz="2800" b="1" dirty="0" err="1">
                <a:solidFill>
                  <a:srgbClr val="C00000"/>
                </a:solidFill>
                <a:latin typeface="UTM Aptima" panose="02040603050506020204" pitchFamily="18" charset="0"/>
                <a:cs typeface="Times New Roman" panose="02020603050405020304" pitchFamily="18" charset="0"/>
              </a:rPr>
              <a:t>giao</a:t>
            </a:r>
            <a:r>
              <a:rPr lang="en-US" altLang="en-US" sz="2800" b="1" dirty="0">
                <a:solidFill>
                  <a:srgbClr val="C00000"/>
                </a:solidFill>
                <a:latin typeface="UTM Aptima" panose="02040603050506020204" pitchFamily="18" charset="0"/>
                <a:cs typeface="Times New Roman" panose="02020603050405020304" pitchFamily="18" charset="0"/>
              </a:rPr>
              <a:t> long </a:t>
            </a:r>
            <a:r>
              <a:rPr lang="en-US" altLang="en-US" sz="2800" b="1" dirty="0" err="1">
                <a:solidFill>
                  <a:srgbClr val="C00000"/>
                </a:solidFill>
                <a:latin typeface="UTM Aptima" panose="02040603050506020204" pitchFamily="18" charset="0"/>
                <a:cs typeface="Times New Roman" panose="02020603050405020304" pitchFamily="18" charset="0"/>
              </a:rPr>
              <a:t>lớn</a:t>
            </a:r>
            <a:r>
              <a:rPr lang="en-US" altLang="en-US" sz="2800" b="1" dirty="0">
                <a:solidFill>
                  <a:srgbClr val="C00000"/>
                </a:solidFill>
                <a:latin typeface="UTM Aptima" panose="02040603050506020204" pitchFamily="18" charset="0"/>
                <a:cs typeface="Times New Roman" panose="02020603050405020304" pitchFamily="18" charset="0"/>
              </a:rPr>
              <a:t>.</a:t>
            </a:r>
            <a:endParaRPr kumimoji="0" lang="zh-CN" altLang="en-US" sz="2800" b="1" i="0" u="none" strike="noStrike" kern="1200" cap="none" spc="0" normalizeH="0" baseline="0" noProof="0" dirty="0">
              <a:ln>
                <a:noFill/>
              </a:ln>
              <a:solidFill>
                <a:srgbClr val="5A5959"/>
              </a:solidFill>
              <a:effectLst/>
              <a:uLnTx/>
              <a:uFillTx/>
              <a:latin typeface="UTM Aptima" panose="02040603050506020204" pitchFamily="18" charset="0"/>
              <a:ea typeface="Microsoft YaHei" panose="020B0503020204020204" pitchFamily="34" charset="-122"/>
              <a:cs typeface="Times New Roman" panose="02020603050405020304" pitchFamily="18" charset="0"/>
            </a:endParaRPr>
          </a:p>
        </p:txBody>
      </p:sp>
      <p:sp>
        <p:nvSpPr>
          <p:cNvPr id="40" name="Rectangle 39">
            <a:extLst>
              <a:ext uri="{FF2B5EF4-FFF2-40B4-BE49-F238E27FC236}">
                <a16:creationId xmlns:a16="http://schemas.microsoft.com/office/drawing/2014/main" id="{63E31BE2-FCA6-45EA-8FAD-12BBDDA18850}"/>
              </a:ext>
            </a:extLst>
          </p:cNvPr>
          <p:cNvSpPr/>
          <p:nvPr/>
        </p:nvSpPr>
        <p:spPr>
          <a:xfrm>
            <a:off x="5967780" y="2868069"/>
            <a:ext cx="1729523" cy="3533810"/>
          </a:xfrm>
          <a:prstGeom prst="rect">
            <a:avLst/>
          </a:prstGeom>
          <a:ln/>
        </p:spPr>
        <p:style>
          <a:lnRef idx="2">
            <a:schemeClr val="accent5"/>
          </a:lnRef>
          <a:fillRef idx="1">
            <a:schemeClr val="lt1"/>
          </a:fillRef>
          <a:effectRef idx="0">
            <a:schemeClr val="accent5"/>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indent="-4445" algn="ctr" defTabSz="910590">
              <a:defRPr/>
            </a:pPr>
            <a:r>
              <a:rPr lang="en-US" altLang="en-US" sz="2800" b="1" dirty="0" err="1">
                <a:solidFill>
                  <a:srgbClr val="006600"/>
                </a:solidFill>
                <a:latin typeface="UTM Aptima" panose="02040603050506020204" pitchFamily="18" charset="0"/>
                <a:cs typeface="Times New Roman" panose="02020603050405020304" pitchFamily="18" charset="0"/>
              </a:rPr>
              <a:t>Sáng</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sớm</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bà</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già</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cho</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hai</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mẹ</a:t>
            </a:r>
            <a:r>
              <a:rPr lang="en-US" altLang="en-US" sz="2800" b="1" dirty="0">
                <a:solidFill>
                  <a:srgbClr val="006600"/>
                </a:solidFill>
                <a:latin typeface="UTM Aptima" panose="02040603050506020204" pitchFamily="18" charset="0"/>
                <a:cs typeface="Times New Roman" panose="02020603050405020304" pitchFamily="18" charset="0"/>
              </a:rPr>
              <a:t> con </a:t>
            </a:r>
            <a:r>
              <a:rPr lang="en-US" altLang="en-US" sz="2800" b="1" dirty="0" err="1">
                <a:solidFill>
                  <a:srgbClr val="006600"/>
                </a:solidFill>
                <a:latin typeface="UTM Aptima" panose="02040603050506020204" pitchFamily="18" charset="0"/>
                <a:cs typeface="Times New Roman" panose="02020603050405020304" pitchFamily="18" charset="0"/>
              </a:rPr>
              <a:t>gói</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tro</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và</a:t>
            </a:r>
            <a:r>
              <a:rPr lang="en-US" altLang="en-US" sz="2800" b="1" dirty="0">
                <a:solidFill>
                  <a:srgbClr val="006600"/>
                </a:solidFill>
                <a:latin typeface="UTM Aptima" panose="02040603050506020204" pitchFamily="18" charset="0"/>
                <a:cs typeface="Times New Roman" panose="02020603050405020304" pitchFamily="18" charset="0"/>
              </a:rPr>
              <a:t> 2 </a:t>
            </a:r>
            <a:r>
              <a:rPr lang="en-US" altLang="en-US" sz="2800" b="1" dirty="0" err="1">
                <a:solidFill>
                  <a:srgbClr val="006600"/>
                </a:solidFill>
                <a:latin typeface="UTM Aptima" panose="02040603050506020204" pitchFamily="18" charset="0"/>
                <a:cs typeface="Times New Roman" panose="02020603050405020304" pitchFamily="18" charset="0"/>
              </a:rPr>
              <a:t>mảnh</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vỏ</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trấu</a:t>
            </a:r>
            <a:r>
              <a:rPr lang="en-US" altLang="en-US" sz="2800" b="1" dirty="0">
                <a:solidFill>
                  <a:srgbClr val="006600"/>
                </a:solidFill>
                <a:latin typeface="UTM Aptima" panose="02040603050506020204" pitchFamily="18" charset="0"/>
                <a:cs typeface="Times New Roman" panose="02020603050405020304" pitchFamily="18" charset="0"/>
              </a:rPr>
              <a:t>, </a:t>
            </a:r>
            <a:r>
              <a:rPr lang="en-US" altLang="en-US" sz="2800" b="1" dirty="0" err="1">
                <a:solidFill>
                  <a:srgbClr val="006600"/>
                </a:solidFill>
                <a:latin typeface="UTM Aptima" panose="02040603050506020204" pitchFamily="18" charset="0"/>
                <a:cs typeface="Times New Roman" panose="02020603050405020304" pitchFamily="18" charset="0"/>
              </a:rPr>
              <a:t>rồi</a:t>
            </a:r>
            <a:r>
              <a:rPr lang="en-US" altLang="en-US" sz="2800" b="1" dirty="0">
                <a:solidFill>
                  <a:srgbClr val="006600"/>
                </a:solidFill>
                <a:latin typeface="UTM Aptima" panose="02040603050506020204" pitchFamily="18" charset="0"/>
                <a:cs typeface="Times New Roman" panose="02020603050405020304" pitchFamily="18" charset="0"/>
              </a:rPr>
              <a:t> ra </a:t>
            </a:r>
            <a:r>
              <a:rPr lang="en-US" altLang="en-US" sz="2800" b="1" dirty="0" err="1">
                <a:solidFill>
                  <a:srgbClr val="006600"/>
                </a:solidFill>
                <a:latin typeface="UTM Aptima" panose="02040603050506020204" pitchFamily="18" charset="0"/>
                <a:cs typeface="Times New Roman" panose="02020603050405020304" pitchFamily="18" charset="0"/>
              </a:rPr>
              <a:t>đi</a:t>
            </a:r>
            <a:r>
              <a:rPr lang="en-US" altLang="en-US" sz="2800" dirty="0">
                <a:solidFill>
                  <a:srgbClr val="006600"/>
                </a:solidFill>
                <a:latin typeface="UTM Aptima" panose="02040603050506020204" pitchFamily="18" charset="0"/>
              </a:rPr>
              <a:t>.</a:t>
            </a:r>
            <a:endParaRPr kumimoji="0" lang="zh-CN" altLang="en-US" sz="2800" b="1" i="0" u="none" strike="noStrike" kern="1200" cap="none" spc="0" normalizeH="0" baseline="0" noProof="0" dirty="0">
              <a:ln>
                <a:noFill/>
              </a:ln>
              <a:solidFill>
                <a:srgbClr val="5A5959"/>
              </a:solidFill>
              <a:effectLst/>
              <a:uLnTx/>
              <a:uFillTx/>
              <a:latin typeface="UTM Aptima" panose="02040603050506020204" pitchFamily="18" charset="0"/>
              <a:ea typeface="Microsoft YaHei" panose="020B0503020204020204" pitchFamily="34" charset="-122"/>
              <a:cs typeface="Times New Roman" panose="02020603050405020304" pitchFamily="18" charset="0"/>
            </a:endParaRPr>
          </a:p>
        </p:txBody>
      </p:sp>
      <p:sp>
        <p:nvSpPr>
          <p:cNvPr id="41" name="Rectangle 40">
            <a:extLst>
              <a:ext uri="{FF2B5EF4-FFF2-40B4-BE49-F238E27FC236}">
                <a16:creationId xmlns:a16="http://schemas.microsoft.com/office/drawing/2014/main" id="{C8B3BACA-9F70-43B1-B24D-76E69906B59B}"/>
              </a:ext>
            </a:extLst>
          </p:cNvPr>
          <p:cNvSpPr/>
          <p:nvPr/>
        </p:nvSpPr>
        <p:spPr>
          <a:xfrm>
            <a:off x="7915679" y="2852888"/>
            <a:ext cx="1729524" cy="3649355"/>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ts val="3500"/>
              </a:lnSpc>
            </a:pPr>
            <a:r>
              <a:rPr lang="en-US" altLang="en-US" sz="2800" b="1">
                <a:solidFill>
                  <a:srgbClr val="0070C0"/>
                </a:solidFill>
                <a:latin typeface="UTM Aptima" panose="02040603050506020204" pitchFamily="18" charset="0"/>
                <a:cs typeface="Times New Roman" panose="02020603050405020304" pitchFamily="18" charset="0"/>
              </a:rPr>
              <a:t>Trong đêm lễ hội, dòng nước phun lên,  tất cả đều chìm nghỉm.</a:t>
            </a:r>
            <a:endParaRPr lang="en-US" altLang="en-US" sz="2800" b="1" dirty="0">
              <a:solidFill>
                <a:srgbClr val="0070C0"/>
              </a:solidFill>
              <a:latin typeface="UTM Aptima" panose="02040603050506020204" pitchFamily="18" charset="0"/>
              <a:ea typeface="Times New Roman" panose="02020603050405020304" pitchFamily="18" charset="0"/>
            </a:endParaRPr>
          </a:p>
        </p:txBody>
      </p:sp>
      <p:sp>
        <p:nvSpPr>
          <p:cNvPr id="42" name="Rectangle 41">
            <a:extLst>
              <a:ext uri="{FF2B5EF4-FFF2-40B4-BE49-F238E27FC236}">
                <a16:creationId xmlns:a16="http://schemas.microsoft.com/office/drawing/2014/main" id="{3A5B57B5-1437-4684-9980-9FE4322F017D}"/>
              </a:ext>
            </a:extLst>
          </p:cNvPr>
          <p:cNvSpPr/>
          <p:nvPr/>
        </p:nvSpPr>
        <p:spPr>
          <a:xfrm>
            <a:off x="9841187" y="2868069"/>
            <a:ext cx="1637314" cy="3533810"/>
          </a:xfrm>
          <a:prstGeom prst="rect">
            <a:avLst/>
          </a:prstGeom>
          <a:ln/>
        </p:spPr>
        <p:style>
          <a:lnRef idx="2">
            <a:schemeClr val="accent4"/>
          </a:lnRef>
          <a:fillRef idx="1">
            <a:schemeClr val="lt1"/>
          </a:fillRef>
          <a:effectRef idx="0">
            <a:schemeClr val="accent4"/>
          </a:effectRef>
          <a:fontRef idx="minor">
            <a:schemeClr val="dk1"/>
          </a:fontRef>
        </p:style>
        <p:txBody>
          <a:bodyPr vert="horz" wrap="square" lIns="0" tIns="42937" rIns="85874" bIns="42937" anchor="t" anchorCtr="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4445" algn="ctr" defTabSz="910590">
              <a:defRPr/>
            </a:pPr>
            <a:r>
              <a:rPr lang="en-US" altLang="en-US" sz="2800" b="1">
                <a:solidFill>
                  <a:srgbClr val="CC0099"/>
                </a:solidFill>
                <a:latin typeface="UTM Aptima" panose="02040603050506020204" pitchFamily="18" charset="0"/>
                <a:cs typeface="Times New Roman" panose="02020603050405020304" pitchFamily="18" charset="0"/>
              </a:rPr>
              <a:t> Nước lụt dâng cao, mẹ con bà nông dân chèo thuyền và cứu người.</a:t>
            </a:r>
            <a:endParaRPr kumimoji="0" lang="zh-CN" altLang="en-US" sz="2800" b="1" i="0" u="none" strike="noStrike" kern="1200" cap="none" spc="0" normalizeH="0" baseline="0" noProof="0">
              <a:ln>
                <a:noFill/>
              </a:ln>
              <a:solidFill>
                <a:srgbClr val="5A5959"/>
              </a:solidFill>
              <a:effectLst/>
              <a:uLnTx/>
              <a:uFillTx/>
              <a:latin typeface="UTM Aptima" panose="02040603050506020204" pitchFamily="18" charset="0"/>
              <a:ea typeface="Microsoft YaHei" panose="020B0503020204020204" pitchFamily="34" charset="-122"/>
              <a:cs typeface="Times New Roman" panose="02020603050405020304" pitchFamily="18" charset="0"/>
            </a:endParaRPr>
          </a:p>
        </p:txBody>
      </p:sp>
      <p:grpSp>
        <p:nvGrpSpPr>
          <p:cNvPr id="43" name="Group 42">
            <a:extLst>
              <a:ext uri="{FF2B5EF4-FFF2-40B4-BE49-F238E27FC236}">
                <a16:creationId xmlns:a16="http://schemas.microsoft.com/office/drawing/2014/main" id="{1F12D40E-4FA5-40F2-958A-E74DC89D4645}"/>
              </a:ext>
            </a:extLst>
          </p:cNvPr>
          <p:cNvGrpSpPr/>
          <p:nvPr/>
        </p:nvGrpSpPr>
        <p:grpSpPr>
          <a:xfrm>
            <a:off x="9841970" y="1897143"/>
            <a:ext cx="1747424" cy="672786"/>
            <a:chOff x="22148" y="998726"/>
            <a:chExt cx="1636531" cy="672786"/>
          </a:xfrm>
        </p:grpSpPr>
        <p:sp>
          <p:nvSpPr>
            <p:cNvPr id="44" name="Rectangle 43">
              <a:extLst>
                <a:ext uri="{FF2B5EF4-FFF2-40B4-BE49-F238E27FC236}">
                  <a16:creationId xmlns:a16="http://schemas.microsoft.com/office/drawing/2014/main" id="{03564160-FA0C-48F7-AD2A-FE8834D1B404}"/>
                </a:ext>
              </a:extLst>
            </p:cNvPr>
            <p:cNvSpPr/>
            <p:nvPr/>
          </p:nvSpPr>
          <p:spPr>
            <a:xfrm>
              <a:off x="22148" y="998726"/>
              <a:ext cx="1571438" cy="672786"/>
            </a:xfrm>
            <a:prstGeom prst="rect">
              <a:avLst/>
            </a:prstGeom>
            <a:solidFill>
              <a:schemeClr val="accent4">
                <a:lumMod val="60000"/>
                <a:lumOff val="40000"/>
              </a:schemeClr>
            </a:solidFill>
            <a:ln w="9525" cap="flat" cmpd="sng" algn="ctr">
              <a:noFill/>
              <a:prstDash val="solid"/>
            </a:ln>
            <a:effectLst/>
          </p:spPr>
          <p:txBody>
            <a:bodyPr lIns="257993" tIns="257993" rIns="85997" bIns="42999" anchor="t"/>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859790" rtl="0" eaLnBrk="1" fontAlgn="auto" latinLnBrk="0" hangingPunct="1">
                <a:lnSpc>
                  <a:spcPct val="100000"/>
                </a:lnSpc>
                <a:spcBef>
                  <a:spcPts val="0"/>
                </a:spcBef>
                <a:spcAft>
                  <a:spcPts val="0"/>
                </a:spcAft>
                <a:buClrTx/>
                <a:buSzTx/>
                <a:buFontTx/>
                <a:buNone/>
                <a:defRPr/>
              </a:pPr>
              <a:endParaRPr kumimoji="0" lang="en-US" sz="1695" b="1" i="0" u="none" strike="noStrike" kern="0" cap="none" spc="0" normalizeH="0" baseline="0" noProof="0" dirty="0">
                <a:ln>
                  <a:noFill/>
                </a:ln>
                <a:solidFill>
                  <a:srgbClr val="FFFFFF"/>
                </a:solidFill>
                <a:effectLst/>
                <a:uLnTx/>
                <a:uFillTx/>
                <a:latin typeface="UTM Aptima" panose="02040603050506020204" pitchFamily="18" charset="0"/>
                <a:ea typeface="Microsoft YaHei" panose="020B0503020204020204" pitchFamily="34" charset="-122"/>
              </a:endParaRPr>
            </a:p>
          </p:txBody>
        </p:sp>
        <p:sp>
          <p:nvSpPr>
            <p:cNvPr id="45" name="Rectangle 44">
              <a:extLst>
                <a:ext uri="{FF2B5EF4-FFF2-40B4-BE49-F238E27FC236}">
                  <a16:creationId xmlns:a16="http://schemas.microsoft.com/office/drawing/2014/main" id="{B6566626-2EF4-4AEF-A7EE-2A97FE3DE9B4}"/>
                </a:ext>
              </a:extLst>
            </p:cNvPr>
            <p:cNvSpPr/>
            <p:nvPr/>
          </p:nvSpPr>
          <p:spPr>
            <a:xfrm>
              <a:off x="87242" y="1046566"/>
              <a:ext cx="1571437" cy="523220"/>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en-US" sz="2800" b="1" dirty="0" err="1">
                  <a:latin typeface="UTM Aptima" panose="02040603050506020204" pitchFamily="18" charset="0"/>
                  <a:cs typeface="Times New Roman" panose="02020603050405020304" pitchFamily="18" charset="0"/>
                </a:rPr>
                <a:t>Sự</a:t>
              </a:r>
              <a:r>
                <a:rPr lang="en-US" altLang="en-US" sz="2800" b="1" dirty="0">
                  <a:latin typeface="UTM Aptima" panose="02040603050506020204" pitchFamily="18" charset="0"/>
                  <a:cs typeface="Times New Roman" panose="02020603050405020304" pitchFamily="18" charset="0"/>
                </a:rPr>
                <a:t> </a:t>
              </a:r>
              <a:r>
                <a:rPr lang="en-US" altLang="en-US" sz="2800" b="1" err="1">
                  <a:latin typeface="UTM Aptima" panose="02040603050506020204" pitchFamily="18" charset="0"/>
                  <a:cs typeface="Times New Roman" panose="02020603050405020304" pitchFamily="18" charset="0"/>
                </a:rPr>
                <a:t>việc</a:t>
              </a:r>
              <a:r>
                <a:rPr lang="en-US" altLang="en-US" sz="2800" b="1">
                  <a:latin typeface="UTM Aptima" panose="02040603050506020204" pitchFamily="18" charset="0"/>
                  <a:cs typeface="Times New Roman" panose="02020603050405020304" pitchFamily="18" charset="0"/>
                </a:rPr>
                <a:t> 6 </a:t>
              </a:r>
              <a:endParaRPr lang="en-US" sz="2800" b="1" dirty="0">
                <a:latin typeface="UTM Aptima"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45426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up)">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up)">
                                      <p:cBhvr>
                                        <p:cTn id="51" dur="500"/>
                                        <p:tgtEl>
                                          <p:spTgt spid="3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up)">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up)">
                                      <p:cBhvr>
                                        <p:cTn id="59" dur="500"/>
                                        <p:tgtEl>
                                          <p:spTgt spid="43"/>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67"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bldLst>
      <p:bldP spid="22" grpId="0" animBg="1"/>
      <p:bldP spid="23"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83"/>
          <p:cNvGrpSpPr/>
          <p:nvPr/>
        </p:nvGrpSpPr>
        <p:grpSpPr>
          <a:xfrm>
            <a:off x="-17585" y="5963588"/>
            <a:ext cx="12203723" cy="889098"/>
            <a:chOff x="-17585" y="5729324"/>
            <a:chExt cx="12203723" cy="1123362"/>
          </a:xfrm>
        </p:grpSpPr>
        <p:pic>
          <p:nvPicPr>
            <p:cNvPr id="12" name="图片 84"/>
            <p:cNvPicPr>
              <a:picLocks noChangeAspect="1"/>
            </p:cNvPicPr>
            <p:nvPr/>
          </p:nvPicPr>
          <p:blipFill rotWithShape="1">
            <a:blip r:embed="rId2"/>
            <a:srcRect l="1990"/>
            <a:stretch/>
          </p:blipFill>
          <p:spPr>
            <a:xfrm>
              <a:off x="-17585" y="5729324"/>
              <a:ext cx="8659753" cy="1123362"/>
            </a:xfrm>
            <a:prstGeom prst="rect">
              <a:avLst/>
            </a:prstGeom>
          </p:spPr>
        </p:pic>
        <p:pic>
          <p:nvPicPr>
            <p:cNvPr id="13" name="图片 85"/>
            <p:cNvPicPr>
              <a:picLocks noChangeAspect="1"/>
            </p:cNvPicPr>
            <p:nvPr/>
          </p:nvPicPr>
          <p:blipFill rotWithShape="1">
            <a:blip r:embed="rId2"/>
            <a:srcRect r="21459"/>
            <a:stretch/>
          </p:blipFill>
          <p:spPr>
            <a:xfrm>
              <a:off x="5398477" y="5729324"/>
              <a:ext cx="6787661" cy="1123362"/>
            </a:xfrm>
            <a:prstGeom prst="rect">
              <a:avLst/>
            </a:prstGeom>
          </p:spPr>
        </p:pic>
      </p:grpSp>
      <p:pic>
        <p:nvPicPr>
          <p:cNvPr id="14" name="图片 41">
            <a:extLst>
              <a:ext uri="{FF2B5EF4-FFF2-40B4-BE49-F238E27FC236}">
                <a16:creationId xmlns:a16="http://schemas.microsoft.com/office/drawing/2014/main" id="{C6404664-6A19-4F62-A116-5F19AE9D7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3961" y="426394"/>
            <a:ext cx="2633477" cy="2398781"/>
          </a:xfrm>
          <a:prstGeom prst="rect">
            <a:avLst/>
          </a:prstGeom>
        </p:spPr>
      </p:pic>
      <p:pic>
        <p:nvPicPr>
          <p:cNvPr id="15" name="ĐC SHARE MIỄN PHÍ BỞI NK POWERSKILLS">
            <a:hlinkClick r:id="" action="ppaction://noaction"/>
          </p:cNvPr>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73037" y="2825175"/>
            <a:ext cx="1142971" cy="1703178"/>
          </a:xfrm>
          <a:prstGeom prst="rect">
            <a:avLst/>
          </a:prstGeom>
        </p:spPr>
      </p:pic>
      <p:pic>
        <p:nvPicPr>
          <p:cNvPr id="46" name="table">
            <a:extLst>
              <a:ext uri="{FF2B5EF4-FFF2-40B4-BE49-F238E27FC236}">
                <a16:creationId xmlns:a16="http://schemas.microsoft.com/office/drawing/2014/main" id="{E6D50F87-CAAB-4505-920A-00F38A5BC670}"/>
              </a:ext>
            </a:extLst>
          </p:cNvPr>
          <p:cNvPicPr/>
          <p:nvPr/>
        </p:nvPicPr>
        <p:blipFill>
          <a:blip r:embed="rId5"/>
          <a:stretch>
            <a:fillRect/>
          </a:stretch>
        </p:blipFill>
        <p:spPr>
          <a:xfrm>
            <a:off x="762000" y="158750"/>
            <a:ext cx="10718799" cy="6540500"/>
          </a:xfrm>
          <a:prstGeom prst="rect">
            <a:avLst/>
          </a:prstGeom>
        </p:spPr>
      </p:pic>
      <p:cxnSp>
        <p:nvCxnSpPr>
          <p:cNvPr id="47" name="Straight Arrow Connector 46">
            <a:extLst>
              <a:ext uri="{FF2B5EF4-FFF2-40B4-BE49-F238E27FC236}">
                <a16:creationId xmlns:a16="http://schemas.microsoft.com/office/drawing/2014/main" id="{58C2F617-BC79-430D-8B85-5CF8D840C690}"/>
              </a:ext>
            </a:extLst>
          </p:cNvPr>
          <p:cNvCxnSpPr/>
          <p:nvPr/>
        </p:nvCxnSpPr>
        <p:spPr>
          <a:xfrm>
            <a:off x="5130800" y="1600200"/>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sp>
        <p:nvSpPr>
          <p:cNvPr id="48" name="TextBox 8">
            <a:extLst>
              <a:ext uri="{FF2B5EF4-FFF2-40B4-BE49-F238E27FC236}">
                <a16:creationId xmlns:a16="http://schemas.microsoft.com/office/drawing/2014/main" id="{D2C07546-B36F-4D01-8933-6BBED0B9F87B}"/>
              </a:ext>
            </a:extLst>
          </p:cNvPr>
          <p:cNvSpPr txBox="1"/>
          <p:nvPr/>
        </p:nvSpPr>
        <p:spPr>
          <a:xfrm>
            <a:off x="6877050" y="1312394"/>
            <a:ext cx="3020929" cy="523220"/>
          </a:xfrm>
          <a:prstGeom prst="rect">
            <a:avLst/>
          </a:prstGeom>
          <a:noFill/>
          <a:ln w="9525">
            <a:noFill/>
          </a:ln>
        </p:spPr>
        <p:txBody>
          <a:bodyPr wrap="square">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r>
              <a:rPr lang="en-US" altLang="x-none" sz="2800" b="1" dirty="0">
                <a:solidFill>
                  <a:schemeClr val="accent1">
                    <a:lumMod val="75000"/>
                  </a:schemeClr>
                </a:solidFill>
                <a:latin typeface="Times New Roman" panose="02020603050405020304" pitchFamily="18" charset="0"/>
                <a:cs typeface="Times New Roman" panose="02020603050405020304" pitchFamily="18" charset="0"/>
              </a:rPr>
              <a:t>Không </a:t>
            </a:r>
            <a:r>
              <a:rPr lang="en-US" altLang="x-none" sz="2800" b="1">
                <a:solidFill>
                  <a:schemeClr val="accent1">
                    <a:lumMod val="75000"/>
                  </a:schemeClr>
                </a:solidFill>
                <a:latin typeface="Times New Roman" panose="02020603050405020304" pitchFamily="18" charset="0"/>
                <a:cs typeface="Times New Roman" panose="02020603050405020304" pitchFamily="18" charset="0"/>
              </a:rPr>
              <a:t>ai cho.</a:t>
            </a:r>
            <a:endParaRPr lang="en-US" altLang="x-none" sz="2800" b="1" dirty="0">
              <a:solidFill>
                <a:schemeClr val="accent1">
                  <a:lumMod val="75000"/>
                </a:schemeClr>
              </a:solidFill>
              <a:latin typeface="Times New Roman" panose="02020603050405020304" pitchFamily="18" charset="0"/>
              <a:ea typeface="Times New Roman" panose="02020603050405020304" pitchFamily="18" charset="0"/>
            </a:endParaRPr>
          </a:p>
        </p:txBody>
      </p:sp>
      <p:sp>
        <p:nvSpPr>
          <p:cNvPr id="49" name="TextBox 10">
            <a:extLst>
              <a:ext uri="{FF2B5EF4-FFF2-40B4-BE49-F238E27FC236}">
                <a16:creationId xmlns:a16="http://schemas.microsoft.com/office/drawing/2014/main" id="{B105B86B-8A08-4D76-94C9-1C44ED9D07A4}"/>
              </a:ext>
            </a:extLst>
          </p:cNvPr>
          <p:cNvSpPr txBox="1"/>
          <p:nvPr/>
        </p:nvSpPr>
        <p:spPr>
          <a:xfrm>
            <a:off x="6886313" y="2158332"/>
            <a:ext cx="4268787" cy="954107"/>
          </a:xfrm>
          <a:prstGeom prst="rect">
            <a:avLst/>
          </a:prstGeom>
          <a:noFill/>
          <a:ln w="9525">
            <a:noFill/>
          </a:ln>
        </p:spPr>
        <p:txBody>
          <a:bodyPr>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buNone/>
            </a:pPr>
            <a:r>
              <a:rPr lang="en-US" altLang="en-US" sz="2800" b="1" dirty="0">
                <a:solidFill>
                  <a:srgbClr val="0070C0"/>
                </a:solidFill>
                <a:latin typeface="Times New Roman" panose="02020603050405020304" pitchFamily="18" charset="0"/>
                <a:cs typeface="Times New Roman" panose="02020603050405020304" pitchFamily="18" charset="0"/>
              </a:rPr>
              <a:t>Hai mẹ con cho b</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cụ ăn v</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ngủ trong nh</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mình. </a:t>
            </a:r>
            <a:endParaRPr lang="en-US" altLang="x-none" sz="2800" dirty="0"/>
          </a:p>
        </p:txBody>
      </p:sp>
      <p:cxnSp>
        <p:nvCxnSpPr>
          <p:cNvPr id="50" name="Straight Arrow Connector 49">
            <a:extLst>
              <a:ext uri="{FF2B5EF4-FFF2-40B4-BE49-F238E27FC236}">
                <a16:creationId xmlns:a16="http://schemas.microsoft.com/office/drawing/2014/main" id="{5F30BDD2-6868-4021-85EA-68509030BE15}"/>
              </a:ext>
            </a:extLst>
          </p:cNvPr>
          <p:cNvCxnSpPr/>
          <p:nvPr/>
        </p:nvCxnSpPr>
        <p:spPr>
          <a:xfrm>
            <a:off x="5130800" y="2606675"/>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sp>
        <p:nvSpPr>
          <p:cNvPr id="51" name="TextBox 12">
            <a:extLst>
              <a:ext uri="{FF2B5EF4-FFF2-40B4-BE49-F238E27FC236}">
                <a16:creationId xmlns:a16="http://schemas.microsoft.com/office/drawing/2014/main" id="{2BFECF1B-060C-45AA-8E78-B116393EB639}"/>
              </a:ext>
            </a:extLst>
          </p:cNvPr>
          <p:cNvSpPr txBox="1"/>
          <p:nvPr/>
        </p:nvSpPr>
        <p:spPr>
          <a:xfrm>
            <a:off x="6877050" y="3096377"/>
            <a:ext cx="4267200" cy="954107"/>
          </a:xfrm>
          <a:prstGeom prst="rect">
            <a:avLst/>
          </a:prstGeom>
          <a:noFill/>
          <a:ln w="9525">
            <a:noFill/>
          </a:ln>
        </p:spPr>
        <p:txBody>
          <a:bodyPr>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buNone/>
            </a:pPr>
            <a:r>
              <a:rPr lang="en-US" altLang="en-US" sz="2800" b="1" dirty="0">
                <a:solidFill>
                  <a:srgbClr val="0070C0"/>
                </a:solidFill>
                <a:latin typeface="Times New Roman" panose="02020603050405020304" pitchFamily="18" charset="0"/>
                <a:cs typeface="Times New Roman" panose="02020603050405020304" pitchFamily="18" charset="0"/>
              </a:rPr>
              <a:t>B</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cụ hiện nguyên hình một con giao long lớn.</a:t>
            </a:r>
            <a:endParaRPr lang="en-US" altLang="x-none" sz="2800" dirty="0"/>
          </a:p>
        </p:txBody>
      </p:sp>
      <p:cxnSp>
        <p:nvCxnSpPr>
          <p:cNvPr id="52" name="Straight Arrow Connector 51">
            <a:extLst>
              <a:ext uri="{FF2B5EF4-FFF2-40B4-BE49-F238E27FC236}">
                <a16:creationId xmlns:a16="http://schemas.microsoft.com/office/drawing/2014/main" id="{A85DD175-7A99-41A2-B09F-522F9479F5A7}"/>
              </a:ext>
            </a:extLst>
          </p:cNvPr>
          <p:cNvCxnSpPr/>
          <p:nvPr/>
        </p:nvCxnSpPr>
        <p:spPr>
          <a:xfrm>
            <a:off x="5130800" y="3525837"/>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8C5A7A7-BA69-40A6-B2E4-2D96F4A3FCC5}"/>
              </a:ext>
            </a:extLst>
          </p:cNvPr>
          <p:cNvCxnSpPr/>
          <p:nvPr/>
        </p:nvCxnSpPr>
        <p:spPr>
          <a:xfrm>
            <a:off x="5130800" y="4360862"/>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E8794252-5E54-4930-BEAA-4A865EB26B2E}"/>
              </a:ext>
            </a:extLst>
          </p:cNvPr>
          <p:cNvCxnSpPr/>
          <p:nvPr/>
        </p:nvCxnSpPr>
        <p:spPr>
          <a:xfrm>
            <a:off x="5130800" y="5295900"/>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BDF9446A-804E-4F2E-9195-A323DD110014}"/>
              </a:ext>
            </a:extLst>
          </p:cNvPr>
          <p:cNvCxnSpPr/>
          <p:nvPr/>
        </p:nvCxnSpPr>
        <p:spPr>
          <a:xfrm>
            <a:off x="5130800" y="6232525"/>
            <a:ext cx="1225550" cy="0"/>
          </a:xfrm>
          <a:prstGeom prst="straightConnector1">
            <a:avLst/>
          </a:prstGeom>
          <a:ln w="28575">
            <a:solidFill>
              <a:schemeClr val="accent1"/>
            </a:solidFill>
            <a:tailEnd type="arrow"/>
          </a:ln>
        </p:spPr>
        <p:style>
          <a:lnRef idx="1">
            <a:schemeClr val="dk1"/>
          </a:lnRef>
          <a:fillRef idx="0">
            <a:schemeClr val="dk1"/>
          </a:fillRef>
          <a:effectRef idx="0">
            <a:schemeClr val="dk1"/>
          </a:effectRef>
          <a:fontRef idx="minor">
            <a:schemeClr val="tx1"/>
          </a:fontRef>
        </p:style>
      </p:cxnSp>
      <p:sp>
        <p:nvSpPr>
          <p:cNvPr id="56" name="TextBox 17">
            <a:extLst>
              <a:ext uri="{FF2B5EF4-FFF2-40B4-BE49-F238E27FC236}">
                <a16:creationId xmlns:a16="http://schemas.microsoft.com/office/drawing/2014/main" id="{540B9D33-A95D-4BE7-BC8A-E7C1FE35538C}"/>
              </a:ext>
            </a:extLst>
          </p:cNvPr>
          <p:cNvSpPr txBox="1"/>
          <p:nvPr/>
        </p:nvSpPr>
        <p:spPr>
          <a:xfrm>
            <a:off x="6877050" y="4008437"/>
            <a:ext cx="4267200" cy="954107"/>
          </a:xfrm>
          <a:prstGeom prst="rect">
            <a:avLst/>
          </a:prstGeom>
          <a:noFill/>
          <a:ln w="9525">
            <a:noFill/>
          </a:ln>
        </p:spPr>
        <p:txBody>
          <a:bodyPr>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buNone/>
            </a:pPr>
            <a:r>
              <a:rPr lang="en-US" altLang="en-US" sz="2800" b="1" dirty="0">
                <a:solidFill>
                  <a:srgbClr val="0070C0"/>
                </a:solidFill>
                <a:latin typeface="Times New Roman" panose="02020603050405020304" pitchFamily="18" charset="0"/>
                <a:cs typeface="Times New Roman" panose="02020603050405020304" pitchFamily="18" charset="0"/>
              </a:rPr>
              <a:t>C</a:t>
            </a:r>
            <a:r>
              <a:rPr lang="en-US" altLang="en-US" sz="2800" b="1">
                <a:solidFill>
                  <a:srgbClr val="0070C0"/>
                </a:solidFill>
                <a:latin typeface="Times New Roman" panose="02020603050405020304" pitchFamily="18" charset="0"/>
                <a:cs typeface="Times New Roman" panose="02020603050405020304" pitchFamily="18" charset="0"/>
              </a:rPr>
              <a:t>ho </a:t>
            </a:r>
            <a:r>
              <a:rPr lang="en-US" altLang="en-US" sz="2800" b="1" dirty="0">
                <a:solidFill>
                  <a:srgbClr val="0070C0"/>
                </a:solidFill>
                <a:latin typeface="Times New Roman" panose="02020603050405020304" pitchFamily="18" charset="0"/>
                <a:cs typeface="Times New Roman" panose="02020603050405020304" pitchFamily="18" charset="0"/>
              </a:rPr>
              <a:t>mẹ con gói tro v</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hai mảnh vỏ trấu rồi ra đi.</a:t>
            </a:r>
            <a:endParaRPr lang="en-US" altLang="x-none" sz="2800" dirty="0"/>
          </a:p>
        </p:txBody>
      </p:sp>
      <p:sp>
        <p:nvSpPr>
          <p:cNvPr id="57" name="TextBox 18">
            <a:extLst>
              <a:ext uri="{FF2B5EF4-FFF2-40B4-BE49-F238E27FC236}">
                <a16:creationId xmlns:a16="http://schemas.microsoft.com/office/drawing/2014/main" id="{BF54FA03-457D-48C5-80E2-158AA71E6AD9}"/>
              </a:ext>
            </a:extLst>
          </p:cNvPr>
          <p:cNvSpPr txBox="1"/>
          <p:nvPr/>
        </p:nvSpPr>
        <p:spPr>
          <a:xfrm>
            <a:off x="6877050" y="4840454"/>
            <a:ext cx="4267200" cy="990015"/>
          </a:xfrm>
          <a:prstGeom prst="rect">
            <a:avLst/>
          </a:prstGeom>
          <a:noFill/>
          <a:ln w="9525">
            <a:noFill/>
          </a:ln>
        </p:spPr>
        <p:txBody>
          <a:bodyPr>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eaLnBrk="1" hangingPunct="1">
              <a:lnSpc>
                <a:spcPts val="3500"/>
              </a:lnSpc>
              <a:buNone/>
            </a:pPr>
            <a:r>
              <a:rPr lang="en-US" altLang="en-US" sz="2800" b="1" dirty="0">
                <a:solidFill>
                  <a:srgbClr val="0070C0"/>
                </a:solidFill>
                <a:latin typeface="Times New Roman" panose="02020603050405020304" pitchFamily="18" charset="0"/>
                <a:cs typeface="Times New Roman" panose="02020603050405020304" pitchFamily="18" charset="0"/>
              </a:rPr>
              <a:t>D</a:t>
            </a:r>
            <a:r>
              <a:rPr lang="en-US" altLang="en-US" sz="2800" b="1">
                <a:solidFill>
                  <a:srgbClr val="0070C0"/>
                </a:solidFill>
                <a:latin typeface="Times New Roman" panose="02020603050405020304" pitchFamily="18" charset="0"/>
                <a:cs typeface="Times New Roman" panose="02020603050405020304" pitchFamily="18" charset="0"/>
              </a:rPr>
              <a:t>òng </a:t>
            </a:r>
            <a:r>
              <a:rPr lang="en-US" altLang="en-US" sz="2800" b="1" dirty="0">
                <a:solidFill>
                  <a:srgbClr val="0070C0"/>
                </a:solidFill>
                <a:latin typeface="Times New Roman" panose="02020603050405020304" pitchFamily="18" charset="0"/>
                <a:cs typeface="Times New Roman" panose="02020603050405020304" pitchFamily="18" charset="0"/>
              </a:rPr>
              <a:t>nước phun lên,  tất cả đều chìm nghỉm</a:t>
            </a:r>
            <a:endParaRPr lang="en-US" altLang="en-US" sz="2800" b="1" dirty="0">
              <a:solidFill>
                <a:srgbClr val="0070C0"/>
              </a:solidFill>
              <a:latin typeface="Times New Roman" panose="02020603050405020304" pitchFamily="18" charset="0"/>
              <a:ea typeface="Times New Roman" panose="02020603050405020304" pitchFamily="18" charset="0"/>
            </a:endParaRPr>
          </a:p>
        </p:txBody>
      </p:sp>
      <p:sp>
        <p:nvSpPr>
          <p:cNvPr id="58" name="TextBox 19">
            <a:extLst>
              <a:ext uri="{FF2B5EF4-FFF2-40B4-BE49-F238E27FC236}">
                <a16:creationId xmlns:a16="http://schemas.microsoft.com/office/drawing/2014/main" id="{8503C94D-88CE-46C4-82FA-4556F84A464D}"/>
              </a:ext>
            </a:extLst>
          </p:cNvPr>
          <p:cNvSpPr txBox="1"/>
          <p:nvPr/>
        </p:nvSpPr>
        <p:spPr>
          <a:xfrm>
            <a:off x="6862763" y="5800057"/>
            <a:ext cx="4267200" cy="954107"/>
          </a:xfrm>
          <a:prstGeom prst="rect">
            <a:avLst/>
          </a:prstGeom>
          <a:noFill/>
          <a:ln w="9525">
            <a:noFill/>
          </a:ln>
        </p:spPr>
        <p:txBody>
          <a:bodyPr>
            <a:spAutoFit/>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a:buNone/>
            </a:pPr>
            <a:r>
              <a:rPr lang="en-US" altLang="en-US" sz="2800" b="1" dirty="0">
                <a:solidFill>
                  <a:srgbClr val="0070C0"/>
                </a:solidFill>
                <a:latin typeface="Times New Roman" panose="02020603050405020304" pitchFamily="18" charset="0"/>
                <a:cs typeface="Times New Roman" panose="02020603050405020304" pitchFamily="18" charset="0"/>
              </a:rPr>
              <a:t>M</a:t>
            </a:r>
            <a:r>
              <a:rPr lang="en-US" altLang="en-US" sz="2800" b="1">
                <a:solidFill>
                  <a:srgbClr val="0070C0"/>
                </a:solidFill>
                <a:latin typeface="Times New Roman" panose="02020603050405020304" pitchFamily="18" charset="0"/>
                <a:cs typeface="Times New Roman" panose="02020603050405020304" pitchFamily="18" charset="0"/>
              </a:rPr>
              <a:t>ẹ </a:t>
            </a:r>
            <a:r>
              <a:rPr lang="en-US" altLang="en-US" sz="2800" b="1" dirty="0">
                <a:solidFill>
                  <a:srgbClr val="0070C0"/>
                </a:solidFill>
                <a:latin typeface="Times New Roman" panose="02020603050405020304" pitchFamily="18" charset="0"/>
                <a:cs typeface="Times New Roman" panose="02020603050405020304" pitchFamily="18" charset="0"/>
              </a:rPr>
              <a:t>con b</a:t>
            </a:r>
            <a:r>
              <a:rPr lang="en-US" altLang="en-US" sz="2800" b="1" dirty="0">
                <a:solidFill>
                  <a:srgbClr val="0070C0"/>
                </a:solidFill>
                <a:latin typeface="Times New Roman" panose="02020603050405020304" pitchFamily="18" charset="0"/>
                <a:ea typeface="Times New Roman" panose="02020603050405020304" pitchFamily="18" charset="0"/>
              </a:rPr>
              <a:t>à</a:t>
            </a:r>
            <a:r>
              <a:rPr lang="en-US" altLang="en-US" sz="2800" b="1" dirty="0">
                <a:solidFill>
                  <a:srgbClr val="0070C0"/>
                </a:solidFill>
                <a:latin typeface="Times New Roman" panose="02020603050405020304" pitchFamily="18" charset="0"/>
                <a:cs typeface="Times New Roman" panose="02020603050405020304" pitchFamily="18" charset="0"/>
              </a:rPr>
              <a:t> nông dân chèo thuyền, cứu người.</a:t>
            </a:r>
            <a:endParaRPr lang="en-US" altLang="x-none" sz="2800" dirty="0"/>
          </a:p>
        </p:txBody>
      </p:sp>
    </p:spTree>
    <p:extLst>
      <p:ext uri="{BB962C8B-B14F-4D97-AF65-F5344CB8AC3E}">
        <p14:creationId xmlns:p14="http://schemas.microsoft.com/office/powerpoint/2010/main" val="296631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250"/>
                                        <p:tgtEl>
                                          <p:spTgt spid="11"/>
                                        </p:tgtEl>
                                      </p:cBhvr>
                                    </p:animEffect>
                                    <p:anim calcmode="lin" valueType="num">
                                      <p:cBhvr>
                                        <p:cTn id="8" dur="1250" fill="hold"/>
                                        <p:tgtEl>
                                          <p:spTgt spid="11"/>
                                        </p:tgtEl>
                                        <p:attrNameLst>
                                          <p:attrName>ppt_x</p:attrName>
                                        </p:attrNameLst>
                                      </p:cBhvr>
                                      <p:tavLst>
                                        <p:tav tm="0">
                                          <p:val>
                                            <p:strVal val="#ppt_x"/>
                                          </p:val>
                                        </p:tav>
                                        <p:tav tm="100000">
                                          <p:val>
                                            <p:strVal val="#ppt_x"/>
                                          </p:val>
                                        </p:tav>
                                      </p:tavLst>
                                    </p:anim>
                                    <p:anim calcmode="lin" valueType="num">
                                      <p:cBhvr>
                                        <p:cTn id="9" dur="1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3.33333E-6 -4.81481E-6 L 3.33333E-6 0.00047 C 0.00013 -0.0081 0.00052 -0.0162 0.00091 -0.02407 C 0.00117 -0.03055 0.00182 -0.03703 0.00182 -0.04351 C 0.00182 -0.05393 0.00273 -0.06458 0.00091 -0.07476 C -0.00104 -0.08449 -0.00456 -0.08171 -0.0086 -0.08449 C -0.00964 -0.08518 -0.01068 -0.08587 -0.01133 -0.0868 C -0.0125 -0.08819 -0.01784 -0.09837 -0.01797 -0.09884 C -0.01836 -0.1 -0.01849 -0.10138 -0.01888 -0.10254 C -0.01979 -0.10393 -0.02084 -0.10486 -0.02175 -0.10625 L -0.02357 -0.11342 C -0.02396 -0.11458 -0.0237 -0.11643 -0.02461 -0.11689 L -0.02722 -0.11944 C -0.02683 -0.12337 -0.02722 -0.12824 -0.02552 -0.13148 L -0.02175 -0.13865 C -0.0211 -0.14027 -0.01979 -0.14097 -0.01888 -0.14236 C -0.01472 -0.15023 -0.01979 -0.1449 -0.0142 -0.14976 C -0.00743 -0.16273 -0.01797 -0.14282 -0.00951 -0.15694 C -0.00821 -0.15925 -0.00651 -0.16157 -0.00573 -0.16412 C -0.00547 -0.16527 -0.00534 -0.16666 -0.00482 -0.16782 C -0.00065 -0.17592 -0.00326 -0.16712 3.33333E-6 -0.175 C 0.00026 -0.17638 0.00026 -0.17754 0.00091 -0.17847 C 0.00156 -0.18032 0.00286 -0.18171 0.00377 -0.18333 C 0.01132 -0.20115 0.00104 -0.18078 0.00755 -0.19305 C 0.00768 -0.19537 0.00794 -0.19791 0.00846 -0.20023 C 0.00859 -0.20162 0.00898 -0.20277 0.00937 -0.20393 C 0.00976 -0.20555 0.01002 -0.20717 0.01028 -0.20879 C 0.01067 -0.21111 0.0108 -0.21365 0.01132 -0.21597 C 0.01172 -0.21828 0.01263 -0.2206 0.01315 -0.22314 C 0.01354 -0.22546 0.0138 -0.228 0.01406 -0.23032 C 0.01432 -0.2324 0.01471 -0.23449 0.01523 -0.23634 C 0.01471 -0.24421 0.01458 -0.25231 0.01406 -0.26041 C 0.01393 -0.2625 0.01341 -0.26435 0.01315 -0.26643 C 0.01211 -0.27222 0.01224 -0.27129 0.01028 -0.27731 C 0.00976 -0.28125 0.00859 -0.2912 0.00755 -0.29421 L 0.0056 -0.29907 C 0.00494 -0.30393 0.00429 -0.30879 0.00377 -0.31365 C 0.00338 -0.3162 0.00286 -0.31921 0.00273 -0.32199 C 0.0026 -0.32523 0.00273 -0.32847 0.00273 -0.33171 " pathEditMode="relative" rAng="0" ptsTypes="AAAAAAAAAAAAAAAAAAAAAAAAAAAAAAAAAAAAAAA">
                                      <p:cBhvr>
                                        <p:cTn id="19" dur="5000" fill="hold"/>
                                        <p:tgtEl>
                                          <p:spTgt spid="15"/>
                                        </p:tgtEl>
                                        <p:attrNameLst>
                                          <p:attrName>ppt_x</p:attrName>
                                          <p:attrName>ppt_y</p:attrName>
                                        </p:attrNameLst>
                                      </p:cBhvr>
                                      <p:rCtr x="-599" y="-16574"/>
                                    </p:animMotion>
                                  </p:childTnLst>
                                </p:cTn>
                              </p:par>
                            </p:childTnLst>
                          </p:cTn>
                        </p:par>
                      </p:childTnLst>
                    </p:cTn>
                  </p:par>
                </p:childTnLst>
              </p:cTn>
              <p:nextCondLst>
                <p:cond evt="onClick" delay="0">
                  <p:tgtEl>
                    <p:spTgt spid="1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1399</Words>
  <Application>Microsoft Office PowerPoint</Application>
  <PresentationFormat>Widescreen</PresentationFormat>
  <Paragraphs>94</Paragraphs>
  <Slides>24</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SVN-Newton</vt:lpstr>
      <vt:lpstr>Calibri</vt:lpstr>
      <vt:lpstr>#9Slide07 Altus</vt:lpstr>
      <vt:lpstr>UTM HelvetIns</vt:lpstr>
      <vt:lpstr>#9Slide07 HoneyCream</vt:lpstr>
      <vt:lpstr>UTM Aptima</vt:lpstr>
      <vt:lpstr>UTM Guanine</vt:lpstr>
      <vt:lpstr>UTM Rockwell</vt:lpstr>
      <vt:lpstr>Arial</vt:lpstr>
      <vt:lpstr>UTM Showcard</vt:lpstr>
      <vt:lpstr>UTM Avo</vt:lpstr>
      <vt:lpstr>Garamond</vt:lpstr>
      <vt:lpstr>Calibri Light</vt:lpstr>
      <vt:lpstr>UTM Silk Script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Thế nào là kể chuyện?</dc:title>
  <dc:subject>TLV</dc:subject>
  <dc:creator>BICHTRAN</dc:creator>
  <cp:keywords>MĂNGNON</cp:keywords>
  <cp:lastModifiedBy>Nguyễn Thị Diệu Hiền_GV</cp:lastModifiedBy>
  <cp:revision>33</cp:revision>
  <dcterms:created xsi:type="dcterms:W3CDTF">2022-07-27T15:57:35Z</dcterms:created>
  <dcterms:modified xsi:type="dcterms:W3CDTF">2022-08-13T15:57:14Z</dcterms:modified>
</cp:coreProperties>
</file>