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4"/>
  </p:notesMasterIdLst>
  <p:sldIdLst>
    <p:sldId id="283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</p:sldIdLst>
  <p:sldSz cx="12192000" cy="6858000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78179" autoAdjust="0"/>
  </p:normalViewPr>
  <p:slideViewPr>
    <p:cSldViewPr>
      <p:cViewPr varScale="1">
        <p:scale>
          <a:sx n="68" d="100"/>
          <a:sy n="68" d="100"/>
        </p:scale>
        <p:origin x="1229" y="6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Hỏi</a:t>
            </a:r>
            <a:r>
              <a:rPr lang="en-US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altLang="en-US" sz="1200" b="1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Tx/>
              <a:buChar char="-"/>
            </a:pP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Giải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thích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cách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điền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có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nhận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xét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gì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về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altLang="en-US" sz="1400" b="0" i="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altLang="en-US" sz="1400" b="0" i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  (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Giá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trị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hỗn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số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bao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giờ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cũng</a:t>
            </a:r>
            <a:r>
              <a:rPr lang="en-US" sz="14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&gt; 1)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 BT 2, con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đã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được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mục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tiêu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nào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của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40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học</a:t>
            </a:r>
            <a:r>
              <a:rPr lang="en-US" sz="14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?</a:t>
            </a:r>
            <a:endParaRPr lang="en-GB" sz="14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- </a:t>
            </a:r>
            <a:r>
              <a:rPr lang="en-US" dirty="0" err="1"/>
              <a:t>Nêu</a:t>
            </a:r>
            <a:r>
              <a:rPr lang="en-US" baseline="0" dirty="0"/>
              <a:t> </a:t>
            </a:r>
            <a:r>
              <a:rPr lang="en-US" baseline="0" dirty="0" err="1"/>
              <a:t>lại</a:t>
            </a:r>
            <a:r>
              <a:rPr lang="en-US" baseline="0" dirty="0"/>
              <a:t> </a:t>
            </a:r>
            <a:r>
              <a:rPr lang="en-US" baseline="0" dirty="0" err="1"/>
              <a:t>cấu</a:t>
            </a:r>
            <a:r>
              <a:rPr lang="en-US" baseline="0" dirty="0"/>
              <a:t> </a:t>
            </a:r>
            <a:r>
              <a:rPr lang="en-US" baseline="0" dirty="0" err="1"/>
              <a:t>tạo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hỗn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r>
              <a:rPr lang="en-US" baseline="0" dirty="0"/>
              <a:t>?</a:t>
            </a:r>
          </a:p>
          <a:p>
            <a:pPr marL="0" indent="0">
              <a:buFontTx/>
              <a:buNone/>
            </a:pPr>
            <a:r>
              <a:rPr lang="en-US" baseline="0" dirty="0"/>
              <a:t>- </a:t>
            </a:r>
            <a:r>
              <a:rPr lang="en-US" baseline="0" dirty="0" err="1"/>
              <a:t>Lưu</a:t>
            </a:r>
            <a:r>
              <a:rPr lang="en-US" baseline="0" dirty="0"/>
              <a:t> ý: </a:t>
            </a:r>
            <a:r>
              <a:rPr lang="en-US" baseline="0" dirty="0" err="1"/>
              <a:t>Khi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nguyên</a:t>
            </a:r>
            <a:r>
              <a:rPr lang="en-US" baseline="0" dirty="0"/>
              <a:t> </a:t>
            </a:r>
            <a:r>
              <a:rPr lang="en-US" baseline="0" dirty="0" err="1"/>
              <a:t>bao</a:t>
            </a:r>
            <a:r>
              <a:rPr lang="en-US" baseline="0" dirty="0"/>
              <a:t> </a:t>
            </a:r>
            <a:r>
              <a:rPr lang="en-US" baseline="0" dirty="0" err="1"/>
              <a:t>giờ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viết</a:t>
            </a:r>
            <a:r>
              <a:rPr lang="en-US" baseline="0" dirty="0"/>
              <a:t> ở </a:t>
            </a:r>
            <a:r>
              <a:rPr lang="en-US" baseline="0" dirty="0" err="1"/>
              <a:t>giữa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phân</a:t>
            </a:r>
            <a:r>
              <a:rPr lang="en-US" baseline="0" dirty="0"/>
              <a:t> </a:t>
            </a:r>
            <a:r>
              <a:rPr lang="en-US" baseline="0" dirty="0" err="1"/>
              <a:t>số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/>
                  <a:t>Chốt: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Vì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sao</a:t>
                </a:r>
                <a:r>
                  <a:rPr lang="en-US" baseline="0" dirty="0"/>
                  <a:t> ta </a:t>
                </a:r>
                <a:r>
                  <a:rPr lang="en-US" baseline="0" dirty="0" err="1"/>
                  <a:t>lại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viết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được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hỗn</a:t>
                </a:r>
                <a:r>
                  <a:rPr lang="en-US" baseline="0" dirty="0"/>
                  <a:t> </a:t>
                </a:r>
                <a:r>
                  <a:rPr lang="en-US" baseline="0" dirty="0" err="1"/>
                  <a:t>số</a:t>
                </a:r>
                <a:r>
                  <a:rPr lang="en-US" baseline="0" dirty="0"/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baseline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dirty="0"/>
                  <a:t> </a:t>
                </a:r>
                <a:r>
                  <a:rPr lang="en-GB" dirty="0" smtClean="0"/>
                  <a:t>?</a:t>
                </a:r>
              </a:p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err="1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05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2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1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i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Cambria Math"/>
                    <a:cs typeface="Times New Roman" pitchFamily="18" charset="0"/>
                  </a:rPr>
                  <a:t>𝟑/𝟓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28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sz="1200" dirty="0" err="1"/>
              <a:t>Nêu</a:t>
            </a:r>
            <a:r>
              <a:rPr lang="en-US" sz="1200" dirty="0"/>
              <a:t> </a:t>
            </a:r>
            <a:r>
              <a:rPr lang="en-US" sz="1200" dirty="0" err="1"/>
              <a:t>cách</a:t>
            </a:r>
            <a:r>
              <a:rPr lang="en-US" sz="1200" dirty="0"/>
              <a:t> </a:t>
            </a:r>
            <a:r>
              <a:rPr lang="en-US" sz="1200" dirty="0" err="1"/>
              <a:t>đọc</a:t>
            </a:r>
            <a:r>
              <a:rPr lang="en-US" sz="1200" dirty="0"/>
              <a:t> </a:t>
            </a:r>
            <a:r>
              <a:rPr lang="en-US" sz="1200" dirty="0" err="1"/>
              <a:t>một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.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Khi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hỗn</a:t>
            </a:r>
            <a:r>
              <a:rPr lang="en-US" sz="1200" dirty="0"/>
              <a:t> </a:t>
            </a:r>
            <a:r>
              <a:rPr lang="en-US" sz="1200" dirty="0" err="1"/>
              <a:t>số</a:t>
            </a:r>
            <a:r>
              <a:rPr lang="en-US" sz="1200" dirty="0"/>
              <a:t> ta </a:t>
            </a:r>
            <a:r>
              <a:rPr lang="en-US" sz="1200" dirty="0" err="1"/>
              <a:t>viết</a:t>
            </a:r>
            <a:r>
              <a:rPr lang="en-US" sz="1200" dirty="0"/>
              <a:t> </a:t>
            </a:r>
            <a:r>
              <a:rPr lang="en-US" sz="1200" dirty="0" err="1"/>
              <a:t>thế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sz="1200" dirty="0"/>
              <a:t>Qua BT 1, con </a:t>
            </a:r>
            <a:r>
              <a:rPr lang="en-US" sz="1200" dirty="0" err="1"/>
              <a:t>đã</a:t>
            </a:r>
            <a:r>
              <a:rPr lang="en-US" sz="1200" dirty="0"/>
              <a:t> </a:t>
            </a:r>
            <a:r>
              <a:rPr lang="en-US" sz="1200" dirty="0" err="1"/>
              <a:t>đạt</a:t>
            </a:r>
            <a:r>
              <a:rPr lang="en-US" sz="1200" dirty="0"/>
              <a:t> </a:t>
            </a:r>
            <a:r>
              <a:rPr lang="en-US" sz="1200" dirty="0" err="1"/>
              <a:t>được</a:t>
            </a:r>
            <a:r>
              <a:rPr lang="en-US" sz="1200" dirty="0"/>
              <a:t> </a:t>
            </a:r>
            <a:r>
              <a:rPr lang="en-US" sz="1200" dirty="0" err="1"/>
              <a:t>mục</a:t>
            </a:r>
            <a:r>
              <a:rPr lang="en-US" sz="1200" dirty="0"/>
              <a:t> </a:t>
            </a:r>
            <a:r>
              <a:rPr lang="en-US" sz="1200" dirty="0" err="1"/>
              <a:t>tiêu</a:t>
            </a:r>
            <a:r>
              <a:rPr lang="en-US" sz="1200" dirty="0"/>
              <a:t> </a:t>
            </a:r>
            <a:r>
              <a:rPr lang="en-US" sz="1200" dirty="0" err="1"/>
              <a:t>nào</a:t>
            </a:r>
            <a:r>
              <a:rPr lang="en-US" sz="1200" dirty="0"/>
              <a:t> </a:t>
            </a:r>
            <a:r>
              <a:rPr lang="en-US" sz="1200" dirty="0" err="1"/>
              <a:t>của</a:t>
            </a:r>
            <a:r>
              <a:rPr lang="en-US" sz="1200" dirty="0"/>
              <a:t> </a:t>
            </a:r>
            <a:r>
              <a:rPr lang="en-US" sz="1200" dirty="0" err="1"/>
              <a:t>bài</a:t>
            </a:r>
            <a:r>
              <a:rPr lang="en-US" sz="1200" dirty="0"/>
              <a:t> </a:t>
            </a:r>
            <a:r>
              <a:rPr lang="en-US" sz="1200" dirty="0" err="1"/>
              <a:t>học</a:t>
            </a:r>
            <a:r>
              <a:rPr lang="en-US" sz="120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6084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4534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7657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881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049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2561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15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816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0286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029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554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238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02185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92539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5562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615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9/16/2021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35" r:id="rId3"/>
    <p:sldLayoutId id="2147484134" r:id="rId4"/>
    <p:sldLayoutId id="2147484133" r:id="rId5"/>
    <p:sldLayoutId id="2147484132" r:id="rId6"/>
    <p:sldLayoutId id="2147484131" r:id="rId7"/>
    <p:sldLayoutId id="2147484130" r:id="rId8"/>
    <p:sldLayoutId id="2147484129" r:id="rId9"/>
    <p:sldLayoutId id="2147484128" r:id="rId10"/>
    <p:sldLayoutId id="2147484127" r:id="rId11"/>
    <p:sldLayoutId id="2147484126" r:id="rId12"/>
    <p:sldLayoutId id="2147484114" r:id="rId13"/>
    <p:sldLayoutId id="2147484109" r:id="rId14"/>
    <p:sldLayoutId id="2147484115" r:id="rId15"/>
    <p:sldLayoutId id="2147484110" r:id="rId16"/>
    <p:sldLayoutId id="2147484125" r:id="rId17"/>
    <p:sldLayoutId id="2147484116" r:id="rId18"/>
    <p:sldLayoutId id="2147484124" r:id="rId19"/>
    <p:sldLayoutId id="2147484123" r:id="rId20"/>
    <p:sldLayoutId id="2147484122" r:id="rId21"/>
    <p:sldLayoutId id="2147484121" r:id="rId22"/>
    <p:sldLayoutId id="2147484120" r:id="rId23"/>
    <p:sldLayoutId id="2147484117" r:id="rId24"/>
    <p:sldLayoutId id="2147484118" r:id="rId25"/>
    <p:sldLayoutId id="2147484111" r:id="rId26"/>
    <p:sldLayoutId id="2147484119" r:id="rId2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0402" y="2490281"/>
            <a:ext cx="441819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119902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:a16="http://schemas.microsoft.com/office/drawing/2014/main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</a:t>
            </a:r>
            <a:r>
              <a:rPr lang="en-US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4800" y="685800"/>
            <a:ext cx="46768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552700" y="5299075"/>
            <a:ext cx="7086600" cy="1295400"/>
            <a:chOff x="-1143000" y="-2362137"/>
            <a:chExt cx="708660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71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838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12904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36988" y="3066256"/>
            <a:ext cx="7239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“Hai,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35" grpId="0"/>
      <p:bldP spid="5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775055780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2471</TotalTime>
  <Words>629</Words>
  <Application>Microsoft Office PowerPoint</Application>
  <PresentationFormat>Widescreen</PresentationFormat>
  <Paragraphs>203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 Math</vt:lpstr>
      <vt:lpstr>Franklin Gothic Book</vt:lpstr>
      <vt:lpstr>Franklin Gothic Medium</vt:lpstr>
      <vt:lpstr>Times New Roman</vt:lpstr>
      <vt:lpstr>Wingdings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NGOCHA</cp:lastModifiedBy>
  <cp:revision>191</cp:revision>
  <dcterms:created xsi:type="dcterms:W3CDTF">2008-11-12T03:57:41Z</dcterms:created>
  <dcterms:modified xsi:type="dcterms:W3CDTF">2021-09-16T19:04:35Z</dcterms:modified>
</cp:coreProperties>
</file>