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71" r:id="rId2"/>
    <p:sldId id="272" r:id="rId3"/>
    <p:sldId id="273" r:id="rId4"/>
    <p:sldId id="274" r:id="rId5"/>
    <p:sldId id="275" r:id="rId6"/>
    <p:sldId id="276" r:id="rId7"/>
    <p:sldId id="277" r:id="rId8"/>
    <p:sldId id="278" r:id="rId9"/>
    <p:sldId id="279" r:id="rId10"/>
    <p:sldId id="289" r:id="rId11"/>
    <p:sldId id="280" r:id="rId12"/>
    <p:sldId id="281" r:id="rId13"/>
    <p:sldId id="282" r:id="rId14"/>
    <p:sldId id="283" r:id="rId15"/>
    <p:sldId id="290" r:id="rId16"/>
    <p:sldId id="285" r:id="rId17"/>
    <p:sldId id="286" r:id="rId18"/>
    <p:sldId id="287" r:id="rId19"/>
    <p:sldId id="288" r:id="rId20"/>
    <p:sldId id="256" r:id="rId21"/>
    <p:sldId id="263" r:id="rId22"/>
    <p:sldId id="257" r:id="rId23"/>
    <p:sldId id="267" r:id="rId24"/>
    <p:sldId id="268" r:id="rId25"/>
    <p:sldId id="261" r:id="rId26"/>
    <p:sldId id="269" r:id="rId27"/>
  </p:sldIdLst>
  <p:sldSz cx="12192000" cy="6858000"/>
  <p:notesSz cx="6858000" cy="9144000"/>
  <p:embeddedFontLs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HP001 5Ha" panose="020B0604020202020204" charset="-127"/>
      <p:regular r:id="rId35"/>
      <p:bold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FECC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84" d="100"/>
          <a:sy n="84" d="100"/>
        </p:scale>
        <p:origin x="96"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àng Thư" userId="21d31c9762d613a4" providerId="LiveId" clId="{3BB0656B-BEF1-CF47-85C4-8404ED6A4C9C}"/>
    <pc:docChg chg="undo custSel modSld">
      <pc:chgData name="Hoàng Thư" userId="21d31c9762d613a4" providerId="LiveId" clId="{3BB0656B-BEF1-CF47-85C4-8404ED6A4C9C}" dt="2019-09-30T12:08:49.244" v="35" actId="1076"/>
      <pc:docMkLst>
        <pc:docMk/>
      </pc:docMkLst>
      <pc:sldChg chg="delSp modSp delAnim">
        <pc:chgData name="Hoàng Thư" userId="21d31c9762d613a4" providerId="LiveId" clId="{3BB0656B-BEF1-CF47-85C4-8404ED6A4C9C}" dt="2019-09-30T12:08:49.244" v="35" actId="1076"/>
        <pc:sldMkLst>
          <pc:docMk/>
          <pc:sldMk cId="3795225164" sldId="259"/>
        </pc:sldMkLst>
        <pc:spChg chg="mod">
          <ac:chgData name="Hoàng Thư" userId="21d31c9762d613a4" providerId="LiveId" clId="{3BB0656B-BEF1-CF47-85C4-8404ED6A4C9C}" dt="2019-09-30T12:08:37.112" v="32" actId="1076"/>
          <ac:spMkLst>
            <pc:docMk/>
            <pc:sldMk cId="3795225164" sldId="259"/>
            <ac:spMk id="19" creationId="{A98ECE88-115D-4A1D-8452-F943FF1AC741}"/>
          </ac:spMkLst>
        </pc:spChg>
        <pc:spChg chg="mod">
          <ac:chgData name="Hoàng Thư" userId="21d31c9762d613a4" providerId="LiveId" clId="{3BB0656B-BEF1-CF47-85C4-8404ED6A4C9C}" dt="2019-09-30T12:08:41.795" v="33" actId="1076"/>
          <ac:spMkLst>
            <pc:docMk/>
            <pc:sldMk cId="3795225164" sldId="259"/>
            <ac:spMk id="21" creationId="{88E5E567-B90E-4275-AC51-C8D58F3AA2A7}"/>
          </ac:spMkLst>
        </pc:spChg>
        <pc:spChg chg="mod">
          <ac:chgData name="Hoàng Thư" userId="21d31c9762d613a4" providerId="LiveId" clId="{3BB0656B-BEF1-CF47-85C4-8404ED6A4C9C}" dt="2019-09-30T12:08:31.900" v="31" actId="1076"/>
          <ac:spMkLst>
            <pc:docMk/>
            <pc:sldMk cId="3795225164" sldId="259"/>
            <ac:spMk id="23" creationId="{64E263D4-FF99-4115-A750-399C550760EE}"/>
          </ac:spMkLst>
        </pc:spChg>
        <pc:spChg chg="mod">
          <ac:chgData name="Hoàng Thư" userId="21d31c9762d613a4" providerId="LiveId" clId="{3BB0656B-BEF1-CF47-85C4-8404ED6A4C9C}" dt="2019-09-30T12:08:49.244" v="35" actId="1076"/>
          <ac:spMkLst>
            <pc:docMk/>
            <pc:sldMk cId="3795225164" sldId="259"/>
            <ac:spMk id="25" creationId="{00BEFBB1-525B-415D-8E45-ADCB8FD217EA}"/>
          </ac:spMkLst>
        </pc:spChg>
        <pc:picChg chg="mod">
          <ac:chgData name="Hoàng Thư" userId="21d31c9762d613a4" providerId="LiveId" clId="{3BB0656B-BEF1-CF47-85C4-8404ED6A4C9C}" dt="2019-09-30T12:07:42.151" v="22" actId="1076"/>
          <ac:picMkLst>
            <pc:docMk/>
            <pc:sldMk cId="3795225164" sldId="259"/>
            <ac:picMk id="5" creationId="{A9E30F87-AC3B-464A-ACE1-7680D911652F}"/>
          </ac:picMkLst>
        </pc:picChg>
        <pc:picChg chg="del mod">
          <ac:chgData name="Hoàng Thư" userId="21d31c9762d613a4" providerId="LiveId" clId="{3BB0656B-BEF1-CF47-85C4-8404ED6A4C9C}" dt="2019-09-30T12:07:23.536" v="18" actId="478"/>
          <ac:picMkLst>
            <pc:docMk/>
            <pc:sldMk cId="3795225164" sldId="259"/>
            <ac:picMk id="20" creationId="{FA2065B4-32D5-4275-B2C9-8B5FF2ACCBD4}"/>
          </ac:picMkLst>
        </pc:picChg>
        <pc:picChg chg="del mod">
          <ac:chgData name="Hoàng Thư" userId="21d31c9762d613a4" providerId="LiveId" clId="{3BB0656B-BEF1-CF47-85C4-8404ED6A4C9C}" dt="2019-09-30T12:07:27.763" v="19" actId="478"/>
          <ac:picMkLst>
            <pc:docMk/>
            <pc:sldMk cId="3795225164" sldId="259"/>
            <ac:picMk id="22" creationId="{29116D89-5671-4377-A980-517B605BECAA}"/>
          </ac:picMkLst>
        </pc:picChg>
        <pc:picChg chg="mod">
          <ac:chgData name="Hoàng Thư" userId="21d31c9762d613a4" providerId="LiveId" clId="{3BB0656B-BEF1-CF47-85C4-8404ED6A4C9C}" dt="2019-09-30T12:08:21.307" v="30" actId="1076"/>
          <ac:picMkLst>
            <pc:docMk/>
            <pc:sldMk cId="3795225164" sldId="259"/>
            <ac:picMk id="24" creationId="{5D199BEE-8167-419B-B668-203E8A2CC0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9863B-E659-489F-AFCF-EF44AC284B41}" type="datetimeFigureOut">
              <a:rPr lang="en-US" smtClean="0"/>
              <a:t>17/09/2021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DAFE2-373C-435B-86CF-425F95F0CB2C}" type="slidenum">
              <a:rPr lang="en-US" smtClean="0"/>
              <a:t>‹#›</a:t>
            </a:fld>
            <a:endParaRPr lang="en-US"/>
          </a:p>
        </p:txBody>
      </p:sp>
    </p:spTree>
    <p:extLst>
      <p:ext uri="{BB962C8B-B14F-4D97-AF65-F5344CB8AC3E}">
        <p14:creationId xmlns:p14="http://schemas.microsoft.com/office/powerpoint/2010/main" val="2382132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Nằm</a:t>
            </a:r>
            <a:r>
              <a:rPr lang="en-US" dirty="0"/>
              <a:t> </a:t>
            </a:r>
            <a:r>
              <a:rPr lang="en-US" dirty="0" err="1"/>
              <a:t>trong</a:t>
            </a:r>
            <a:r>
              <a:rPr lang="en-US" dirty="0"/>
              <a:t> </a:t>
            </a:r>
            <a:r>
              <a:rPr lang="en-US" dirty="0" err="1"/>
              <a:t>chủ</a:t>
            </a:r>
            <a:r>
              <a:rPr lang="en-US" dirty="0"/>
              <a:t> </a:t>
            </a:r>
            <a:r>
              <a:rPr lang="en-US" dirty="0" err="1"/>
              <a:t>đề</a:t>
            </a:r>
            <a:r>
              <a:rPr lang="en-US" dirty="0"/>
              <a:t> </a:t>
            </a:r>
            <a:r>
              <a:rPr lang="en-US" dirty="0" err="1"/>
              <a:t>Các</a:t>
            </a:r>
            <a:r>
              <a:rPr lang="en-US" dirty="0"/>
              <a:t> con </a:t>
            </a:r>
            <a:r>
              <a:rPr lang="en-US" dirty="0" err="1"/>
              <a:t>số</a:t>
            </a:r>
            <a:r>
              <a:rPr lang="en-US" dirty="0"/>
              <a:t> </a:t>
            </a:r>
            <a:r>
              <a:rPr lang="en-US" dirty="0" err="1"/>
              <a:t>từ</a:t>
            </a:r>
            <a:r>
              <a:rPr lang="en-US" dirty="0"/>
              <a:t> 0 </a:t>
            </a:r>
            <a:r>
              <a:rPr lang="en-US" dirty="0" err="1"/>
              <a:t>đến</a:t>
            </a:r>
            <a:r>
              <a:rPr lang="en-US" dirty="0"/>
              <a:t> 10, </a:t>
            </a:r>
            <a:r>
              <a:rPr lang="en-US" dirty="0" err="1"/>
              <a:t>nối</a:t>
            </a:r>
            <a:r>
              <a:rPr lang="en-US" dirty="0"/>
              <a:t> </a:t>
            </a:r>
            <a:r>
              <a:rPr lang="en-US" dirty="0" err="1"/>
              <a:t>tiếp</a:t>
            </a:r>
            <a:r>
              <a:rPr lang="en-US" dirty="0"/>
              <a:t> </a:t>
            </a:r>
            <a:r>
              <a:rPr lang="en-US" dirty="0" err="1"/>
              <a:t>bài</a:t>
            </a:r>
            <a:r>
              <a:rPr lang="en-US" dirty="0"/>
              <a:t> </a:t>
            </a:r>
            <a:r>
              <a:rPr lang="en-US" dirty="0" err="1"/>
              <a:t>học</a:t>
            </a:r>
            <a:r>
              <a:rPr lang="en-US" dirty="0"/>
              <a:t> </a:t>
            </a:r>
            <a:r>
              <a:rPr lang="en-US" dirty="0" err="1"/>
              <a:t>hôm</a:t>
            </a:r>
            <a:r>
              <a:rPr lang="en-US" dirty="0"/>
              <a:t> </a:t>
            </a:r>
            <a:r>
              <a:rPr lang="en-US" dirty="0" err="1"/>
              <a:t>trước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học</a:t>
            </a:r>
            <a:r>
              <a:rPr lang="en-US" dirty="0"/>
              <a:t> </a:t>
            </a:r>
            <a:r>
              <a:rPr lang="en-US" dirty="0" err="1"/>
              <a:t>bài</a:t>
            </a:r>
            <a:r>
              <a:rPr lang="en-US" dirty="0"/>
              <a:t> </a:t>
            </a:r>
            <a:r>
              <a:rPr lang="en-US" dirty="0" err="1"/>
              <a:t>Các</a:t>
            </a:r>
            <a:r>
              <a:rPr lang="en-US" dirty="0"/>
              <a:t> con </a:t>
            </a:r>
            <a:r>
              <a:rPr lang="en-US" dirty="0" err="1"/>
              <a:t>số</a:t>
            </a:r>
            <a:r>
              <a:rPr lang="en-US" dirty="0"/>
              <a:t> 0, 1 2 3 4 5. (</a:t>
            </a:r>
            <a:r>
              <a:rPr lang="en-US" dirty="0" err="1"/>
              <a:t>tiết</a:t>
            </a:r>
            <a:r>
              <a:rPr lang="en-US" dirty="0"/>
              <a:t> 2). </a:t>
            </a:r>
            <a:r>
              <a:rPr lang="en-US" dirty="0" err="1"/>
              <a:t>Cô</a:t>
            </a:r>
            <a:r>
              <a:rPr lang="en-US" dirty="0"/>
              <a:t> </a:t>
            </a:r>
            <a:r>
              <a:rPr lang="en-US" dirty="0" err="1"/>
              <a:t>mời</a:t>
            </a:r>
            <a:r>
              <a:rPr lang="en-US" dirty="0"/>
              <a:t> </a:t>
            </a:r>
            <a:r>
              <a:rPr lang="en-US" dirty="0" err="1"/>
              <a:t>các</a:t>
            </a:r>
            <a:r>
              <a:rPr lang="en-US" dirty="0"/>
              <a:t> con </a:t>
            </a:r>
            <a:r>
              <a:rPr lang="en-US" dirty="0" err="1"/>
              <a:t>mở</a:t>
            </a:r>
            <a:r>
              <a:rPr lang="en-US" dirty="0"/>
              <a:t> </a:t>
            </a:r>
            <a:r>
              <a:rPr lang="en-US" dirty="0" err="1"/>
              <a:t>Sách</a:t>
            </a:r>
            <a:r>
              <a:rPr lang="en-US" dirty="0"/>
              <a:t> </a:t>
            </a:r>
            <a:r>
              <a:rPr lang="en-US" dirty="0" err="1"/>
              <a:t>giáo</a:t>
            </a:r>
            <a:r>
              <a:rPr lang="en-US" dirty="0"/>
              <a:t> khoa </a:t>
            </a:r>
            <a:r>
              <a:rPr lang="en-US" dirty="0" err="1"/>
              <a:t>Toán</a:t>
            </a:r>
            <a:r>
              <a:rPr lang="en-US" dirty="0"/>
              <a:t> </a:t>
            </a:r>
            <a:r>
              <a:rPr lang="en-US" dirty="0" err="1"/>
              <a:t>trang</a:t>
            </a:r>
            <a:r>
              <a:rPr lang="en-US" dirty="0"/>
              <a:t> 10 </a:t>
            </a:r>
            <a:r>
              <a:rPr lang="en-US" dirty="0" err="1"/>
              <a:t>để</a:t>
            </a:r>
            <a:r>
              <a:rPr lang="en-US" dirty="0"/>
              <a:t> </a:t>
            </a:r>
            <a:r>
              <a:rPr lang="en-US" dirty="0" err="1"/>
              <a:t>theo</a:t>
            </a:r>
            <a:r>
              <a:rPr lang="en-US" dirty="0"/>
              <a:t> </a:t>
            </a:r>
            <a:r>
              <a:rPr lang="en-US" dirty="0" err="1"/>
              <a:t>dõi</a:t>
            </a:r>
            <a:r>
              <a:rPr lang="en-US" dirty="0"/>
              <a:t> </a:t>
            </a:r>
            <a:r>
              <a:rPr lang="en-US" dirty="0" err="1"/>
              <a:t>bài</a:t>
            </a:r>
            <a:r>
              <a:rPr lang="en-US" dirty="0"/>
              <a:t> </a:t>
            </a:r>
            <a:r>
              <a:rPr lang="en-US" dirty="0" err="1"/>
              <a:t>học</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a:t>
            </a:fld>
            <a:endParaRPr lang="en-US"/>
          </a:p>
        </p:txBody>
      </p:sp>
    </p:spTree>
    <p:extLst>
      <p:ext uri="{BB962C8B-B14F-4D97-AF65-F5344CB8AC3E}">
        <p14:creationId xmlns:p14="http://schemas.microsoft.com/office/powerpoint/2010/main" val="309253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1. </a:t>
            </a:r>
            <a:r>
              <a:rPr lang="en-US" dirty="0" err="1"/>
              <a:t>Số</a:t>
            </a:r>
            <a:r>
              <a:rPr lang="en-US" dirty="0"/>
              <a:t> ? - </a:t>
            </a:r>
            <a:r>
              <a:rPr lang="en-US" dirty="0" err="1"/>
              <a:t>đọc</a:t>
            </a:r>
            <a:r>
              <a:rPr lang="en-US" dirty="0"/>
              <a:t> </a:t>
            </a:r>
            <a:r>
              <a:rPr lang="en-US" dirty="0" err="1"/>
              <a:t>lại</a:t>
            </a:r>
            <a:r>
              <a:rPr lang="en-US" dirty="0"/>
              <a:t> 1 </a:t>
            </a:r>
            <a:r>
              <a:rPr lang="en-US" dirty="0" err="1"/>
              <a:t>lần</a:t>
            </a:r>
            <a:r>
              <a:rPr lang="en-US" dirty="0"/>
              <a:t>. </a:t>
            </a:r>
            <a:r>
              <a:rPr lang="en-US" dirty="0" err="1"/>
              <a:t>Các</a:t>
            </a:r>
            <a:r>
              <a:rPr lang="en-US" dirty="0"/>
              <a:t> con </a:t>
            </a:r>
            <a:r>
              <a:rPr lang="en-US" dirty="0" err="1"/>
              <a:t>hãy</a:t>
            </a:r>
            <a:r>
              <a:rPr lang="en-US" dirty="0"/>
              <a:t> </a:t>
            </a:r>
            <a:r>
              <a:rPr lang="en-US" dirty="0" err="1"/>
              <a:t>quan</a:t>
            </a:r>
            <a:r>
              <a:rPr lang="en-US" dirty="0"/>
              <a:t> </a:t>
            </a:r>
            <a:r>
              <a:rPr lang="en-US" dirty="0" err="1"/>
              <a:t>sát</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của</a:t>
            </a:r>
            <a:r>
              <a:rPr lang="en-US" dirty="0"/>
              <a:t> </a:t>
            </a:r>
            <a:r>
              <a:rPr lang="en-US" dirty="0" err="1"/>
              <a:t>cô</a:t>
            </a:r>
            <a:r>
              <a:rPr lang="en-US" dirty="0"/>
              <a:t> </a:t>
            </a:r>
            <a:r>
              <a:rPr lang="en-US" dirty="0" err="1"/>
              <a:t>có</a:t>
            </a:r>
            <a:r>
              <a:rPr lang="en-US" dirty="0"/>
              <a:t> 6 </a:t>
            </a:r>
            <a:r>
              <a:rPr lang="en-US" dirty="0" err="1"/>
              <a:t>khung</a:t>
            </a:r>
            <a:r>
              <a:rPr lang="en-US" dirty="0"/>
              <a:t> </a:t>
            </a:r>
            <a:r>
              <a:rPr lang="en-US" dirty="0" err="1"/>
              <a:t>hình</a:t>
            </a:r>
            <a:r>
              <a:rPr lang="en-US" dirty="0"/>
              <a:t>, </a:t>
            </a:r>
            <a:r>
              <a:rPr lang="en-US" dirty="0" err="1"/>
              <a:t>mỗi</a:t>
            </a:r>
            <a:r>
              <a:rPr lang="en-US" dirty="0"/>
              <a:t> </a:t>
            </a:r>
            <a:r>
              <a:rPr lang="en-US" dirty="0" err="1"/>
              <a:t>khung</a:t>
            </a:r>
            <a:r>
              <a:rPr lang="en-US" dirty="0"/>
              <a:t> </a:t>
            </a:r>
            <a:r>
              <a:rPr lang="en-US" dirty="0" err="1"/>
              <a:t>hình</a:t>
            </a:r>
            <a:r>
              <a:rPr lang="en-US" dirty="0"/>
              <a:t> </a:t>
            </a:r>
            <a:r>
              <a:rPr lang="en-US" dirty="0" err="1"/>
              <a:t>lại</a:t>
            </a:r>
            <a:r>
              <a:rPr lang="en-US" dirty="0"/>
              <a:t> </a:t>
            </a:r>
            <a:r>
              <a:rPr lang="en-US" dirty="0" err="1"/>
              <a:t>có</a:t>
            </a:r>
            <a:r>
              <a:rPr lang="en-US" dirty="0"/>
              <a:t> </a:t>
            </a:r>
            <a:r>
              <a:rPr lang="en-US" dirty="0" err="1"/>
              <a:t>số</a:t>
            </a:r>
            <a:r>
              <a:rPr lang="en-US" dirty="0"/>
              <a:t> con </a:t>
            </a:r>
            <a:r>
              <a:rPr lang="en-US" dirty="0" err="1"/>
              <a:t>vật</a:t>
            </a:r>
            <a:r>
              <a:rPr lang="en-US" dirty="0"/>
              <a:t> </a:t>
            </a:r>
            <a:r>
              <a:rPr lang="en-US" dirty="0" err="1"/>
              <a:t>khác</a:t>
            </a:r>
            <a:r>
              <a:rPr lang="en-US" dirty="0"/>
              <a:t> </a:t>
            </a:r>
            <a:r>
              <a:rPr lang="en-US" dirty="0" err="1"/>
              <a:t>nhau</a:t>
            </a:r>
            <a:r>
              <a:rPr lang="en-US" dirty="0"/>
              <a:t>. </a:t>
            </a:r>
            <a:r>
              <a:rPr lang="en-US" dirty="0" err="1"/>
              <a:t>Vì</a:t>
            </a:r>
            <a:r>
              <a:rPr lang="en-US" dirty="0"/>
              <a:t> </a:t>
            </a:r>
            <a:r>
              <a:rPr lang="en-US" dirty="0" err="1"/>
              <a:t>đã</a:t>
            </a:r>
            <a:r>
              <a:rPr lang="en-US" dirty="0"/>
              <a:t> </a:t>
            </a:r>
            <a:r>
              <a:rPr lang="en-US" dirty="0" err="1"/>
              <a:t>được</a:t>
            </a:r>
            <a:r>
              <a:rPr lang="en-US" dirty="0"/>
              <a:t> </a:t>
            </a:r>
            <a:r>
              <a:rPr lang="en-US" dirty="0" err="1"/>
              <a:t>làm</a:t>
            </a:r>
            <a:r>
              <a:rPr lang="en-US" dirty="0"/>
              <a:t> </a:t>
            </a:r>
            <a:r>
              <a:rPr lang="en-US" dirty="0" err="1"/>
              <a:t>quen</a:t>
            </a:r>
            <a:r>
              <a:rPr lang="en-US" dirty="0"/>
              <a:t> </a:t>
            </a:r>
            <a:r>
              <a:rPr lang="en-US" dirty="0" err="1"/>
              <a:t>với</a:t>
            </a:r>
            <a:r>
              <a:rPr lang="en-US" dirty="0"/>
              <a:t> </a:t>
            </a:r>
            <a:r>
              <a:rPr lang="en-US" dirty="0" err="1"/>
              <a:t>dạng</a:t>
            </a:r>
            <a:r>
              <a:rPr lang="en-US" dirty="0"/>
              <a:t> </a:t>
            </a:r>
            <a:r>
              <a:rPr lang="en-US" dirty="0" err="1"/>
              <a:t>bài</a:t>
            </a:r>
            <a:r>
              <a:rPr lang="en-US" dirty="0"/>
              <a:t> </a:t>
            </a:r>
            <a:r>
              <a:rPr lang="en-US" dirty="0" err="1"/>
              <a:t>này</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nên</a:t>
            </a:r>
            <a:r>
              <a:rPr lang="en-US" dirty="0"/>
              <a:t> </a:t>
            </a:r>
            <a:r>
              <a:rPr lang="en-US" dirty="0" err="1"/>
              <a:t>chắc</a:t>
            </a:r>
            <a:r>
              <a:rPr lang="en-US" dirty="0"/>
              <a:t> </a:t>
            </a:r>
            <a:r>
              <a:rPr lang="en-US" dirty="0" err="1"/>
              <a:t>hẳn</a:t>
            </a:r>
            <a:r>
              <a:rPr lang="en-US" dirty="0"/>
              <a:t> </a:t>
            </a:r>
            <a:r>
              <a:rPr lang="en-US" dirty="0" err="1"/>
              <a:t>các</a:t>
            </a:r>
            <a:r>
              <a:rPr lang="en-US" dirty="0"/>
              <a:t> con </a:t>
            </a:r>
            <a:r>
              <a:rPr lang="en-US" dirty="0" err="1"/>
              <a:t>đã</a:t>
            </a:r>
            <a:r>
              <a:rPr lang="en-US" dirty="0"/>
              <a:t> </a:t>
            </a:r>
            <a:r>
              <a:rPr lang="en-US" dirty="0" err="1"/>
              <a:t>rõ</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đề</a:t>
            </a:r>
            <a:r>
              <a:rPr lang="en-US" dirty="0"/>
              <a:t> </a:t>
            </a:r>
            <a:r>
              <a:rPr lang="en-US" dirty="0" err="1"/>
              <a:t>bài</a:t>
            </a:r>
            <a:r>
              <a:rPr lang="en-US" dirty="0"/>
              <a:t> </a:t>
            </a:r>
            <a:r>
              <a:rPr lang="en-US" dirty="0" err="1"/>
              <a:t>phải</a:t>
            </a:r>
            <a:r>
              <a:rPr lang="en-US" dirty="0"/>
              <a:t> ko </a:t>
            </a:r>
            <a:r>
              <a:rPr lang="en-US" dirty="0" err="1"/>
              <a:t>nào</a:t>
            </a:r>
            <a:r>
              <a:rPr lang="en-US" dirty="0"/>
              <a:t>, </a:t>
            </a:r>
            <a:r>
              <a:rPr lang="en-US" dirty="0" err="1"/>
              <a:t>chúng</a:t>
            </a:r>
            <a:r>
              <a:rPr lang="en-US" dirty="0"/>
              <a:t> ta </a:t>
            </a:r>
            <a:r>
              <a:rPr lang="en-US" dirty="0" err="1"/>
              <a:t>sẽ</a:t>
            </a:r>
            <a:r>
              <a:rPr lang="en-US" dirty="0"/>
              <a:t> </a:t>
            </a:r>
            <a:r>
              <a:rPr lang="en-US" dirty="0" err="1"/>
              <a:t>đếm</a:t>
            </a:r>
            <a:r>
              <a:rPr lang="en-US" dirty="0"/>
              <a:t> </a:t>
            </a:r>
            <a:r>
              <a:rPr lang="en-US" dirty="0" err="1"/>
              <a:t>để</a:t>
            </a:r>
            <a:r>
              <a:rPr lang="en-US" dirty="0"/>
              <a:t> </a:t>
            </a:r>
            <a:r>
              <a:rPr lang="en-US" dirty="0" err="1"/>
              <a:t>biết</a:t>
            </a:r>
            <a:r>
              <a:rPr lang="en-US" dirty="0"/>
              <a:t> </a:t>
            </a:r>
            <a:r>
              <a:rPr lang="en-US" dirty="0" err="1"/>
              <a:t>trong</a:t>
            </a:r>
            <a:r>
              <a:rPr lang="en-US" dirty="0"/>
              <a:t> </a:t>
            </a:r>
            <a:r>
              <a:rPr lang="en-US" dirty="0" err="1"/>
              <a:t>khung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đấy</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10</a:t>
            </a:fld>
            <a:endParaRPr lang="en-US"/>
          </a:p>
        </p:txBody>
      </p:sp>
    </p:spTree>
    <p:extLst>
      <p:ext uri="{BB962C8B-B14F-4D97-AF65-F5344CB8AC3E}">
        <p14:creationId xmlns:p14="http://schemas.microsoft.com/office/powerpoint/2010/main" val="191820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Bây</a:t>
            </a:r>
            <a:r>
              <a:rPr lang="en-US" dirty="0"/>
              <a:t> </a:t>
            </a:r>
            <a:r>
              <a:rPr lang="en-US" dirty="0" err="1"/>
              <a:t>giờ</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chuyển</a:t>
            </a:r>
            <a:r>
              <a:rPr lang="en-US" dirty="0"/>
              <a:t> sang </a:t>
            </a:r>
            <a:r>
              <a:rPr lang="en-US" dirty="0" err="1"/>
              <a:t>Bài</a:t>
            </a:r>
            <a:r>
              <a:rPr lang="en-US" dirty="0"/>
              <a:t> 2. </a:t>
            </a:r>
            <a:r>
              <a:rPr lang="en-US" dirty="0" err="1"/>
              <a:t>Số</a:t>
            </a:r>
            <a:r>
              <a:rPr lang="en-US" dirty="0"/>
              <a:t>? (</a:t>
            </a:r>
            <a:r>
              <a:rPr lang="en-US" dirty="0" err="1"/>
              <a:t>đọc</a:t>
            </a:r>
            <a:r>
              <a:rPr lang="en-US" dirty="0"/>
              <a:t> </a:t>
            </a:r>
            <a:r>
              <a:rPr lang="en-US" dirty="0" err="1"/>
              <a:t>lại</a:t>
            </a:r>
            <a:r>
              <a:rPr lang="en-US" dirty="0"/>
              <a:t> 1 </a:t>
            </a:r>
            <a:r>
              <a:rPr lang="en-US" dirty="0" err="1"/>
              <a:t>lần</a:t>
            </a:r>
            <a:r>
              <a:rPr lang="en-US" dirty="0"/>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quan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sát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trên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cần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tìm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thay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dấu</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hỏi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chấm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suy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nghĩ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hoàn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thành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nào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Mời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so </a:t>
            </a:r>
            <a:r>
              <a:rPr lang="en-GB" sz="1200" dirty="0" err="1">
                <a:solidFill>
                  <a:srgbClr val="40505E"/>
                </a:solidFill>
                <a:latin typeface="Calibri" panose="020F0502020204030204" pitchFamily="34" charset="0"/>
                <a:cs typeface="Lato Heavy" panose="020F0502020204030203" pitchFamily="34" charset="0"/>
              </a:rPr>
              <a:t>sánh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với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kết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cô</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chữa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đã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thêm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năng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điền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theo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tự</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từ</a:t>
            </a:r>
            <a:r>
              <a:rPr lang="en-GB" sz="1200" dirty="0">
                <a:solidFill>
                  <a:srgbClr val="40505E"/>
                </a:solidFill>
                <a:latin typeface="Calibri" panose="020F0502020204030204" pitchFamily="34" charset="0"/>
                <a:cs typeface="Lato Heavy" panose="020F0502020204030203" pitchFamily="34" charset="0"/>
              </a:rPr>
              <a:t> 0 </a:t>
            </a:r>
            <a:r>
              <a:rPr lang="en-GB" sz="1200" dirty="0" err="1">
                <a:solidFill>
                  <a:srgbClr val="40505E"/>
                </a:solidFill>
                <a:latin typeface="Calibri" panose="020F0502020204030204" pitchFamily="34" charset="0"/>
                <a:cs typeface="Lato Heavy" panose="020F0502020204030203" pitchFamily="34" charset="0"/>
              </a:rPr>
              <a:t>đến</a:t>
            </a:r>
            <a:r>
              <a:rPr lang="en-GB" sz="1200" dirty="0">
                <a:solidFill>
                  <a:srgbClr val="40505E"/>
                </a:solidFill>
                <a:latin typeface="Calibri" panose="020F0502020204030204" pitchFamily="34" charset="0"/>
                <a:cs typeface="Lato Heavy" panose="020F0502020204030203" pitchFamily="34" charset="0"/>
              </a:rPr>
              <a:t> 5.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nhớ</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vận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dụng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thật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tốt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để</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3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11</a:t>
            </a:fld>
            <a:endParaRPr lang="en-US"/>
          </a:p>
        </p:txBody>
      </p:sp>
    </p:spTree>
    <p:extLst>
      <p:ext uri="{BB962C8B-B14F-4D97-AF65-F5344CB8AC3E}">
        <p14:creationId xmlns:p14="http://schemas.microsoft.com/office/powerpoint/2010/main" val="274142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3. </a:t>
            </a:r>
            <a:r>
              <a:rPr lang="en-US" dirty="0" err="1"/>
              <a:t>Có</a:t>
            </a:r>
            <a:r>
              <a:rPr lang="en-US" dirty="0"/>
              <a:t> ….? </a:t>
            </a:r>
            <a:r>
              <a:rPr lang="en-US" dirty="0" err="1"/>
              <a:t>Vậy</a:t>
            </a:r>
            <a:r>
              <a:rPr lang="en-US" dirty="0"/>
              <a:t> </a:t>
            </a:r>
            <a:r>
              <a:rPr lang="en-US" dirty="0" err="1"/>
              <a:t>bài</a:t>
            </a:r>
            <a:r>
              <a:rPr lang="en-US" dirty="0"/>
              <a:t> 3 </a:t>
            </a:r>
            <a:r>
              <a:rPr lang="en-US" dirty="0" err="1"/>
              <a:t>yêu</a:t>
            </a:r>
            <a:r>
              <a:rPr lang="en-US" dirty="0"/>
              <a:t> </a:t>
            </a:r>
            <a:r>
              <a:rPr lang="en-US" dirty="0" err="1"/>
              <a:t>cầu</a:t>
            </a:r>
            <a:r>
              <a:rPr lang="en-US" dirty="0"/>
              <a:t> </a:t>
            </a:r>
            <a:r>
              <a:rPr lang="en-US" dirty="0" err="1"/>
              <a:t>chúng</a:t>
            </a:r>
            <a:r>
              <a:rPr lang="en-US" dirty="0"/>
              <a:t> </a:t>
            </a:r>
            <a:r>
              <a:rPr lang="en-US" dirty="0" err="1"/>
              <a:t>mình</a:t>
            </a:r>
            <a:r>
              <a:rPr lang="en-US" dirty="0"/>
              <a:t> </a:t>
            </a:r>
            <a:r>
              <a:rPr lang="en-US" dirty="0" err="1"/>
              <a:t>làm</a:t>
            </a:r>
            <a:r>
              <a:rPr lang="en-US" dirty="0"/>
              <a:t> </a:t>
            </a:r>
            <a:r>
              <a:rPr lang="en-US" dirty="0" err="1"/>
              <a:t>gì</a:t>
            </a:r>
            <a:r>
              <a:rPr lang="en-US" dirty="0"/>
              <a:t> </a:t>
            </a:r>
            <a:r>
              <a:rPr lang="en-US" dirty="0" err="1"/>
              <a:t>nhỉ</a:t>
            </a:r>
            <a:r>
              <a:rPr lang="en-US" dirty="0"/>
              <a:t>? … À </a:t>
            </a:r>
            <a:r>
              <a:rPr lang="en-US" dirty="0" err="1"/>
              <a:t>đúng</a:t>
            </a:r>
            <a:r>
              <a:rPr lang="en-US" dirty="0"/>
              <a:t> </a:t>
            </a:r>
            <a:r>
              <a:rPr lang="en-US" dirty="0" err="1"/>
              <a:t>rồi</a:t>
            </a:r>
            <a:r>
              <a:rPr lang="en-US" dirty="0"/>
              <a:t> </a:t>
            </a:r>
            <a:r>
              <a:rPr lang="en-US" dirty="0" err="1"/>
              <a:t>đấy</a:t>
            </a:r>
            <a:r>
              <a:rPr lang="en-US" dirty="0"/>
              <a:t>! </a:t>
            </a:r>
            <a:r>
              <a:rPr lang="en-US" dirty="0" err="1"/>
              <a:t>Chúng</a:t>
            </a:r>
            <a:r>
              <a:rPr lang="en-US" dirty="0"/>
              <a:t> </a:t>
            </a:r>
            <a:r>
              <a:rPr lang="en-US" dirty="0" err="1"/>
              <a:t>mình</a:t>
            </a:r>
            <a:r>
              <a:rPr lang="en-US" dirty="0"/>
              <a:t> </a:t>
            </a:r>
            <a:r>
              <a:rPr lang="en-US" dirty="0" err="1"/>
              <a:t>cần</a:t>
            </a:r>
            <a:r>
              <a:rPr lang="en-US" dirty="0"/>
              <a:t> </a:t>
            </a:r>
            <a:r>
              <a:rPr lang="en-US" dirty="0" err="1"/>
              <a:t>đếm</a:t>
            </a:r>
            <a:r>
              <a:rPr lang="en-US" dirty="0"/>
              <a:t> </a:t>
            </a:r>
            <a:r>
              <a:rPr lang="en-US" dirty="0" err="1"/>
              <a:t>và</a:t>
            </a:r>
            <a:r>
              <a:rPr lang="en-US" dirty="0"/>
              <a:t> </a:t>
            </a:r>
            <a:r>
              <a:rPr lang="en-US" dirty="0" err="1"/>
              <a:t>nhặt</a:t>
            </a:r>
            <a:r>
              <a:rPr lang="en-US" dirty="0"/>
              <a:t> </a:t>
            </a:r>
            <a:r>
              <a:rPr lang="en-US" dirty="0" err="1"/>
              <a:t>các</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Các</a:t>
            </a:r>
            <a:r>
              <a:rPr lang="en-US" dirty="0"/>
              <a:t> con </a:t>
            </a:r>
            <a:r>
              <a:rPr lang="en-US" dirty="0" err="1"/>
              <a:t>đã</a:t>
            </a:r>
            <a:r>
              <a:rPr lang="en-US" dirty="0"/>
              <a:t> </a:t>
            </a:r>
            <a:r>
              <a:rPr lang="en-US" dirty="0" err="1"/>
              <a:t>sẵn</a:t>
            </a:r>
            <a:r>
              <a:rPr lang="en-US" dirty="0"/>
              <a:t> </a:t>
            </a:r>
            <a:r>
              <a:rPr lang="en-US" dirty="0" err="1"/>
              <a:t>sàng</a:t>
            </a:r>
            <a:r>
              <a:rPr lang="en-US" dirty="0"/>
              <a:t> </a:t>
            </a:r>
            <a:r>
              <a:rPr lang="en-US" dirty="0" err="1"/>
              <a:t>rồi</a:t>
            </a:r>
            <a:r>
              <a:rPr lang="en-US" dirty="0"/>
              <a:t> </a:t>
            </a:r>
            <a:r>
              <a:rPr lang="en-US" dirty="0" err="1"/>
              <a:t>chứ</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12</a:t>
            </a:fld>
            <a:endParaRPr lang="en-US"/>
          </a:p>
        </p:txBody>
      </p:sp>
    </p:spTree>
    <p:extLst>
      <p:ext uri="{BB962C8B-B14F-4D97-AF65-F5344CB8AC3E}">
        <p14:creationId xmlns:p14="http://schemas.microsoft.com/office/powerpoint/2010/main" val="83305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khen</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xong</a:t>
            </a:r>
            <a:r>
              <a:rPr lang="en-US" dirty="0"/>
              <a:t> </a:t>
            </a:r>
            <a:r>
              <a:rPr lang="en-US" dirty="0" err="1"/>
              <a:t>bài</a:t>
            </a:r>
            <a:r>
              <a:rPr lang="en-US" dirty="0"/>
              <a:t> </a:t>
            </a:r>
            <a:r>
              <a:rPr lang="en-US" dirty="0" err="1"/>
              <a:t>rồi</a:t>
            </a:r>
            <a:r>
              <a:rPr lang="en-US" dirty="0"/>
              <a:t> </a:t>
            </a:r>
            <a:r>
              <a:rPr lang="en-US" dirty="0" err="1"/>
              <a:t>đấy</a:t>
            </a:r>
            <a:r>
              <a:rPr lang="en-US" dirty="0"/>
              <a:t>. </a:t>
            </a:r>
            <a:r>
              <a:rPr lang="en-US" dirty="0" err="1"/>
              <a:t>Mời</a:t>
            </a:r>
            <a:r>
              <a:rPr lang="en-US" dirty="0"/>
              <a:t> </a:t>
            </a:r>
            <a:r>
              <a:rPr lang="en-US" dirty="0" err="1"/>
              <a:t>các</a:t>
            </a:r>
            <a:r>
              <a:rPr lang="en-US" dirty="0"/>
              <a:t> con </a:t>
            </a:r>
            <a:r>
              <a:rPr lang="en-US" dirty="0" err="1"/>
              <a:t>hướng</a:t>
            </a:r>
            <a:r>
              <a:rPr lang="en-US" dirty="0"/>
              <a:t> </a:t>
            </a:r>
            <a:r>
              <a:rPr lang="en-US" dirty="0" err="1"/>
              <a:t>lên</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chữa</a:t>
            </a:r>
            <a:r>
              <a:rPr lang="en-US" dirty="0"/>
              <a:t> </a:t>
            </a:r>
            <a:r>
              <a:rPr lang="en-US" dirty="0" err="1"/>
              <a:t>bài</a:t>
            </a:r>
            <a:r>
              <a:rPr lang="en-US" dirty="0"/>
              <a:t> </a:t>
            </a:r>
            <a:r>
              <a:rPr lang="en-US" dirty="0" err="1"/>
              <a:t>cùng</a:t>
            </a:r>
            <a:r>
              <a:rPr lang="en-US" dirty="0"/>
              <a:t> </a:t>
            </a:r>
            <a:r>
              <a:rPr lang="en-US" dirty="0" err="1"/>
              <a:t>cô</a:t>
            </a:r>
            <a:r>
              <a:rPr lang="en-US" dirty="0"/>
              <a:t> </a:t>
            </a:r>
            <a:r>
              <a:rPr lang="en-US" dirty="0" err="1"/>
              <a:t>nào</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có</a:t>
            </a:r>
            <a:r>
              <a:rPr lang="en-US" dirty="0"/>
              <a:t>… 1, 2, 3 </a:t>
            </a:r>
            <a:r>
              <a:rPr lang="en-US" dirty="0" err="1"/>
              <a:t>vậy</a:t>
            </a:r>
            <a:r>
              <a:rPr lang="en-US" dirty="0"/>
              <a:t> </a:t>
            </a:r>
            <a:r>
              <a:rPr lang="en-US" dirty="0" err="1"/>
              <a:t>có</a:t>
            </a:r>
            <a:r>
              <a:rPr lang="en-US" dirty="0"/>
              <a:t> 3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các</a:t>
            </a:r>
            <a:r>
              <a:rPr lang="en-US" dirty="0"/>
              <a:t> con.</a:t>
            </a:r>
          </a:p>
        </p:txBody>
      </p:sp>
      <p:sp>
        <p:nvSpPr>
          <p:cNvPr id="4" name="Slide Number Placeholder 3"/>
          <p:cNvSpPr>
            <a:spLocks noGrp="1"/>
          </p:cNvSpPr>
          <p:nvPr>
            <p:ph type="sldNum" sz="quarter" idx="5"/>
          </p:nvPr>
        </p:nvSpPr>
        <p:spPr/>
        <p:txBody>
          <a:bodyPr/>
          <a:lstStyle/>
          <a:p>
            <a:fld id="{AF65F507-1483-497D-B293-80E7E228D0D4}" type="slidenum">
              <a:rPr lang="en-US" smtClean="0"/>
              <a:t>13</a:t>
            </a:fld>
            <a:endParaRPr lang="en-US"/>
          </a:p>
        </p:txBody>
      </p:sp>
    </p:spTree>
    <p:extLst>
      <p:ext uri="{BB962C8B-B14F-4D97-AF65-F5344CB8AC3E}">
        <p14:creationId xmlns:p14="http://schemas.microsoft.com/office/powerpoint/2010/main" val="190101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yêu</a:t>
            </a:r>
            <a:r>
              <a:rPr lang="en-US" dirty="0"/>
              <a:t> </a:t>
            </a:r>
            <a:r>
              <a:rPr lang="en-US" dirty="0" err="1"/>
              <a:t>quý</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được</a:t>
            </a:r>
            <a:r>
              <a:rPr lang="en-US" dirty="0"/>
              <a:t> </a:t>
            </a:r>
            <a:r>
              <a:rPr lang="en-US" dirty="0" err="1"/>
              <a:t>tổ</a:t>
            </a:r>
            <a:r>
              <a:rPr lang="en-US" dirty="0"/>
              <a:t> </a:t>
            </a:r>
            <a:r>
              <a:rPr lang="en-US" dirty="0" err="1"/>
              <a:t>màu</a:t>
            </a:r>
            <a:r>
              <a:rPr lang="en-US" dirty="0"/>
              <a:t>? </a:t>
            </a:r>
            <a:r>
              <a:rPr lang="en-US" dirty="0" err="1"/>
              <a:t>Chính</a:t>
            </a:r>
            <a:r>
              <a:rPr lang="en-US" dirty="0"/>
              <a:t> </a:t>
            </a:r>
            <a:r>
              <a:rPr lang="en-US" dirty="0" err="1"/>
              <a:t>xác</a:t>
            </a:r>
            <a:r>
              <a:rPr lang="en-US" dirty="0"/>
              <a:t>. Ở </a:t>
            </a:r>
            <a:r>
              <a:rPr lang="en-US" dirty="0" err="1"/>
              <a:t>hình</a:t>
            </a:r>
            <a:r>
              <a:rPr lang="en-US" dirty="0"/>
              <a:t> </a:t>
            </a:r>
            <a:r>
              <a:rPr lang="en-US" dirty="0" err="1"/>
              <a:t>này</a:t>
            </a:r>
            <a:r>
              <a:rPr lang="en-US" dirty="0"/>
              <a:t> </a:t>
            </a:r>
            <a:r>
              <a:rPr lang="en-US" dirty="0" err="1"/>
              <a:t>có</a:t>
            </a:r>
            <a:r>
              <a:rPr lang="en-US" dirty="0"/>
              <a:t> 2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14</a:t>
            </a:fld>
            <a:endParaRPr lang="en-US"/>
          </a:p>
        </p:txBody>
      </p:sp>
    </p:spTree>
    <p:extLst>
      <p:ext uri="{BB962C8B-B14F-4D97-AF65-F5344CB8AC3E}">
        <p14:creationId xmlns:p14="http://schemas.microsoft.com/office/powerpoint/2010/main" val="58938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còn</a:t>
            </a:r>
            <a:r>
              <a:rPr lang="en-US" dirty="0"/>
              <a:t> </a:t>
            </a:r>
            <a:r>
              <a:rPr lang="en-US" dirty="0" err="1"/>
              <a:t>đây</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đếm</a:t>
            </a:r>
            <a:r>
              <a:rPr lang="en-US" dirty="0"/>
              <a:t> </a:t>
            </a:r>
            <a:r>
              <a:rPr lang="en-US" dirty="0" err="1"/>
              <a:t>nào</a:t>
            </a:r>
            <a:r>
              <a:rPr lang="en-US" dirty="0"/>
              <a:t>….. </a:t>
            </a:r>
            <a:r>
              <a:rPr lang="en-US" dirty="0" err="1"/>
              <a:t>Vậy</a:t>
            </a:r>
            <a:r>
              <a:rPr lang="en-US" dirty="0"/>
              <a:t> ở </a:t>
            </a:r>
            <a:r>
              <a:rPr lang="en-US" dirty="0" err="1"/>
              <a:t>hình</a:t>
            </a:r>
            <a:r>
              <a:rPr lang="en-US" dirty="0"/>
              <a:t> </a:t>
            </a:r>
            <a:r>
              <a:rPr lang="en-US" dirty="0" err="1"/>
              <a:t>này</a:t>
            </a:r>
            <a:r>
              <a:rPr lang="en-US" dirty="0"/>
              <a:t> </a:t>
            </a:r>
            <a:r>
              <a:rPr lang="en-US" dirty="0" err="1"/>
              <a:t>có</a:t>
            </a:r>
            <a:r>
              <a:rPr lang="en-US" dirty="0"/>
              <a:t> 4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15</a:t>
            </a:fld>
            <a:endParaRPr lang="en-US"/>
          </a:p>
        </p:txBody>
      </p:sp>
    </p:spTree>
    <p:extLst>
      <p:ext uri="{BB962C8B-B14F-4D97-AF65-F5344CB8AC3E}">
        <p14:creationId xmlns:p14="http://schemas.microsoft.com/office/powerpoint/2010/main" val="382460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Ô </a:t>
            </a:r>
            <a:r>
              <a:rPr lang="en-US" dirty="0" err="1"/>
              <a:t>hình</a:t>
            </a:r>
            <a:r>
              <a:rPr lang="en-US" dirty="0"/>
              <a:t> </a:t>
            </a:r>
            <a:r>
              <a:rPr lang="en-US" dirty="0" err="1"/>
              <a:t>này</a:t>
            </a:r>
            <a:r>
              <a:rPr lang="en-US" dirty="0"/>
              <a:t> </a:t>
            </a:r>
            <a:r>
              <a:rPr lang="en-US" dirty="0" err="1"/>
              <a:t>cô</a:t>
            </a:r>
            <a:r>
              <a:rPr lang="en-US" dirty="0"/>
              <a:t> </a:t>
            </a:r>
            <a:r>
              <a:rPr lang="en-US" dirty="0" err="1"/>
              <a:t>chắc</a:t>
            </a:r>
            <a:r>
              <a:rPr lang="en-US" dirty="0"/>
              <a:t> </a:t>
            </a:r>
            <a:r>
              <a:rPr lang="en-US" dirty="0" err="1"/>
              <a:t>chắn</a:t>
            </a:r>
            <a:r>
              <a:rPr lang="en-US" dirty="0"/>
              <a:t> </a:t>
            </a:r>
            <a:r>
              <a:rPr lang="en-US" dirty="0" err="1"/>
              <a:t>các</a:t>
            </a:r>
            <a:r>
              <a:rPr lang="en-US" dirty="0"/>
              <a:t> con </a:t>
            </a:r>
            <a:r>
              <a:rPr lang="en-US" dirty="0" err="1"/>
              <a:t>có</a:t>
            </a:r>
            <a:r>
              <a:rPr lang="en-US" dirty="0"/>
              <a:t> </a:t>
            </a:r>
            <a:r>
              <a:rPr lang="en-US" dirty="0" err="1"/>
              <a:t>thể</a:t>
            </a:r>
            <a:r>
              <a:rPr lang="en-US" dirty="0"/>
              <a:t> </a:t>
            </a:r>
            <a:r>
              <a:rPr lang="en-US" dirty="0" err="1"/>
              <a:t>đếm</a:t>
            </a:r>
            <a:r>
              <a:rPr lang="en-US" dirty="0"/>
              <a:t> </a:t>
            </a:r>
            <a:r>
              <a:rPr lang="en-US" dirty="0" err="1"/>
              <a:t>đc</a:t>
            </a:r>
            <a:r>
              <a:rPr lang="en-US" dirty="0"/>
              <a:t> </a:t>
            </a:r>
            <a:r>
              <a:rPr lang="en-US" dirty="0" err="1"/>
              <a:t>ngay</a:t>
            </a:r>
            <a:r>
              <a:rPr lang="en-US" dirty="0"/>
              <a:t> </a:t>
            </a:r>
            <a:r>
              <a:rPr lang="en-US" dirty="0" err="1"/>
              <a:t>đấy</a:t>
            </a:r>
            <a:r>
              <a:rPr lang="en-US" dirty="0"/>
              <a:t>. </a:t>
            </a:r>
            <a:r>
              <a:rPr lang="en-US" dirty="0" err="1"/>
              <a:t>Vì</a:t>
            </a:r>
            <a:r>
              <a:rPr lang="en-US" dirty="0"/>
              <a:t> </a:t>
            </a:r>
            <a:r>
              <a:rPr lang="en-US" dirty="0" err="1"/>
              <a:t>chỉ</a:t>
            </a:r>
            <a:r>
              <a:rPr lang="en-US" dirty="0"/>
              <a:t> </a:t>
            </a:r>
            <a:r>
              <a:rPr lang="en-US" dirty="0" err="1"/>
              <a:t>có</a:t>
            </a:r>
            <a:r>
              <a:rPr lang="en-US" dirty="0"/>
              <a:t> </a:t>
            </a:r>
            <a:r>
              <a:rPr lang="en-US" dirty="0" err="1"/>
              <a:t>duy</a:t>
            </a:r>
            <a:r>
              <a:rPr lang="en-US" dirty="0"/>
              <a:t> </a:t>
            </a:r>
            <a:r>
              <a:rPr lang="en-US" dirty="0" err="1"/>
              <a:t>nhất</a:t>
            </a:r>
            <a:r>
              <a:rPr lang="en-US" dirty="0"/>
              <a:t> 1 </a:t>
            </a:r>
            <a:r>
              <a:rPr lang="en-US" dirty="0" err="1"/>
              <a:t>củ</a:t>
            </a:r>
            <a:r>
              <a:rPr lang="en-US" dirty="0"/>
              <a:t> </a:t>
            </a:r>
            <a:r>
              <a:rPr lang="en-US" dirty="0" err="1"/>
              <a:t>cà</a:t>
            </a:r>
            <a:r>
              <a:rPr lang="en-US" dirty="0"/>
              <a:t> </a:t>
            </a:r>
            <a:r>
              <a:rPr lang="en-US" dirty="0" err="1"/>
              <a:t>rốt</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16</a:t>
            </a:fld>
            <a:endParaRPr lang="en-US"/>
          </a:p>
        </p:txBody>
      </p:sp>
    </p:spTree>
    <p:extLst>
      <p:ext uri="{BB962C8B-B14F-4D97-AF65-F5344CB8AC3E}">
        <p14:creationId xmlns:p14="http://schemas.microsoft.com/office/powerpoint/2010/main" val="899072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hãy</a:t>
            </a:r>
            <a:r>
              <a:rPr lang="en-US" dirty="0"/>
              <a:t> </a:t>
            </a:r>
            <a:r>
              <a:rPr lang="en-US" dirty="0" err="1"/>
              <a:t>cùng</a:t>
            </a:r>
            <a:r>
              <a:rPr lang="en-US" dirty="0"/>
              <a:t> </a:t>
            </a:r>
            <a:r>
              <a:rPr lang="en-US" dirty="0" err="1"/>
              <a:t>đọc</a:t>
            </a:r>
            <a:r>
              <a:rPr lang="en-US" dirty="0"/>
              <a:t> to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Tuyệt</a:t>
            </a:r>
            <a:r>
              <a:rPr lang="en-US" dirty="0"/>
              <a:t> </a:t>
            </a:r>
            <a:r>
              <a:rPr lang="en-US" dirty="0" err="1"/>
              <a:t>vời</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cũng</a:t>
            </a:r>
            <a:r>
              <a:rPr lang="en-US" dirty="0"/>
              <a:t> </a:t>
            </a:r>
            <a:r>
              <a:rPr lang="en-US" dirty="0" err="1"/>
              <a:t>là</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17</a:t>
            </a:fld>
            <a:endParaRPr lang="en-US"/>
          </a:p>
        </p:txBody>
      </p:sp>
    </p:spTree>
    <p:extLst>
      <p:ext uri="{BB962C8B-B14F-4D97-AF65-F5344CB8AC3E}">
        <p14:creationId xmlns:p14="http://schemas.microsoft.com/office/powerpoint/2010/main" val="3897085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hình</a:t>
            </a:r>
            <a:r>
              <a:rPr lang="en-US" dirty="0"/>
              <a:t> </a:t>
            </a:r>
            <a:r>
              <a:rPr lang="en-US" dirty="0" err="1"/>
              <a:t>này</a:t>
            </a:r>
            <a:r>
              <a:rPr lang="en-US" dirty="0"/>
              <a:t> </a:t>
            </a:r>
            <a:r>
              <a:rPr lang="en-US" dirty="0" err="1"/>
              <a:t>thì</a:t>
            </a:r>
            <a:r>
              <a:rPr lang="en-US" dirty="0"/>
              <a:t> </a:t>
            </a:r>
            <a:r>
              <a:rPr lang="en-US" dirty="0" err="1"/>
              <a:t>sao</a:t>
            </a:r>
            <a:r>
              <a:rPr lang="en-US" dirty="0"/>
              <a:t>, </a:t>
            </a:r>
            <a:r>
              <a:rPr lang="en-US" dirty="0" err="1"/>
              <a:t>có</a:t>
            </a:r>
            <a:r>
              <a:rPr lang="en-US" dirty="0"/>
              <a:t> bn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Ồ, </a:t>
            </a:r>
            <a:r>
              <a:rPr lang="en-US" dirty="0" err="1"/>
              <a:t>không</a:t>
            </a:r>
            <a:r>
              <a:rPr lang="en-US" dirty="0"/>
              <a:t> </a:t>
            </a:r>
            <a:r>
              <a:rPr lang="en-US" dirty="0" err="1"/>
              <a:t>có</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nào</a:t>
            </a:r>
            <a:r>
              <a:rPr lang="en-US" dirty="0"/>
              <a:t>. </a:t>
            </a:r>
            <a:r>
              <a:rPr lang="en-US" dirty="0" err="1"/>
              <a:t>Chúc</a:t>
            </a:r>
            <a:r>
              <a:rPr lang="en-US" dirty="0"/>
              <a:t> </a:t>
            </a:r>
            <a:r>
              <a:rPr lang="en-US" dirty="0" err="1"/>
              <a:t>mừng</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bài</a:t>
            </a:r>
            <a:r>
              <a:rPr lang="en-US" dirty="0"/>
              <a:t> </a:t>
            </a:r>
            <a:r>
              <a:rPr lang="en-US" dirty="0" err="1"/>
              <a:t>đúng</a:t>
            </a:r>
            <a:r>
              <a:rPr lang="en-US" dirty="0"/>
              <a:t>! </a:t>
            </a:r>
            <a:r>
              <a:rPr lang="en-US" dirty="0" err="1"/>
              <a:t>Các</a:t>
            </a:r>
            <a:r>
              <a:rPr lang="en-US" dirty="0"/>
              <a:t> con </a:t>
            </a:r>
            <a:r>
              <a:rPr lang="en-US" dirty="0" err="1"/>
              <a:t>ơi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3 </a:t>
            </a:r>
            <a:r>
              <a:rPr lang="en-US" dirty="0" err="1"/>
              <a:t>đã</a:t>
            </a:r>
            <a:r>
              <a:rPr lang="en-US" dirty="0"/>
              <a:t> </a:t>
            </a:r>
            <a:r>
              <a:rPr lang="en-US" dirty="0" err="1"/>
              <a:t>giúp</a:t>
            </a:r>
            <a:r>
              <a:rPr lang="en-US" dirty="0"/>
              <a:t> </a:t>
            </a:r>
            <a:r>
              <a:rPr lang="en-US" dirty="0" err="1"/>
              <a:t>chúng</a:t>
            </a:r>
            <a:r>
              <a:rPr lang="en-US" dirty="0"/>
              <a:t> </a:t>
            </a:r>
            <a:r>
              <a:rPr lang="en-US" dirty="0" err="1"/>
              <a:t>mình</a:t>
            </a:r>
            <a:r>
              <a:rPr lang="en-US" dirty="0"/>
              <a:t> </a:t>
            </a:r>
            <a:r>
              <a:rPr lang="en-US" dirty="0" err="1"/>
              <a:t>nắm</a:t>
            </a:r>
            <a:r>
              <a:rPr lang="en-US" dirty="0"/>
              <a:t> </a:t>
            </a:r>
            <a:r>
              <a:rPr lang="en-US" dirty="0" err="1"/>
              <a:t>chắc</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số</a:t>
            </a:r>
            <a:r>
              <a:rPr lang="en-US" dirty="0"/>
              <a:t> </a:t>
            </a:r>
            <a:r>
              <a:rPr lang="en-US" dirty="0" err="1"/>
              <a:t>rồi</a:t>
            </a:r>
            <a:r>
              <a:rPr lang="en-US" dirty="0"/>
              <a:t> </a:t>
            </a:r>
            <a:r>
              <a:rPr lang="en-US" dirty="0" err="1"/>
              <a:t>đấy</a:t>
            </a:r>
            <a:r>
              <a:rPr lang="en-US" dirty="0"/>
              <a:t>. </a:t>
            </a:r>
            <a:r>
              <a:rPr lang="en-US" dirty="0" err="1"/>
              <a:t>Còn</a:t>
            </a:r>
            <a:r>
              <a:rPr lang="en-US" dirty="0"/>
              <a:t> </a:t>
            </a:r>
            <a:r>
              <a:rPr lang="en-US" dirty="0" err="1"/>
              <a:t>thử</a:t>
            </a:r>
            <a:r>
              <a:rPr lang="en-US" dirty="0"/>
              <a:t> </a:t>
            </a:r>
            <a:r>
              <a:rPr lang="en-US" dirty="0" err="1"/>
              <a:t>thách</a:t>
            </a:r>
            <a:r>
              <a:rPr lang="en-US" dirty="0"/>
              <a:t> </a:t>
            </a:r>
            <a:r>
              <a:rPr lang="en-US" dirty="0" err="1"/>
              <a:t>gì</a:t>
            </a:r>
            <a:r>
              <a:rPr lang="en-US" dirty="0"/>
              <a:t> </a:t>
            </a:r>
            <a:r>
              <a:rPr lang="en-US" dirty="0" err="1"/>
              <a:t>đang</a:t>
            </a:r>
            <a:r>
              <a:rPr lang="en-US" dirty="0"/>
              <a:t> </a:t>
            </a:r>
            <a:r>
              <a:rPr lang="en-US" dirty="0" err="1"/>
              <a:t>chờ</a:t>
            </a:r>
            <a:r>
              <a:rPr lang="en-US" dirty="0"/>
              <a:t> </a:t>
            </a:r>
            <a:r>
              <a:rPr lang="en-US" dirty="0" err="1"/>
              <a:t>chúng</a:t>
            </a:r>
            <a:r>
              <a:rPr lang="en-US" dirty="0"/>
              <a:t> </a:t>
            </a:r>
            <a:r>
              <a:rPr lang="en-US" dirty="0" err="1"/>
              <a:t>mình</a:t>
            </a:r>
            <a:r>
              <a:rPr lang="en-US" dirty="0"/>
              <a:t> ở </a:t>
            </a:r>
            <a:r>
              <a:rPr lang="en-US" dirty="0" err="1"/>
              <a:t>Bài</a:t>
            </a:r>
            <a:r>
              <a:rPr lang="en-US" dirty="0"/>
              <a:t> 4 </a:t>
            </a:r>
            <a:r>
              <a:rPr lang="en-US" dirty="0" err="1"/>
              <a:t>nhỉ</a:t>
            </a:r>
            <a:r>
              <a:rPr lang="en-US" dirty="0"/>
              <a:t>? </a:t>
            </a:r>
            <a:r>
              <a:rPr lang="en-US" dirty="0" err="1"/>
              <a:t>Hãy</a:t>
            </a:r>
            <a:r>
              <a:rPr lang="en-US" dirty="0"/>
              <a:t> </a:t>
            </a:r>
            <a:r>
              <a:rPr lang="en-US" dirty="0" err="1"/>
              <a:t>cùng</a:t>
            </a:r>
            <a:r>
              <a:rPr lang="en-US" dirty="0"/>
              <a:t> </a:t>
            </a:r>
            <a:r>
              <a:rPr lang="en-US" dirty="0" err="1"/>
              <a:t>khám</a:t>
            </a:r>
            <a:r>
              <a:rPr lang="en-US" dirty="0"/>
              <a:t> </a:t>
            </a:r>
            <a:r>
              <a:rPr lang="en-US" dirty="0" err="1"/>
              <a:t>phá</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18</a:t>
            </a:fld>
            <a:endParaRPr lang="en-US"/>
          </a:p>
        </p:txBody>
      </p:sp>
    </p:spTree>
    <p:extLst>
      <p:ext uri="{BB962C8B-B14F-4D97-AF65-F5344CB8AC3E}">
        <p14:creationId xmlns:p14="http://schemas.microsoft.com/office/powerpoint/2010/main" val="3515928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ơi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nhìn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những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đang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nhởn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nhơ</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ngoài sân </a:t>
            </a:r>
            <a:r>
              <a:rPr lang="en-GB" sz="1200" dirty="0" err="1">
                <a:solidFill>
                  <a:srgbClr val="40505E"/>
                </a:solidFill>
                <a:latin typeface="Calibri" panose="020F0502020204030204" pitchFamily="34" charset="0"/>
                <a:cs typeface="Lato Heavy" panose="020F0502020204030203" pitchFamily="34" charset="0"/>
              </a:rPr>
              <a:t>kìa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nhiệm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vụ</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đưa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về</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chuồng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a:t>
            </a:r>
            <a:r>
              <a:rPr lang="vi-VN" sz="1200" dirty="0">
                <a:solidFill>
                  <a:srgbClr val="40505E"/>
                </a:solidFill>
                <a:latin typeface="Calibri" panose="020F0502020204030204" pitchFamily="34" charset="0"/>
                <a:cs typeface="Lato Heavy" panose="020F0502020204030203" pitchFamily="34" charset="0"/>
              </a:rPr>
              <a:t>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nhé! Các con hãy làm cùng cô nào! 1...2...3 Vậy có 3 chú gà ghi số 2 đã về chuồng rồi. Các chú gà gửi ời cảm ơn chúng mình và khen chúng mình thật giỏi vì đã biết nhận diện số, hơn nữa lại còn đếm số thành thạo nữa! THật là đáng khen phải không? hãy tự dành cho chúng mình 1 tràng vỗ tay nào...</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19</a:t>
            </a:fld>
            <a:endParaRPr lang="en-US"/>
          </a:p>
        </p:txBody>
      </p:sp>
    </p:spTree>
    <p:extLst>
      <p:ext uri="{BB962C8B-B14F-4D97-AF65-F5344CB8AC3E}">
        <p14:creationId xmlns:p14="http://schemas.microsoft.com/office/powerpoint/2010/main" val="415023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Mục</a:t>
            </a:r>
            <a:r>
              <a:rPr lang="en-US" dirty="0"/>
              <a:t> </a:t>
            </a:r>
            <a:r>
              <a:rPr lang="en-US" dirty="0" err="1"/>
              <a:t>tiêu</a:t>
            </a:r>
            <a:r>
              <a:rPr lang="en-US" dirty="0"/>
              <a:t> </a:t>
            </a:r>
            <a:r>
              <a:rPr lang="en-US" dirty="0" err="1"/>
              <a:t>của</a:t>
            </a:r>
            <a:r>
              <a:rPr lang="en-US" dirty="0"/>
              <a:t> </a:t>
            </a:r>
            <a:r>
              <a:rPr lang="en-US" dirty="0" err="1"/>
              <a:t>tiết</a:t>
            </a:r>
            <a:r>
              <a:rPr lang="en-US" dirty="0"/>
              <a:t> </a:t>
            </a:r>
            <a:r>
              <a:rPr lang="en-US" dirty="0" err="1"/>
              <a:t>học</a:t>
            </a:r>
            <a:r>
              <a:rPr lang="en-US" dirty="0"/>
              <a:t> </a:t>
            </a:r>
            <a:r>
              <a:rPr lang="en-US" dirty="0" err="1"/>
              <a:t>này</a:t>
            </a:r>
            <a:r>
              <a:rPr lang="en-US" dirty="0"/>
              <a:t>, </a:t>
            </a:r>
            <a:r>
              <a:rPr lang="en-US" dirty="0" err="1"/>
              <a:t>là</a:t>
            </a:r>
            <a:r>
              <a:rPr lang="en-US" dirty="0"/>
              <a:t> </a:t>
            </a:r>
            <a:r>
              <a:rPr lang="en-US" dirty="0" err="1"/>
              <a:t>giúp</a:t>
            </a:r>
            <a:r>
              <a:rPr lang="en-US" dirty="0"/>
              <a:t> </a:t>
            </a:r>
            <a:r>
              <a:rPr lang="en-US" dirty="0" err="1"/>
              <a:t>các</a:t>
            </a:r>
            <a:r>
              <a:rPr lang="en-US" dirty="0"/>
              <a:t> con </a:t>
            </a:r>
            <a:r>
              <a:rPr lang="en-US" dirty="0" err="1"/>
              <a:t>ôn</a:t>
            </a:r>
            <a:r>
              <a:rPr lang="en-US" dirty="0"/>
              <a:t> </a:t>
            </a:r>
            <a:r>
              <a:rPr lang="en-US" dirty="0" err="1"/>
              <a:t>và</a:t>
            </a:r>
            <a:r>
              <a:rPr lang="en-US" dirty="0"/>
              <a:t> </a:t>
            </a:r>
            <a:r>
              <a:rPr lang="en-US" sz="1800" dirty="0" err="1">
                <a:effectLst/>
                <a:latin typeface="Times New Roman" panose="02020603050405020304" pitchFamily="18" charset="0"/>
              </a:rPr>
              <a:t>l</a:t>
            </a:r>
            <a:r>
              <a:rPr lang="en-US" sz="1800" dirty="0" err="1">
                <a:effectLst/>
                <a:latin typeface="Times New Roman" panose="02020603050405020304" pitchFamily="18" charset="0"/>
                <a:ea typeface="Times New Roman" panose="02020603050405020304" pitchFamily="18" charset="0"/>
              </a:rPr>
              <a:t>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BT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0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5.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sẵn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2</a:t>
            </a:fld>
            <a:endParaRPr lang="en-US"/>
          </a:p>
        </p:txBody>
      </p:sp>
    </p:spTree>
    <p:extLst>
      <p:ext uri="{BB962C8B-B14F-4D97-AF65-F5344CB8AC3E}">
        <p14:creationId xmlns:p14="http://schemas.microsoft.com/office/powerpoint/2010/main" val="155579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1. </a:t>
            </a:r>
            <a:r>
              <a:rPr lang="en-US" dirty="0" err="1"/>
              <a:t>Số</a:t>
            </a:r>
            <a:r>
              <a:rPr lang="en-US" dirty="0"/>
              <a:t> ? - </a:t>
            </a:r>
            <a:r>
              <a:rPr lang="en-US" dirty="0" err="1"/>
              <a:t>đọc</a:t>
            </a:r>
            <a:r>
              <a:rPr lang="en-US" dirty="0"/>
              <a:t> </a:t>
            </a:r>
            <a:r>
              <a:rPr lang="en-US" dirty="0" err="1"/>
              <a:t>lại</a:t>
            </a:r>
            <a:r>
              <a:rPr lang="en-US" dirty="0"/>
              <a:t> 1 </a:t>
            </a:r>
            <a:r>
              <a:rPr lang="en-US" dirty="0" err="1"/>
              <a:t>lần</a:t>
            </a:r>
            <a:r>
              <a:rPr lang="en-US" dirty="0"/>
              <a:t>. </a:t>
            </a:r>
            <a:r>
              <a:rPr lang="en-US" dirty="0" err="1"/>
              <a:t>Các</a:t>
            </a:r>
            <a:r>
              <a:rPr lang="en-US" dirty="0"/>
              <a:t> con </a:t>
            </a:r>
            <a:r>
              <a:rPr lang="en-US" dirty="0" err="1"/>
              <a:t>hãy</a:t>
            </a:r>
            <a:r>
              <a:rPr lang="en-US" dirty="0"/>
              <a:t> </a:t>
            </a:r>
            <a:r>
              <a:rPr lang="en-US" dirty="0" err="1"/>
              <a:t>quan</a:t>
            </a:r>
            <a:r>
              <a:rPr lang="en-US" dirty="0"/>
              <a:t> </a:t>
            </a:r>
            <a:r>
              <a:rPr lang="en-US" dirty="0" err="1"/>
              <a:t>sát</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của</a:t>
            </a:r>
            <a:r>
              <a:rPr lang="en-US" dirty="0"/>
              <a:t> </a:t>
            </a:r>
            <a:r>
              <a:rPr lang="en-US" dirty="0" err="1"/>
              <a:t>cô</a:t>
            </a:r>
            <a:r>
              <a:rPr lang="en-US" dirty="0"/>
              <a:t> </a:t>
            </a:r>
            <a:r>
              <a:rPr lang="en-US" dirty="0" err="1"/>
              <a:t>có</a:t>
            </a:r>
            <a:r>
              <a:rPr lang="en-US" dirty="0"/>
              <a:t> 6 </a:t>
            </a:r>
            <a:r>
              <a:rPr lang="en-US" dirty="0" err="1"/>
              <a:t>khung</a:t>
            </a:r>
            <a:r>
              <a:rPr lang="en-US" dirty="0"/>
              <a:t> </a:t>
            </a:r>
            <a:r>
              <a:rPr lang="en-US" dirty="0" err="1"/>
              <a:t>hình</a:t>
            </a:r>
            <a:r>
              <a:rPr lang="en-US" dirty="0"/>
              <a:t>, </a:t>
            </a:r>
            <a:r>
              <a:rPr lang="en-US" dirty="0" err="1"/>
              <a:t>mỗi</a:t>
            </a:r>
            <a:r>
              <a:rPr lang="en-US" dirty="0"/>
              <a:t> </a:t>
            </a:r>
            <a:r>
              <a:rPr lang="en-US" dirty="0" err="1"/>
              <a:t>khung</a:t>
            </a:r>
            <a:r>
              <a:rPr lang="en-US" dirty="0"/>
              <a:t> </a:t>
            </a:r>
            <a:r>
              <a:rPr lang="en-US" dirty="0" err="1"/>
              <a:t>hình</a:t>
            </a:r>
            <a:r>
              <a:rPr lang="en-US" dirty="0"/>
              <a:t> </a:t>
            </a:r>
            <a:r>
              <a:rPr lang="en-US" dirty="0" err="1"/>
              <a:t>lại</a:t>
            </a:r>
            <a:r>
              <a:rPr lang="en-US" dirty="0"/>
              <a:t> </a:t>
            </a:r>
            <a:r>
              <a:rPr lang="en-US" dirty="0" err="1"/>
              <a:t>có</a:t>
            </a:r>
            <a:r>
              <a:rPr lang="en-US" dirty="0"/>
              <a:t> </a:t>
            </a:r>
            <a:r>
              <a:rPr lang="en-US" dirty="0" err="1"/>
              <a:t>số</a:t>
            </a:r>
            <a:r>
              <a:rPr lang="en-US" dirty="0"/>
              <a:t> con </a:t>
            </a:r>
            <a:r>
              <a:rPr lang="en-US" dirty="0" err="1"/>
              <a:t>vật</a:t>
            </a:r>
            <a:r>
              <a:rPr lang="en-US" dirty="0"/>
              <a:t> </a:t>
            </a:r>
            <a:r>
              <a:rPr lang="en-US" dirty="0" err="1"/>
              <a:t>khác</a:t>
            </a:r>
            <a:r>
              <a:rPr lang="en-US" dirty="0"/>
              <a:t> </a:t>
            </a:r>
            <a:r>
              <a:rPr lang="en-US" dirty="0" err="1"/>
              <a:t>nhau</a:t>
            </a:r>
            <a:r>
              <a:rPr lang="en-US" dirty="0"/>
              <a:t>. </a:t>
            </a:r>
            <a:r>
              <a:rPr lang="en-US" dirty="0" err="1"/>
              <a:t>Vì</a:t>
            </a:r>
            <a:r>
              <a:rPr lang="en-US" dirty="0"/>
              <a:t> </a:t>
            </a:r>
            <a:r>
              <a:rPr lang="en-US" dirty="0" err="1"/>
              <a:t>đã</a:t>
            </a:r>
            <a:r>
              <a:rPr lang="en-US" dirty="0"/>
              <a:t> </a:t>
            </a:r>
            <a:r>
              <a:rPr lang="en-US" dirty="0" err="1"/>
              <a:t>được</a:t>
            </a:r>
            <a:r>
              <a:rPr lang="en-US" dirty="0"/>
              <a:t> </a:t>
            </a:r>
            <a:r>
              <a:rPr lang="en-US" dirty="0" err="1"/>
              <a:t>làm</a:t>
            </a:r>
            <a:r>
              <a:rPr lang="en-US" dirty="0"/>
              <a:t> </a:t>
            </a:r>
            <a:r>
              <a:rPr lang="en-US" dirty="0" err="1"/>
              <a:t>quen</a:t>
            </a:r>
            <a:r>
              <a:rPr lang="en-US" dirty="0"/>
              <a:t> </a:t>
            </a:r>
            <a:r>
              <a:rPr lang="en-US" dirty="0" err="1"/>
              <a:t>với</a:t>
            </a:r>
            <a:r>
              <a:rPr lang="en-US" dirty="0"/>
              <a:t> </a:t>
            </a:r>
            <a:r>
              <a:rPr lang="en-US" dirty="0" err="1"/>
              <a:t>dạng</a:t>
            </a:r>
            <a:r>
              <a:rPr lang="en-US" dirty="0"/>
              <a:t> </a:t>
            </a:r>
            <a:r>
              <a:rPr lang="en-US" dirty="0" err="1"/>
              <a:t>bài</a:t>
            </a:r>
            <a:r>
              <a:rPr lang="en-US" dirty="0"/>
              <a:t> </a:t>
            </a:r>
            <a:r>
              <a:rPr lang="en-US" dirty="0" err="1"/>
              <a:t>này</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nên</a:t>
            </a:r>
            <a:r>
              <a:rPr lang="en-US" dirty="0"/>
              <a:t> </a:t>
            </a:r>
            <a:r>
              <a:rPr lang="en-US" dirty="0" err="1"/>
              <a:t>chắc</a:t>
            </a:r>
            <a:r>
              <a:rPr lang="en-US" dirty="0"/>
              <a:t> </a:t>
            </a:r>
            <a:r>
              <a:rPr lang="en-US" dirty="0" err="1"/>
              <a:t>hẳn</a:t>
            </a:r>
            <a:r>
              <a:rPr lang="en-US" dirty="0"/>
              <a:t> </a:t>
            </a:r>
            <a:r>
              <a:rPr lang="en-US" dirty="0" err="1"/>
              <a:t>các</a:t>
            </a:r>
            <a:r>
              <a:rPr lang="en-US" dirty="0"/>
              <a:t> con </a:t>
            </a:r>
            <a:r>
              <a:rPr lang="en-US" dirty="0" err="1"/>
              <a:t>đã</a:t>
            </a:r>
            <a:r>
              <a:rPr lang="en-US" dirty="0"/>
              <a:t> </a:t>
            </a:r>
            <a:r>
              <a:rPr lang="en-US" dirty="0" err="1"/>
              <a:t>rõ</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đề</a:t>
            </a:r>
            <a:r>
              <a:rPr lang="en-US" dirty="0"/>
              <a:t> </a:t>
            </a:r>
            <a:r>
              <a:rPr lang="en-US" dirty="0" err="1"/>
              <a:t>bài</a:t>
            </a:r>
            <a:r>
              <a:rPr lang="en-US" dirty="0"/>
              <a:t> </a:t>
            </a:r>
            <a:r>
              <a:rPr lang="en-US" dirty="0" err="1"/>
              <a:t>phải</a:t>
            </a:r>
            <a:r>
              <a:rPr lang="en-US" dirty="0"/>
              <a:t> ko </a:t>
            </a:r>
            <a:r>
              <a:rPr lang="en-US" dirty="0" err="1"/>
              <a:t>nào</a:t>
            </a:r>
            <a:r>
              <a:rPr lang="en-US" dirty="0"/>
              <a:t>, </a:t>
            </a:r>
            <a:r>
              <a:rPr lang="en-US" dirty="0" err="1"/>
              <a:t>chúng</a:t>
            </a:r>
            <a:r>
              <a:rPr lang="en-US" dirty="0"/>
              <a:t> ta </a:t>
            </a:r>
            <a:r>
              <a:rPr lang="en-US" dirty="0" err="1"/>
              <a:t>sẽ</a:t>
            </a:r>
            <a:r>
              <a:rPr lang="en-US" dirty="0"/>
              <a:t> </a:t>
            </a:r>
            <a:r>
              <a:rPr lang="en-US" dirty="0" err="1"/>
              <a:t>đếm</a:t>
            </a:r>
            <a:r>
              <a:rPr lang="en-US" dirty="0"/>
              <a:t> </a:t>
            </a:r>
            <a:r>
              <a:rPr lang="en-US" dirty="0" err="1"/>
              <a:t>để</a:t>
            </a:r>
            <a:r>
              <a:rPr lang="en-US" dirty="0"/>
              <a:t> </a:t>
            </a:r>
            <a:r>
              <a:rPr lang="en-US" dirty="0" err="1"/>
              <a:t>biết</a:t>
            </a:r>
            <a:r>
              <a:rPr lang="en-US" dirty="0"/>
              <a:t> </a:t>
            </a:r>
            <a:r>
              <a:rPr lang="en-US" dirty="0" err="1"/>
              <a:t>trong</a:t>
            </a:r>
            <a:r>
              <a:rPr lang="en-US" dirty="0"/>
              <a:t> </a:t>
            </a:r>
            <a:r>
              <a:rPr lang="en-US" dirty="0" err="1"/>
              <a:t>khung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đấy</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3</a:t>
            </a:fld>
            <a:endParaRPr lang="en-US"/>
          </a:p>
        </p:txBody>
      </p:sp>
    </p:spTree>
    <p:extLst>
      <p:ext uri="{BB962C8B-B14F-4D97-AF65-F5344CB8AC3E}">
        <p14:creationId xmlns:p14="http://schemas.microsoft.com/office/powerpoint/2010/main" val="4232791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a:t>
            </a:r>
            <a:r>
              <a:rPr lang="en-US" dirty="0" err="1"/>
              <a:t>các</a:t>
            </a:r>
            <a:r>
              <a:rPr lang="en-US" dirty="0"/>
              <a:t> con </a:t>
            </a:r>
            <a:r>
              <a:rPr lang="en-US" dirty="0" err="1"/>
              <a:t>cùng</a:t>
            </a:r>
            <a:r>
              <a:rPr lang="en-US" dirty="0"/>
              <a:t> </a:t>
            </a:r>
            <a:r>
              <a:rPr lang="en-US" dirty="0" err="1"/>
              <a:t>quan</a:t>
            </a:r>
            <a:r>
              <a:rPr lang="en-US" dirty="0"/>
              <a:t> </a:t>
            </a:r>
            <a:r>
              <a:rPr lang="en-US" dirty="0" err="1"/>
              <a:t>sát</a:t>
            </a:r>
            <a:r>
              <a:rPr lang="en-US" dirty="0"/>
              <a:t> </a:t>
            </a:r>
            <a:r>
              <a:rPr lang="en-US" dirty="0" err="1"/>
              <a:t>khung</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Giỏi</a:t>
            </a:r>
            <a:r>
              <a:rPr lang="en-US" dirty="0"/>
              <a:t> </a:t>
            </a:r>
            <a:r>
              <a:rPr lang="en-US" dirty="0" err="1"/>
              <a:t>lắm</a:t>
            </a:r>
            <a:r>
              <a:rPr lang="en-US" dirty="0"/>
              <a:t>! </a:t>
            </a:r>
            <a:r>
              <a:rPr lang="en-US" dirty="0" err="1"/>
              <a:t>Trong</a:t>
            </a:r>
            <a:r>
              <a:rPr lang="en-US" dirty="0"/>
              <a:t> </a:t>
            </a:r>
            <a:r>
              <a:rPr lang="en-US" dirty="0" err="1"/>
              <a:t>hình</a:t>
            </a:r>
            <a:r>
              <a:rPr lang="en-US" dirty="0"/>
              <a:t> </a:t>
            </a:r>
            <a:r>
              <a:rPr lang="en-US" dirty="0" err="1"/>
              <a:t>không</a:t>
            </a:r>
            <a:r>
              <a:rPr lang="en-US" dirty="0"/>
              <a:t> </a:t>
            </a:r>
            <a:r>
              <a:rPr lang="en-US" dirty="0" err="1"/>
              <a:t>có</a:t>
            </a:r>
            <a:r>
              <a:rPr lang="en-US" dirty="0"/>
              <a:t> con </a:t>
            </a:r>
            <a:r>
              <a:rPr lang="en-US" dirty="0" err="1"/>
              <a:t>vật</a:t>
            </a:r>
            <a:r>
              <a:rPr lang="en-US" dirty="0"/>
              <a:t> </a:t>
            </a:r>
            <a:r>
              <a:rPr lang="en-US" dirty="0" err="1"/>
              <a:t>nào</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là</a:t>
            </a:r>
            <a:r>
              <a:rPr lang="en-US" dirty="0"/>
              <a:t> </a:t>
            </a:r>
            <a:r>
              <a:rPr lang="en-US" dirty="0" err="1"/>
              <a:t>số</a:t>
            </a:r>
            <a:r>
              <a:rPr lang="en-US" dirty="0"/>
              <a:t> 0.</a:t>
            </a:r>
          </a:p>
        </p:txBody>
      </p:sp>
      <p:sp>
        <p:nvSpPr>
          <p:cNvPr id="4" name="Slide Number Placeholder 3"/>
          <p:cNvSpPr>
            <a:spLocks noGrp="1"/>
          </p:cNvSpPr>
          <p:nvPr>
            <p:ph type="sldNum" sz="quarter" idx="5"/>
          </p:nvPr>
        </p:nvSpPr>
        <p:spPr/>
        <p:txBody>
          <a:bodyPr/>
          <a:lstStyle/>
          <a:p>
            <a:fld id="{AF65F507-1483-497D-B293-80E7E228D0D4}" type="slidenum">
              <a:rPr lang="en-US" smtClean="0"/>
              <a:t>4</a:t>
            </a:fld>
            <a:endParaRPr lang="en-US"/>
          </a:p>
        </p:txBody>
      </p:sp>
    </p:spTree>
    <p:extLst>
      <p:ext uri="{BB962C8B-B14F-4D97-AF65-F5344CB8AC3E}">
        <p14:creationId xmlns:p14="http://schemas.microsoft.com/office/powerpoint/2010/main" val="401946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r>
              <a:rPr lang="en-US" dirty="0"/>
              <a:t> </a:t>
            </a:r>
            <a:r>
              <a:rPr lang="en-US" dirty="0" err="1"/>
              <a:t>với</a:t>
            </a:r>
            <a:r>
              <a:rPr lang="en-US" dirty="0"/>
              <a:t> </a:t>
            </a:r>
            <a:r>
              <a:rPr lang="en-US" dirty="0" err="1"/>
              <a:t>hình</a:t>
            </a:r>
            <a:r>
              <a:rPr lang="en-US" dirty="0"/>
              <a:t> </a:t>
            </a:r>
            <a:r>
              <a:rPr lang="en-US" dirty="0" err="1"/>
              <a:t>thứ</a:t>
            </a:r>
            <a:r>
              <a:rPr lang="en-US" dirty="0"/>
              <a:t> 2, </a:t>
            </a:r>
            <a:r>
              <a:rPr lang="en-US" dirty="0" err="1"/>
              <a:t>đố</a:t>
            </a:r>
            <a:r>
              <a:rPr lang="en-US" dirty="0"/>
              <a:t> </a:t>
            </a:r>
            <a:r>
              <a:rPr lang="en-US" dirty="0" err="1"/>
              <a:t>các</a:t>
            </a:r>
            <a:r>
              <a:rPr lang="en-US" dirty="0"/>
              <a:t> con </a:t>
            </a:r>
            <a:r>
              <a:rPr lang="en-US" dirty="0" err="1"/>
              <a:t>biết</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chó</a:t>
            </a:r>
            <a:r>
              <a:rPr lang="en-US" dirty="0"/>
              <a:t> </a:t>
            </a:r>
            <a:r>
              <a:rPr lang="en-US" dirty="0" err="1"/>
              <a:t>trong</a:t>
            </a:r>
            <a:r>
              <a:rPr lang="en-US" dirty="0"/>
              <a:t> </a:t>
            </a:r>
            <a:r>
              <a:rPr lang="en-US" dirty="0" err="1"/>
              <a:t>hình</a:t>
            </a:r>
            <a:r>
              <a:rPr lang="en-US" dirty="0"/>
              <a:t>? </a:t>
            </a:r>
            <a:r>
              <a:rPr lang="en-US" dirty="0" err="1"/>
              <a:t>Chính</a:t>
            </a:r>
            <a:r>
              <a:rPr lang="en-US" dirty="0"/>
              <a:t> </a:t>
            </a:r>
            <a:r>
              <a:rPr lang="en-US" dirty="0" err="1"/>
              <a:t>xác</a:t>
            </a:r>
            <a:r>
              <a:rPr lang="en-US" dirty="0"/>
              <a:t>! </a:t>
            </a:r>
            <a:r>
              <a:rPr lang="en-US" dirty="0" err="1"/>
              <a:t>Trong</a:t>
            </a:r>
            <a:r>
              <a:rPr lang="en-US" dirty="0"/>
              <a:t> </a:t>
            </a:r>
            <a:r>
              <a:rPr lang="en-US" dirty="0" err="1"/>
              <a:t>hình</a:t>
            </a:r>
            <a:r>
              <a:rPr lang="en-US" dirty="0"/>
              <a:t> </a:t>
            </a:r>
            <a:r>
              <a:rPr lang="en-US" dirty="0" err="1"/>
              <a:t>có</a:t>
            </a:r>
            <a:r>
              <a:rPr lang="en-US" dirty="0"/>
              <a:t> 3 </a:t>
            </a:r>
            <a:r>
              <a:rPr lang="en-US" dirty="0" err="1"/>
              <a:t>chú</a:t>
            </a:r>
            <a:r>
              <a:rPr lang="en-US" dirty="0"/>
              <a:t> </a:t>
            </a:r>
            <a:r>
              <a:rPr lang="en-US" dirty="0" err="1"/>
              <a:t>chó</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cần</a:t>
            </a:r>
            <a:r>
              <a:rPr lang="en-US" dirty="0"/>
              <a:t> </a:t>
            </a:r>
            <a:r>
              <a:rPr lang="en-US" dirty="0" err="1"/>
              <a:t>điên</a:t>
            </a:r>
            <a:r>
              <a:rPr lang="en-US" dirty="0"/>
              <a:t> </a:t>
            </a:r>
            <a:r>
              <a:rPr lang="en-US" dirty="0" err="1"/>
              <a:t>là</a:t>
            </a:r>
            <a:r>
              <a:rPr lang="en-US" dirty="0"/>
              <a:t> </a:t>
            </a:r>
            <a:r>
              <a:rPr lang="en-US" dirty="0" err="1"/>
              <a:t>số</a:t>
            </a:r>
            <a:r>
              <a:rPr lang="en-US" dirty="0"/>
              <a:t> 3.</a:t>
            </a:r>
          </a:p>
        </p:txBody>
      </p:sp>
      <p:sp>
        <p:nvSpPr>
          <p:cNvPr id="4" name="Slide Number Placeholder 3"/>
          <p:cNvSpPr>
            <a:spLocks noGrp="1"/>
          </p:cNvSpPr>
          <p:nvPr>
            <p:ph type="sldNum" sz="quarter" idx="5"/>
          </p:nvPr>
        </p:nvSpPr>
        <p:spPr/>
        <p:txBody>
          <a:bodyPr/>
          <a:lstStyle/>
          <a:p>
            <a:fld id="{AF65F507-1483-497D-B293-80E7E228D0D4}" type="slidenum">
              <a:rPr lang="en-US" smtClean="0"/>
              <a:t>5</a:t>
            </a:fld>
            <a:endParaRPr lang="en-US"/>
          </a:p>
        </p:txBody>
      </p:sp>
    </p:spTree>
    <p:extLst>
      <p:ext uri="{BB962C8B-B14F-4D97-AF65-F5344CB8AC3E}">
        <p14:creationId xmlns:p14="http://schemas.microsoft.com/office/powerpoint/2010/main" val="237802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đây</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chú</a:t>
            </a:r>
            <a:r>
              <a:rPr lang="en-US" dirty="0"/>
              <a:t> </a:t>
            </a:r>
            <a:r>
              <a:rPr lang="en-US" dirty="0" err="1"/>
              <a:t>mèo</a:t>
            </a:r>
            <a:r>
              <a:rPr lang="en-US" dirty="0"/>
              <a:t> </a:t>
            </a:r>
            <a:r>
              <a:rPr lang="en-US" dirty="0" err="1"/>
              <a:t>nhỉ</a:t>
            </a:r>
            <a:r>
              <a:rPr lang="en-US" dirty="0"/>
              <a:t>? A… </a:t>
            </a:r>
            <a:r>
              <a:rPr lang="en-US" dirty="0" err="1"/>
              <a:t>đúng</a:t>
            </a:r>
            <a:r>
              <a:rPr lang="en-US" dirty="0"/>
              <a:t> </a:t>
            </a:r>
            <a:r>
              <a:rPr lang="en-US" dirty="0" err="1"/>
              <a:t>rồi</a:t>
            </a:r>
            <a:r>
              <a:rPr lang="en-US" dirty="0"/>
              <a:t>. </a:t>
            </a:r>
            <a:r>
              <a:rPr lang="en-US" dirty="0" err="1"/>
              <a:t>Chúng</a:t>
            </a:r>
            <a:r>
              <a:rPr lang="en-US" dirty="0"/>
              <a:t> ta </a:t>
            </a:r>
            <a:r>
              <a:rPr lang="en-US" dirty="0" err="1"/>
              <a:t>cần</a:t>
            </a:r>
            <a:r>
              <a:rPr lang="en-US" dirty="0"/>
              <a:t> </a:t>
            </a:r>
            <a:r>
              <a:rPr lang="en-US" dirty="0" err="1"/>
              <a:t>điền</a:t>
            </a:r>
            <a:r>
              <a:rPr lang="en-US" dirty="0"/>
              <a:t> </a:t>
            </a:r>
            <a:r>
              <a:rPr lang="en-US" dirty="0" err="1"/>
              <a:t>số</a:t>
            </a:r>
            <a:r>
              <a:rPr lang="en-US" dirty="0"/>
              <a:t> 2 </a:t>
            </a:r>
            <a:r>
              <a:rPr lang="en-US" dirty="0" err="1"/>
              <a:t>vì</a:t>
            </a:r>
            <a:r>
              <a:rPr lang="en-US" dirty="0"/>
              <a:t> </a:t>
            </a:r>
            <a:r>
              <a:rPr lang="en-US" dirty="0" err="1"/>
              <a:t>có</a:t>
            </a:r>
            <a:r>
              <a:rPr lang="en-US" dirty="0"/>
              <a:t> 2 </a:t>
            </a:r>
            <a:r>
              <a:rPr lang="en-US" dirty="0" err="1"/>
              <a:t>chú</a:t>
            </a:r>
            <a:r>
              <a:rPr lang="en-US" dirty="0"/>
              <a:t> </a:t>
            </a:r>
            <a:r>
              <a:rPr lang="en-US" dirty="0" err="1"/>
              <a:t>mèo</a:t>
            </a:r>
            <a:r>
              <a:rPr lang="en-US" dirty="0"/>
              <a:t> ở </a:t>
            </a:r>
            <a:r>
              <a:rPr lang="en-US" dirty="0" err="1"/>
              <a:t>trong</a:t>
            </a:r>
            <a:r>
              <a:rPr lang="en-US" dirty="0"/>
              <a:t> </a:t>
            </a:r>
            <a:r>
              <a:rPr lang="en-US" dirty="0" err="1"/>
              <a:t>hình</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6</a:t>
            </a:fld>
            <a:endParaRPr lang="en-US"/>
          </a:p>
        </p:txBody>
      </p:sp>
    </p:spTree>
    <p:extLst>
      <p:ext uri="{BB962C8B-B14F-4D97-AF65-F5344CB8AC3E}">
        <p14:creationId xmlns:p14="http://schemas.microsoft.com/office/powerpoint/2010/main" val="394631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Chíp</a:t>
            </a:r>
            <a:r>
              <a:rPr lang="en-US" dirty="0"/>
              <a:t> chip </a:t>
            </a:r>
            <a:r>
              <a:rPr lang="en-US" dirty="0" err="1"/>
              <a:t>chip</a:t>
            </a:r>
            <a:r>
              <a:rPr lang="en-US" dirty="0"/>
              <a:t> </a:t>
            </a:r>
            <a:r>
              <a:rPr lang="en-US" dirty="0" err="1"/>
              <a:t>chip</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chúng</a:t>
            </a:r>
            <a:r>
              <a:rPr lang="en-US" dirty="0"/>
              <a:t> </a:t>
            </a:r>
            <a:r>
              <a:rPr lang="en-US" dirty="0" err="1"/>
              <a:t>tớ</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gà</a:t>
            </a:r>
            <a:r>
              <a:rPr lang="en-US" dirty="0"/>
              <a:t> con? </a:t>
            </a:r>
            <a:r>
              <a:rPr lang="en-US" dirty="0" err="1"/>
              <a:t>Các</a:t>
            </a:r>
            <a:r>
              <a:rPr lang="en-US" dirty="0"/>
              <a:t> </a:t>
            </a:r>
            <a:r>
              <a:rPr lang="en-US" dirty="0" err="1"/>
              <a:t>bạn</a:t>
            </a:r>
            <a:r>
              <a:rPr lang="en-US" dirty="0"/>
              <a:t> </a:t>
            </a:r>
            <a:r>
              <a:rPr lang="en-US" dirty="0" err="1"/>
              <a:t>giỏi</a:t>
            </a:r>
            <a:r>
              <a:rPr lang="en-US" dirty="0"/>
              <a:t> </a:t>
            </a:r>
            <a:r>
              <a:rPr lang="en-US" dirty="0" err="1"/>
              <a:t>lắm</a:t>
            </a:r>
            <a:r>
              <a:rPr lang="en-US" dirty="0"/>
              <a:t>!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chắc</a:t>
            </a:r>
            <a:r>
              <a:rPr lang="en-US" dirty="0"/>
              <a:t> </a:t>
            </a:r>
            <a:r>
              <a:rPr lang="en-US" dirty="0" err="1"/>
              <a:t>haenr</a:t>
            </a:r>
            <a:r>
              <a:rPr lang="en-US" dirty="0"/>
              <a:t> </a:t>
            </a:r>
            <a:r>
              <a:rPr lang="en-US" dirty="0" err="1"/>
              <a:t>là</a:t>
            </a:r>
            <a:r>
              <a:rPr lang="en-US" dirty="0"/>
              <a:t> </a:t>
            </a:r>
            <a:r>
              <a:rPr lang="en-US" dirty="0" err="1"/>
              <a:t>số</a:t>
            </a:r>
            <a:r>
              <a:rPr lang="en-US" dirty="0"/>
              <a:t> 4 </a:t>
            </a:r>
            <a:r>
              <a:rPr lang="en-US" dirty="0" err="1"/>
              <a:t>rồi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7</a:t>
            </a:fld>
            <a:endParaRPr lang="en-US"/>
          </a:p>
        </p:txBody>
      </p:sp>
    </p:spTree>
    <p:extLst>
      <p:ext uri="{BB962C8B-B14F-4D97-AF65-F5344CB8AC3E}">
        <p14:creationId xmlns:p14="http://schemas.microsoft.com/office/powerpoint/2010/main" val="54059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bạn</a:t>
            </a:r>
            <a:r>
              <a:rPr lang="en-US" dirty="0"/>
              <a:t> </a:t>
            </a:r>
            <a:r>
              <a:rPr lang="en-US" dirty="0" err="1"/>
              <a:t>có</a:t>
            </a:r>
            <a:r>
              <a:rPr lang="en-US" dirty="0"/>
              <a:t> </a:t>
            </a:r>
            <a:r>
              <a:rPr lang="en-US" dirty="0" err="1"/>
              <a:t>nhìn</a:t>
            </a:r>
            <a:r>
              <a:rPr lang="en-US" dirty="0"/>
              <a:t> </a:t>
            </a:r>
            <a:r>
              <a:rPr lang="en-US" dirty="0" err="1"/>
              <a:t>thấy</a:t>
            </a:r>
            <a:r>
              <a:rPr lang="en-US" dirty="0"/>
              <a:t> </a:t>
            </a:r>
            <a:r>
              <a:rPr lang="en-US" dirty="0" err="1"/>
              <a:t>thỏ</a:t>
            </a:r>
            <a:r>
              <a:rPr lang="en-US" dirty="0"/>
              <a:t> </a:t>
            </a:r>
            <a:r>
              <a:rPr lang="en-US" dirty="0" err="1"/>
              <a:t>hồng</a:t>
            </a:r>
            <a:r>
              <a:rPr lang="en-US" dirty="0"/>
              <a:t> </a:t>
            </a:r>
            <a:r>
              <a:rPr lang="en-US" dirty="0" err="1"/>
              <a:t>xinh</a:t>
            </a:r>
            <a:r>
              <a:rPr lang="en-US" dirty="0"/>
              <a:t> </a:t>
            </a:r>
            <a:r>
              <a:rPr lang="en-US" dirty="0" err="1"/>
              <a:t>xắn</a:t>
            </a:r>
            <a:r>
              <a:rPr lang="en-US" dirty="0"/>
              <a:t> ko, </a:t>
            </a:r>
            <a:r>
              <a:rPr lang="en-US" dirty="0" err="1"/>
              <a:t>chúng</a:t>
            </a:r>
            <a:r>
              <a:rPr lang="en-US" dirty="0"/>
              <a:t> </a:t>
            </a:r>
            <a:r>
              <a:rPr lang="en-US" dirty="0" err="1"/>
              <a:t>mình</a:t>
            </a:r>
            <a:r>
              <a:rPr lang="en-US" dirty="0"/>
              <a:t> </a:t>
            </a:r>
            <a:r>
              <a:rPr lang="en-US" dirty="0" err="1"/>
              <a:t>phải</a:t>
            </a:r>
            <a:r>
              <a:rPr lang="en-US" dirty="0"/>
              <a:t> </a:t>
            </a:r>
            <a:r>
              <a:rPr lang="en-US" dirty="0" err="1"/>
              <a:t>điền</a:t>
            </a:r>
            <a:r>
              <a:rPr lang="en-US" dirty="0"/>
              <a:t> </a:t>
            </a:r>
            <a:r>
              <a:rPr lang="en-US" dirty="0" err="1"/>
              <a:t>số</a:t>
            </a:r>
            <a:r>
              <a:rPr lang="en-US" dirty="0"/>
              <a:t> </a:t>
            </a:r>
            <a:r>
              <a:rPr lang="en-US" dirty="0" err="1"/>
              <a:t>mấy</a:t>
            </a:r>
            <a:r>
              <a:rPr lang="en-US" dirty="0"/>
              <a:t> </a:t>
            </a:r>
            <a:r>
              <a:rPr lang="en-US" dirty="0" err="1"/>
              <a:t>nhỉ</a:t>
            </a:r>
            <a:r>
              <a:rPr lang="en-US" dirty="0"/>
              <a:t>? </a:t>
            </a:r>
            <a:r>
              <a:rPr lang="en-US" dirty="0" err="1"/>
              <a:t>Chúng</a:t>
            </a:r>
            <a:r>
              <a:rPr lang="en-US" dirty="0"/>
              <a:t> ta </a:t>
            </a:r>
            <a:r>
              <a:rPr lang="en-US" dirty="0" err="1"/>
              <a:t>cùng</a:t>
            </a:r>
            <a:r>
              <a:rPr lang="en-US" dirty="0"/>
              <a:t> </a:t>
            </a:r>
            <a:r>
              <a:rPr lang="en-US" dirty="0" err="1"/>
              <a:t>xem</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8</a:t>
            </a:fld>
            <a:endParaRPr lang="en-US"/>
          </a:p>
        </p:txBody>
      </p:sp>
    </p:spTree>
    <p:extLst>
      <p:ext uri="{BB962C8B-B14F-4D97-AF65-F5344CB8AC3E}">
        <p14:creationId xmlns:p14="http://schemas.microsoft.com/office/powerpoint/2010/main" val="107256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A </a:t>
            </a:r>
            <a:r>
              <a:rPr lang="en-US" dirty="0" err="1"/>
              <a:t>những</a:t>
            </a:r>
            <a:r>
              <a:rPr lang="en-US" dirty="0"/>
              <a:t> </a:t>
            </a:r>
            <a:r>
              <a:rPr lang="en-US" dirty="0" err="1"/>
              <a:t>chú</a:t>
            </a:r>
            <a:r>
              <a:rPr lang="en-US" dirty="0"/>
              <a:t> </a:t>
            </a:r>
            <a:r>
              <a:rPr lang="en-US" dirty="0" err="1"/>
              <a:t>vịt</a:t>
            </a:r>
            <a:r>
              <a:rPr lang="en-US" dirty="0"/>
              <a:t> </a:t>
            </a:r>
            <a:r>
              <a:rPr lang="en-US" dirty="0" err="1"/>
              <a:t>đang</a:t>
            </a:r>
            <a:r>
              <a:rPr lang="en-US" dirty="0"/>
              <a:t> </a:t>
            </a:r>
            <a:r>
              <a:rPr lang="en-US" dirty="0" err="1"/>
              <a:t>đứng</a:t>
            </a:r>
            <a:r>
              <a:rPr lang="en-US" dirty="0"/>
              <a:t> kia </a:t>
            </a:r>
            <a:r>
              <a:rPr lang="en-US" dirty="0" err="1"/>
              <a:t>rồi</a:t>
            </a:r>
            <a:r>
              <a:rPr lang="en-US" dirty="0"/>
              <a:t>. </a:t>
            </a:r>
            <a:r>
              <a:rPr lang="en-US" dirty="0" err="1"/>
              <a:t>Chúng</a:t>
            </a:r>
            <a:r>
              <a:rPr lang="en-US" dirty="0"/>
              <a:t> ta </a:t>
            </a:r>
            <a:r>
              <a:rPr lang="en-US" dirty="0" err="1"/>
              <a:t>cùng</a:t>
            </a:r>
            <a:r>
              <a:rPr lang="en-US" dirty="0"/>
              <a:t> </a:t>
            </a:r>
            <a:r>
              <a:rPr lang="en-US" dirty="0" err="1"/>
              <a:t>đếm</a:t>
            </a:r>
            <a:r>
              <a:rPr lang="en-US" dirty="0"/>
              <a:t> </a:t>
            </a:r>
            <a:r>
              <a:rPr lang="en-US" dirty="0" err="1"/>
              <a:t>nhé</a:t>
            </a:r>
            <a:r>
              <a:rPr lang="en-US" dirty="0"/>
              <a:t>. 1…5.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là</a:t>
            </a:r>
            <a:r>
              <a:rPr lang="en-US" dirty="0"/>
              <a:t> </a:t>
            </a:r>
            <a:r>
              <a:rPr lang="en-US" dirty="0" err="1"/>
              <a:t>số</a:t>
            </a:r>
            <a:r>
              <a:rPr lang="en-US" dirty="0"/>
              <a:t> 5. </a:t>
            </a:r>
            <a:r>
              <a:rPr lang="en-US" dirty="0" err="1"/>
              <a:t>Các</a:t>
            </a:r>
            <a:r>
              <a:rPr lang="en-US" dirty="0"/>
              <a:t> con ạ, </a:t>
            </a:r>
            <a:r>
              <a:rPr lang="en-US" dirty="0" err="1"/>
              <a:t>vừa</a:t>
            </a:r>
            <a:r>
              <a:rPr lang="en-US" dirty="0"/>
              <a:t> </a:t>
            </a:r>
            <a:r>
              <a:rPr lang="en-US" dirty="0" err="1"/>
              <a:t>rồi</a:t>
            </a:r>
            <a:r>
              <a:rPr lang="en-US" dirty="0"/>
              <a:t> </a:t>
            </a:r>
            <a:r>
              <a:rPr lang="en-US" dirty="0" err="1"/>
              <a:t>chúng</a:t>
            </a:r>
            <a:r>
              <a:rPr lang="en-US" dirty="0"/>
              <a:t> ta </a:t>
            </a:r>
            <a:r>
              <a:rPr lang="en-US" dirty="0" err="1"/>
              <a:t>đã</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1 </a:t>
            </a:r>
            <a:r>
              <a:rPr lang="en-US" dirty="0" err="1"/>
              <a:t>rồi</a:t>
            </a:r>
            <a:r>
              <a:rPr lang="en-US" dirty="0"/>
              <a:t>. Qua BT </a:t>
            </a:r>
            <a:r>
              <a:rPr lang="en-US" dirty="0" err="1"/>
              <a:t>này</a:t>
            </a:r>
            <a:r>
              <a:rPr lang="en-US" dirty="0"/>
              <a:t> </a:t>
            </a:r>
            <a:r>
              <a:rPr lang="en-US" dirty="0" err="1"/>
              <a:t>các</a:t>
            </a:r>
            <a:r>
              <a:rPr lang="en-US" dirty="0"/>
              <a:t> con </a:t>
            </a:r>
            <a:r>
              <a:rPr lang="en-US" dirty="0" err="1"/>
              <a:t>đã</a:t>
            </a:r>
            <a:r>
              <a:rPr lang="en-US" dirty="0"/>
              <a:t> </a:t>
            </a:r>
            <a:r>
              <a:rPr lang="en-US" dirty="0" err="1"/>
              <a:t>được</a:t>
            </a:r>
            <a:r>
              <a:rPr lang="en-US" dirty="0"/>
              <a:t> </a:t>
            </a:r>
            <a:r>
              <a:rPr lang="en-US" dirty="0" err="1"/>
              <a:t>rèn</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các</a:t>
            </a:r>
            <a:r>
              <a:rPr lang="en-US" dirty="0"/>
              <a:t> </a:t>
            </a:r>
            <a:r>
              <a:rPr lang="en-US" dirty="0" err="1"/>
              <a:t>sô</a:t>
            </a:r>
            <a:r>
              <a:rPr lang="en-US" dirty="0"/>
              <a:t> </a:t>
            </a:r>
            <a:r>
              <a:rPr lang="en-US" dirty="0" err="1"/>
              <a:t>từ</a:t>
            </a:r>
            <a:r>
              <a:rPr lang="en-US" dirty="0"/>
              <a:t> 0 </a:t>
            </a:r>
            <a:r>
              <a:rPr lang="en-US" dirty="0" err="1"/>
              <a:t>đến</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9</a:t>
            </a:fld>
            <a:endParaRPr lang="en-US"/>
          </a:p>
        </p:txBody>
      </p:sp>
    </p:spTree>
    <p:extLst>
      <p:ext uri="{BB962C8B-B14F-4D97-AF65-F5344CB8AC3E}">
        <p14:creationId xmlns:p14="http://schemas.microsoft.com/office/powerpoint/2010/main" val="54147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770857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0674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18793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61088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25537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13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3059536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629994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135247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413059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47612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7596859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0100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6237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159664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716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1552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003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43346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18295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6533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0710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5175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13244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5414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421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9894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17/09/2021</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63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17/09/2021</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423351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1.xml"/><Relationship Id="rId18" Type="http://schemas.openxmlformats.org/officeDocument/2006/relationships/image" Target="../media/image13.png"/><Relationship Id="rId3" Type="http://schemas.openxmlformats.org/officeDocument/2006/relationships/slide" Target="slide15.xml"/><Relationship Id="rId7" Type="http://schemas.openxmlformats.org/officeDocument/2006/relationships/slide" Target="slide6.xml"/><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notesSlide" Target="../notesSlides/notesSlide10.xml"/><Relationship Id="rId16"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 Target="slide18.xml"/><Relationship Id="rId11" Type="http://schemas.openxmlformats.org/officeDocument/2006/relationships/slide" Target="slide9.xml"/><Relationship Id="rId5" Type="http://schemas.openxmlformats.org/officeDocument/2006/relationships/slide" Target="slide17.xml"/><Relationship Id="rId15" Type="http://schemas.openxmlformats.org/officeDocument/2006/relationships/image" Target="../media/image10.png"/><Relationship Id="rId10" Type="http://schemas.openxmlformats.org/officeDocument/2006/relationships/image" Target="../media/image7.png"/><Relationship Id="rId19" Type="http://schemas.openxmlformats.org/officeDocument/2006/relationships/image" Target="../media/image14.png"/><Relationship Id="rId4" Type="http://schemas.openxmlformats.org/officeDocument/2006/relationships/slide" Target="slide5.xml"/><Relationship Id="rId9" Type="http://schemas.openxmlformats.org/officeDocument/2006/relationships/slide" Target="slide7.xml"/><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9.png"/><Relationship Id="rId3" Type="http://schemas.openxmlformats.org/officeDocument/2006/relationships/slide" Target="slide14.xml"/><Relationship Id="rId7" Type="http://schemas.openxmlformats.org/officeDocument/2006/relationships/image" Target="../media/image36.png"/><Relationship Id="rId12" Type="http://schemas.openxmlformats.org/officeDocument/2006/relationships/slide" Target="slide18.xml"/><Relationship Id="rId2" Type="http://schemas.openxmlformats.org/officeDocument/2006/relationships/notesSlide" Target="../notesSlides/notesSlide12.xml"/><Relationship Id="rId16"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slide" Target="slide15.xml"/><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slide" Target="slide17.xml"/><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slide" Target="slide19.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slide" Target="slide2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gif"/></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gif"/></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gif"/></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gif"/></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1.xml"/><Relationship Id="rId18" Type="http://schemas.openxmlformats.org/officeDocument/2006/relationships/image" Target="../media/image13.png"/><Relationship Id="rId3" Type="http://schemas.openxmlformats.org/officeDocument/2006/relationships/slide" Target="slide15.xml"/><Relationship Id="rId7" Type="http://schemas.openxmlformats.org/officeDocument/2006/relationships/slide" Target="slide6.xml"/><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 Target="slide18.xml"/><Relationship Id="rId11" Type="http://schemas.openxmlformats.org/officeDocument/2006/relationships/slide" Target="slide9.xml"/><Relationship Id="rId5" Type="http://schemas.openxmlformats.org/officeDocument/2006/relationships/slide" Target="slide17.xml"/><Relationship Id="rId15" Type="http://schemas.openxmlformats.org/officeDocument/2006/relationships/image" Target="../media/image10.png"/><Relationship Id="rId10" Type="http://schemas.openxmlformats.org/officeDocument/2006/relationships/image" Target="../media/image7.png"/><Relationship Id="rId19" Type="http://schemas.openxmlformats.org/officeDocument/2006/relationships/image" Target="../media/image14.png"/><Relationship Id="rId4" Type="http://schemas.openxmlformats.org/officeDocument/2006/relationships/slide" Target="slide5.xml"/><Relationship Id="rId9" Type="http://schemas.openxmlformats.org/officeDocument/2006/relationships/slide" Target="slide7.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245703" y="2325022"/>
            <a:ext cx="9634331" cy="897233"/>
          </a:xfrm>
          <a:prstGeom prst="rect">
            <a:avLst/>
          </a:prstGeom>
          <a:noFill/>
          <a:ln>
            <a:noFill/>
          </a:ln>
        </p:spPr>
        <p:txBody>
          <a:bodyPr wrap="square" rtlCol="0">
            <a:spAutoFit/>
          </a:bodyPr>
          <a:lstStyle/>
          <a:p>
            <a:pPr algn="ctr">
              <a:lnSpc>
                <a:spcPct val="120000"/>
              </a:lnSpc>
            </a:pPr>
            <a:r>
              <a:rPr lang="vi-VN" sz="4800" b="1" dirty="0">
                <a:ln w="22225">
                  <a:solidFill>
                    <a:schemeClr val="accent6">
                      <a:lumMod val="50000"/>
                    </a:schemeClr>
                  </a:solidFill>
                  <a:prstDash val="solid"/>
                </a:ln>
                <a:solidFill>
                  <a:srgbClr val="FFFF00"/>
                </a:solidFill>
              </a:rPr>
              <a:t>B</a:t>
            </a:r>
            <a:r>
              <a:rPr lang="en-US" sz="4800" b="1" dirty="0" err="1">
                <a:ln w="22225">
                  <a:solidFill>
                    <a:schemeClr val="accent6">
                      <a:lumMod val="50000"/>
                    </a:schemeClr>
                  </a:solidFill>
                  <a:prstDash val="solid"/>
                </a:ln>
                <a:solidFill>
                  <a:srgbClr val="FFFF00"/>
                </a:solidFill>
              </a:rPr>
              <a:t>ài</a:t>
            </a:r>
            <a:r>
              <a:rPr lang="en-US" sz="4800" b="1" dirty="0">
                <a:ln w="22225">
                  <a:solidFill>
                    <a:schemeClr val="accent6">
                      <a:lumMod val="50000"/>
                    </a:schemeClr>
                  </a:solidFill>
                  <a:prstDash val="solid"/>
                </a:ln>
                <a:solidFill>
                  <a:srgbClr val="FFFF00"/>
                </a:solidFill>
              </a:rPr>
              <a:t> 1: </a:t>
            </a:r>
            <a:r>
              <a:rPr lang="en-US" sz="4800" b="1" dirty="0" err="1">
                <a:ln w="22225">
                  <a:solidFill>
                    <a:schemeClr val="accent6">
                      <a:lumMod val="50000"/>
                    </a:schemeClr>
                  </a:solidFill>
                  <a:prstDash val="solid"/>
                </a:ln>
                <a:solidFill>
                  <a:srgbClr val="FFFF00"/>
                </a:solidFill>
              </a:rPr>
              <a:t>Các</a:t>
            </a:r>
            <a:r>
              <a:rPr lang="en-US" sz="4800" b="1" dirty="0">
                <a:ln w="22225">
                  <a:solidFill>
                    <a:schemeClr val="accent6">
                      <a:lumMod val="50000"/>
                    </a:schemeClr>
                  </a:solidFill>
                  <a:prstDash val="solid"/>
                </a:ln>
                <a:solidFill>
                  <a:srgbClr val="FFFF00"/>
                </a:solidFill>
              </a:rPr>
              <a:t> con </a:t>
            </a:r>
            <a:r>
              <a:rPr lang="en-US" sz="4800" b="1" dirty="0" err="1">
                <a:ln w="22225">
                  <a:solidFill>
                    <a:schemeClr val="accent6">
                      <a:lumMod val="50000"/>
                    </a:schemeClr>
                  </a:solidFill>
                  <a:prstDash val="solid"/>
                </a:ln>
                <a:solidFill>
                  <a:srgbClr val="FFFF00"/>
                </a:solidFill>
              </a:rPr>
              <a:t>số</a:t>
            </a:r>
            <a:r>
              <a:rPr lang="en-US" sz="4800" b="1" dirty="0">
                <a:ln w="22225">
                  <a:solidFill>
                    <a:schemeClr val="accent6">
                      <a:lumMod val="50000"/>
                    </a:schemeClr>
                  </a:solidFill>
                  <a:prstDash val="solid"/>
                </a:ln>
                <a:solidFill>
                  <a:srgbClr val="FFFF00"/>
                </a:solidFill>
              </a:rPr>
              <a:t> 0,1, 2, 3, 4, 5 </a:t>
            </a:r>
            <a:endParaRPr lang="vi-VN" sz="4800" b="1" dirty="0">
              <a:ln w="22225">
                <a:solidFill>
                  <a:schemeClr val="accent6">
                    <a:lumMod val="50000"/>
                  </a:schemeClr>
                </a:solidFill>
                <a:prstDash val="solid"/>
              </a:ln>
              <a:solidFill>
                <a:srgbClr val="FFFF00"/>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049412" y="723258"/>
            <a:ext cx="2205877" cy="1240636"/>
            <a:chOff x="1523997" y="1729"/>
            <a:chExt cx="2233188" cy="101359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66434" y="1729"/>
              <a:ext cx="2190751" cy="980661"/>
              <a:chOff x="1548899" y="3224"/>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48899" y="3224"/>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080"/>
            </a:xfrm>
            <a:prstGeom prst="rect">
              <a:avLst/>
            </a:prstGeom>
            <a:noFill/>
          </p:spPr>
          <p:txBody>
            <a:bodyPr wrap="square" rtlCol="0">
              <a:spAutoFit/>
            </a:bodyPr>
            <a:lstStyle/>
            <a:p>
              <a:pPr algn="ctr"/>
              <a:r>
                <a:rPr lang="vi-VN" sz="3200" b="1" dirty="0">
                  <a:solidFill>
                    <a:schemeClr val="accent6">
                      <a:lumMod val="75000"/>
                    </a:schemeClr>
                  </a:solidFill>
                  <a:latin typeface="+mj-lt"/>
                </a:rPr>
                <a:t>CHỦ ĐỀ </a:t>
              </a:r>
              <a:r>
                <a:rPr lang="en-US" sz="3200" b="1" dirty="0">
                  <a:solidFill>
                    <a:schemeClr val="accent6">
                      <a:lumMod val="75000"/>
                    </a:schemeClr>
                  </a:solidFill>
                  <a:latin typeface="+mj-lt"/>
                </a:rPr>
                <a:t>1</a:t>
              </a:r>
              <a:endParaRPr lang="vi-VN" sz="3200" b="1"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79471" y="839225"/>
            <a:ext cx="7942521" cy="1107996"/>
          </a:xfrm>
          <a:prstGeom prst="rect">
            <a:avLst/>
          </a:prstGeom>
          <a:noFill/>
        </p:spPr>
        <p:txBody>
          <a:bodyPr wrap="square" rtlCol="0">
            <a:spAutoFit/>
          </a:bodyPr>
          <a:lstStyle/>
          <a:p>
            <a:pPr algn="ctr"/>
            <a:r>
              <a:rPr lang="en-US" sz="6600" b="1" dirty="0" err="1">
                <a:solidFill>
                  <a:srgbClr val="FF0000"/>
                </a:solidFill>
                <a:latin typeface="+mj-lt"/>
              </a:rPr>
              <a:t>Các</a:t>
            </a:r>
            <a:r>
              <a:rPr lang="en-US" sz="6600" b="1" dirty="0">
                <a:solidFill>
                  <a:srgbClr val="FF0000"/>
                </a:solidFill>
                <a:latin typeface="+mj-lt"/>
              </a:rPr>
              <a:t> con </a:t>
            </a:r>
            <a:r>
              <a:rPr lang="en-US" sz="6600" b="1" dirty="0" err="1">
                <a:solidFill>
                  <a:srgbClr val="FF0000"/>
                </a:solidFill>
                <a:latin typeface="+mj-lt"/>
              </a:rPr>
              <a:t>số</a:t>
            </a:r>
            <a:r>
              <a:rPr lang="en-US" sz="6600" b="1" dirty="0">
                <a:solidFill>
                  <a:srgbClr val="FF0000"/>
                </a:solidFill>
                <a:latin typeface="+mj-lt"/>
              </a:rPr>
              <a:t> </a:t>
            </a:r>
            <a:r>
              <a:rPr lang="en-US" sz="6600" b="1" dirty="0" err="1">
                <a:solidFill>
                  <a:srgbClr val="FF0000"/>
                </a:solidFill>
                <a:latin typeface="+mj-lt"/>
              </a:rPr>
              <a:t>từ</a:t>
            </a:r>
            <a:r>
              <a:rPr lang="en-US" sz="6600" b="1" dirty="0">
                <a:solidFill>
                  <a:srgbClr val="FF0000"/>
                </a:solidFill>
                <a:latin typeface="+mj-lt"/>
              </a:rPr>
              <a:t> 0 </a:t>
            </a:r>
            <a:r>
              <a:rPr lang="en-US" sz="6600" b="1" dirty="0" err="1">
                <a:solidFill>
                  <a:srgbClr val="FF0000"/>
                </a:solidFill>
                <a:latin typeface="+mj-lt"/>
              </a:rPr>
              <a:t>đến</a:t>
            </a:r>
            <a:r>
              <a:rPr lang="en-US" sz="6600" b="1" dirty="0">
                <a:solidFill>
                  <a:srgbClr val="FF0000"/>
                </a:solidFill>
                <a:latin typeface="+mj-lt"/>
              </a:rPr>
              <a:t> 10 </a:t>
            </a:r>
          </a:p>
        </p:txBody>
      </p:sp>
      <p:sp>
        <p:nvSpPr>
          <p:cNvPr id="9" name="TextBox 8">
            <a:extLst>
              <a:ext uri="{FF2B5EF4-FFF2-40B4-BE49-F238E27FC236}">
                <a16:creationId xmlns:a16="http://schemas.microsoft.com/office/drawing/2014/main" id="{5248C349-D723-4013-8E21-77BAD3D2FCF4}"/>
              </a:ext>
            </a:extLst>
          </p:cNvPr>
          <p:cNvSpPr txBox="1"/>
          <p:nvPr/>
        </p:nvSpPr>
        <p:spPr>
          <a:xfrm>
            <a:off x="4056697" y="3583383"/>
            <a:ext cx="3854665" cy="769441"/>
          </a:xfrm>
          <a:prstGeom prst="rect">
            <a:avLst/>
          </a:prstGeom>
          <a:noFill/>
        </p:spPr>
        <p:txBody>
          <a:bodyPr wrap="square" rtlCol="0">
            <a:spAutoFit/>
          </a:bodyPr>
          <a:lstStyle/>
          <a:p>
            <a:pPr algn="ctr"/>
            <a:r>
              <a:rPr lang="en-US" sz="4400" b="1" i="1" dirty="0">
                <a:solidFill>
                  <a:srgbClr val="002060"/>
                </a:solidFill>
                <a:effectLst>
                  <a:outerShdw blurRad="38100" dist="38100" dir="2700000" algn="tl">
                    <a:srgbClr val="000000">
                      <a:alpha val="43137"/>
                    </a:srgbClr>
                  </a:outerShdw>
                </a:effectLst>
              </a:rPr>
              <a:t>TIẾT 2</a:t>
            </a:r>
          </a:p>
        </p:txBody>
      </p:sp>
    </p:spTree>
    <p:custDataLst>
      <p:tags r:id="rId1"/>
    </p:custDataLst>
    <p:extLst>
      <p:ext uri="{BB962C8B-B14F-4D97-AF65-F5344CB8AC3E}">
        <p14:creationId xmlns:p14="http://schemas.microsoft.com/office/powerpoint/2010/main" val="2461006626"/>
      </p:ext>
    </p:extLst>
  </p:cSld>
  <p:clrMapOvr>
    <a:masterClrMapping/>
  </p:clrMapOvr>
  <mc:AlternateContent xmlns:mc="http://schemas.openxmlformats.org/markup-compatibility/2006" xmlns:p14="http://schemas.microsoft.com/office/powerpoint/2010/main">
    <mc:Choice Requires="p14">
      <p:transition spd="slow" p14:dur="1500" advTm="24878">
        <p:random/>
      </p:transition>
    </mc:Choice>
    <mc:Fallback xmlns="">
      <p:transition spd="slow" advTm="2487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hlinkClick r:id="rId3" action="ppaction://hlinksldjump"/>
          </p:cNvPr>
          <p:cNvSpPr/>
          <p:nvPr/>
        </p:nvSpPr>
        <p:spPr>
          <a:xfrm>
            <a:off x="7618768" y="207651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7" name="Rounded Rectangle 6">
            <a:hlinkClick r:id="rId4" action="ppaction://hlinksldjump"/>
          </p:cNvPr>
          <p:cNvSpPr/>
          <p:nvPr/>
        </p:nvSpPr>
        <p:spPr>
          <a:xfrm>
            <a:off x="2746229" y="205409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8" name="Rounded Rectangle 7">
            <a:hlinkClick r:id="rId5" action="ppaction://hlinksldjump"/>
          </p:cNvPr>
          <p:cNvSpPr/>
          <p:nvPr/>
        </p:nvSpPr>
        <p:spPr>
          <a:xfrm>
            <a:off x="2746229"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9" name="Rounded Rectangle 8">
            <a:hlinkClick r:id="rId6" action="ppaction://hlinksldjump"/>
          </p:cNvPr>
          <p:cNvSpPr/>
          <p:nvPr/>
        </p:nvSpPr>
        <p:spPr>
          <a:xfrm>
            <a:off x="5189718" y="2019005"/>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0" name="Rounded Rectangle 9">
            <a:hlinkClick r:id="" action="ppaction://noaction"/>
          </p:cNvPr>
          <p:cNvSpPr/>
          <p:nvPr/>
        </p:nvSpPr>
        <p:spPr>
          <a:xfrm>
            <a:off x="5189718" y="3869684"/>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1" name="Rounded Rectangle 10">
            <a:hlinkClick r:id="" action="ppaction://noaction"/>
          </p:cNvPr>
          <p:cNvSpPr/>
          <p:nvPr/>
        </p:nvSpPr>
        <p:spPr>
          <a:xfrm>
            <a:off x="7633207"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pic>
        <p:nvPicPr>
          <p:cNvPr id="12" name="Picture 1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7568" y="2290865"/>
            <a:ext cx="1529938" cy="1121954"/>
          </a:xfrm>
          <a:prstGeom prst="rect">
            <a:avLst/>
          </a:prstGeom>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194" y="2376606"/>
            <a:ext cx="1252116" cy="918219"/>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2761" y="4142680"/>
            <a:ext cx="1380978" cy="1012718"/>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96189" y="4084878"/>
            <a:ext cx="1541571" cy="1130486"/>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34690" y="4133031"/>
            <a:ext cx="547682" cy="547682"/>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63456" y="4152079"/>
            <a:ext cx="543918" cy="543918"/>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83397" y="4704476"/>
            <a:ext cx="496601" cy="496601"/>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28541" y="4703230"/>
            <a:ext cx="497847" cy="497847"/>
          </a:xfrm>
          <a:prstGeom prst="rect">
            <a:avLst/>
          </a:prstGeom>
        </p:spPr>
      </p:pic>
      <p:pic>
        <p:nvPicPr>
          <p:cNvPr id="3" name="Picture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9595" y="595467"/>
            <a:ext cx="2287521" cy="1143761"/>
          </a:xfrm>
          <a:prstGeom prst="rect">
            <a:avLst/>
          </a:prstGeom>
        </p:spPr>
      </p:pic>
      <p:sp>
        <p:nvSpPr>
          <p:cNvPr id="23" name="Content Placeholder 2">
            <a:extLst>
              <a:ext uri="{FF2B5EF4-FFF2-40B4-BE49-F238E27FC236}">
                <a16:creationId xmlns:a16="http://schemas.microsoft.com/office/drawing/2014/main" id="{FA41E75F-DA3F-AD44-BD29-53B147E38105}"/>
              </a:ext>
            </a:extLst>
          </p:cNvPr>
          <p:cNvSpPr txBox="1">
            <a:spLocks/>
          </p:cNvSpPr>
          <p:nvPr/>
        </p:nvSpPr>
        <p:spPr>
          <a:xfrm>
            <a:off x="2970518" y="1044382"/>
            <a:ext cx="694007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1.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 ?</a:t>
            </a:r>
          </a:p>
        </p:txBody>
      </p:sp>
      <p:sp>
        <p:nvSpPr>
          <p:cNvPr id="18" name="Rounded Rectangle 17"/>
          <p:cNvSpPr/>
          <p:nvPr/>
        </p:nvSpPr>
        <p:spPr>
          <a:xfrm>
            <a:off x="4500087" y="3254288"/>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0</a:t>
            </a:r>
          </a:p>
        </p:txBody>
      </p:sp>
      <p:sp>
        <p:nvSpPr>
          <p:cNvPr id="19" name="Rounded Rectangle 18"/>
          <p:cNvSpPr/>
          <p:nvPr/>
        </p:nvSpPr>
        <p:spPr>
          <a:xfrm>
            <a:off x="6980218" y="3232902"/>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smtClean="0">
                <a:solidFill>
                  <a:prstClr val="white"/>
                </a:solidFill>
                <a:latin typeface="Calibri" panose="020F0502020204030204" pitchFamily="34" charset="0"/>
              </a:rPr>
              <a:t>2</a:t>
            </a:r>
            <a:endParaRPr lang="en-GB" sz="2800" dirty="0">
              <a:solidFill>
                <a:prstClr val="white"/>
              </a:solidFill>
              <a:latin typeface="Calibri" panose="020F0502020204030204" pitchFamily="34" charset="0"/>
            </a:endParaRPr>
          </a:p>
        </p:txBody>
      </p:sp>
      <p:sp>
        <p:nvSpPr>
          <p:cNvPr id="24" name="Rounded Rectangle 23"/>
          <p:cNvSpPr/>
          <p:nvPr/>
        </p:nvSpPr>
        <p:spPr>
          <a:xfrm>
            <a:off x="9383657" y="3259994"/>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smtClean="0">
                <a:solidFill>
                  <a:prstClr val="white"/>
                </a:solidFill>
                <a:latin typeface="Calibri" panose="020F0502020204030204" pitchFamily="34" charset="0"/>
              </a:rPr>
              <a:t>3</a:t>
            </a:r>
            <a:endParaRPr lang="en-GB" sz="2800" dirty="0">
              <a:solidFill>
                <a:prstClr val="white"/>
              </a:solidFill>
              <a:latin typeface="Calibri" panose="020F0502020204030204" pitchFamily="34" charset="0"/>
            </a:endParaRPr>
          </a:p>
        </p:txBody>
      </p:sp>
      <p:sp>
        <p:nvSpPr>
          <p:cNvPr id="25" name="Rounded Rectangle 24"/>
          <p:cNvSpPr/>
          <p:nvPr/>
        </p:nvSpPr>
        <p:spPr>
          <a:xfrm>
            <a:off x="4500087" y="5080399"/>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smtClean="0">
                <a:solidFill>
                  <a:prstClr val="white"/>
                </a:solidFill>
                <a:latin typeface="Calibri" panose="020F0502020204030204" pitchFamily="34" charset="0"/>
              </a:rPr>
              <a:t>4</a:t>
            </a:r>
            <a:endParaRPr lang="en-GB" sz="2800" dirty="0">
              <a:solidFill>
                <a:prstClr val="white"/>
              </a:solidFill>
              <a:latin typeface="Calibri" panose="020F0502020204030204" pitchFamily="34" charset="0"/>
            </a:endParaRPr>
          </a:p>
        </p:txBody>
      </p:sp>
      <p:sp>
        <p:nvSpPr>
          <p:cNvPr id="26" name="Rounded Rectangle 25"/>
          <p:cNvSpPr/>
          <p:nvPr/>
        </p:nvSpPr>
        <p:spPr>
          <a:xfrm>
            <a:off x="6980218" y="5059013"/>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smtClean="0">
                <a:solidFill>
                  <a:prstClr val="white"/>
                </a:solidFill>
                <a:latin typeface="Calibri" panose="020F0502020204030204" pitchFamily="34" charset="0"/>
              </a:rPr>
              <a:t>1</a:t>
            </a:r>
            <a:endParaRPr lang="en-GB" sz="2800" dirty="0">
              <a:solidFill>
                <a:prstClr val="white"/>
              </a:solidFill>
              <a:latin typeface="Calibri" panose="020F0502020204030204" pitchFamily="34" charset="0"/>
            </a:endParaRPr>
          </a:p>
        </p:txBody>
      </p:sp>
      <p:sp>
        <p:nvSpPr>
          <p:cNvPr id="27" name="Rounded Rectangle 26"/>
          <p:cNvSpPr/>
          <p:nvPr/>
        </p:nvSpPr>
        <p:spPr>
          <a:xfrm>
            <a:off x="9383657" y="5086105"/>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smtClean="0">
                <a:solidFill>
                  <a:prstClr val="white"/>
                </a:solidFill>
                <a:latin typeface="Calibri" panose="020F0502020204030204" pitchFamily="34" charset="0"/>
              </a:rPr>
              <a:t>5</a:t>
            </a:r>
            <a:endParaRPr lang="en-GB" sz="2800" dirty="0">
              <a:solidFill>
                <a:prstClr val="white"/>
              </a:solidFill>
              <a:latin typeface="Calibri" panose="020F0502020204030204" pitchFamily="34" charset="0"/>
            </a:endParaRPr>
          </a:p>
        </p:txBody>
      </p:sp>
      <p:sp>
        <p:nvSpPr>
          <p:cNvPr id="4" name="Rectangle 3">
            <a:extLst>
              <a:ext uri="{FF2B5EF4-FFF2-40B4-BE49-F238E27FC236}">
                <a16:creationId xmlns:a16="http://schemas.microsoft.com/office/drawing/2014/main" id="{46EB4E08-4BB5-49B0-91FC-1E42FA96D840}"/>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767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200" fill="hold">
                                          <p:stCondLst>
                                            <p:cond delay="0"/>
                                          </p:stCondLst>
                                        </p:cTn>
                                        <p:tgtEl>
                                          <p:spTgt spid="13"/>
                                        </p:tgtEl>
                                        <p:attrNameLst>
                                          <p:attrName>r</p:attrName>
                                        </p:attrNameLst>
                                      </p:cBhvr>
                                    </p:animRot>
                                    <p:animRot by="-240000">
                                      <p:cBhvr>
                                        <p:cTn id="13" dur="400" fill="hold">
                                          <p:stCondLst>
                                            <p:cond delay="400"/>
                                          </p:stCondLst>
                                        </p:cTn>
                                        <p:tgtEl>
                                          <p:spTgt spid="13"/>
                                        </p:tgtEl>
                                        <p:attrNameLst>
                                          <p:attrName>r</p:attrName>
                                        </p:attrNameLst>
                                      </p:cBhvr>
                                    </p:animRot>
                                    <p:animRot by="240000">
                                      <p:cBhvr>
                                        <p:cTn id="14" dur="400" fill="hold">
                                          <p:stCondLst>
                                            <p:cond delay="800"/>
                                          </p:stCondLst>
                                        </p:cTn>
                                        <p:tgtEl>
                                          <p:spTgt spid="13"/>
                                        </p:tgtEl>
                                        <p:attrNameLst>
                                          <p:attrName>r</p:attrName>
                                        </p:attrNameLst>
                                      </p:cBhvr>
                                    </p:animRot>
                                    <p:animRot by="-240000">
                                      <p:cBhvr>
                                        <p:cTn id="15" dur="400" fill="hold">
                                          <p:stCondLst>
                                            <p:cond delay="1200"/>
                                          </p:stCondLst>
                                        </p:cTn>
                                        <p:tgtEl>
                                          <p:spTgt spid="13"/>
                                        </p:tgtEl>
                                        <p:attrNameLst>
                                          <p:attrName>r</p:attrName>
                                        </p:attrNameLst>
                                      </p:cBhvr>
                                    </p:animRot>
                                    <p:animRot by="120000">
                                      <p:cBhvr>
                                        <p:cTn id="16" dur="400" fill="hold">
                                          <p:stCondLst>
                                            <p:cond delay="1600"/>
                                          </p:stCondLst>
                                        </p:cTn>
                                        <p:tgtEl>
                                          <p:spTgt spid="13"/>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200" fill="hold">
                                          <p:stCondLst>
                                            <p:cond delay="0"/>
                                          </p:stCondLst>
                                        </p:cTn>
                                        <p:tgtEl>
                                          <p:spTgt spid="16"/>
                                        </p:tgtEl>
                                        <p:attrNameLst>
                                          <p:attrName>r</p:attrName>
                                        </p:attrNameLst>
                                      </p:cBhvr>
                                    </p:animRot>
                                    <p:animRot by="-240000">
                                      <p:cBhvr>
                                        <p:cTn id="19" dur="400" fill="hold">
                                          <p:stCondLst>
                                            <p:cond delay="400"/>
                                          </p:stCondLst>
                                        </p:cTn>
                                        <p:tgtEl>
                                          <p:spTgt spid="16"/>
                                        </p:tgtEl>
                                        <p:attrNameLst>
                                          <p:attrName>r</p:attrName>
                                        </p:attrNameLst>
                                      </p:cBhvr>
                                    </p:animRot>
                                    <p:animRot by="240000">
                                      <p:cBhvr>
                                        <p:cTn id="20" dur="400" fill="hold">
                                          <p:stCondLst>
                                            <p:cond delay="800"/>
                                          </p:stCondLst>
                                        </p:cTn>
                                        <p:tgtEl>
                                          <p:spTgt spid="16"/>
                                        </p:tgtEl>
                                        <p:attrNameLst>
                                          <p:attrName>r</p:attrName>
                                        </p:attrNameLst>
                                      </p:cBhvr>
                                    </p:animRot>
                                    <p:animRot by="-240000">
                                      <p:cBhvr>
                                        <p:cTn id="21" dur="400" fill="hold">
                                          <p:stCondLst>
                                            <p:cond delay="1200"/>
                                          </p:stCondLst>
                                        </p:cTn>
                                        <p:tgtEl>
                                          <p:spTgt spid="16"/>
                                        </p:tgtEl>
                                        <p:attrNameLst>
                                          <p:attrName>r</p:attrName>
                                        </p:attrNameLst>
                                      </p:cBhvr>
                                    </p:animRot>
                                    <p:animRot by="120000">
                                      <p:cBhvr>
                                        <p:cTn id="22" dur="400" fill="hold">
                                          <p:stCondLst>
                                            <p:cond delay="1600"/>
                                          </p:stCondLst>
                                        </p:cTn>
                                        <p:tgtEl>
                                          <p:spTgt spid="1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200" fill="hold">
                                          <p:stCondLst>
                                            <p:cond delay="0"/>
                                          </p:stCondLst>
                                        </p:cTn>
                                        <p:tgtEl>
                                          <p:spTgt spid="17"/>
                                        </p:tgtEl>
                                        <p:attrNameLst>
                                          <p:attrName>r</p:attrName>
                                        </p:attrNameLst>
                                      </p:cBhvr>
                                    </p:animRot>
                                    <p:animRot by="-240000">
                                      <p:cBhvr>
                                        <p:cTn id="25" dur="400" fill="hold">
                                          <p:stCondLst>
                                            <p:cond delay="400"/>
                                          </p:stCondLst>
                                        </p:cTn>
                                        <p:tgtEl>
                                          <p:spTgt spid="17"/>
                                        </p:tgtEl>
                                        <p:attrNameLst>
                                          <p:attrName>r</p:attrName>
                                        </p:attrNameLst>
                                      </p:cBhvr>
                                    </p:animRot>
                                    <p:animRot by="240000">
                                      <p:cBhvr>
                                        <p:cTn id="26" dur="400" fill="hold">
                                          <p:stCondLst>
                                            <p:cond delay="800"/>
                                          </p:stCondLst>
                                        </p:cTn>
                                        <p:tgtEl>
                                          <p:spTgt spid="17"/>
                                        </p:tgtEl>
                                        <p:attrNameLst>
                                          <p:attrName>r</p:attrName>
                                        </p:attrNameLst>
                                      </p:cBhvr>
                                    </p:animRot>
                                    <p:animRot by="-240000">
                                      <p:cBhvr>
                                        <p:cTn id="27" dur="400" fill="hold">
                                          <p:stCondLst>
                                            <p:cond delay="1200"/>
                                          </p:stCondLst>
                                        </p:cTn>
                                        <p:tgtEl>
                                          <p:spTgt spid="17"/>
                                        </p:tgtEl>
                                        <p:attrNameLst>
                                          <p:attrName>r</p:attrName>
                                        </p:attrNameLst>
                                      </p:cBhvr>
                                    </p:animRot>
                                    <p:animRot by="120000">
                                      <p:cBhvr>
                                        <p:cTn id="28"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404" y="1695991"/>
            <a:ext cx="10359603" cy="4532326"/>
          </a:xfrm>
          <a:prstGeom prst="roundRect">
            <a:avLst>
              <a:gd name="adj" fmla="val 38607"/>
            </a:avLst>
          </a:prstGeom>
        </p:spPr>
      </p:pic>
      <p:sp>
        <p:nvSpPr>
          <p:cNvPr id="37" name="Content Placeholder 2">
            <a:extLst>
              <a:ext uri="{FF2B5EF4-FFF2-40B4-BE49-F238E27FC236}">
                <a16:creationId xmlns:a16="http://schemas.microsoft.com/office/drawing/2014/main" id="{FA41E75F-DA3F-AD44-BD29-53B147E38105}"/>
              </a:ext>
            </a:extLst>
          </p:cNvPr>
          <p:cNvSpPr txBox="1">
            <a:spLocks/>
          </p:cNvSpPr>
          <p:nvPr/>
        </p:nvSpPr>
        <p:spPr>
          <a:xfrm>
            <a:off x="983242" y="1406518"/>
            <a:ext cx="8081246"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2.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301" y="3170082"/>
            <a:ext cx="1927279" cy="141333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4946" y="3170083"/>
            <a:ext cx="1959085" cy="143666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7457" y="3161514"/>
            <a:ext cx="1938963" cy="142190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3262" y="3149852"/>
            <a:ext cx="1986673" cy="145689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404" y="547917"/>
            <a:ext cx="2030996" cy="1015498"/>
          </a:xfrm>
          <a:prstGeom prst="rect">
            <a:avLst/>
          </a:prstGeom>
        </p:spPr>
      </p:pic>
      <p:sp>
        <p:nvSpPr>
          <p:cNvPr id="9" name="Rectangle 8">
            <a:extLst>
              <a:ext uri="{FF2B5EF4-FFF2-40B4-BE49-F238E27FC236}">
                <a16:creationId xmlns:a16="http://schemas.microsoft.com/office/drawing/2014/main" id="{15C0F458-BE13-4297-B6FE-C5C2569AB888}"/>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487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13"/>
                                        </p:tgtEl>
                                        <p:attrNameLst>
                                          <p:attrName>r</p:attrName>
                                        </p:attrNameLst>
                                      </p:cBhvr>
                                    </p:animRot>
                                    <p:animRot by="-240000">
                                      <p:cBhvr>
                                        <p:cTn id="13" dur="600" fill="hold">
                                          <p:stCondLst>
                                            <p:cond delay="600"/>
                                          </p:stCondLst>
                                        </p:cTn>
                                        <p:tgtEl>
                                          <p:spTgt spid="13"/>
                                        </p:tgtEl>
                                        <p:attrNameLst>
                                          <p:attrName>r</p:attrName>
                                        </p:attrNameLst>
                                      </p:cBhvr>
                                    </p:animRot>
                                    <p:animRot by="240000">
                                      <p:cBhvr>
                                        <p:cTn id="14" dur="600" fill="hold">
                                          <p:stCondLst>
                                            <p:cond delay="1200"/>
                                          </p:stCondLst>
                                        </p:cTn>
                                        <p:tgtEl>
                                          <p:spTgt spid="13"/>
                                        </p:tgtEl>
                                        <p:attrNameLst>
                                          <p:attrName>r</p:attrName>
                                        </p:attrNameLst>
                                      </p:cBhvr>
                                    </p:animRot>
                                    <p:animRot by="-240000">
                                      <p:cBhvr>
                                        <p:cTn id="15" dur="600" fill="hold">
                                          <p:stCondLst>
                                            <p:cond delay="1800"/>
                                          </p:stCondLst>
                                        </p:cTn>
                                        <p:tgtEl>
                                          <p:spTgt spid="13"/>
                                        </p:tgtEl>
                                        <p:attrNameLst>
                                          <p:attrName>r</p:attrName>
                                        </p:attrNameLst>
                                      </p:cBhvr>
                                    </p:animRot>
                                    <p:animRot by="120000">
                                      <p:cBhvr>
                                        <p:cTn id="16" dur="600" fill="hold">
                                          <p:stCondLst>
                                            <p:cond delay="24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
                  </p:tgtEl>
                </p:cond>
              </p:nextCondLst>
            </p:seq>
          </p:childTnLst>
        </p:cTn>
      </p:par>
    </p:tnLst>
  </p:timing>
  <p:extLst mod="1">
    <p:ext uri="{E180D4A7-C9FB-4DFB-919C-405C955672EB}">
      <p14:showEvtLst xmlns:p14="http://schemas.microsoft.com/office/powerpoint/2010/main">
        <p14:triggerEvt type="onClick" time="31776" objId="12"/>
        <p14:triggerEvt type="onClick" time="34176" objId="1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FA41E75F-DA3F-AD44-BD29-53B147E38105}"/>
              </a:ext>
            </a:extLst>
          </p:cNvPr>
          <p:cNvSpPr txBox="1">
            <a:spLocks/>
          </p:cNvSpPr>
          <p:nvPr/>
        </p:nvSpPr>
        <p:spPr>
          <a:xfrm>
            <a:off x="2721333" y="656291"/>
            <a:ext cx="870544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Lato Heavy" panose="020F0502020204030203" pitchFamily="34" charset="0"/>
                <a:cs typeface="Lato Heavy" panose="020F0502020204030203" pitchFamily="34" charset="0"/>
              </a:rPr>
              <a:t>3. </a:t>
            </a:r>
            <a:r>
              <a:rPr lang="en-GB" sz="4000" dirty="0" err="1">
                <a:solidFill>
                  <a:srgbClr val="40505E"/>
                </a:solidFill>
                <a:latin typeface="Lato Heavy" panose="020F0502020204030203" pitchFamily="34" charset="0"/>
                <a:cs typeface="Lato Heavy" panose="020F0502020204030203" pitchFamily="34" charset="0"/>
              </a:rPr>
              <a:t>Có</a:t>
            </a:r>
            <a:r>
              <a:rPr lang="en-GB" sz="4000" dirty="0">
                <a:solidFill>
                  <a:srgbClr val="40505E"/>
                </a:solidFill>
                <a:latin typeface="Lato Heavy" panose="020F0502020204030203" pitchFamily="34" charset="0"/>
                <a:cs typeface="Lato Heavy" panose="020F0502020204030203" pitchFamily="34" charset="0"/>
              </a:rPr>
              <a:t> bao </a:t>
            </a:r>
            <a:r>
              <a:rPr lang="en-GB" sz="4000" dirty="0" err="1">
                <a:solidFill>
                  <a:srgbClr val="40505E"/>
                </a:solidFill>
                <a:latin typeface="Lato Heavy" panose="020F0502020204030203" pitchFamily="34" charset="0"/>
                <a:cs typeface="Lato Heavy" panose="020F0502020204030203" pitchFamily="34" charset="0"/>
              </a:rPr>
              <a:t>nhiêu</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củ</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cà</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rốt</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đã</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tô</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màu</a:t>
            </a:r>
            <a:r>
              <a:rPr lang="en-GB" sz="4000" dirty="0">
                <a:solidFill>
                  <a:srgbClr val="40505E"/>
                </a:solidFill>
                <a:latin typeface="Lato Heavy" panose="020F0502020204030203" pitchFamily="34" charset="0"/>
                <a:cs typeface="Lato Heavy" panose="020F0502020204030203" pitchFamily="34" charset="0"/>
              </a:rPr>
              <a:t> ?</a:t>
            </a:r>
          </a:p>
        </p:txBody>
      </p:sp>
      <p:pic>
        <p:nvPicPr>
          <p:cNvPr id="4" name="Picture 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1348" r="21349"/>
          <a:stretch/>
        </p:blipFill>
        <p:spPr>
          <a:xfrm>
            <a:off x="3231880" y="1620658"/>
            <a:ext cx="3468340" cy="1032224"/>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773" y="1859492"/>
            <a:ext cx="2671792" cy="4342217"/>
          </a:xfrm>
          <a:prstGeom prst="rect">
            <a:avLst/>
          </a:prstGeom>
        </p:spPr>
      </p:pic>
      <p:pic>
        <p:nvPicPr>
          <p:cNvPr id="12" name="Picture 11">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l="22055" r="22170"/>
          <a:stretch/>
        </p:blipFill>
        <p:spPr>
          <a:xfrm>
            <a:off x="3231883" y="3123852"/>
            <a:ext cx="3468337" cy="1060522"/>
          </a:xfrm>
          <a:prstGeom prst="rect">
            <a:avLst/>
          </a:prstGeom>
        </p:spPr>
      </p:pic>
      <p:pic>
        <p:nvPicPr>
          <p:cNvPr id="13" name="Picture 12">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1897" r="22249"/>
          <a:stretch/>
        </p:blipFill>
        <p:spPr>
          <a:xfrm>
            <a:off x="3231881" y="4628584"/>
            <a:ext cx="3473267" cy="1060522"/>
          </a:xfrm>
          <a:prstGeom prst="rect">
            <a:avLst/>
          </a:prstGeom>
        </p:spPr>
      </p:pic>
      <p:pic>
        <p:nvPicPr>
          <p:cNvPr id="14" name="Picture 13">
            <a:hlinkClick r:id="rId10" action="ppaction://hlinksldjump"/>
          </p:cNvPr>
          <p:cNvPicPr>
            <a:picLocks noChangeAspect="1"/>
          </p:cNvPicPr>
          <p:nvPr/>
        </p:nvPicPr>
        <p:blipFill rotWithShape="1">
          <a:blip r:embed="rId11">
            <a:extLst>
              <a:ext uri="{28A0092B-C50C-407E-A947-70E740481C1C}">
                <a14:useLocalDpi xmlns:a14="http://schemas.microsoft.com/office/drawing/2010/main" val="0"/>
              </a:ext>
            </a:extLst>
          </a:blip>
          <a:srcRect l="21738" r="21853"/>
          <a:stretch/>
        </p:blipFill>
        <p:spPr>
          <a:xfrm>
            <a:off x="7843343" y="1620659"/>
            <a:ext cx="3596610" cy="1087370"/>
          </a:xfrm>
          <a:prstGeom prst="rect">
            <a:avLst/>
          </a:prstGeom>
        </p:spPr>
      </p:pic>
      <p:pic>
        <p:nvPicPr>
          <p:cNvPr id="15" name="Picture 14">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21897" r="22011"/>
          <a:stretch/>
        </p:blipFill>
        <p:spPr>
          <a:xfrm>
            <a:off x="7843340" y="3090850"/>
            <a:ext cx="3596613" cy="1093524"/>
          </a:xfrm>
          <a:prstGeom prst="rect">
            <a:avLst/>
          </a:prstGeom>
        </p:spPr>
      </p:pic>
      <p:pic>
        <p:nvPicPr>
          <p:cNvPr id="16" name="Picture 15">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21659" r="21931"/>
          <a:stretch/>
        </p:blipFill>
        <p:spPr>
          <a:xfrm>
            <a:off x="7843341" y="4610688"/>
            <a:ext cx="3583440" cy="1083389"/>
          </a:xfrm>
          <a:prstGeom prst="rect">
            <a:avLst/>
          </a:prstGeom>
        </p:spPr>
      </p:pic>
      <p:sp>
        <p:nvSpPr>
          <p:cNvPr id="38" name="TextBox 37"/>
          <p:cNvSpPr txBox="1"/>
          <p:nvPr/>
        </p:nvSpPr>
        <p:spPr>
          <a:xfrm>
            <a:off x="2633913"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sp>
        <p:nvSpPr>
          <p:cNvPr id="39" name="TextBox 38"/>
          <p:cNvSpPr txBox="1"/>
          <p:nvPr/>
        </p:nvSpPr>
        <p:spPr>
          <a:xfrm>
            <a:off x="2628951" y="339147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sp>
        <p:nvSpPr>
          <p:cNvPr id="40" name="TextBox 39"/>
          <p:cNvSpPr txBox="1"/>
          <p:nvPr/>
        </p:nvSpPr>
        <p:spPr>
          <a:xfrm>
            <a:off x="2628951"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sp>
        <p:nvSpPr>
          <p:cNvPr id="41" name="TextBox 40"/>
          <p:cNvSpPr txBox="1"/>
          <p:nvPr/>
        </p:nvSpPr>
        <p:spPr>
          <a:xfrm>
            <a:off x="7224529"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sp>
        <p:nvSpPr>
          <p:cNvPr id="42" name="TextBox 41"/>
          <p:cNvSpPr txBox="1"/>
          <p:nvPr/>
        </p:nvSpPr>
        <p:spPr>
          <a:xfrm>
            <a:off x="7224529" y="3407977"/>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sp>
        <p:nvSpPr>
          <p:cNvPr id="43" name="TextBox 42"/>
          <p:cNvSpPr txBox="1"/>
          <p:nvPr/>
        </p:nvSpPr>
        <p:spPr>
          <a:xfrm>
            <a:off x="7224529"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0337" y="576251"/>
            <a:ext cx="2030996" cy="1015498"/>
          </a:xfrm>
          <a:prstGeom prst="rect">
            <a:avLst/>
          </a:prstGeom>
        </p:spPr>
      </p:pic>
      <p:sp>
        <p:nvSpPr>
          <p:cNvPr id="18" name="Rectangle 17">
            <a:extLst>
              <a:ext uri="{FF2B5EF4-FFF2-40B4-BE49-F238E27FC236}">
                <a16:creationId xmlns:a16="http://schemas.microsoft.com/office/drawing/2014/main" id="{E2FFD591-E420-4F26-943E-E17E4E21A90C}"/>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400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3991" y="2382377"/>
            <a:ext cx="1315506" cy="22177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sp>
        <p:nvSpPr>
          <p:cNvPr id="13" name="Rectangle 12">
            <a:extLst>
              <a:ext uri="{FF2B5EF4-FFF2-40B4-BE49-F238E27FC236}">
                <a16:creationId xmlns:a16="http://schemas.microsoft.com/office/drawing/2014/main" id="{BD9D5D3D-4E1B-43A1-8597-F0313D23DEF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75708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6"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34641E-6 -1.2959E-6 L -0.1017 -0.06757 C -0.12288 -0.08269 -0.15464 -0.09071 -0.18778 -0.09071 C -0.22597 -0.09071 -0.25616 -0.08269 -0.27716 -0.06757 L -0.37869 -1.2959E-6 " pathEditMode="relative" rAng="0" ptsTypes="AAAAA">
                                      <p:cBhvr>
                                        <p:cTn id="11" dur="2000" fill="hold"/>
                                        <p:tgtEl>
                                          <p:spTgt spid="11"/>
                                        </p:tgtEl>
                                        <p:attrNameLst>
                                          <p:attrName>ppt_x</p:attrName>
                                          <p:attrName>ppt_y</p:attrName>
                                        </p:attrNameLst>
                                      </p:cBhvr>
                                      <p:rCtr x="-18934"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1.21486E-7 -1.2959E-6 L -0.1102 -0.06757 C -0.13329 -0.08269 -0.16765 -0.09071 -0.20375 -0.09071 C -0.24488 -0.09071 -0.27768 -0.08269 -0.30059 -0.06757 L -0.41062 -1.2959E-6 " pathEditMode="relative" rAng="0" ptsTypes="AAAAA">
                                      <p:cBhvr>
                                        <p:cTn id="16" dur="2000" fill="hold"/>
                                        <p:tgtEl>
                                          <p:spTgt spid="12"/>
                                        </p:tgtEl>
                                        <p:attrNameLst>
                                          <p:attrName>ppt_x</p:attrName>
                                          <p:attrName>ppt_y</p:attrName>
                                        </p:attrNameLst>
                                      </p:cBhvr>
                                      <p:rCtr x="-20531" y="-4536"/>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extLst mod="1">
    <p:ext uri="{E180D4A7-C9FB-4DFB-919C-405C955672EB}">
      <p14:showEvtLst xmlns:p14="http://schemas.microsoft.com/office/powerpoint/2010/main">
        <p14:triggerEvt type="onClick" time="12326" objId="4"/>
        <p14:triggerEvt type="onClick" time="14405" objId="11"/>
        <p14:triggerEvt type="onClick" time="16153" objId="12"/>
        <p14:triggerEvt type="onClick" time="22843" objId="1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303" y="2210815"/>
            <a:ext cx="1315506" cy="2217777"/>
          </a:xfrm>
          <a:prstGeom prst="rect">
            <a:avLst/>
          </a:prstGeom>
        </p:spPr>
      </p:pic>
      <p:sp>
        <p:nvSpPr>
          <p:cNvPr id="18" name="Rectangle 17">
            <a:extLst>
              <a:ext uri="{FF2B5EF4-FFF2-40B4-BE49-F238E27FC236}">
                <a16:creationId xmlns:a16="http://schemas.microsoft.com/office/drawing/2014/main" id="{A0C1ECBE-99F4-4C5E-9E4D-A514805C558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4160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8608 -0.06757 C -0.10413 -0.08269 -0.13103 -0.09071 -0.15915 -0.09071 C -0.19143 -0.09071 -0.21694 -0.08269 -0.23482 -0.06757 L -0.32073 -1.2959E-6 " pathEditMode="relative" rAng="0" ptsTypes="AAAAA">
                                      <p:cBhvr>
                                        <p:cTn id="6" dur="2000" fill="hold"/>
                                        <p:tgtEl>
                                          <p:spTgt spid="4"/>
                                        </p:tgtEl>
                                        <p:attrNameLst>
                                          <p:attrName>ppt_x</p:attrName>
                                          <p:attrName>ppt_y</p:attrName>
                                        </p:attrNameLst>
                                      </p:cBhvr>
                                      <p:rCtr x="-16036"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0.00017 -1.2959E-6 L -0.11489 -0.06757 C -0.13901 -0.08269 -0.17477 -0.09071 -0.21243 -0.09071 C -0.25529 -0.09071 -0.28948 -0.08269 -0.31343 -0.06757 L -0.42798 -1.2959E-6 " pathEditMode="relative" rAng="0" ptsTypes="AAAAA">
                                      <p:cBhvr>
                                        <p:cTn id="11" dur="2000" fill="hold"/>
                                        <p:tgtEl>
                                          <p:spTgt spid="12"/>
                                        </p:tgtEl>
                                        <p:attrNameLst>
                                          <p:attrName>ppt_x</p:attrName>
                                          <p:attrName>ppt_y</p:attrName>
                                        </p:attrNameLst>
                                      </p:cBhvr>
                                      <p:rCtr x="-21381" y="-4536"/>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
                                        </p:tgtEl>
                                        <p:attrNameLst>
                                          <p:attrName>r</p:attrName>
                                        </p:attrNameLst>
                                      </p:cBhvr>
                                    </p:animRot>
                                    <p:animRot by="-240000">
                                      <p:cBhvr>
                                        <p:cTn id="43" dur="200" fill="hold">
                                          <p:stCondLst>
                                            <p:cond delay="200"/>
                                          </p:stCondLst>
                                        </p:cTn>
                                        <p:tgtEl>
                                          <p:spTgt spid="13"/>
                                        </p:tgtEl>
                                        <p:attrNameLst>
                                          <p:attrName>r</p:attrName>
                                        </p:attrNameLst>
                                      </p:cBhvr>
                                    </p:animRot>
                                    <p:animRot by="240000">
                                      <p:cBhvr>
                                        <p:cTn id="44" dur="200" fill="hold">
                                          <p:stCondLst>
                                            <p:cond delay="400"/>
                                          </p:stCondLst>
                                        </p:cTn>
                                        <p:tgtEl>
                                          <p:spTgt spid="13"/>
                                        </p:tgtEl>
                                        <p:attrNameLst>
                                          <p:attrName>r</p:attrName>
                                        </p:attrNameLst>
                                      </p:cBhvr>
                                    </p:animRot>
                                    <p:animRot by="-240000">
                                      <p:cBhvr>
                                        <p:cTn id="45" dur="200" fill="hold">
                                          <p:stCondLst>
                                            <p:cond delay="600"/>
                                          </p:stCondLst>
                                        </p:cTn>
                                        <p:tgtEl>
                                          <p:spTgt spid="13"/>
                                        </p:tgtEl>
                                        <p:attrNameLst>
                                          <p:attrName>r</p:attrName>
                                        </p:attrNameLst>
                                      </p:cBhvr>
                                    </p:animRot>
                                    <p:animRot by="120000">
                                      <p:cBhvr>
                                        <p:cTn id="4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7" grpId="0" animBg="1"/>
    </p:bldLst>
  </p:timing>
  <p:extLst mod="1">
    <p:ext uri="{E180D4A7-C9FB-4DFB-919C-405C955672EB}">
      <p14:showEvtLst xmlns:p14="http://schemas.microsoft.com/office/powerpoint/2010/main">
        <p14:triggerEvt type="onClick" time="11630" objId="4"/>
        <p14:triggerEvt type="onClick" time="12999" objId="12"/>
        <p14:triggerEvt type="onClick" time="16236" objId="1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638" y="2320109"/>
            <a:ext cx="1066077" cy="199919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6819" y="2320109"/>
            <a:ext cx="1018656"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0609" y="2320109"/>
            <a:ext cx="1066077" cy="19991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2828" y="2320109"/>
            <a:ext cx="1315506" cy="221777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0158" y="2320109"/>
            <a:ext cx="1066077" cy="19991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481591" y="3747458"/>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481590" y="3747457"/>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4" name="Rectangle 13">
            <a:extLst>
              <a:ext uri="{FF2B5EF4-FFF2-40B4-BE49-F238E27FC236}">
                <a16:creationId xmlns:a16="http://schemas.microsoft.com/office/drawing/2014/main" id="{6CBC44A6-46C6-41B3-9C06-EFE39DA8362A}"/>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3322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08333E-6 -3.7037E-6 L -0.25 -3.7037E-6 " pathEditMode="relative" rAng="0" ptsTypes="AA">
                                      <p:cBhvr>
                                        <p:cTn id="6" dur="2000" fill="hold"/>
                                        <p:tgtEl>
                                          <p:spTgt spid="4"/>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04817 0.0037 L -0.29817 0.0037 " pathEditMode="relative" rAng="0" ptsTypes="AA">
                                      <p:cBhvr>
                                        <p:cTn id="10" dur="2000" fill="hold"/>
                                        <p:tgtEl>
                                          <p:spTgt spid="11"/>
                                        </p:tgtEl>
                                        <p:attrNameLst>
                                          <p:attrName>ppt_x</p:attrName>
                                          <p:attrName>ppt_y</p:attrName>
                                        </p:attrNameLst>
                                      </p:cBhvr>
                                      <p:rCtr x="-12500" y="0"/>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08477 0.0169 L -0.47683 0.00879 " pathEditMode="relative" rAng="0" ptsTypes="AA">
                                      <p:cBhvr>
                                        <p:cTn id="14" dur="2000" fill="hold"/>
                                        <p:tgtEl>
                                          <p:spTgt spid="13"/>
                                        </p:tgtEl>
                                        <p:attrNameLst>
                                          <p:attrName>ppt_x</p:attrName>
                                          <p:attrName>ppt_y</p:attrName>
                                        </p:attrNameLst>
                                      </p:cBhvr>
                                      <p:rCtr x="-19609" y="-417"/>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0418 0.01759 L -0.51524 0.03055 " pathEditMode="relative" rAng="0" ptsTypes="AA">
                                      <p:cBhvr>
                                        <p:cTn id="18" dur="2000" fill="hold"/>
                                        <p:tgtEl>
                                          <p:spTgt spid="15"/>
                                        </p:tgtEl>
                                        <p:attrNameLst>
                                          <p:attrName>ppt_x</p:attrName>
                                          <p:attrName>ppt_y</p:attrName>
                                        </p:attrNameLst>
                                      </p:cBhvr>
                                      <p:rCtr x="-23672" y="648"/>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mod="1">
    <p:ext uri="{E180D4A7-C9FB-4DFB-919C-405C955672EB}">
      <p14:showEvtLst xmlns:p14="http://schemas.microsoft.com/office/powerpoint/2010/main">
        <p14:triggerEvt type="onClick" time="5684" objId="4"/>
        <p14:triggerEvt type="onClick" time="8347" objId="11"/>
        <p14:triggerEvt type="onClick" time="10625" objId="13"/>
        <p14:triggerEvt type="onClick" time="12949" objId="15"/>
        <p14:triggerEvt type="onClick" time="17657" objId="1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656" y="2210813"/>
            <a:ext cx="1315506" cy="221777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0539" y="2320110"/>
            <a:ext cx="1066077" cy="199919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0" y="3941476"/>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9890" y="2210813"/>
            <a:ext cx="1315506" cy="221777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758" y="2320110"/>
            <a:ext cx="1315506" cy="2217777"/>
          </a:xfrm>
          <a:prstGeom prst="rect">
            <a:avLst/>
          </a:prstGeom>
        </p:spPr>
      </p:pic>
      <p:sp>
        <p:nvSpPr>
          <p:cNvPr id="20" name="Rectangle 19">
            <a:extLst>
              <a:ext uri="{FF2B5EF4-FFF2-40B4-BE49-F238E27FC236}">
                <a16:creationId xmlns:a16="http://schemas.microsoft.com/office/drawing/2014/main" id="{5095F97A-8D3F-40C6-BB8B-2BA0C0DA5E67}"/>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2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4.51232E-8 -1.2959E-6 L -0.12877 -0.06757 C -0.1555 -0.08269 -0.19577 -0.09071 -0.23759 -0.09071 C -0.28584 -0.09071 -0.32402 -0.08269 -0.35075 -0.06757 L -0.479 -1.2959E-6 " pathEditMode="relative" rAng="0" ptsTypes="AAAAA">
                                      <p:cBhvr>
                                        <p:cTn id="6" dur="2000" fill="hold"/>
                                        <p:tgtEl>
                                          <p:spTgt spid="11"/>
                                        </p:tgtEl>
                                        <p:attrNameLst>
                                          <p:attrName>ppt_x</p:attrName>
                                          <p:attrName>ppt_y</p:attrName>
                                        </p:attrNameLst>
                                      </p:cBhvr>
                                      <p:rCtr x="-23950" y="-4536"/>
                                    </p:animMotion>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5"/>
                                        </p:tgtEl>
                                        <p:attrNameLst>
                                          <p:attrName>r</p:attrName>
                                        </p:attrNameLst>
                                      </p:cBhvr>
                                    </p:animRot>
                                    <p:animRot by="-240000">
                                      <p:cBhvr>
                                        <p:cTn id="47" dur="200" fill="hold">
                                          <p:stCondLst>
                                            <p:cond delay="200"/>
                                          </p:stCondLst>
                                        </p:cTn>
                                        <p:tgtEl>
                                          <p:spTgt spid="15"/>
                                        </p:tgtEl>
                                        <p:attrNameLst>
                                          <p:attrName>r</p:attrName>
                                        </p:attrNameLst>
                                      </p:cBhvr>
                                    </p:animRot>
                                    <p:animRot by="240000">
                                      <p:cBhvr>
                                        <p:cTn id="48" dur="200" fill="hold">
                                          <p:stCondLst>
                                            <p:cond delay="400"/>
                                          </p:stCondLst>
                                        </p:cTn>
                                        <p:tgtEl>
                                          <p:spTgt spid="15"/>
                                        </p:tgtEl>
                                        <p:attrNameLst>
                                          <p:attrName>r</p:attrName>
                                        </p:attrNameLst>
                                      </p:cBhvr>
                                    </p:animRot>
                                    <p:animRot by="-240000">
                                      <p:cBhvr>
                                        <p:cTn id="49" dur="200" fill="hold">
                                          <p:stCondLst>
                                            <p:cond delay="600"/>
                                          </p:stCondLst>
                                        </p:cTn>
                                        <p:tgtEl>
                                          <p:spTgt spid="15"/>
                                        </p:tgtEl>
                                        <p:attrNameLst>
                                          <p:attrName>r</p:attrName>
                                        </p:attrNameLst>
                                      </p:cBhvr>
                                    </p:animRot>
                                    <p:animRot by="120000">
                                      <p:cBhvr>
                                        <p:cTn id="5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17" grpId="0" animBg="1"/>
    </p:bldLst>
  </p:timing>
  <p:extLst mod="1">
    <p:ext uri="{E180D4A7-C9FB-4DFB-919C-405C955672EB}">
      <p14:showEvtLst xmlns:p14="http://schemas.microsoft.com/office/powerpoint/2010/main">
        <p14:triggerEvt type="onClick" time="7883" objId="11"/>
        <p14:triggerEvt type="onClick" time="11651" objId="1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559" y="2320107"/>
            <a:ext cx="1066077" cy="199919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sp>
        <p:nvSpPr>
          <p:cNvPr id="20" name="Rectangle 19">
            <a:extLst>
              <a:ext uri="{FF2B5EF4-FFF2-40B4-BE49-F238E27FC236}">
                <a16:creationId xmlns:a16="http://schemas.microsoft.com/office/drawing/2014/main" id="{41762E47-9158-4E72-9B34-A8EFCE67319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9815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6"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34641E-6 -1.2959E-6 L -0.11541 -0.06757 C -0.13954 -0.08269 -0.17546 -0.09071 -0.2133 -0.09071 C -0.25651 -0.09071 -0.2907 -0.08269 -0.31465 -0.06757 L -0.42954 -1.2959E-6 " pathEditMode="relative" rAng="0" ptsTypes="AAAAA">
                                      <p:cBhvr>
                                        <p:cTn id="11" dur="2000" fill="hold"/>
                                        <p:tgtEl>
                                          <p:spTgt spid="11"/>
                                        </p:tgtEl>
                                        <p:attrNameLst>
                                          <p:attrName>ppt_x</p:attrName>
                                          <p:attrName>ppt_y</p:attrName>
                                        </p:attrNameLst>
                                      </p:cBhvr>
                                      <p:rCtr x="-21486"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24"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29"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2.80805E-6 -1.2959E-6 L -0.13103 -0.06757 C -0.15845 -0.08269 -0.19923 -0.09071 -0.24193 -0.09071 C -0.29104 -0.09071 -0.32974 -0.08269 -0.35682 -0.06757 L -0.48715 -1.2959E-6 " pathEditMode="relative" rAng="0" ptsTypes="AAAAA">
                                      <p:cBhvr>
                                        <p:cTn id="34" dur="2000" fill="hold"/>
                                        <p:tgtEl>
                                          <p:spTgt spid="14"/>
                                        </p:tgtEl>
                                        <p:attrNameLst>
                                          <p:attrName>ppt_x</p:attrName>
                                          <p:attrName>ppt_y</p:attrName>
                                        </p:attrNameLst>
                                      </p:cBhvr>
                                      <p:rCtr x="-24367" y="-4536"/>
                                    </p:animMotion>
                                  </p:childTnLst>
                                </p:cTn>
                              </p:par>
                            </p:childTnLst>
                          </p:cTn>
                        </p:par>
                      </p:childTnLst>
                    </p:cTn>
                  </p:par>
                </p:childTnLst>
              </p:cTn>
              <p:nextCondLst>
                <p:cond evt="onClick" delay="0">
                  <p:tgtEl>
                    <p:spTgt spid="14"/>
                  </p:tgtEl>
                </p:cond>
              </p:nextCondLst>
            </p:seq>
          </p:childTnLst>
        </p:cTn>
      </p:par>
    </p:tnLst>
    <p:bldLst>
      <p:bldP spid="17" grpId="0" animBg="1"/>
    </p:bldLst>
  </p:timing>
  <p:extLst mod="1">
    <p:ext uri="{E180D4A7-C9FB-4DFB-919C-405C955672EB}">
      <p14:showEvtLst xmlns:p14="http://schemas.microsoft.com/office/powerpoint/2010/main">
        <p14:triggerEvt type="onClick" time="10281" objId="4"/>
        <p14:triggerEvt type="onClick" time="11740" objId="11"/>
        <p14:triggerEvt type="onClick" time="13091" objId="14"/>
        <p14:triggerEvt type="onClick" time="14491" objId="13"/>
        <p14:triggerEvt type="onClick" time="15940" objId="15"/>
        <p14:triggerEvt type="onClick" time="20533" objId="1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40"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865" b="1" dirty="0">
                <a:solidFill>
                  <a:prstClr val="white"/>
                </a:solidFill>
                <a:latin typeface="Calibri" panose="020F0502020204030204"/>
              </a:rPr>
              <a:t>0</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980" y="2320109"/>
            <a:ext cx="1315506" cy="221777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764" y="2320108"/>
            <a:ext cx="1315506" cy="221777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258" y="2320108"/>
            <a:ext cx="1315506" cy="2217777"/>
          </a:xfrm>
          <a:prstGeom prst="rect">
            <a:avLst/>
          </a:prstGeom>
        </p:spPr>
      </p:pic>
      <p:sp>
        <p:nvSpPr>
          <p:cNvPr id="21" name="Cloud Callout 20"/>
          <p:cNvSpPr/>
          <p:nvPr/>
        </p:nvSpPr>
        <p:spPr>
          <a:xfrm>
            <a:off x="957214" y="1244941"/>
            <a:ext cx="3016655" cy="16753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Không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củ</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cà</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rốt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đã</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tô</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màu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nào</a:t>
            </a:r>
            <a:endParaRPr lang="en-GB" sz="2800" dirty="0">
              <a:solidFill>
                <a:srgbClr val="4472C4">
                  <a:lumMod val="75000"/>
                </a:srgbClr>
              </a:solidFill>
              <a:latin typeface="Calibri" panose="020F0502020204030204"/>
            </a:endParaRPr>
          </a:p>
        </p:txBody>
      </p:sp>
      <p:sp>
        <p:nvSpPr>
          <p:cNvPr id="22" name="Rectangle 21">
            <a:extLst>
              <a:ext uri="{FF2B5EF4-FFF2-40B4-BE49-F238E27FC236}">
                <a16:creationId xmlns:a16="http://schemas.microsoft.com/office/drawing/2014/main" id="{283439B7-CA88-4095-B261-5EF2536FDFF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93934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1000"/>
                                        <p:tgtEl>
                                          <p:spTgt spid="21"/>
                                        </p:tgtEl>
                                      </p:cBhvr>
                                    </p:animEffect>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15"/>
                                        </p:tgtEl>
                                        <p:attrNameLst>
                                          <p:attrName>r</p:attrName>
                                        </p:attrNameLst>
                                      </p:cBhvr>
                                    </p:animRot>
                                    <p:animRot by="-240000">
                                      <p:cBhvr>
                                        <p:cTn id="45" dur="200" fill="hold">
                                          <p:stCondLst>
                                            <p:cond delay="200"/>
                                          </p:stCondLst>
                                        </p:cTn>
                                        <p:tgtEl>
                                          <p:spTgt spid="15"/>
                                        </p:tgtEl>
                                        <p:attrNameLst>
                                          <p:attrName>r</p:attrName>
                                        </p:attrNameLst>
                                      </p:cBhvr>
                                    </p:animRot>
                                    <p:animRot by="240000">
                                      <p:cBhvr>
                                        <p:cTn id="46" dur="200" fill="hold">
                                          <p:stCondLst>
                                            <p:cond delay="400"/>
                                          </p:stCondLst>
                                        </p:cTn>
                                        <p:tgtEl>
                                          <p:spTgt spid="15"/>
                                        </p:tgtEl>
                                        <p:attrNameLst>
                                          <p:attrName>r</p:attrName>
                                        </p:attrNameLst>
                                      </p:cBhvr>
                                    </p:animRot>
                                    <p:animRot by="-240000">
                                      <p:cBhvr>
                                        <p:cTn id="47" dur="200" fill="hold">
                                          <p:stCondLst>
                                            <p:cond delay="600"/>
                                          </p:stCondLst>
                                        </p:cTn>
                                        <p:tgtEl>
                                          <p:spTgt spid="15"/>
                                        </p:tgtEl>
                                        <p:attrNameLst>
                                          <p:attrName>r</p:attrName>
                                        </p:attrNameLst>
                                      </p:cBhvr>
                                    </p:animRot>
                                    <p:animRot by="120000">
                                      <p:cBhvr>
                                        <p:cTn id="48"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18"/>
                                        </p:tgtEl>
                                        <p:attrNameLst>
                                          <p:attrName>r</p:attrName>
                                        </p:attrNameLst>
                                      </p:cBhvr>
                                    </p:animRot>
                                    <p:animRot by="-240000">
                                      <p:cBhvr>
                                        <p:cTn id="54" dur="200" fill="hold">
                                          <p:stCondLst>
                                            <p:cond delay="200"/>
                                          </p:stCondLst>
                                        </p:cTn>
                                        <p:tgtEl>
                                          <p:spTgt spid="18"/>
                                        </p:tgtEl>
                                        <p:attrNameLst>
                                          <p:attrName>r</p:attrName>
                                        </p:attrNameLst>
                                      </p:cBhvr>
                                    </p:animRot>
                                    <p:animRot by="240000">
                                      <p:cBhvr>
                                        <p:cTn id="55" dur="200" fill="hold">
                                          <p:stCondLst>
                                            <p:cond delay="400"/>
                                          </p:stCondLst>
                                        </p:cTn>
                                        <p:tgtEl>
                                          <p:spTgt spid="18"/>
                                        </p:tgtEl>
                                        <p:attrNameLst>
                                          <p:attrName>r</p:attrName>
                                        </p:attrNameLst>
                                      </p:cBhvr>
                                    </p:animRot>
                                    <p:animRot by="-240000">
                                      <p:cBhvr>
                                        <p:cTn id="56" dur="200" fill="hold">
                                          <p:stCondLst>
                                            <p:cond delay="600"/>
                                          </p:stCondLst>
                                        </p:cTn>
                                        <p:tgtEl>
                                          <p:spTgt spid="18"/>
                                        </p:tgtEl>
                                        <p:attrNameLst>
                                          <p:attrName>r</p:attrName>
                                        </p:attrNameLst>
                                      </p:cBhvr>
                                    </p:animRot>
                                    <p:animRot by="120000">
                                      <p:cBhvr>
                                        <p:cTn id="5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childTnLst>
        </p:cTn>
      </p:par>
    </p:tnLst>
    <p:bldLst>
      <p:bldP spid="17" grpId="0" animBg="1"/>
      <p:bldP spid="21" grpId="0" animBg="1"/>
    </p:bldLst>
  </p:timing>
  <p:extLst mod="1">
    <p:ext uri="{E180D4A7-C9FB-4DFB-919C-405C955672EB}">
      <p14:showEvtLst xmlns:p14="http://schemas.microsoft.com/office/powerpoint/2010/main">
        <p14:triggerEvt type="onClick" time="8016" objId="1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164426"/>
            <a:ext cx="6026174" cy="4519631"/>
          </a:xfrm>
          <a:prstGeom prst="rect">
            <a:avLst/>
          </a:prstGeom>
        </p:spPr>
      </p:pic>
      <p:sp>
        <p:nvSpPr>
          <p:cNvPr id="2" name="Content Placeholder 2">
            <a:extLst>
              <a:ext uri="{FF2B5EF4-FFF2-40B4-BE49-F238E27FC236}">
                <a16:creationId xmlns:a16="http://schemas.microsoft.com/office/drawing/2014/main" id="{FA41E75F-DA3F-AD44-BD29-53B147E38105}"/>
              </a:ext>
            </a:extLst>
          </p:cNvPr>
          <p:cNvSpPr txBox="1">
            <a:spLocks/>
          </p:cNvSpPr>
          <p:nvPr/>
        </p:nvSpPr>
        <p:spPr>
          <a:xfrm>
            <a:off x="3730742" y="398727"/>
            <a:ext cx="733611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600" dirty="0">
                <a:solidFill>
                  <a:srgbClr val="40505E"/>
                </a:solidFill>
                <a:latin typeface="Calibri" panose="020F0502020204030204" pitchFamily="34" charset="0"/>
                <a:cs typeface="Lato Heavy" panose="020F0502020204030203" pitchFamily="34" charset="0"/>
              </a:rPr>
              <a:t>4. </a:t>
            </a:r>
            <a:r>
              <a:rPr lang="en-GB" sz="3600" dirty="0" err="1">
                <a:solidFill>
                  <a:srgbClr val="40505E"/>
                </a:solidFill>
                <a:latin typeface="Calibri" panose="020F0502020204030204" pitchFamily="34" charset="0"/>
                <a:cs typeface="Lato Heavy" panose="020F0502020204030203" pitchFamily="34" charset="0"/>
              </a:rPr>
              <a:t>Có</a:t>
            </a:r>
            <a:r>
              <a:rPr lang="en-GB" sz="3600" dirty="0">
                <a:solidFill>
                  <a:srgbClr val="40505E"/>
                </a:solidFill>
                <a:latin typeface="Calibri" panose="020F0502020204030204" pitchFamily="34" charset="0"/>
                <a:cs typeface="Lato Heavy" panose="020F0502020204030203" pitchFamily="34" charset="0"/>
              </a:rPr>
              <a:t> bao </a:t>
            </a:r>
            <a:r>
              <a:rPr lang="en-GB" sz="3600" dirty="0" err="1">
                <a:solidFill>
                  <a:srgbClr val="40505E"/>
                </a:solidFill>
                <a:latin typeface="Calibri" panose="020F0502020204030204" pitchFamily="34" charset="0"/>
                <a:cs typeface="Lato Heavy" panose="020F0502020204030203" pitchFamily="34" charset="0"/>
              </a:rPr>
              <a:t>nhiêu</a:t>
            </a:r>
            <a:r>
              <a:rPr lang="en-GB" sz="3600" dirty="0">
                <a:solidFill>
                  <a:srgbClr val="40505E"/>
                </a:solidFill>
                <a:latin typeface="Calibri" panose="020F0502020204030204" pitchFamily="34" charset="0"/>
                <a:cs typeface="Lato Heavy" panose="020F0502020204030203" pitchFamily="34" charset="0"/>
              </a:rPr>
              <a:t> con </a:t>
            </a:r>
            <a:r>
              <a:rPr lang="en-GB" sz="3600" dirty="0" err="1">
                <a:solidFill>
                  <a:srgbClr val="40505E"/>
                </a:solidFill>
                <a:latin typeface="Calibri" panose="020F0502020204030204" pitchFamily="34" charset="0"/>
                <a:cs typeface="Lato Heavy" panose="020F0502020204030203" pitchFamily="34" charset="0"/>
              </a:rPr>
              <a:t>gà</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ghi</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số</a:t>
            </a:r>
            <a:r>
              <a:rPr lang="en-GB" sz="3600" dirty="0">
                <a:solidFill>
                  <a:srgbClr val="40505E"/>
                </a:solidFill>
                <a:latin typeface="Calibri" panose="020F0502020204030204" pitchFamily="34" charset="0"/>
                <a:cs typeface="Lato Heavy" panose="020F0502020204030203" pitchFamily="34" charset="0"/>
              </a:rPr>
              <a:t> 2?</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50919" r="70451"/>
          <a:stretch/>
        </p:blipFill>
        <p:spPr>
          <a:xfrm>
            <a:off x="3558220" y="3244154"/>
            <a:ext cx="2510953" cy="2360174"/>
          </a:xfrm>
          <a:prstGeom prst="rect">
            <a:avLst/>
          </a:prstGeom>
        </p:spPr>
      </p:pic>
      <p:sp>
        <p:nvSpPr>
          <p:cNvPr id="5" name="Rounded Rectangle 4"/>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Rounded Rectangle 5"/>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3665" t="5219" r="73884" b="67981"/>
          <a:stretch/>
        </p:blipFill>
        <p:spPr>
          <a:xfrm>
            <a:off x="5412860" y="1993439"/>
            <a:ext cx="1013643" cy="123456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4976" t="15515" r="51455" b="56839"/>
          <a:stretch/>
        </p:blipFill>
        <p:spPr>
          <a:xfrm>
            <a:off x="7114748" y="2449987"/>
            <a:ext cx="1225717" cy="141318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9310" t="73910" r="57919"/>
          <a:stretch/>
        </p:blipFill>
        <p:spPr>
          <a:xfrm>
            <a:off x="6482564" y="5054039"/>
            <a:ext cx="1112563" cy="128618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4794" t="57830" r="42594" b="16781"/>
          <a:stretch/>
        </p:blipFill>
        <p:spPr>
          <a:xfrm>
            <a:off x="7782487" y="4010607"/>
            <a:ext cx="1115955" cy="127134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0177" r="4042" b="54723"/>
          <a:stretch/>
        </p:blipFill>
        <p:spPr>
          <a:xfrm>
            <a:off x="9672833" y="1034905"/>
            <a:ext cx="2273116" cy="2259041"/>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4794" t="57830" r="42594" b="16781"/>
          <a:stretch/>
        </p:blipFill>
        <p:spPr>
          <a:xfrm>
            <a:off x="8623125" y="3301216"/>
            <a:ext cx="1115955" cy="127134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1636" t="69538" r="28546" b="4650"/>
          <a:stretch/>
        </p:blipFill>
        <p:spPr>
          <a:xfrm>
            <a:off x="8823404" y="5049118"/>
            <a:ext cx="975753" cy="1451733"/>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4567" t="55433"/>
          <a:stretch/>
        </p:blipFill>
        <p:spPr>
          <a:xfrm>
            <a:off x="9803655" y="3627443"/>
            <a:ext cx="2253291" cy="223442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975" y="337348"/>
            <a:ext cx="2030996" cy="1015498"/>
          </a:xfrm>
          <a:prstGeom prst="rect">
            <a:avLst/>
          </a:prstGeom>
        </p:spPr>
      </p:pic>
    </p:spTree>
    <p:custDataLst>
      <p:tags r:id="rId1"/>
    </p:custDataLst>
    <p:extLst>
      <p:ext uri="{BB962C8B-B14F-4D97-AF65-F5344CB8AC3E}">
        <p14:creationId xmlns:p14="http://schemas.microsoft.com/office/powerpoint/2010/main" val="371601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2.53384E-6 -1.32058E-6 L 2.53384E-6 -1.32058E-6 C -0.00191 -0.00278 -0.00399 -0.00525 -0.00555 -0.00833 C -0.00677 -0.01049 -0.00729 -0.01389 -0.00885 -0.01543 C -0.00972 -0.01635 -0.01093 -0.01635 -0.01198 -0.01666 C -0.01666 -0.00864 -0.01441 -0.01173 -0.0184 -0.0071 C -0.02638 -0.00864 -0.02256 -0.0071 -0.0295 -0.01111 L -0.03176 -0.01265 C -0.03367 -0.01204 -0.03558 -0.01234 -0.03731 -0.01111 C -0.03888 -0.01049 -0.03992 -0.00802 -0.04131 -0.0071 C -0.04235 -0.00617 -0.04339 -0.00617 -0.04443 -0.00556 C -0.0453 -0.00525 -0.04599 -0.00463 -0.04686 -0.00432 C -0.04738 -0.00525 -0.04773 -0.00617 -0.04842 -0.0071 C -0.04912 -0.00772 -0.05016 -0.00772 -0.05085 -0.00833 C -0.05172 -0.00926 -0.05241 -0.01018 -0.05328 -0.01111 C -0.05484 -0.0108 -0.05658 -0.01111 -0.05797 -0.00988 C -0.05988 -0.00772 -0.06265 -0.00124 -0.06265 -0.00124 C -0.063 0.00062 -0.06387 0.00247 -0.06352 0.00432 C -0.06317 0.00555 -0.06196 0.00586 -0.06109 0.00555 C -0.05953 0.00524 -0.0564 0.00277 -0.0564 0.00277 C -0.05554 0.0037 -0.05467 0.00463 -0.05398 0.00555 C -0.05345 0.00648 -0.05311 0.00771 -0.05241 0.00833 C -0.05137 0.00956 -0.05033 0.01018 -0.04929 0.01141 C -0.03922 0.00771 -0.04998 0.01234 -0.04287 0.00709 C -0.04183 0.00617 -0.04079 0.00617 -0.03974 0.00555 C -0.03888 0.00524 -0.03818 0.00463 -0.03731 0.00432 C -0.03575 0.00463 -0.03419 0.00493 -0.03263 0.00555 C -0.03176 0.00586 -0.03107 0.00679 -0.0302 0.00709 C -0.02916 0.00771 -0.02812 0.00802 -0.02707 0.00833 C -0.02517 0.00802 -0.02326 0.00802 -0.02152 0.00709 C -0.02013 0.00617 -0.01857 0.00339 -0.01753 0.00154 C -0.0151 0.00216 -0.01198 0.00432 -0.00955 0.00154 C -0.00798 -0.00031 -0.00555 -0.00556 -0.00555 -0.00556 C -0.00451 -0.00525 -0.00347 -0.00494 -0.00243 -0.00432 C -0.00156 -0.0034 -0.00052 -0.00062 2.53384E-6 -1.32058E-6 Z " pathEditMode="relative" ptsTypes="AAAAAAAAAAAAAAAAAAAAAAAAAAAAAAAAAAA">
                                      <p:cBhvr>
                                        <p:cTn id="6" dur="5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2.24575E-6 -8.02222E-7 L 2.24575E-6 -8.02222E-7 C -0.00868 -0.00339 -0.00747 -0.00432 -0.01753 -0.00154 L -0.02465 0.00278 L -0.02708 0.00401 C -0.02899 0.00371 -0.0309 0.0034 -0.03263 0.00278 C -0.03437 0.00216 -0.03749 -8.02222E-7 -0.03749 -8.02222E-7 C -0.03957 0.00031 -0.04166 0.00062 -0.04374 0.00124 C -0.04461 0.00155 -0.04565 0.00155 -0.04617 0.00278 C -0.04686 0.00432 -0.04669 0.00648 -0.04686 0.00833 C -0.04582 0.00926 -0.04495 0.01111 -0.04374 0.01111 C -0.04183 0.01142 -0.04009 0.00988 -0.03819 0.00988 C -0.0368 0.00988 -0.03558 0.0108 -0.03419 0.01111 C -0.03298 0.0145 -0.03263 0.01605 -0.03107 0.01821 C -0.03038 0.01944 -0.02951 0.02006 -0.02864 0.02129 C -0.02604 0.02068 -0.02326 0.02068 -0.02066 0.01975 C -0.01979 0.01944 -0.01927 0.01697 -0.0184 0.01697 C -0.01562 0.01666 -0.01302 0.0179 -0.01042 0.01821 C -0.00938 0.0179 -0.00781 0.01852 -0.00729 0.01697 C -0.00625 0.0145 -0.00677 0.01111 -0.00643 0.00833 C -0.00625 0.00679 -0.00625 0.00525 -0.00573 0.00401 C -0.00504 0.00309 -0.004 0.00309 -0.0033 0.00278 C -0.00035 -0.00061 -0.0007 0.00031 2.24575E-6 -8.02222E-7 Z " pathEditMode="relative" ptsTypes="AAAAAAAAAAAAAAAAAAAAAAA">
                                      <p:cBhvr>
                                        <p:cTn id="8" dur="3000" fill="hold"/>
                                        <p:tgtEl>
                                          <p:spTgt spid="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3.39813E-6 -5.16199E-6 L 3.39813E-6 -5.16199E-6 C 0.00208 -0.00124 0.00416 -0.00248 0.00624 -0.00402 C 0.00729 -0.00494 0.00833 -0.00618 0.00937 -0.0068 C 0.01805 -0.01235 0.00694 -0.00309 0.01579 -0.01081 C 0.01822 -0.0105 0.02048 -0.01019 0.02291 -0.00957 C 0.02377 -0.00926 0.02447 -0.00834 0.02534 -0.00834 C 0.03332 -0.00741 0.04113 -0.0071 0.04911 -0.0068 C 0.0505 -0.00618 0.05171 -0.00556 0.0531 -0.00525 C 0.05605 -0.00464 0.05935 -0.0068 0.06178 -0.00402 C 0.063 -0.00278 0.06126 0.00061 0.06109 0.00308 C 0.05154 0.00246 0.042 0.00277 0.03245 0.00154 C 0.03176 0.00154 0.03141 -0.00062 0.03089 -0.00124 C 0.02985 -0.00248 0.02881 -0.00309 0.02776 -0.00402 C 0.02638 -0.00371 0.02499 -0.00278 0.02377 -0.00278 C 0.01874 -0.00278 0.01371 -0.00371 0.00867 -0.00402 C 0.00729 -0.00402 0.00139 -0.00062 3.39813E-6 -5.16199E-6 Z " pathEditMode="relative" ptsTypes="AAAAAAAAAAAAAAAAA">
                                      <p:cBhvr>
                                        <p:cTn id="10" dur="5000" fill="hold"/>
                                        <p:tgtEl>
                                          <p:spTgt spid="9"/>
                                        </p:tgtEl>
                                        <p:attrNameLst>
                                          <p:attrName>ppt_x</p:attrName>
                                          <p:attrName>ppt_y</p:attrName>
                                        </p:attrNameLst>
                                      </p:cBhvr>
                                    </p:animMotion>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1"/>
                                        </p:tgtEl>
                                        <p:attrNameLst>
                                          <p:attrName>r</p:attrName>
                                        </p:attrNameLst>
                                      </p:cBhvr>
                                    </p:animRot>
                                    <p:animRot by="-240000">
                                      <p:cBhvr>
                                        <p:cTn id="13" dur="600" fill="hold">
                                          <p:stCondLst>
                                            <p:cond delay="600"/>
                                          </p:stCondLst>
                                        </p:cTn>
                                        <p:tgtEl>
                                          <p:spTgt spid="11"/>
                                        </p:tgtEl>
                                        <p:attrNameLst>
                                          <p:attrName>r</p:attrName>
                                        </p:attrNameLst>
                                      </p:cBhvr>
                                    </p:animRot>
                                    <p:animRot by="240000">
                                      <p:cBhvr>
                                        <p:cTn id="14" dur="600" fill="hold">
                                          <p:stCondLst>
                                            <p:cond delay="1200"/>
                                          </p:stCondLst>
                                        </p:cTn>
                                        <p:tgtEl>
                                          <p:spTgt spid="11"/>
                                        </p:tgtEl>
                                        <p:attrNameLst>
                                          <p:attrName>r</p:attrName>
                                        </p:attrNameLst>
                                      </p:cBhvr>
                                    </p:animRot>
                                    <p:animRot by="-240000">
                                      <p:cBhvr>
                                        <p:cTn id="15" dur="600" fill="hold">
                                          <p:stCondLst>
                                            <p:cond delay="1800"/>
                                          </p:stCondLst>
                                        </p:cTn>
                                        <p:tgtEl>
                                          <p:spTgt spid="11"/>
                                        </p:tgtEl>
                                        <p:attrNameLst>
                                          <p:attrName>r</p:attrName>
                                        </p:attrNameLst>
                                      </p:cBhvr>
                                    </p:animRot>
                                    <p:animRot by="120000">
                                      <p:cBhvr>
                                        <p:cTn id="16" dur="600" fill="hold">
                                          <p:stCondLst>
                                            <p:cond delay="2400"/>
                                          </p:stCondLst>
                                        </p:cTn>
                                        <p:tgtEl>
                                          <p:spTgt spid="11"/>
                                        </p:tgtEl>
                                        <p:attrNameLst>
                                          <p:attrName>r</p:attrName>
                                        </p:attrNameLst>
                                      </p:cBhvr>
                                    </p:animRot>
                                  </p:childTnLst>
                                </p:cTn>
                              </p:par>
                              <p:par>
                                <p:cTn id="17" presetID="0" presetClass="path" presetSubtype="0" repeatCount="indefinite" accel="50000" decel="50000" fill="hold" nodeType="withEffect">
                                  <p:stCondLst>
                                    <p:cond delay="0"/>
                                  </p:stCondLst>
                                  <p:childTnLst>
                                    <p:animMotion origin="layout" path="M 1.16973E-6 4.86887E-6 L 1.16973E-6 4.86887E-6 C -0.00712 -0.00155 -0.00937 -0.00155 -0.01666 -0.00432 C -0.01753 -0.00463 -0.0184 -0.00525 -0.01909 -0.00556 C -0.02048 -0.00525 -0.02187 -0.00525 -0.02308 -0.00432 C -0.02603 -0.00216 -0.02482 0.00463 -0.02378 0.00833 C -0.02343 0.00987 -0.02222 0.01018 -0.02152 0.01141 C -0.01892 0.0108 -0.01614 0.0108 -0.01354 0.00987 C -0.01198 0.00925 -0.01041 0.00802 -0.00885 0.00709 L -0.00642 0.00555 C -0.00382 0.00092 -0.00122 0.00092 1.16973E-6 4.86887E-6 Z " pathEditMode="relative" ptsTypes="AAAAAAAAAAA">
                                      <p:cBhvr>
                                        <p:cTn id="18" dur="5000" fill="hold"/>
                                        <p:tgtEl>
                                          <p:spTgt spid="14"/>
                                        </p:tgtEl>
                                        <p:attrNameLst>
                                          <p:attrName>ppt_x</p:attrName>
                                          <p:attrName>ppt_y</p:attrName>
                                        </p:attrNameLst>
                                      </p:cBhvr>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3"/>
                                        </p:tgtEl>
                                        <p:attrNameLst>
                                          <p:attrName>r</p:attrName>
                                        </p:attrNameLst>
                                      </p:cBhvr>
                                    </p:animRot>
                                    <p:animRot by="-240000">
                                      <p:cBhvr>
                                        <p:cTn id="21" dur="600" fill="hold">
                                          <p:stCondLst>
                                            <p:cond delay="600"/>
                                          </p:stCondLst>
                                        </p:cTn>
                                        <p:tgtEl>
                                          <p:spTgt spid="13"/>
                                        </p:tgtEl>
                                        <p:attrNameLst>
                                          <p:attrName>r</p:attrName>
                                        </p:attrNameLst>
                                      </p:cBhvr>
                                    </p:animRot>
                                    <p:animRot by="240000">
                                      <p:cBhvr>
                                        <p:cTn id="22" dur="600" fill="hold">
                                          <p:stCondLst>
                                            <p:cond delay="1200"/>
                                          </p:stCondLst>
                                        </p:cTn>
                                        <p:tgtEl>
                                          <p:spTgt spid="13"/>
                                        </p:tgtEl>
                                        <p:attrNameLst>
                                          <p:attrName>r</p:attrName>
                                        </p:attrNameLst>
                                      </p:cBhvr>
                                    </p:animRot>
                                    <p:animRot by="-240000">
                                      <p:cBhvr>
                                        <p:cTn id="23" dur="600" fill="hold">
                                          <p:stCondLst>
                                            <p:cond delay="1800"/>
                                          </p:stCondLst>
                                        </p:cTn>
                                        <p:tgtEl>
                                          <p:spTgt spid="13"/>
                                        </p:tgtEl>
                                        <p:attrNameLst>
                                          <p:attrName>r</p:attrName>
                                        </p:attrNameLst>
                                      </p:cBhvr>
                                    </p:animRot>
                                    <p:animRot by="120000">
                                      <p:cBhvr>
                                        <p:cTn id="24" dur="600" fill="hold">
                                          <p:stCondLst>
                                            <p:cond delay="2400"/>
                                          </p:stCondLst>
                                        </p:cTn>
                                        <p:tgtEl>
                                          <p:spTgt spid="13"/>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29557 0.18912 L -0.54557 0.18912 " pathEditMode="relative" rAng="0" ptsTypes="AA">
                                      <p:cBhvr>
                                        <p:cTn id="28" dur="2000" fill="hold"/>
                                        <p:tgtEl>
                                          <p:spTgt spid="12"/>
                                        </p:tgtEl>
                                        <p:attrNameLst>
                                          <p:attrName>ppt_x</p:attrName>
                                          <p:attrName>ppt_y</p:attrName>
                                        </p:attrNameLst>
                                      </p:cBhvr>
                                      <p:rCtr x="-12500" y="0"/>
                                    </p:animMotion>
                                  </p:child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27018 0.15348 L -0.52018 0.15348 " pathEditMode="relative" rAng="0" ptsTypes="AA">
                                      <p:cBhvr>
                                        <p:cTn id="32" dur="2000" fill="hold"/>
                                        <p:tgtEl>
                                          <p:spTgt spid="10"/>
                                        </p:tgtEl>
                                        <p:attrNameLst>
                                          <p:attrName>ppt_x</p:attrName>
                                          <p:attrName>ppt_y</p:attrName>
                                        </p:attrNameLst>
                                      </p:cBhvr>
                                      <p:rCtr x="-12500" y="0"/>
                                    </p:animMotion>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1.66667E-6 1.11111E-6 L -0.25 1.11111E-6 " pathEditMode="relative" rAng="0" ptsTypes="AA">
                                      <p:cBhvr>
                                        <p:cTn id="36" dur="20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nextCondLst>
                <p:cond evt="onClick" delay="0">
                  <p:tgtEl>
                    <p:spTgt spid="5"/>
                  </p:tgtEl>
                </p:cond>
              </p:nextCondLst>
            </p:seq>
          </p:childTnLst>
        </p:cTn>
      </p:par>
    </p:tnLst>
    <p:bldLst>
      <p:bldP spid="6" grpId="0" animBg="1"/>
    </p:bldLst>
  </p:timing>
  <p:extLst mod="1">
    <p:ext uri="{E180D4A7-C9FB-4DFB-919C-405C955672EB}">
      <p14:showEvtLst xmlns:p14="http://schemas.microsoft.com/office/powerpoint/2010/main">
        <p14:triggerEvt type="onClick" time="25272" objId="3"/>
        <p14:triggerEvt type="onClick" time="27755" objId="10"/>
        <p14:triggerEvt type="onClick" time="34554"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96697" y="4935794"/>
            <a:ext cx="6204155" cy="584775"/>
          </a:xfrm>
          <a:prstGeom prst="rect">
            <a:avLst/>
          </a:prstGeom>
          <a:noFill/>
        </p:spPr>
        <p:txBody>
          <a:bodyPr wrap="square" rtlCol="0">
            <a:spAutoFit/>
          </a:bodyPr>
          <a:lstStyle/>
          <a:p>
            <a:pPr algn="ctr"/>
            <a:r>
              <a:rPr lang="en-US" sz="3200" b="1" i="1" smtClean="0">
                <a:solidFill>
                  <a:srgbClr val="FF0000"/>
                </a:solidFill>
              </a:rPr>
              <a:t>Các số từ 0 đến 5 (Trang 10, 11)</a:t>
            </a:r>
            <a:endParaRPr lang="en-US" sz="3200" b="1" i="1">
              <a:solidFill>
                <a:srgbClr val="FF0000"/>
              </a:solidFill>
            </a:endParaRPr>
          </a:p>
        </p:txBody>
      </p:sp>
    </p:spTree>
    <p:extLst>
      <p:ext uri="{BB962C8B-B14F-4D97-AF65-F5344CB8AC3E}">
        <p14:creationId xmlns:p14="http://schemas.microsoft.com/office/powerpoint/2010/main" val="366375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PPT Wallpaper Cartoon on WallpaperSafa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56610" y="198118"/>
            <a:ext cx="2846937" cy="3066779"/>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Ong</a:t>
            </a:r>
            <a:endParaRPr lang="en-US" sz="4800">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a:t>
            </a:r>
            <a:r>
              <a:rPr lang="en-US" sz="4800" b="1"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on</a:t>
            </a:r>
            <a:endParaRPr lang="en-US" sz="4800">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h</a:t>
            </a:r>
            <a:r>
              <a:rPr lang="en-US" sz="4800" b="1"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ọc</a:t>
            </a:r>
            <a:endParaRPr lang="en-US" sz="4800" b="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chăm</a:t>
            </a:r>
            <a:endParaRPr lang="en-US" sz="4800">
              <a:latin typeface="Arial" panose="020B0604020202020204" pitchFamily="34" charset="0"/>
              <a:cs typeface="Arial" panose="020B0604020202020204" pitchFamily="34" charset="0"/>
            </a:endParaRPr>
          </a:p>
        </p:txBody>
      </p:sp>
      <p:grpSp>
        <p:nvGrpSpPr>
          <p:cNvPr id="4" name="Group 3"/>
          <p:cNvGrpSpPr/>
          <p:nvPr/>
        </p:nvGrpSpPr>
        <p:grpSpPr>
          <a:xfrm>
            <a:off x="2839077" y="4021726"/>
            <a:ext cx="2005853" cy="620486"/>
            <a:chOff x="3056004" y="4114800"/>
            <a:chExt cx="2005853" cy="620486"/>
          </a:xfrm>
        </p:grpSpPr>
        <p:sp>
          <p:nvSpPr>
            <p:cNvPr id="2" name="Oval 1"/>
            <p:cNvSpPr/>
            <p:nvPr/>
          </p:nvSpPr>
          <p:spPr>
            <a:xfrm>
              <a:off x="3056004" y="4114800"/>
              <a:ext cx="2005853" cy="6204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5" action="ppaction://hlinksldjump"/>
            </p:cNvPr>
            <p:cNvSpPr txBox="1"/>
            <p:nvPr/>
          </p:nvSpPr>
          <p:spPr>
            <a:xfrm>
              <a:off x="3593566" y="4240377"/>
              <a:ext cx="930728" cy="369332"/>
            </a:xfrm>
            <a:prstGeom prst="rect">
              <a:avLst/>
            </a:prstGeom>
            <a:noFill/>
            <a:ln>
              <a:noFill/>
            </a:ln>
          </p:spPr>
          <p:txBody>
            <a:bodyPr wrap="square" rtlCol="0">
              <a:spAutoFit/>
            </a:bodyPr>
            <a:lstStyle/>
            <a:p>
              <a:pPr algn="ctr"/>
              <a:r>
                <a:rPr lang="en-US" b="1" smtClean="0">
                  <a:solidFill>
                    <a:schemeClr val="bg1"/>
                  </a:solidFill>
                  <a:latin typeface="Arial" panose="020B0604020202020204" pitchFamily="34" charset="0"/>
                  <a:cs typeface="Arial" panose="020B0604020202020204" pitchFamily="34" charset="0"/>
                </a:rPr>
                <a:t>START</a:t>
              </a:r>
              <a:endParaRPr lang="en-US" b="1">
                <a:solidFill>
                  <a:schemeClr val="bg1"/>
                </a:solidFill>
                <a:latin typeface="Arial" panose="020B0604020202020204" pitchFamily="34" charset="0"/>
                <a:cs typeface="Arial" panose="020B0604020202020204" pitchFamily="34" charset="0"/>
              </a:endParaRPr>
            </a:p>
          </p:txBody>
        </p:sp>
      </p:grpSp>
      <p:sp>
        <p:nvSpPr>
          <p:cNvPr id="6" name="TextBox 5"/>
          <p:cNvSpPr txBox="1"/>
          <p:nvPr/>
        </p:nvSpPr>
        <p:spPr>
          <a:xfrm>
            <a:off x="2325188" y="6301737"/>
            <a:ext cx="9405257" cy="369332"/>
          </a:xfrm>
          <a:prstGeom prst="rect">
            <a:avLst/>
          </a:prstGeom>
          <a:noFill/>
        </p:spPr>
        <p:txBody>
          <a:bodyPr wrap="square" rtlCol="0">
            <a:spAutoFit/>
          </a:bodyPr>
          <a:lstStyle/>
          <a:p>
            <a:r>
              <a:rPr lang="en-US" i="1" smtClean="0">
                <a:solidFill>
                  <a:srgbClr val="002060"/>
                </a:solidFill>
              </a:rPr>
              <a:t>Các con hãy giúp ong con kiếm mật từ các bông hoa, bằng cách trả lời các câu hỏi nhé!</a:t>
            </a:r>
            <a:endParaRPr lang="en-US" i="1">
              <a:solidFill>
                <a:srgbClr val="002060"/>
              </a:solidFill>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childTnLst>
                          </p:cTn>
                        </p:par>
                        <p:par>
                          <p:cTn id="45" fill="hold">
                            <p:stCondLst>
                              <p:cond delay="3000"/>
                            </p:stCondLst>
                            <p:childTnLst>
                              <p:par>
                                <p:cTn id="46" presetID="2" presetClass="entr" presetSubtype="4"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94948" y="553155"/>
            <a:ext cx="7840345" cy="1607820"/>
          </a:xfrm>
          <a:prstGeom prst="wedgeRoundRectCallout">
            <a:avLst>
              <a:gd name="adj1" fmla="val 66743"/>
              <a:gd name="adj2" fmla="val 25519"/>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Số</a:t>
            </a:r>
            <a:r>
              <a:rPr kumimoji="0" lang="en-US" sz="3200" b="1" i="0" u="none" strike="noStrike" kern="1200" cap="none" spc="0" normalizeH="0" noProof="0" smtClean="0">
                <a:ln>
                  <a:noFill/>
                </a:ln>
                <a:solidFill>
                  <a:prstClr val="white"/>
                </a:solidFill>
                <a:effectLst/>
                <a:uLnTx/>
                <a:uFillTx/>
                <a:latin typeface="Arial" panose="020B0604020202020204" pitchFamily="34" charset="0"/>
                <a:cs typeface="Arial" panose="020B0604020202020204" pitchFamily="34" charset="0"/>
              </a:rPr>
              <a:t> bé nhất có một chữ số là? </a:t>
            </a:r>
            <a:endParaRPr kumimoji="0" lang="en-US" sz="3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12433"/>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ctr"/>
            <a:r>
              <a:rPr lang="en-US" sz="3200" b="1">
                <a:solidFill>
                  <a:srgbClr val="002060"/>
                </a:solidFill>
                <a:latin typeface="Arial" panose="020B0604020202020204" pitchFamily="34" charset="0"/>
                <a:cs typeface="Arial" panose="020B0604020202020204" pitchFamily="34" charset="0"/>
              </a:rPr>
              <a:t>3</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123" y="2778096"/>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8902815" y="5712432"/>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ctr"/>
            <a:r>
              <a:rPr lang="en-US" sz="3200" b="1" smtClean="0">
                <a:solidFill>
                  <a:srgbClr val="002060"/>
                </a:solidFill>
                <a:latin typeface="Arial" panose="020B0604020202020204" pitchFamily="34" charset="0"/>
                <a:cs typeface="Arial" panose="020B0604020202020204" pitchFamily="34" charset="0"/>
              </a:rPr>
              <a:t>0</a:t>
            </a:r>
            <a:endParaRPr lang="en-US" sz="3200" b="1">
              <a:solidFill>
                <a:srgbClr val="00206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973"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3227243" y="5712433"/>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smtClean="0">
                <a:solidFill>
                  <a:srgbClr val="002060"/>
                </a:solidFill>
                <a:latin typeface="Arial" panose="020B0604020202020204" pitchFamily="34" charset="0"/>
                <a:cs typeface="Arial" panose="020B0604020202020204" pitchFamily="34" charset="0"/>
              </a:rPr>
              <a:t>2</a:t>
            </a:r>
            <a:endParaRPr kumimoji="0" lang="en-US" sz="2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642"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048683" y="5712432"/>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002060"/>
                </a:solidFill>
                <a:latin typeface="Arial" panose="020B0604020202020204" pitchFamily="34" charset="0"/>
                <a:cs typeface="Arial" panose="020B0604020202020204" pitchFamily="34" charset="0"/>
              </a:rPr>
              <a:t>1</a:t>
            </a:r>
            <a:endParaRPr kumimoji="0" lang="en-US" sz="2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713401" y="544391"/>
            <a:ext cx="1952611" cy="2103393"/>
          </a:xfrm>
          <a:prstGeom prst="rect">
            <a:avLst/>
          </a:prstGeom>
        </p:spPr>
      </p:pic>
      <p:grpSp>
        <p:nvGrpSpPr>
          <p:cNvPr id="16" name="Group 15"/>
          <p:cNvGrpSpPr/>
          <p:nvPr/>
        </p:nvGrpSpPr>
        <p:grpSpPr>
          <a:xfrm>
            <a:off x="1486555" y="2679215"/>
            <a:ext cx="9557490" cy="1013166"/>
            <a:chOff x="1486555" y="2679215"/>
            <a:chExt cx="9557490" cy="1013166"/>
          </a:xfrm>
        </p:grpSpPr>
        <p:sp>
          <p:nvSpPr>
            <p:cNvPr id="17" name="TextBox 16"/>
            <p:cNvSpPr txBox="1"/>
            <p:nvPr/>
          </p:nvSpPr>
          <p:spPr>
            <a:xfrm>
              <a:off x="1486555" y="2696633"/>
              <a:ext cx="1027612" cy="923330"/>
            </a:xfrm>
            <a:prstGeom prst="rect">
              <a:avLst/>
            </a:prstGeom>
            <a:noFill/>
          </p:spPr>
          <p:txBody>
            <a:bodyPr wrap="square" rtlCol="0">
              <a:spAutoFit/>
            </a:bodyPr>
            <a:lstStyle/>
            <a:p>
              <a:r>
                <a:rPr lang="en-US" sz="5400" b="1">
                  <a:solidFill>
                    <a:srgbClr val="FF0000"/>
                  </a:solidFill>
                </a:rPr>
                <a:t>A</a:t>
              </a:r>
            </a:p>
          </p:txBody>
        </p:sp>
        <p:sp>
          <p:nvSpPr>
            <p:cNvPr id="18" name="TextBox 17"/>
            <p:cNvSpPr txBox="1"/>
            <p:nvPr/>
          </p:nvSpPr>
          <p:spPr>
            <a:xfrm>
              <a:off x="4366006" y="2679215"/>
              <a:ext cx="1027612" cy="923330"/>
            </a:xfrm>
            <a:prstGeom prst="rect">
              <a:avLst/>
            </a:prstGeom>
            <a:noFill/>
          </p:spPr>
          <p:txBody>
            <a:bodyPr wrap="square" rtlCol="0">
              <a:spAutoFit/>
            </a:bodyPr>
            <a:lstStyle/>
            <a:p>
              <a:r>
                <a:rPr lang="en-US" sz="5400" b="1">
                  <a:solidFill>
                    <a:srgbClr val="FF0000"/>
                  </a:solidFill>
                </a:rPr>
                <a:t>B</a:t>
              </a:r>
            </a:p>
          </p:txBody>
        </p:sp>
        <p:sp>
          <p:nvSpPr>
            <p:cNvPr id="26" name="TextBox 25"/>
            <p:cNvSpPr txBox="1"/>
            <p:nvPr/>
          </p:nvSpPr>
          <p:spPr>
            <a:xfrm>
              <a:off x="7096260" y="2692685"/>
              <a:ext cx="1027612" cy="923330"/>
            </a:xfrm>
            <a:prstGeom prst="rect">
              <a:avLst/>
            </a:prstGeom>
            <a:noFill/>
          </p:spPr>
          <p:txBody>
            <a:bodyPr wrap="square" rtlCol="0">
              <a:spAutoFit/>
            </a:bodyPr>
            <a:lstStyle/>
            <a:p>
              <a:r>
                <a:rPr lang="en-US" sz="5400" b="1">
                  <a:solidFill>
                    <a:srgbClr val="FF0000"/>
                  </a:solidFill>
                </a:rPr>
                <a:t>C</a:t>
              </a:r>
            </a:p>
          </p:txBody>
        </p:sp>
        <p:sp>
          <p:nvSpPr>
            <p:cNvPr id="27" name="TextBox 26"/>
            <p:cNvSpPr txBox="1"/>
            <p:nvPr/>
          </p:nvSpPr>
          <p:spPr>
            <a:xfrm>
              <a:off x="10016433" y="2769051"/>
              <a:ext cx="1027612" cy="923330"/>
            </a:xfrm>
            <a:prstGeom prst="rect">
              <a:avLst/>
            </a:prstGeom>
            <a:noFill/>
          </p:spPr>
          <p:txBody>
            <a:bodyPr wrap="square" rtlCol="0">
              <a:spAutoFit/>
            </a:bodyPr>
            <a:lstStyle/>
            <a:p>
              <a:r>
                <a:rPr lang="en-US" sz="5400" b="1">
                  <a:solidFill>
                    <a:srgbClr val="FF0000"/>
                  </a:solidFill>
                </a:rPr>
                <a:t>D</a:t>
              </a:r>
            </a:p>
          </p:txBody>
        </p:sp>
      </p:grpSp>
    </p:spTree>
    <p:extLst>
      <p:ext uri="{BB962C8B-B14F-4D97-AF65-F5344CB8AC3E}">
        <p14:creationId xmlns:p14="http://schemas.microsoft.com/office/powerpoint/2010/main" val="39507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500" fill="hold"/>
                                        <p:tgtEl>
                                          <p:spTgt spid="19"/>
                                        </p:tgtEl>
                                        <p:attrNameLst>
                                          <p:attrName>fillcolor</p:attrName>
                                        </p:attrNameLst>
                                      </p:cBhvr>
                                      <p:to>
                                        <a:srgbClr val="FFFF0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21"/>
                                        </p:tgtEl>
                                        <p:attrNameLst>
                                          <p:attrName>fillcolor</p:attrName>
                                        </p:attrNameLst>
                                      </p:cBhvr>
                                      <p:to>
                                        <a:srgbClr val="00B0F0"/>
                                      </p:to>
                                    </p:animClr>
                                    <p:set>
                                      <p:cBhvr>
                                        <p:cTn id="54" dur="500" fill="hold"/>
                                        <p:tgtEl>
                                          <p:spTgt spid="21"/>
                                        </p:tgtEl>
                                        <p:attrNameLst>
                                          <p:attrName>fill.type</p:attrName>
                                        </p:attrNameLst>
                                      </p:cBhvr>
                                      <p:to>
                                        <p:strVal val="solid"/>
                                      </p:to>
                                    </p:set>
                                    <p:set>
                                      <p:cBhvr>
                                        <p:cTn id="55" dur="50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2"/>
                                        </p:tgtEl>
                                      </p:cBhvr>
                                    </p:animEffect>
                                    <p:animScale>
                                      <p:cBhvr>
                                        <p:cTn id="61" dur="250" autoRev="1" fill="hold"/>
                                        <p:tgtEl>
                                          <p:spTgt spid="22"/>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23"/>
                                        </p:tgtEl>
                                        <p:attrNameLst>
                                          <p:attrName>fillcolor</p:attrName>
                                        </p:attrNameLst>
                                      </p:cBhvr>
                                      <p:to>
                                        <a:srgbClr val="FFFF00"/>
                                      </p:to>
                                    </p:animClr>
                                    <p:set>
                                      <p:cBhvr>
                                        <p:cTn id="65" dur="500" fill="hold"/>
                                        <p:tgtEl>
                                          <p:spTgt spid="23"/>
                                        </p:tgtEl>
                                        <p:attrNameLst>
                                          <p:attrName>fill.type</p:attrName>
                                        </p:attrNameLst>
                                      </p:cBhvr>
                                      <p:to>
                                        <p:strVal val="solid"/>
                                      </p:to>
                                    </p:set>
                                    <p:set>
                                      <p:cBhvr>
                                        <p:cTn id="66" dur="500" fill="hold"/>
                                        <p:tgtEl>
                                          <p:spTgt spid="2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4"/>
                                        </p:tgtEl>
                                      </p:cBhvr>
                                    </p:animEffect>
                                    <p:animScale>
                                      <p:cBhvr>
                                        <p:cTn id="72" dur="250" autoRev="1" fill="hold"/>
                                        <p:tgtEl>
                                          <p:spTgt spid="24"/>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25"/>
                                        </p:tgtEl>
                                        <p:attrNameLst>
                                          <p:attrName>fillcolor</p:attrName>
                                        </p:attrNameLst>
                                      </p:cBhvr>
                                      <p:to>
                                        <a:srgbClr val="FFFF00"/>
                                      </p:to>
                                    </p:animClr>
                                    <p:set>
                                      <p:cBhvr>
                                        <p:cTn id="76" dur="500" fill="hold"/>
                                        <p:tgtEl>
                                          <p:spTgt spid="25"/>
                                        </p:tgtEl>
                                        <p:attrNameLst>
                                          <p:attrName>fill.type</p:attrName>
                                        </p:attrNameLst>
                                      </p:cBhvr>
                                      <p:to>
                                        <p:strVal val="solid"/>
                                      </p:to>
                                    </p:set>
                                    <p:set>
                                      <p:cBhvr>
                                        <p:cTn id="77" dur="500" fill="hold"/>
                                        <p:tgtEl>
                                          <p:spTgt spid="2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94948" y="792177"/>
            <a:ext cx="7840345" cy="1607820"/>
          </a:xfrm>
          <a:prstGeom prst="wedgeRoundRectCallout">
            <a:avLst>
              <a:gd name="adj1" fmla="val 69658"/>
              <a:gd name="adj2" fmla="val 194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mtClean="0">
                <a:solidFill>
                  <a:schemeClr val="bg1"/>
                </a:solidFill>
                <a:latin typeface="Arial" panose="020B0604020202020204" pitchFamily="34" charset="0"/>
                <a:cs typeface="Arial" panose="020B0604020202020204" pitchFamily="34" charset="0"/>
              </a:rPr>
              <a:t>Số liền sau số 4 là số nào?</a:t>
            </a:r>
            <a:endParaRPr lang="en-US" sz="3200" b="1">
              <a:solidFill>
                <a:schemeClr val="bg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343928" y="5747067"/>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smtClean="0">
                <a:solidFill>
                  <a:srgbClr val="002060"/>
                </a:solidFill>
                <a:latin typeface="Arial" panose="020B0604020202020204" pitchFamily="34" charset="0"/>
                <a:cs typeface="Arial" panose="020B0604020202020204" pitchFamily="34" charset="0"/>
              </a:rPr>
              <a:t>5</a:t>
            </a:r>
            <a:endParaRPr lang="en-US" sz="3200" b="1">
              <a:solidFill>
                <a:srgbClr val="002060"/>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smtClean="0">
                <a:solidFill>
                  <a:srgbClr val="002060"/>
                </a:solidFill>
                <a:latin typeface="Arial" panose="020B0604020202020204" pitchFamily="34" charset="0"/>
                <a:cs typeface="Arial" panose="020B0604020202020204" pitchFamily="34" charset="0"/>
              </a:rPr>
              <a:t>4</a:t>
            </a:r>
            <a:endParaRPr lang="en-US" sz="3200" b="1">
              <a:solidFill>
                <a:srgbClr val="00206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solidFill>
                  <a:srgbClr val="002060"/>
                </a:solidFill>
                <a:latin typeface="Arial" panose="020B0604020202020204" pitchFamily="34" charset="0"/>
                <a:cs typeface="Arial" panose="020B0604020202020204" pitchFamily="34" charset="0"/>
              </a:rPr>
              <a:t>3</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smtClean="0">
                <a:solidFill>
                  <a:srgbClr val="002060"/>
                </a:solidFill>
                <a:latin typeface="Arial" panose="020B0604020202020204" pitchFamily="34" charset="0"/>
                <a:cs typeface="Arial" panose="020B0604020202020204" pitchFamily="34" charset="0"/>
              </a:rPr>
              <a:t>2</a:t>
            </a:r>
            <a:endParaRPr lang="en-US" sz="2800" b="1">
              <a:solidFill>
                <a:srgbClr val="00206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713401" y="544391"/>
            <a:ext cx="1952611" cy="2103393"/>
          </a:xfrm>
          <a:prstGeom prst="rect">
            <a:avLst/>
          </a:prstGeom>
        </p:spPr>
      </p:pic>
      <p:grpSp>
        <p:nvGrpSpPr>
          <p:cNvPr id="3" name="Group 2"/>
          <p:cNvGrpSpPr/>
          <p:nvPr/>
        </p:nvGrpSpPr>
        <p:grpSpPr>
          <a:xfrm>
            <a:off x="1486555" y="2679215"/>
            <a:ext cx="9557490" cy="1013166"/>
            <a:chOff x="1486555" y="2679215"/>
            <a:chExt cx="9557490" cy="1013166"/>
          </a:xfrm>
        </p:grpSpPr>
        <p:sp>
          <p:nvSpPr>
            <p:cNvPr id="2" name="TextBox 1"/>
            <p:cNvSpPr txBox="1"/>
            <p:nvPr/>
          </p:nvSpPr>
          <p:spPr>
            <a:xfrm>
              <a:off x="1486555" y="2696633"/>
              <a:ext cx="1027612" cy="923330"/>
            </a:xfrm>
            <a:prstGeom prst="rect">
              <a:avLst/>
            </a:prstGeom>
            <a:noFill/>
          </p:spPr>
          <p:txBody>
            <a:bodyPr wrap="square" rtlCol="0">
              <a:spAutoFit/>
            </a:bodyPr>
            <a:lstStyle/>
            <a:p>
              <a:r>
                <a:rPr lang="en-US" sz="5400" b="1">
                  <a:solidFill>
                    <a:srgbClr val="FF0000"/>
                  </a:solidFill>
                </a:rPr>
                <a:t>A</a:t>
              </a:r>
            </a:p>
          </p:txBody>
        </p:sp>
        <p:sp>
          <p:nvSpPr>
            <p:cNvPr id="17" name="TextBox 16"/>
            <p:cNvSpPr txBox="1"/>
            <p:nvPr/>
          </p:nvSpPr>
          <p:spPr>
            <a:xfrm>
              <a:off x="4366006" y="2679215"/>
              <a:ext cx="1027612" cy="923330"/>
            </a:xfrm>
            <a:prstGeom prst="rect">
              <a:avLst/>
            </a:prstGeom>
            <a:noFill/>
          </p:spPr>
          <p:txBody>
            <a:bodyPr wrap="square" rtlCol="0">
              <a:spAutoFit/>
            </a:bodyPr>
            <a:lstStyle/>
            <a:p>
              <a:r>
                <a:rPr lang="en-US" sz="5400" b="1">
                  <a:solidFill>
                    <a:srgbClr val="FF0000"/>
                  </a:solidFill>
                </a:rPr>
                <a:t>B</a:t>
              </a:r>
            </a:p>
          </p:txBody>
        </p:sp>
        <p:sp>
          <p:nvSpPr>
            <p:cNvPr id="18" name="TextBox 17"/>
            <p:cNvSpPr txBox="1"/>
            <p:nvPr/>
          </p:nvSpPr>
          <p:spPr>
            <a:xfrm>
              <a:off x="7096260" y="2692685"/>
              <a:ext cx="1027612" cy="923330"/>
            </a:xfrm>
            <a:prstGeom prst="rect">
              <a:avLst/>
            </a:prstGeom>
            <a:noFill/>
          </p:spPr>
          <p:txBody>
            <a:bodyPr wrap="square" rtlCol="0">
              <a:spAutoFit/>
            </a:bodyPr>
            <a:lstStyle/>
            <a:p>
              <a:r>
                <a:rPr lang="en-US" sz="5400" b="1">
                  <a:solidFill>
                    <a:srgbClr val="FF0000"/>
                  </a:solidFill>
                </a:rPr>
                <a:t>C</a:t>
              </a:r>
            </a:p>
          </p:txBody>
        </p:sp>
        <p:sp>
          <p:nvSpPr>
            <p:cNvPr id="26" name="TextBox 25"/>
            <p:cNvSpPr txBox="1"/>
            <p:nvPr/>
          </p:nvSpPr>
          <p:spPr>
            <a:xfrm>
              <a:off x="10016433" y="2769051"/>
              <a:ext cx="1027612" cy="923330"/>
            </a:xfrm>
            <a:prstGeom prst="rect">
              <a:avLst/>
            </a:prstGeom>
            <a:noFill/>
          </p:spPr>
          <p:txBody>
            <a:bodyPr wrap="square" rtlCol="0">
              <a:spAutoFit/>
            </a:bodyPr>
            <a:lstStyle/>
            <a:p>
              <a:r>
                <a:rPr lang="en-US" sz="5400" b="1">
                  <a:solidFill>
                    <a:srgbClr val="FF0000"/>
                  </a:solidFill>
                </a:rPr>
                <a:t>D</a:t>
              </a:r>
            </a:p>
          </p:txBody>
        </p:sp>
      </p:gr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500" fill="hold"/>
                                        <p:tgtEl>
                                          <p:spTgt spid="19"/>
                                        </p:tgtEl>
                                        <p:attrNameLst>
                                          <p:attrName>fillcolor</p:attrName>
                                        </p:attrNameLst>
                                      </p:cBhvr>
                                      <p:to>
                                        <a:srgbClr val="00B0F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21"/>
                                        </p:tgtEl>
                                        <p:attrNameLst>
                                          <p:attrName>fillcolor</p:attrName>
                                        </p:attrNameLst>
                                      </p:cBhvr>
                                      <p:to>
                                        <a:srgbClr val="FFFF00"/>
                                      </p:to>
                                    </p:animClr>
                                    <p:set>
                                      <p:cBhvr>
                                        <p:cTn id="54" dur="500" fill="hold"/>
                                        <p:tgtEl>
                                          <p:spTgt spid="21"/>
                                        </p:tgtEl>
                                        <p:attrNameLst>
                                          <p:attrName>fill.type</p:attrName>
                                        </p:attrNameLst>
                                      </p:cBhvr>
                                      <p:to>
                                        <p:strVal val="solid"/>
                                      </p:to>
                                    </p:set>
                                    <p:set>
                                      <p:cBhvr>
                                        <p:cTn id="55" dur="50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2"/>
                                        </p:tgtEl>
                                      </p:cBhvr>
                                    </p:animEffect>
                                    <p:animScale>
                                      <p:cBhvr>
                                        <p:cTn id="61" dur="250" autoRev="1" fill="hold"/>
                                        <p:tgtEl>
                                          <p:spTgt spid="22"/>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23"/>
                                        </p:tgtEl>
                                        <p:attrNameLst>
                                          <p:attrName>fillcolor</p:attrName>
                                        </p:attrNameLst>
                                      </p:cBhvr>
                                      <p:to>
                                        <a:srgbClr val="FFFF00"/>
                                      </p:to>
                                    </p:animClr>
                                    <p:set>
                                      <p:cBhvr>
                                        <p:cTn id="65" dur="500" fill="hold"/>
                                        <p:tgtEl>
                                          <p:spTgt spid="23"/>
                                        </p:tgtEl>
                                        <p:attrNameLst>
                                          <p:attrName>fill.type</p:attrName>
                                        </p:attrNameLst>
                                      </p:cBhvr>
                                      <p:to>
                                        <p:strVal val="solid"/>
                                      </p:to>
                                    </p:set>
                                    <p:set>
                                      <p:cBhvr>
                                        <p:cTn id="66" dur="500" fill="hold"/>
                                        <p:tgtEl>
                                          <p:spTgt spid="2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4"/>
                                        </p:tgtEl>
                                      </p:cBhvr>
                                    </p:animEffect>
                                    <p:animScale>
                                      <p:cBhvr>
                                        <p:cTn id="72" dur="250" autoRev="1" fill="hold"/>
                                        <p:tgtEl>
                                          <p:spTgt spid="24"/>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25"/>
                                        </p:tgtEl>
                                        <p:attrNameLst>
                                          <p:attrName>fillcolor</p:attrName>
                                        </p:attrNameLst>
                                      </p:cBhvr>
                                      <p:to>
                                        <a:srgbClr val="FFFF00"/>
                                      </p:to>
                                    </p:animClr>
                                    <p:set>
                                      <p:cBhvr>
                                        <p:cTn id="76" dur="500" fill="hold"/>
                                        <p:tgtEl>
                                          <p:spTgt spid="25"/>
                                        </p:tgtEl>
                                        <p:attrNameLst>
                                          <p:attrName>fill.type</p:attrName>
                                        </p:attrNameLst>
                                      </p:cBhvr>
                                      <p:to>
                                        <p:strVal val="solid"/>
                                      </p:to>
                                    </p:set>
                                    <p:set>
                                      <p:cBhvr>
                                        <p:cTn id="77" dur="500" fill="hold"/>
                                        <p:tgtEl>
                                          <p:spTgt spid="2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9042" y="272019"/>
            <a:ext cx="1056730" cy="105673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789107" y="4337096"/>
            <a:ext cx="3711659" cy="1607820"/>
          </a:xfrm>
          <a:prstGeom prst="wedgeRoundRectCallout">
            <a:avLst>
              <a:gd name="adj1" fmla="val 53206"/>
              <a:gd name="adj2" fmla="val -21197"/>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Trên</a:t>
            </a:r>
            <a:r>
              <a:rPr kumimoji="0" lang="en-US" sz="3200" b="1" i="0" u="none" strike="noStrike" kern="1200" cap="none" spc="0" normalizeH="0" noProof="0" smtClean="0">
                <a:ln>
                  <a:noFill/>
                </a:ln>
                <a:solidFill>
                  <a:prstClr val="white"/>
                </a:solidFill>
                <a:effectLst/>
                <a:uLnTx/>
                <a:uFillTx/>
                <a:latin typeface="Arial" panose="020B0604020202020204" pitchFamily="34" charset="0"/>
                <a:cs typeface="Arial" panose="020B0604020202020204" pitchFamily="34" charset="0"/>
              </a:rPr>
              <a:t> cây có bao nhiêu quả táo?</a:t>
            </a:r>
            <a:endParaRPr kumimoji="0" lang="en-US" sz="3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1988619" y="379470"/>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ctr"/>
            <a:r>
              <a:rPr lang="en-US" sz="3200" b="1" smtClean="0">
                <a:solidFill>
                  <a:srgbClr val="002060"/>
                </a:solidFill>
                <a:latin typeface="Arial" panose="020B0604020202020204" pitchFamily="34" charset="0"/>
                <a:cs typeface="Arial" panose="020B0604020202020204" pitchFamily="34" charset="0"/>
              </a:rPr>
              <a:t>4</a:t>
            </a:r>
            <a:endParaRPr lang="en-US" sz="3200" b="1">
              <a:solidFill>
                <a:srgbClr val="002060"/>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02820" y="197510"/>
            <a:ext cx="1056730" cy="1056730"/>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8004074" y="307959"/>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ctr"/>
            <a:r>
              <a:rPr lang="en-US" sz="3200" b="1" smtClean="0">
                <a:solidFill>
                  <a:srgbClr val="002060"/>
                </a:solidFill>
                <a:latin typeface="Arial" panose="020B0604020202020204" pitchFamily="34" charset="0"/>
                <a:cs typeface="Arial" panose="020B0604020202020204" pitchFamily="34" charset="0"/>
              </a:rPr>
              <a:t>5</a:t>
            </a:r>
            <a:endParaRPr lang="en-US" sz="3200" b="1">
              <a:solidFill>
                <a:srgbClr val="00206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02820" y="1597906"/>
            <a:ext cx="1056730" cy="1056730"/>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004075" y="1794273"/>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rPr>
              <a:t>2</a:t>
            </a:r>
            <a:endParaRPr kumimoji="0" lang="en-US" sz="2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21" y="1597906"/>
            <a:ext cx="1094624" cy="105673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000413" y="1812807"/>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rPr>
              <a:t>3</a:t>
            </a:r>
            <a:endParaRPr kumimoji="0" lang="en-US" sz="2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grpSp>
        <p:nvGrpSpPr>
          <p:cNvPr id="16" name="Group 15"/>
          <p:cNvGrpSpPr/>
          <p:nvPr/>
        </p:nvGrpSpPr>
        <p:grpSpPr>
          <a:xfrm>
            <a:off x="514367" y="271642"/>
            <a:ext cx="6755699" cy="2375700"/>
            <a:chOff x="96202" y="257264"/>
            <a:chExt cx="6755699" cy="2375700"/>
          </a:xfrm>
        </p:grpSpPr>
        <p:sp>
          <p:nvSpPr>
            <p:cNvPr id="17" name="TextBox 16"/>
            <p:cNvSpPr txBox="1"/>
            <p:nvPr/>
          </p:nvSpPr>
          <p:spPr>
            <a:xfrm>
              <a:off x="96202" y="257264"/>
              <a:ext cx="1027612" cy="923330"/>
            </a:xfrm>
            <a:prstGeom prst="rect">
              <a:avLst/>
            </a:prstGeom>
            <a:noFill/>
          </p:spPr>
          <p:txBody>
            <a:bodyPr wrap="square" rtlCol="0">
              <a:spAutoFit/>
            </a:bodyPr>
            <a:lstStyle/>
            <a:p>
              <a:r>
                <a:rPr lang="en-US" sz="5400" b="1">
                  <a:solidFill>
                    <a:srgbClr val="FF0000"/>
                  </a:solidFill>
                </a:rPr>
                <a:t>A</a:t>
              </a:r>
            </a:p>
          </p:txBody>
        </p:sp>
        <p:sp>
          <p:nvSpPr>
            <p:cNvPr id="18" name="TextBox 17"/>
            <p:cNvSpPr txBox="1"/>
            <p:nvPr/>
          </p:nvSpPr>
          <p:spPr>
            <a:xfrm>
              <a:off x="5792486" y="267208"/>
              <a:ext cx="1027612" cy="923330"/>
            </a:xfrm>
            <a:prstGeom prst="rect">
              <a:avLst/>
            </a:prstGeom>
            <a:noFill/>
          </p:spPr>
          <p:txBody>
            <a:bodyPr wrap="square" rtlCol="0">
              <a:spAutoFit/>
            </a:bodyPr>
            <a:lstStyle/>
            <a:p>
              <a:r>
                <a:rPr lang="en-US" sz="5400" b="1">
                  <a:solidFill>
                    <a:srgbClr val="FF0000"/>
                  </a:solidFill>
                </a:rPr>
                <a:t>B</a:t>
              </a:r>
            </a:p>
          </p:txBody>
        </p:sp>
        <p:sp>
          <p:nvSpPr>
            <p:cNvPr id="26" name="TextBox 25"/>
            <p:cNvSpPr txBox="1"/>
            <p:nvPr/>
          </p:nvSpPr>
          <p:spPr>
            <a:xfrm>
              <a:off x="141419" y="1709634"/>
              <a:ext cx="1027612" cy="923330"/>
            </a:xfrm>
            <a:prstGeom prst="rect">
              <a:avLst/>
            </a:prstGeom>
            <a:noFill/>
          </p:spPr>
          <p:txBody>
            <a:bodyPr wrap="square" rtlCol="0">
              <a:spAutoFit/>
            </a:bodyPr>
            <a:lstStyle/>
            <a:p>
              <a:r>
                <a:rPr lang="en-US" sz="5400" b="1">
                  <a:solidFill>
                    <a:srgbClr val="FF0000"/>
                  </a:solidFill>
                </a:rPr>
                <a:t>C</a:t>
              </a:r>
            </a:p>
          </p:txBody>
        </p:sp>
        <p:sp>
          <p:nvSpPr>
            <p:cNvPr id="27" name="TextBox 26"/>
            <p:cNvSpPr txBox="1"/>
            <p:nvPr/>
          </p:nvSpPr>
          <p:spPr>
            <a:xfrm>
              <a:off x="5824289" y="1709634"/>
              <a:ext cx="1027612" cy="923330"/>
            </a:xfrm>
            <a:prstGeom prst="rect">
              <a:avLst/>
            </a:prstGeom>
            <a:noFill/>
          </p:spPr>
          <p:txBody>
            <a:bodyPr wrap="square" rtlCol="0">
              <a:spAutoFit/>
            </a:bodyPr>
            <a:lstStyle/>
            <a:p>
              <a:r>
                <a:rPr lang="en-US" sz="5400" b="1">
                  <a:solidFill>
                    <a:srgbClr val="FF0000"/>
                  </a:solidFill>
                </a:rPr>
                <a:t>D</a:t>
              </a:r>
            </a:p>
          </p:txBody>
        </p:sp>
      </p:grpSp>
      <p:grpSp>
        <p:nvGrpSpPr>
          <p:cNvPr id="2" name="Group 1"/>
          <p:cNvGrpSpPr/>
          <p:nvPr/>
        </p:nvGrpSpPr>
        <p:grpSpPr>
          <a:xfrm>
            <a:off x="3820560" y="2728680"/>
            <a:ext cx="5046102" cy="4485424"/>
            <a:chOff x="3820560" y="2728680"/>
            <a:chExt cx="5046102" cy="4485424"/>
          </a:xfrm>
        </p:grpSpPr>
        <p:pic>
          <p:nvPicPr>
            <p:cNvPr id="33" name="그림 5">
              <a:extLst>
                <a:ext uri="{FF2B5EF4-FFF2-40B4-BE49-F238E27FC236}">
                  <a16:creationId xmlns:a16="http://schemas.microsoft.com/office/drawing/2014/main" id="{057582B5-B2D1-FA46-B8B7-26FCF58F5FD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75" b="92375" l="6000" r="92667">
                          <a14:foregroundMark x1="9333" y1="35625" x2="10667" y2="40500"/>
                          <a14:foregroundMark x1="7111" y1="37500" x2="6333" y2="40750"/>
                          <a14:foregroundMark x1="41778" y1="12250" x2="45556" y2="6500"/>
                          <a14:foregroundMark x1="45556" y1="6500" x2="51444" y2="3750"/>
                          <a14:foregroundMark x1="51444" y1="3750" x2="64556" y2="8375"/>
                          <a14:foregroundMark x1="64556" y1="8375" x2="62556" y2="11750"/>
                          <a14:foregroundMark x1="62556" y1="8375" x2="60444" y2="6875"/>
                          <a14:foregroundMark x1="88667" y1="32875" x2="86778" y2="26625"/>
                          <a14:foregroundMark x1="88889" y1="26375" x2="88333" y2="30875"/>
                          <a14:foregroundMark x1="88111" y1="48500" x2="92667" y2="43375"/>
                          <a14:foregroundMark x1="92667" y1="43375" x2="89222" y2="40500"/>
                          <a14:foregroundMark x1="40778" y1="88125" x2="40615" y2="88326"/>
                          <a14:foregroundMark x1="33691" y1="95920" x2="36222" y2="97000"/>
                          <a14:foregroundMark x1="36222" y1="97000" x2="42556" y2="96375"/>
                          <a14:foregroundMark x1="42556" y1="96375" x2="49000" y2="97750"/>
                          <a14:foregroundMark x1="49000" y1="97750" x2="55556" y2="96250"/>
                          <a14:foregroundMark x1="65010" y1="97859" x2="68778" y2="98500"/>
                          <a14:foregroundMark x1="55556" y1="96250" x2="63086" y2="97531"/>
                          <a14:foregroundMark x1="68778" y1="98500" x2="70491" y2="98201"/>
                          <a14:foregroundMark x1="58253" y1="89160" x2="58000" y2="88875"/>
                          <a14:backgroundMark x1="40667" y1="88375" x2="35778" y2="93375"/>
                          <a14:backgroundMark x1="35778" y1="93375" x2="29556" y2="95000"/>
                          <a14:backgroundMark x1="29556" y1="95000" x2="29000" y2="94875"/>
                          <a14:backgroundMark x1="58778" y1="88625" x2="63889" y2="93125"/>
                          <a14:backgroundMark x1="63889" y1="93125" x2="67667" y2="94625"/>
                          <a14:backgroundMark x1="63333" y1="97000" x2="69556" y2="94500"/>
                          <a14:backgroundMark x1="69556" y1="94500" x2="75556" y2="95500"/>
                          <a14:backgroundMark x1="75333" y1="97875" x2="60778" y2="94000"/>
                          <a14:backgroundMark x1="60778" y1="94000" x2="72444" y2="96500"/>
                          <a14:backgroundMark x1="72444" y1="96500" x2="66000" y2="93750"/>
                          <a14:backgroundMark x1="66000" y1="93750" x2="73444" y2="94250"/>
                        </a14:backgroundRemoval>
                      </a14:imgEffect>
                    </a14:imgLayer>
                  </a14:imgProps>
                </a:ext>
              </a:extLst>
            </a:blip>
            <a:stretch>
              <a:fillRect/>
            </a:stretch>
          </p:blipFill>
          <p:spPr>
            <a:xfrm>
              <a:off x="3820560" y="2728680"/>
              <a:ext cx="5046102" cy="4485424"/>
            </a:xfrm>
            <a:prstGeom prst="rect">
              <a:avLst/>
            </a:prstGeom>
          </p:spPr>
        </p:pic>
        <p:pic>
          <p:nvPicPr>
            <p:cNvPr id="34" name="Picture 33">
              <a:extLst>
                <a:ext uri="{FF2B5EF4-FFF2-40B4-BE49-F238E27FC236}">
                  <a16:creationId xmlns:a16="http://schemas.microsoft.com/office/drawing/2014/main" id="{0F8A28A4-4681-4BA9-86E8-2C3B0F385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467025" y="3587869"/>
              <a:ext cx="1096398" cy="1181062"/>
            </a:xfrm>
            <a:prstGeom prst="rect">
              <a:avLst/>
            </a:prstGeom>
          </p:spPr>
        </p:pic>
        <p:pic>
          <p:nvPicPr>
            <p:cNvPr id="35" name="Picture 34">
              <a:extLst>
                <a:ext uri="{FF2B5EF4-FFF2-40B4-BE49-F238E27FC236}">
                  <a16:creationId xmlns:a16="http://schemas.microsoft.com/office/drawing/2014/main" id="{0F8A28A4-4681-4BA9-86E8-2C3B0F385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320657" y="3270426"/>
              <a:ext cx="1194470" cy="1286706"/>
            </a:xfrm>
            <a:prstGeom prst="rect">
              <a:avLst/>
            </a:prstGeom>
          </p:spPr>
        </p:pic>
      </p:grpSp>
      <p:pic>
        <p:nvPicPr>
          <p:cNvPr id="36" name="Picture 35">
            <a:extLst>
              <a:ext uri="{FF2B5EF4-FFF2-40B4-BE49-F238E27FC236}">
                <a16:creationId xmlns:a16="http://schemas.microsoft.com/office/drawing/2014/main" id="{0F8A28A4-4681-4BA9-86E8-2C3B0F385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55044" y="471744"/>
            <a:ext cx="1957756" cy="2108934"/>
          </a:xfrm>
          <a:prstGeom prst="rect">
            <a:avLst/>
          </a:prstGeom>
        </p:spPr>
      </p:pic>
    </p:spTree>
    <p:extLst>
      <p:ext uri="{BB962C8B-B14F-4D97-AF65-F5344CB8AC3E}">
        <p14:creationId xmlns:p14="http://schemas.microsoft.com/office/powerpoint/2010/main" val="82208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500" fill="hold"/>
                                        <p:tgtEl>
                                          <p:spTgt spid="19"/>
                                        </p:tgtEl>
                                        <p:attrNameLst>
                                          <p:attrName>fillcolor</p:attrName>
                                        </p:attrNameLst>
                                      </p:cBhvr>
                                      <p:to>
                                        <a:srgbClr val="FFFF0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21"/>
                                        </p:tgtEl>
                                        <p:attrNameLst>
                                          <p:attrName>fillcolor</p:attrName>
                                        </p:attrNameLst>
                                      </p:cBhvr>
                                      <p:to>
                                        <a:srgbClr val="00B0F0"/>
                                      </p:to>
                                    </p:animClr>
                                    <p:set>
                                      <p:cBhvr>
                                        <p:cTn id="54" dur="500" fill="hold"/>
                                        <p:tgtEl>
                                          <p:spTgt spid="21"/>
                                        </p:tgtEl>
                                        <p:attrNameLst>
                                          <p:attrName>fill.type</p:attrName>
                                        </p:attrNameLst>
                                      </p:cBhvr>
                                      <p:to>
                                        <p:strVal val="solid"/>
                                      </p:to>
                                    </p:set>
                                    <p:set>
                                      <p:cBhvr>
                                        <p:cTn id="55" dur="50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2"/>
                                        </p:tgtEl>
                                      </p:cBhvr>
                                    </p:animEffect>
                                    <p:animScale>
                                      <p:cBhvr>
                                        <p:cTn id="61" dur="250" autoRev="1" fill="hold"/>
                                        <p:tgtEl>
                                          <p:spTgt spid="22"/>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23"/>
                                        </p:tgtEl>
                                        <p:attrNameLst>
                                          <p:attrName>fillcolor</p:attrName>
                                        </p:attrNameLst>
                                      </p:cBhvr>
                                      <p:to>
                                        <a:srgbClr val="FFFF00"/>
                                      </p:to>
                                    </p:animClr>
                                    <p:set>
                                      <p:cBhvr>
                                        <p:cTn id="65" dur="500" fill="hold"/>
                                        <p:tgtEl>
                                          <p:spTgt spid="23"/>
                                        </p:tgtEl>
                                        <p:attrNameLst>
                                          <p:attrName>fill.type</p:attrName>
                                        </p:attrNameLst>
                                      </p:cBhvr>
                                      <p:to>
                                        <p:strVal val="solid"/>
                                      </p:to>
                                    </p:set>
                                    <p:set>
                                      <p:cBhvr>
                                        <p:cTn id="66" dur="500" fill="hold"/>
                                        <p:tgtEl>
                                          <p:spTgt spid="2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4"/>
                                        </p:tgtEl>
                                      </p:cBhvr>
                                    </p:animEffect>
                                    <p:animScale>
                                      <p:cBhvr>
                                        <p:cTn id="72" dur="250" autoRev="1" fill="hold"/>
                                        <p:tgtEl>
                                          <p:spTgt spid="24"/>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25"/>
                                        </p:tgtEl>
                                        <p:attrNameLst>
                                          <p:attrName>fillcolor</p:attrName>
                                        </p:attrNameLst>
                                      </p:cBhvr>
                                      <p:to>
                                        <a:srgbClr val="FFFF00"/>
                                      </p:to>
                                    </p:animClr>
                                    <p:set>
                                      <p:cBhvr>
                                        <p:cTn id="76" dur="500" fill="hold"/>
                                        <p:tgtEl>
                                          <p:spTgt spid="25"/>
                                        </p:tgtEl>
                                        <p:attrNameLst>
                                          <p:attrName>fill.type</p:attrName>
                                        </p:attrNameLst>
                                      </p:cBhvr>
                                      <p:to>
                                        <p:strVal val="solid"/>
                                      </p:to>
                                    </p:set>
                                    <p:set>
                                      <p:cBhvr>
                                        <p:cTn id="77" dur="500" fill="hold"/>
                                        <p:tgtEl>
                                          <p:spTgt spid="2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69036" y="1601116"/>
            <a:ext cx="1056730" cy="105673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682458" y="3352496"/>
            <a:ext cx="9030944" cy="1607820"/>
          </a:xfrm>
          <a:prstGeom prst="wedgeRoundRectCallout">
            <a:avLst>
              <a:gd name="adj1" fmla="val 53206"/>
              <a:gd name="adj2" fmla="val -21197"/>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Xếp</a:t>
            </a:r>
            <a:r>
              <a:rPr lang="en-US" sz="3200" b="1" noProof="0">
                <a:solidFill>
                  <a:prstClr val="white"/>
                </a:solidFill>
                <a:latin typeface="Arial" panose="020B0604020202020204" pitchFamily="34" charset="0"/>
                <a:cs typeface="Arial" panose="020B0604020202020204" pitchFamily="34" charset="0"/>
              </a:rPr>
              <a:t> </a:t>
            </a:r>
            <a:r>
              <a:rPr lang="en-US" sz="3200" b="1" noProof="0" smtClean="0">
                <a:solidFill>
                  <a:prstClr val="white"/>
                </a:solidFill>
                <a:latin typeface="Arial" panose="020B0604020202020204" pitchFamily="34" charset="0"/>
                <a:cs typeface="Arial" panose="020B0604020202020204" pitchFamily="34" charset="0"/>
              </a:rPr>
              <a:t>các số </a:t>
            </a:r>
            <a:r>
              <a:rPr lang="en-US" sz="4000" b="1" noProof="0" smtClean="0">
                <a:solidFill>
                  <a:srgbClr val="FFFF00"/>
                </a:solidFill>
                <a:latin typeface="Arial" panose="020B0604020202020204" pitchFamily="34" charset="0"/>
                <a:cs typeface="Arial" panose="020B0604020202020204" pitchFamily="34" charset="0"/>
              </a:rPr>
              <a:t>5, 1, 0, 3 </a:t>
            </a:r>
            <a:r>
              <a:rPr lang="en-US" sz="3200" b="1" noProof="0" smtClean="0">
                <a:solidFill>
                  <a:prstClr val="white"/>
                </a:solidFill>
                <a:latin typeface="Arial" panose="020B0604020202020204" pitchFamily="34" charset="0"/>
                <a:cs typeface="Arial" panose="020B0604020202020204" pitchFamily="34" charset="0"/>
              </a:rPr>
              <a:t>theo thứ tự tăng dần?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2206332" y="1794273"/>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ctr"/>
            <a:r>
              <a:rPr lang="en-US" sz="3200" b="1" smtClean="0">
                <a:solidFill>
                  <a:srgbClr val="002060"/>
                </a:solidFill>
                <a:latin typeface="Arial" panose="020B0604020202020204" pitchFamily="34" charset="0"/>
                <a:cs typeface="Arial" panose="020B0604020202020204" pitchFamily="34" charset="0"/>
              </a:rPr>
              <a:t>3, 5, 1, 0</a:t>
            </a:r>
            <a:endParaRPr lang="en-US" sz="3200" b="1">
              <a:solidFill>
                <a:srgbClr val="002060"/>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20471" y="114802"/>
            <a:ext cx="1056730" cy="1056730"/>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206332" y="290542"/>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3200" b="1">
                <a:solidFill>
                  <a:srgbClr val="002060"/>
                </a:solidFill>
                <a:latin typeface="Arial" panose="020B0604020202020204" pitchFamily="34" charset="0"/>
                <a:cs typeface="Arial" panose="020B0604020202020204" pitchFamily="34" charset="0"/>
              </a:rPr>
              <a:t>0, 1, 3, 5</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1763" y="1655589"/>
            <a:ext cx="1056730" cy="1056730"/>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934416" y="1816017"/>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mtClean="0">
                <a:solidFill>
                  <a:srgbClr val="002060"/>
                </a:solidFill>
                <a:latin typeface="Arial" panose="020B0604020202020204" pitchFamily="34" charset="0"/>
                <a:cs typeface="Arial" panose="020B0604020202020204" pitchFamily="34" charset="0"/>
              </a:rPr>
              <a:t>5, 1, 3, 0</a:t>
            </a:r>
            <a:endParaRPr kumimoji="0" lang="en-US" sz="2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04519" y="222252"/>
            <a:ext cx="1056730" cy="105673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934417" y="329703"/>
            <a:ext cx="2774179" cy="8418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en-US" sz="2800" b="1">
                <a:solidFill>
                  <a:srgbClr val="002060"/>
                </a:solidFill>
                <a:latin typeface="Arial" panose="020B0604020202020204" pitchFamily="34" charset="0"/>
                <a:cs typeface="Arial" panose="020B0604020202020204" pitchFamily="34" charset="0"/>
              </a:rPr>
              <a:t>5, 3, 1, </a:t>
            </a:r>
            <a:r>
              <a:rPr lang="en-US" sz="2800" b="1" smtClean="0">
                <a:solidFill>
                  <a:srgbClr val="002060"/>
                </a:solidFill>
                <a:latin typeface="Arial" panose="020B0604020202020204" pitchFamily="34" charset="0"/>
                <a:cs typeface="Arial" panose="020B0604020202020204" pitchFamily="34" charset="0"/>
              </a:rPr>
              <a:t>0</a:t>
            </a:r>
            <a:endParaRPr lang="en-US" sz="2800" b="1">
              <a:solidFill>
                <a:srgbClr val="002060"/>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45312" y="2540332"/>
            <a:ext cx="1952611" cy="2103393"/>
          </a:xfrm>
          <a:prstGeom prst="rect">
            <a:avLst/>
          </a:prstGeom>
        </p:spPr>
      </p:pic>
      <p:grpSp>
        <p:nvGrpSpPr>
          <p:cNvPr id="16" name="Group 15"/>
          <p:cNvGrpSpPr/>
          <p:nvPr/>
        </p:nvGrpSpPr>
        <p:grpSpPr>
          <a:xfrm>
            <a:off x="637240" y="290542"/>
            <a:ext cx="6755699" cy="2375700"/>
            <a:chOff x="96202" y="257264"/>
            <a:chExt cx="6755699" cy="2375700"/>
          </a:xfrm>
        </p:grpSpPr>
        <p:sp>
          <p:nvSpPr>
            <p:cNvPr id="17" name="TextBox 16"/>
            <p:cNvSpPr txBox="1"/>
            <p:nvPr/>
          </p:nvSpPr>
          <p:spPr>
            <a:xfrm>
              <a:off x="96202" y="257264"/>
              <a:ext cx="1027612" cy="923330"/>
            </a:xfrm>
            <a:prstGeom prst="rect">
              <a:avLst/>
            </a:prstGeom>
            <a:noFill/>
          </p:spPr>
          <p:txBody>
            <a:bodyPr wrap="square" rtlCol="0">
              <a:spAutoFit/>
            </a:bodyPr>
            <a:lstStyle/>
            <a:p>
              <a:r>
                <a:rPr lang="en-US" sz="5400" b="1">
                  <a:solidFill>
                    <a:srgbClr val="FF0000"/>
                  </a:solidFill>
                </a:rPr>
                <a:t>A</a:t>
              </a:r>
            </a:p>
          </p:txBody>
        </p:sp>
        <p:sp>
          <p:nvSpPr>
            <p:cNvPr id="18" name="TextBox 17"/>
            <p:cNvSpPr txBox="1"/>
            <p:nvPr/>
          </p:nvSpPr>
          <p:spPr>
            <a:xfrm>
              <a:off x="5792486" y="267208"/>
              <a:ext cx="1027612" cy="923330"/>
            </a:xfrm>
            <a:prstGeom prst="rect">
              <a:avLst/>
            </a:prstGeom>
            <a:noFill/>
          </p:spPr>
          <p:txBody>
            <a:bodyPr wrap="square" rtlCol="0">
              <a:spAutoFit/>
            </a:bodyPr>
            <a:lstStyle/>
            <a:p>
              <a:r>
                <a:rPr lang="en-US" sz="5400" b="1">
                  <a:solidFill>
                    <a:srgbClr val="FF0000"/>
                  </a:solidFill>
                </a:rPr>
                <a:t>B</a:t>
              </a:r>
            </a:p>
          </p:txBody>
        </p:sp>
        <p:sp>
          <p:nvSpPr>
            <p:cNvPr id="26" name="TextBox 25"/>
            <p:cNvSpPr txBox="1"/>
            <p:nvPr/>
          </p:nvSpPr>
          <p:spPr>
            <a:xfrm>
              <a:off x="141419" y="1709634"/>
              <a:ext cx="1027612" cy="923330"/>
            </a:xfrm>
            <a:prstGeom prst="rect">
              <a:avLst/>
            </a:prstGeom>
            <a:noFill/>
          </p:spPr>
          <p:txBody>
            <a:bodyPr wrap="square" rtlCol="0">
              <a:spAutoFit/>
            </a:bodyPr>
            <a:lstStyle/>
            <a:p>
              <a:r>
                <a:rPr lang="en-US" sz="5400" b="1">
                  <a:solidFill>
                    <a:srgbClr val="FF0000"/>
                  </a:solidFill>
                </a:rPr>
                <a:t>C</a:t>
              </a:r>
            </a:p>
          </p:txBody>
        </p:sp>
        <p:sp>
          <p:nvSpPr>
            <p:cNvPr id="27" name="TextBox 26"/>
            <p:cNvSpPr txBox="1"/>
            <p:nvPr/>
          </p:nvSpPr>
          <p:spPr>
            <a:xfrm>
              <a:off x="5824289" y="1709634"/>
              <a:ext cx="1027612" cy="923330"/>
            </a:xfrm>
            <a:prstGeom prst="rect">
              <a:avLst/>
            </a:prstGeom>
            <a:noFill/>
          </p:spPr>
          <p:txBody>
            <a:bodyPr wrap="square" rtlCol="0">
              <a:spAutoFit/>
            </a:bodyPr>
            <a:lstStyle/>
            <a:p>
              <a:r>
                <a:rPr lang="en-US" sz="5400" b="1">
                  <a:solidFill>
                    <a:srgbClr val="FF0000"/>
                  </a:solidFill>
                </a:rPr>
                <a:t>D</a:t>
              </a:r>
            </a:p>
          </p:txBody>
        </p:sp>
      </p:grpSp>
    </p:spTree>
    <p:extLst>
      <p:ext uri="{BB962C8B-B14F-4D97-AF65-F5344CB8AC3E}">
        <p14:creationId xmlns:p14="http://schemas.microsoft.com/office/powerpoint/2010/main" val="260828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500" fill="hold"/>
                                        <p:tgtEl>
                                          <p:spTgt spid="19"/>
                                        </p:tgtEl>
                                        <p:attrNameLst>
                                          <p:attrName>fillcolor</p:attrName>
                                        </p:attrNameLst>
                                      </p:cBhvr>
                                      <p:to>
                                        <a:srgbClr val="FFFF0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21"/>
                                        </p:tgtEl>
                                        <p:attrNameLst>
                                          <p:attrName>fillcolor</p:attrName>
                                        </p:attrNameLst>
                                      </p:cBhvr>
                                      <p:to>
                                        <a:srgbClr val="00B0F0"/>
                                      </p:to>
                                    </p:animClr>
                                    <p:set>
                                      <p:cBhvr>
                                        <p:cTn id="54" dur="500" fill="hold"/>
                                        <p:tgtEl>
                                          <p:spTgt spid="21"/>
                                        </p:tgtEl>
                                        <p:attrNameLst>
                                          <p:attrName>fill.type</p:attrName>
                                        </p:attrNameLst>
                                      </p:cBhvr>
                                      <p:to>
                                        <p:strVal val="solid"/>
                                      </p:to>
                                    </p:set>
                                    <p:set>
                                      <p:cBhvr>
                                        <p:cTn id="55" dur="50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2"/>
                                        </p:tgtEl>
                                      </p:cBhvr>
                                    </p:animEffect>
                                    <p:animScale>
                                      <p:cBhvr>
                                        <p:cTn id="61" dur="250" autoRev="1" fill="hold"/>
                                        <p:tgtEl>
                                          <p:spTgt spid="22"/>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23"/>
                                        </p:tgtEl>
                                        <p:attrNameLst>
                                          <p:attrName>fillcolor</p:attrName>
                                        </p:attrNameLst>
                                      </p:cBhvr>
                                      <p:to>
                                        <a:srgbClr val="FFFF00"/>
                                      </p:to>
                                    </p:animClr>
                                    <p:set>
                                      <p:cBhvr>
                                        <p:cTn id="65" dur="500" fill="hold"/>
                                        <p:tgtEl>
                                          <p:spTgt spid="23"/>
                                        </p:tgtEl>
                                        <p:attrNameLst>
                                          <p:attrName>fill.type</p:attrName>
                                        </p:attrNameLst>
                                      </p:cBhvr>
                                      <p:to>
                                        <p:strVal val="solid"/>
                                      </p:to>
                                    </p:set>
                                    <p:set>
                                      <p:cBhvr>
                                        <p:cTn id="66" dur="500" fill="hold"/>
                                        <p:tgtEl>
                                          <p:spTgt spid="2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4"/>
                                        </p:tgtEl>
                                      </p:cBhvr>
                                    </p:animEffect>
                                    <p:animScale>
                                      <p:cBhvr>
                                        <p:cTn id="72" dur="250" autoRev="1" fill="hold"/>
                                        <p:tgtEl>
                                          <p:spTgt spid="24"/>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25"/>
                                        </p:tgtEl>
                                        <p:attrNameLst>
                                          <p:attrName>fillcolor</p:attrName>
                                        </p:attrNameLst>
                                      </p:cBhvr>
                                      <p:to>
                                        <a:srgbClr val="FFFF00"/>
                                      </p:to>
                                    </p:animClr>
                                    <p:set>
                                      <p:cBhvr>
                                        <p:cTn id="76" dur="500" fill="hold"/>
                                        <p:tgtEl>
                                          <p:spTgt spid="25"/>
                                        </p:tgtEl>
                                        <p:attrNameLst>
                                          <p:attrName>fill.type</p:attrName>
                                        </p:attrNameLst>
                                      </p:cBhvr>
                                      <p:to>
                                        <p:strVal val="solid"/>
                                      </p:to>
                                    </p:set>
                                    <p:set>
                                      <p:cBhvr>
                                        <p:cTn id="77" dur="500" fill="hold"/>
                                        <p:tgtEl>
                                          <p:spTgt spid="2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CHÚC </a:t>
            </a:r>
            <a:endParaRPr kumimoji="0" lang="en-US" sz="4400" b="1" i="0" u="none" strike="noStrike" kern="1200" normalizeH="0" baseline="0" noProof="0">
              <a:ln w="6600">
                <a:solidFill>
                  <a:schemeClr val="accent2"/>
                </a:solidFill>
                <a:prstDash val="solid"/>
              </a:ln>
              <a:solidFill>
                <a:srgbClr val="FFFFFF"/>
              </a:solidFill>
              <a:effectLst>
                <a:outerShdw dist="38100" dir="2700000" algn="tl" rotWithShape="0">
                  <a:schemeClr val="accent2"/>
                </a:outerShdw>
              </a:effectLst>
              <a:uLnTx/>
              <a:uFillTx/>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smtClean="0">
                <a:ln w="6600">
                  <a:solidFill>
                    <a:schemeClr val="accent2"/>
                  </a:solidFill>
                  <a:prstDash val="solid"/>
                </a:ln>
                <a:solidFill>
                  <a:srgbClr val="FFFFFF"/>
                </a:solidFill>
                <a:effectLst>
                  <a:outerShdw dist="38100" dir="2700000" algn="tl" rotWithShape="0">
                    <a:schemeClr val="accent2"/>
                  </a:outerShdw>
                </a:effectLst>
                <a:uLnTx/>
                <a:uFillTx/>
                <a:latin typeface="Arial" panose="020B0604020202020204" pitchFamily="34" charset="0"/>
                <a:cs typeface="Arial" panose="020B0604020202020204" pitchFamily="34" charset="0"/>
              </a:rPr>
              <a:t>MỪNG</a:t>
            </a:r>
            <a:endParaRPr kumimoji="0" lang="en-US" sz="4000" b="1" i="0" u="none" strike="noStrike" kern="1200" normalizeH="0" baseline="0" noProof="0">
              <a:ln w="6600">
                <a:solidFill>
                  <a:schemeClr val="accent2"/>
                </a:solidFill>
                <a:prstDash val="solid"/>
              </a:ln>
              <a:solidFill>
                <a:srgbClr val="FFFFFF"/>
              </a:solidFill>
              <a:effectLst>
                <a:outerShdw dist="38100" dir="2700000" algn="tl" rotWithShape="0">
                  <a:schemeClr val="accent2"/>
                </a:outerShdw>
              </a:effectLst>
              <a:uLnTx/>
              <a:uFillTx/>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500" b="1"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CON</a:t>
            </a:r>
            <a:endParaRPr lang="en-US" sz="4500" b="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normalizeH="0" baseline="0" noProof="0" smtClean="0">
                <a:ln w="6600">
                  <a:solidFill>
                    <a:schemeClr val="accent2"/>
                  </a:solidFill>
                  <a:prstDash val="solid"/>
                </a:ln>
                <a:solidFill>
                  <a:srgbClr val="FFFFFF"/>
                </a:solidFill>
                <a:effectLst>
                  <a:outerShdw dist="38100" dir="2700000" algn="tl" rotWithShape="0">
                    <a:schemeClr val="accent2"/>
                  </a:outerShdw>
                </a:effectLst>
                <a:uLnTx/>
                <a:uFillTx/>
                <a:latin typeface="Arial" panose="020B0604020202020204" pitchFamily="34" charset="0"/>
                <a:cs typeface="Arial" panose="020B0604020202020204" pitchFamily="34" charset="0"/>
              </a:rPr>
              <a:t>CÁC</a:t>
            </a:r>
            <a:endParaRPr kumimoji="0" lang="en-US" sz="4500" b="1" i="0" u="none" strike="noStrike" kern="1200" normalizeH="0" baseline="0" noProof="0">
              <a:ln w="6600">
                <a:solidFill>
                  <a:schemeClr val="accent2"/>
                </a:solidFill>
                <a:prstDash val="solid"/>
              </a:ln>
              <a:solidFill>
                <a:srgbClr val="FFFFFF"/>
              </a:solidFill>
              <a:effectLst>
                <a:outerShdw dist="38100" dir="2700000" algn="tl" rotWithShape="0">
                  <a:schemeClr val="accent2"/>
                </a:outerShdw>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49298" y="0"/>
            <a:ext cx="2846937" cy="3066779"/>
          </a:xfrm>
          <a:prstGeom prst="rect">
            <a:avLst/>
          </a:prstGeom>
        </p:spPr>
      </p:pic>
      <p:sp>
        <p:nvSpPr>
          <p:cNvPr id="2" name="TextBox 1"/>
          <p:cNvSpPr txBox="1"/>
          <p:nvPr/>
        </p:nvSpPr>
        <p:spPr>
          <a:xfrm>
            <a:off x="1522694" y="3953682"/>
            <a:ext cx="7133627" cy="830997"/>
          </a:xfrm>
          <a:prstGeom prst="rect">
            <a:avLst/>
          </a:prstGeom>
          <a:noFill/>
        </p:spPr>
        <p:txBody>
          <a:bodyPr wrap="square" rtlCol="0">
            <a:spAutoFit/>
          </a:bodyPr>
          <a:lstStyle/>
          <a:p>
            <a:r>
              <a:rPr lang="en-US" sz="4800" i="1" smtClean="0">
                <a:solidFill>
                  <a:srgbClr val="FF0000"/>
                </a:solidFill>
              </a:rPr>
              <a:t>DÀNH CHIẾN THẮNG!</a:t>
            </a:r>
            <a:endParaRPr lang="en-US" sz="4800" i="1">
              <a:solidFill>
                <a:srgbClr val="FF0000"/>
              </a:solidFill>
            </a:endParaRPr>
          </a:p>
        </p:txBody>
      </p:sp>
    </p:spTree>
    <p:extLst>
      <p:ext uri="{BB962C8B-B14F-4D97-AF65-F5344CB8AC3E}">
        <p14:creationId xmlns:p14="http://schemas.microsoft.com/office/powerpoint/2010/main" val="14245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2"/>
          <p:cNvSpPr txBox="1"/>
          <p:nvPr/>
        </p:nvSpPr>
        <p:spPr bwMode="auto">
          <a:xfrm>
            <a:off x="2006193" y="364899"/>
            <a:ext cx="8064500" cy="1769715"/>
          </a:xfrm>
          <a:prstGeom prst="rect">
            <a:avLst/>
          </a:prstGeom>
          <a:noFill/>
        </p:spPr>
        <p:txBody>
          <a:bodyPr>
            <a:spAutoFit/>
          </a:bodyPr>
          <a:lstStyle/>
          <a:p>
            <a:pPr algn="ctr">
              <a:defRPr/>
            </a:pPr>
            <a:r>
              <a:rPr lang="en-US" altLang="zh-CN" sz="4400" b="1" dirty="0">
                <a:solidFill>
                  <a:srgbClr val="00CC00"/>
                </a:solidFill>
                <a:effectLst>
                  <a:outerShdw blurRad="38100" dist="38100" dir="2700000" algn="tl">
                    <a:srgbClr val="000000">
                      <a:alpha val="43137"/>
                    </a:srgbClr>
                  </a:outerShdw>
                </a:effectLst>
                <a:latin typeface="UTM Avo" pitchFamily="18" charset="0"/>
                <a:cs typeface="Arial" pitchFamily="34" charset="0"/>
              </a:rPr>
              <a:t>DẶN DÒ</a:t>
            </a:r>
          </a:p>
          <a:p>
            <a:pPr algn="ctr">
              <a:defRPr/>
            </a:pPr>
            <a:r>
              <a:rPr lang="en-US" altLang="zh-CN" sz="3200" b="1">
                <a:solidFill>
                  <a:srgbClr val="0070C0"/>
                </a:solidFill>
                <a:latin typeface="HP001 5Ha" panose="020B0603050302020204" pitchFamily="34" charset="-127"/>
                <a:ea typeface="HP001 5Ha" panose="020B0603050302020204" pitchFamily="34" charset="-127"/>
                <a:cs typeface="Times New Roman" panose="02020603050405020304" pitchFamily="18" charset="0"/>
              </a:rPr>
              <a:t>Thứ </a:t>
            </a:r>
            <a:r>
              <a:rPr lang="en-US" altLang="zh-CN" sz="3200" b="1" smtClean="0">
                <a:solidFill>
                  <a:srgbClr val="0070C0"/>
                </a:solidFill>
                <a:latin typeface="HP001 5Ha" panose="020B0603050302020204" pitchFamily="34" charset="-127"/>
                <a:ea typeface="HP001 5Ha" panose="020B0603050302020204" pitchFamily="34" charset="-127"/>
                <a:cs typeface="Times New Roman" panose="02020603050405020304" pitchFamily="18" charset="0"/>
              </a:rPr>
              <a:t>sáu </a:t>
            </a:r>
            <a:r>
              <a:rPr lang="en-US" altLang="zh-CN" sz="3200" b="1">
                <a:solidFill>
                  <a:srgbClr val="0070C0"/>
                </a:solidFill>
                <a:latin typeface="HP001 5Ha" panose="020B0603050302020204" pitchFamily="34" charset="-127"/>
                <a:ea typeface="HP001 5Ha" panose="020B0603050302020204" pitchFamily="34" charset="-127"/>
                <a:cs typeface="Times New Roman" panose="02020603050405020304" pitchFamily="18" charset="0"/>
              </a:rPr>
              <a:t>ngày </a:t>
            </a:r>
            <a:r>
              <a:rPr lang="en-US" altLang="zh-CN" sz="3200" b="1" smtClean="0">
                <a:solidFill>
                  <a:srgbClr val="0070C0"/>
                </a:solidFill>
                <a:latin typeface="HP001 5Ha" panose="020B0603050302020204" pitchFamily="34" charset="-127"/>
                <a:ea typeface="HP001 5Ha" panose="020B0603050302020204" pitchFamily="34" charset="-127"/>
                <a:cs typeface="Times New Roman" panose="02020603050405020304" pitchFamily="18" charset="0"/>
              </a:rPr>
              <a:t>17 </a:t>
            </a:r>
            <a:r>
              <a:rPr lang="en-US" altLang="zh-CN" sz="3200" b="1" dirty="0">
                <a:solidFill>
                  <a:srgbClr val="0070C0"/>
                </a:solidFill>
                <a:latin typeface="HP001 5Ha" panose="020B0603050302020204" pitchFamily="34" charset="-127"/>
                <a:ea typeface="HP001 5Ha" panose="020B0603050302020204" pitchFamily="34" charset="-127"/>
                <a:cs typeface="Times New Roman" panose="02020603050405020304" pitchFamily="18" charset="0"/>
              </a:rPr>
              <a:t>tháng 9 năm 2021</a:t>
            </a:r>
            <a:endParaRPr lang="zh-CN" altLang="en-US" sz="3200" b="1" dirty="0">
              <a:solidFill>
                <a:srgbClr val="0070C0"/>
              </a:solidFill>
              <a:latin typeface="HP001 5Ha" panose="020B0603050302020204" pitchFamily="34" charset="-127"/>
              <a:ea typeface="HP001 5Ha" panose="020B0603050302020204" pitchFamily="34" charset="-127"/>
              <a:cs typeface="Times New Roman" panose="02020603050405020304" pitchFamily="18" charset="0"/>
            </a:endParaRPr>
          </a:p>
          <a:p>
            <a:pPr algn="ctr">
              <a:defRPr/>
            </a:pPr>
            <a:endParaRPr lang="zh-CN" altLang="en-US" sz="3300" dirty="0">
              <a:solidFill>
                <a:srgbClr val="00CC00"/>
              </a:solidFill>
              <a:effectLst>
                <a:outerShdw blurRad="38100" dist="38100" dir="2700000" algn="tl">
                  <a:srgbClr val="000000">
                    <a:alpha val="43137"/>
                  </a:srgbClr>
                </a:outerShdw>
              </a:effectLst>
              <a:latin typeface="UTM Avo" pitchFamily="18" charset="0"/>
              <a:cs typeface="Arial" pitchFamily="34" charset="0"/>
            </a:endParaRPr>
          </a:p>
        </p:txBody>
      </p:sp>
      <p:sp>
        <p:nvSpPr>
          <p:cNvPr id="3" name="TextBox 17"/>
          <p:cNvSpPr txBox="1">
            <a:spLocks noChangeArrowheads="1"/>
          </p:cNvSpPr>
          <p:nvPr/>
        </p:nvSpPr>
        <p:spPr bwMode="auto">
          <a:xfrm>
            <a:off x="1036457" y="1490180"/>
            <a:ext cx="1099675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150000"/>
              </a:lnSpc>
              <a:spcBef>
                <a:spcPct val="0"/>
              </a:spcBef>
              <a:buNone/>
            </a:pPr>
            <a:r>
              <a:rPr lang="en-US" altLang="vi-VN" sz="2500" b="1" smtClean="0">
                <a:solidFill>
                  <a:srgbClr val="7030A0"/>
                </a:solidFill>
                <a:latin typeface="Times New Roman" panose="02020603050405020304" pitchFamily="18" charset="0"/>
                <a:cs typeface="Times New Roman" panose="02020603050405020304" pitchFamily="18" charset="0"/>
              </a:rPr>
              <a:t>1) Toán:</a:t>
            </a:r>
          </a:p>
          <a:p>
            <a:pPr>
              <a:lnSpc>
                <a:spcPct val="150000"/>
              </a:lnSpc>
              <a:spcBef>
                <a:spcPct val="0"/>
              </a:spcBef>
              <a:buFontTx/>
              <a:buChar char="-"/>
            </a:pPr>
            <a:r>
              <a:rPr lang="en-US" altLang="vi-VN" sz="2500" smtClean="0">
                <a:latin typeface="Times New Roman" panose="02020603050405020304" pitchFamily="18" charset="0"/>
                <a:cs typeface="Times New Roman" panose="02020603050405020304" pitchFamily="18" charset="0"/>
              </a:rPr>
              <a:t>Hoàn </a:t>
            </a:r>
            <a:r>
              <a:rPr lang="en-US" altLang="vi-VN" sz="2500">
                <a:latin typeface="Times New Roman" panose="02020603050405020304" pitchFamily="18" charset="0"/>
                <a:cs typeface="Times New Roman" panose="02020603050405020304" pitchFamily="18" charset="0"/>
              </a:rPr>
              <a:t>thành vở </a:t>
            </a:r>
            <a:r>
              <a:rPr lang="en-US" altLang="vi-VN" sz="2500" b="1" smtClean="0">
                <a:latin typeface="Times New Roman" panose="02020603050405020304" pitchFamily="18" charset="0"/>
                <a:cs typeface="Times New Roman" panose="02020603050405020304" pitchFamily="18" charset="0"/>
              </a:rPr>
              <a:t>BT Toán </a:t>
            </a:r>
            <a:r>
              <a:rPr lang="en-US" altLang="vi-VN" sz="2500">
                <a:latin typeface="Times New Roman" panose="02020603050405020304" pitchFamily="18" charset="0"/>
                <a:cs typeface="Times New Roman" panose="02020603050405020304" pitchFamily="18" charset="0"/>
              </a:rPr>
              <a:t>trang </a:t>
            </a:r>
            <a:r>
              <a:rPr lang="en-US" altLang="vi-VN" sz="2500" smtClean="0">
                <a:latin typeface="Times New Roman" panose="02020603050405020304" pitchFamily="18" charset="0"/>
                <a:cs typeface="Times New Roman" panose="02020603050405020304" pitchFamily="18" charset="0"/>
              </a:rPr>
              <a:t>6, 7. </a:t>
            </a:r>
          </a:p>
          <a:p>
            <a:pPr>
              <a:lnSpc>
                <a:spcPct val="150000"/>
              </a:lnSpc>
              <a:spcBef>
                <a:spcPct val="0"/>
              </a:spcBef>
              <a:buFontTx/>
              <a:buChar char="-"/>
            </a:pPr>
            <a:r>
              <a:rPr lang="en-US" altLang="vi-VN" sz="2500" smtClean="0">
                <a:latin typeface="Times New Roman" panose="02020603050405020304" pitchFamily="18" charset="0"/>
                <a:cs typeface="Times New Roman" panose="02020603050405020304" pitchFamily="18" charset="0"/>
              </a:rPr>
              <a:t>Xem </a:t>
            </a:r>
            <a:r>
              <a:rPr lang="en-US" altLang="vi-VN" sz="2500">
                <a:latin typeface="Times New Roman" panose="02020603050405020304" pitchFamily="18" charset="0"/>
                <a:cs typeface="Times New Roman" panose="02020603050405020304" pitchFamily="18" charset="0"/>
              </a:rPr>
              <a:t>trước bài: Các số </a:t>
            </a:r>
            <a:r>
              <a:rPr lang="en-US" altLang="vi-VN" sz="2500" smtClean="0">
                <a:latin typeface="Times New Roman" panose="02020603050405020304" pitchFamily="18" charset="0"/>
                <a:cs typeface="Times New Roman" panose="02020603050405020304" pitchFamily="18" charset="0"/>
              </a:rPr>
              <a:t>0, 1</a:t>
            </a:r>
            <a:r>
              <a:rPr lang="en-US" altLang="vi-VN" sz="2500">
                <a:latin typeface="Times New Roman" panose="02020603050405020304" pitchFamily="18" charset="0"/>
                <a:cs typeface="Times New Roman" panose="02020603050405020304" pitchFamily="18" charset="0"/>
              </a:rPr>
              <a:t>, 2, 3 ,4 ,5 (Tiết 3)</a:t>
            </a:r>
          </a:p>
          <a:p>
            <a:pPr marL="0" indent="0">
              <a:lnSpc>
                <a:spcPct val="150000"/>
              </a:lnSpc>
              <a:spcBef>
                <a:spcPct val="0"/>
              </a:spcBef>
              <a:buNone/>
            </a:pPr>
            <a:r>
              <a:rPr lang="en-US" altLang="vi-VN" sz="2500" b="1" smtClean="0">
                <a:solidFill>
                  <a:srgbClr val="7030A0"/>
                </a:solidFill>
                <a:latin typeface="Times New Roman" panose="02020603050405020304" pitchFamily="18" charset="0"/>
                <a:cs typeface="Times New Roman" panose="02020603050405020304" pitchFamily="18" charset="0"/>
              </a:rPr>
              <a:t>2) Tiếng Việt</a:t>
            </a:r>
          </a:p>
          <a:p>
            <a:pPr>
              <a:lnSpc>
                <a:spcPct val="150000"/>
              </a:lnSpc>
              <a:spcBef>
                <a:spcPct val="0"/>
              </a:spcBef>
              <a:buFontTx/>
              <a:buChar char="-"/>
            </a:pPr>
            <a:r>
              <a:rPr lang="en-US" altLang="vi-VN" sz="2500" smtClean="0">
                <a:latin typeface="Times New Roman" panose="02020603050405020304" pitchFamily="18" charset="0"/>
                <a:cs typeface="Times New Roman" panose="02020603050405020304" pitchFamily="18" charset="0"/>
              </a:rPr>
              <a:t>Hoàn thành vở Tập viết trang 5.</a:t>
            </a:r>
            <a:endParaRPr lang="en-US" altLang="vi-VN" sz="2500">
              <a:latin typeface="Times New Roman" panose="02020603050405020304" pitchFamily="18" charset="0"/>
              <a:cs typeface="Times New Roman" panose="02020603050405020304" pitchFamily="18" charset="0"/>
            </a:endParaRPr>
          </a:p>
          <a:p>
            <a:pPr>
              <a:lnSpc>
                <a:spcPct val="150000"/>
              </a:lnSpc>
              <a:spcBef>
                <a:spcPct val="0"/>
              </a:spcBef>
              <a:buFontTx/>
              <a:buChar char="-"/>
            </a:pPr>
            <a:r>
              <a:rPr lang="en-US" altLang="vi-VN" sz="2500" smtClean="0">
                <a:latin typeface="Times New Roman" panose="02020603050405020304" pitchFamily="18" charset="0"/>
                <a:cs typeface="Times New Roman" panose="02020603050405020304" pitchFamily="18" charset="0"/>
              </a:rPr>
              <a:t>Xem trước bài Học vần: Bài 1: A  a</a:t>
            </a:r>
            <a:endParaRPr lang="en-US" altLang="vi-VN" sz="2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203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hlinkClick r:id="rId3" action="ppaction://hlinksldjump"/>
          </p:cNvPr>
          <p:cNvSpPr/>
          <p:nvPr/>
        </p:nvSpPr>
        <p:spPr>
          <a:xfrm>
            <a:off x="7618768" y="207651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7" name="Rounded Rectangle 6">
            <a:hlinkClick r:id="rId4" action="ppaction://hlinksldjump"/>
          </p:cNvPr>
          <p:cNvSpPr/>
          <p:nvPr/>
        </p:nvSpPr>
        <p:spPr>
          <a:xfrm>
            <a:off x="2746229" y="205409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8" name="Rounded Rectangle 7">
            <a:hlinkClick r:id="rId5" action="ppaction://hlinksldjump"/>
          </p:cNvPr>
          <p:cNvSpPr/>
          <p:nvPr/>
        </p:nvSpPr>
        <p:spPr>
          <a:xfrm>
            <a:off x="2746229"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9" name="Rounded Rectangle 8">
            <a:hlinkClick r:id="rId6" action="ppaction://hlinksldjump"/>
          </p:cNvPr>
          <p:cNvSpPr/>
          <p:nvPr/>
        </p:nvSpPr>
        <p:spPr>
          <a:xfrm>
            <a:off x="5189718" y="2019005"/>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0" name="Rounded Rectangle 9">
            <a:hlinkClick r:id="" action="ppaction://noaction"/>
          </p:cNvPr>
          <p:cNvSpPr/>
          <p:nvPr/>
        </p:nvSpPr>
        <p:spPr>
          <a:xfrm>
            <a:off x="5189718" y="3869684"/>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1" name="Rounded Rectangle 10">
            <a:hlinkClick r:id="" action="ppaction://noaction"/>
          </p:cNvPr>
          <p:cNvSpPr/>
          <p:nvPr/>
        </p:nvSpPr>
        <p:spPr>
          <a:xfrm>
            <a:off x="7633207"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pic>
        <p:nvPicPr>
          <p:cNvPr id="12" name="Picture 1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7568" y="2290865"/>
            <a:ext cx="1529938" cy="1121954"/>
          </a:xfrm>
          <a:prstGeom prst="rect">
            <a:avLst/>
          </a:prstGeom>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194" y="2376606"/>
            <a:ext cx="1252116" cy="918219"/>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2761" y="4142680"/>
            <a:ext cx="1380978" cy="1012718"/>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96189" y="4084878"/>
            <a:ext cx="1541571" cy="1130486"/>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34690" y="4133031"/>
            <a:ext cx="547682" cy="547682"/>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63456" y="4152079"/>
            <a:ext cx="543918" cy="543918"/>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83397" y="4704476"/>
            <a:ext cx="496601" cy="496601"/>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28541" y="4703230"/>
            <a:ext cx="497847" cy="497847"/>
          </a:xfrm>
          <a:prstGeom prst="rect">
            <a:avLst/>
          </a:prstGeom>
        </p:spPr>
      </p:pic>
      <p:pic>
        <p:nvPicPr>
          <p:cNvPr id="3" name="Picture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9595" y="595467"/>
            <a:ext cx="2287521" cy="1143761"/>
          </a:xfrm>
          <a:prstGeom prst="rect">
            <a:avLst/>
          </a:prstGeom>
        </p:spPr>
      </p:pic>
      <p:sp>
        <p:nvSpPr>
          <p:cNvPr id="23" name="Content Placeholder 2">
            <a:extLst>
              <a:ext uri="{FF2B5EF4-FFF2-40B4-BE49-F238E27FC236}">
                <a16:creationId xmlns:a16="http://schemas.microsoft.com/office/drawing/2014/main" id="{FA41E75F-DA3F-AD44-BD29-53B147E38105}"/>
              </a:ext>
            </a:extLst>
          </p:cNvPr>
          <p:cNvSpPr txBox="1">
            <a:spLocks/>
          </p:cNvSpPr>
          <p:nvPr/>
        </p:nvSpPr>
        <p:spPr>
          <a:xfrm>
            <a:off x="2970518" y="1044382"/>
            <a:ext cx="694007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1.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 ?</a:t>
            </a:r>
          </a:p>
        </p:txBody>
      </p:sp>
      <p:sp>
        <p:nvSpPr>
          <p:cNvPr id="18" name="Rounded Rectangle 17"/>
          <p:cNvSpPr/>
          <p:nvPr/>
        </p:nvSpPr>
        <p:spPr>
          <a:xfrm>
            <a:off x="4500087" y="3254288"/>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19" name="Rounded Rectangle 18"/>
          <p:cNvSpPr/>
          <p:nvPr/>
        </p:nvSpPr>
        <p:spPr>
          <a:xfrm>
            <a:off x="6980218" y="3232902"/>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4" name="Rounded Rectangle 23"/>
          <p:cNvSpPr/>
          <p:nvPr/>
        </p:nvSpPr>
        <p:spPr>
          <a:xfrm>
            <a:off x="9383657" y="3259994"/>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5" name="Rounded Rectangle 24"/>
          <p:cNvSpPr/>
          <p:nvPr/>
        </p:nvSpPr>
        <p:spPr>
          <a:xfrm>
            <a:off x="4500087" y="5080399"/>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6" name="Rounded Rectangle 25"/>
          <p:cNvSpPr/>
          <p:nvPr/>
        </p:nvSpPr>
        <p:spPr>
          <a:xfrm>
            <a:off x="6980218" y="5059013"/>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7" name="Rounded Rectangle 26"/>
          <p:cNvSpPr/>
          <p:nvPr/>
        </p:nvSpPr>
        <p:spPr>
          <a:xfrm>
            <a:off x="9383657" y="5086105"/>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4" name="Rectangle 3">
            <a:extLst>
              <a:ext uri="{FF2B5EF4-FFF2-40B4-BE49-F238E27FC236}">
                <a16:creationId xmlns:a16="http://schemas.microsoft.com/office/drawing/2014/main" id="{46EB4E08-4BB5-49B0-91FC-1E42FA96D840}"/>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195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200" fill="hold">
                                          <p:stCondLst>
                                            <p:cond delay="0"/>
                                          </p:stCondLst>
                                        </p:cTn>
                                        <p:tgtEl>
                                          <p:spTgt spid="13"/>
                                        </p:tgtEl>
                                        <p:attrNameLst>
                                          <p:attrName>r</p:attrName>
                                        </p:attrNameLst>
                                      </p:cBhvr>
                                    </p:animRot>
                                    <p:animRot by="-240000">
                                      <p:cBhvr>
                                        <p:cTn id="13" dur="400" fill="hold">
                                          <p:stCondLst>
                                            <p:cond delay="400"/>
                                          </p:stCondLst>
                                        </p:cTn>
                                        <p:tgtEl>
                                          <p:spTgt spid="13"/>
                                        </p:tgtEl>
                                        <p:attrNameLst>
                                          <p:attrName>r</p:attrName>
                                        </p:attrNameLst>
                                      </p:cBhvr>
                                    </p:animRot>
                                    <p:animRot by="240000">
                                      <p:cBhvr>
                                        <p:cTn id="14" dur="400" fill="hold">
                                          <p:stCondLst>
                                            <p:cond delay="800"/>
                                          </p:stCondLst>
                                        </p:cTn>
                                        <p:tgtEl>
                                          <p:spTgt spid="13"/>
                                        </p:tgtEl>
                                        <p:attrNameLst>
                                          <p:attrName>r</p:attrName>
                                        </p:attrNameLst>
                                      </p:cBhvr>
                                    </p:animRot>
                                    <p:animRot by="-240000">
                                      <p:cBhvr>
                                        <p:cTn id="15" dur="400" fill="hold">
                                          <p:stCondLst>
                                            <p:cond delay="1200"/>
                                          </p:stCondLst>
                                        </p:cTn>
                                        <p:tgtEl>
                                          <p:spTgt spid="13"/>
                                        </p:tgtEl>
                                        <p:attrNameLst>
                                          <p:attrName>r</p:attrName>
                                        </p:attrNameLst>
                                      </p:cBhvr>
                                    </p:animRot>
                                    <p:animRot by="120000">
                                      <p:cBhvr>
                                        <p:cTn id="16" dur="400" fill="hold">
                                          <p:stCondLst>
                                            <p:cond delay="1600"/>
                                          </p:stCondLst>
                                        </p:cTn>
                                        <p:tgtEl>
                                          <p:spTgt spid="13"/>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200" fill="hold">
                                          <p:stCondLst>
                                            <p:cond delay="0"/>
                                          </p:stCondLst>
                                        </p:cTn>
                                        <p:tgtEl>
                                          <p:spTgt spid="16"/>
                                        </p:tgtEl>
                                        <p:attrNameLst>
                                          <p:attrName>r</p:attrName>
                                        </p:attrNameLst>
                                      </p:cBhvr>
                                    </p:animRot>
                                    <p:animRot by="-240000">
                                      <p:cBhvr>
                                        <p:cTn id="19" dur="400" fill="hold">
                                          <p:stCondLst>
                                            <p:cond delay="400"/>
                                          </p:stCondLst>
                                        </p:cTn>
                                        <p:tgtEl>
                                          <p:spTgt spid="16"/>
                                        </p:tgtEl>
                                        <p:attrNameLst>
                                          <p:attrName>r</p:attrName>
                                        </p:attrNameLst>
                                      </p:cBhvr>
                                    </p:animRot>
                                    <p:animRot by="240000">
                                      <p:cBhvr>
                                        <p:cTn id="20" dur="400" fill="hold">
                                          <p:stCondLst>
                                            <p:cond delay="800"/>
                                          </p:stCondLst>
                                        </p:cTn>
                                        <p:tgtEl>
                                          <p:spTgt spid="16"/>
                                        </p:tgtEl>
                                        <p:attrNameLst>
                                          <p:attrName>r</p:attrName>
                                        </p:attrNameLst>
                                      </p:cBhvr>
                                    </p:animRot>
                                    <p:animRot by="-240000">
                                      <p:cBhvr>
                                        <p:cTn id="21" dur="400" fill="hold">
                                          <p:stCondLst>
                                            <p:cond delay="1200"/>
                                          </p:stCondLst>
                                        </p:cTn>
                                        <p:tgtEl>
                                          <p:spTgt spid="16"/>
                                        </p:tgtEl>
                                        <p:attrNameLst>
                                          <p:attrName>r</p:attrName>
                                        </p:attrNameLst>
                                      </p:cBhvr>
                                    </p:animRot>
                                    <p:animRot by="120000">
                                      <p:cBhvr>
                                        <p:cTn id="22" dur="400" fill="hold">
                                          <p:stCondLst>
                                            <p:cond delay="1600"/>
                                          </p:stCondLst>
                                        </p:cTn>
                                        <p:tgtEl>
                                          <p:spTgt spid="1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200" fill="hold">
                                          <p:stCondLst>
                                            <p:cond delay="0"/>
                                          </p:stCondLst>
                                        </p:cTn>
                                        <p:tgtEl>
                                          <p:spTgt spid="17"/>
                                        </p:tgtEl>
                                        <p:attrNameLst>
                                          <p:attrName>r</p:attrName>
                                        </p:attrNameLst>
                                      </p:cBhvr>
                                    </p:animRot>
                                    <p:animRot by="-240000">
                                      <p:cBhvr>
                                        <p:cTn id="25" dur="400" fill="hold">
                                          <p:stCondLst>
                                            <p:cond delay="400"/>
                                          </p:stCondLst>
                                        </p:cTn>
                                        <p:tgtEl>
                                          <p:spTgt spid="17"/>
                                        </p:tgtEl>
                                        <p:attrNameLst>
                                          <p:attrName>r</p:attrName>
                                        </p:attrNameLst>
                                      </p:cBhvr>
                                    </p:animRot>
                                    <p:animRot by="240000">
                                      <p:cBhvr>
                                        <p:cTn id="26" dur="400" fill="hold">
                                          <p:stCondLst>
                                            <p:cond delay="800"/>
                                          </p:stCondLst>
                                        </p:cTn>
                                        <p:tgtEl>
                                          <p:spTgt spid="17"/>
                                        </p:tgtEl>
                                        <p:attrNameLst>
                                          <p:attrName>r</p:attrName>
                                        </p:attrNameLst>
                                      </p:cBhvr>
                                    </p:animRot>
                                    <p:animRot by="-240000">
                                      <p:cBhvr>
                                        <p:cTn id="27" dur="400" fill="hold">
                                          <p:stCondLst>
                                            <p:cond delay="1200"/>
                                          </p:stCondLst>
                                        </p:cTn>
                                        <p:tgtEl>
                                          <p:spTgt spid="17"/>
                                        </p:tgtEl>
                                        <p:attrNameLst>
                                          <p:attrName>r</p:attrName>
                                        </p:attrNameLst>
                                      </p:cBhvr>
                                    </p:animRot>
                                    <p:animRot by="120000">
                                      <p:cBhvr>
                                        <p:cTn id="28"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0</a:t>
            </a:r>
          </a:p>
        </p:txBody>
      </p:sp>
      <p:sp>
        <p:nvSpPr>
          <p:cNvPr id="11" name="Cloud Callout 10"/>
          <p:cNvSpPr/>
          <p:nvPr/>
        </p:nvSpPr>
        <p:spPr>
          <a:xfrm>
            <a:off x="661183" y="885790"/>
            <a:ext cx="3727938" cy="220030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bao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con </a:t>
            </a:r>
            <a:r>
              <a:rPr lang="en-GB" sz="2800" dirty="0" err="1">
                <a:solidFill>
                  <a:srgbClr val="4472C4">
                    <a:lumMod val="75000"/>
                  </a:srgbClr>
                </a:solidFill>
                <a:latin typeface="Calibri" panose="020F0502020204030204"/>
              </a:rPr>
              <a:t>vật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906" y="221904"/>
            <a:ext cx="2030996" cy="1015498"/>
          </a:xfrm>
          <a:prstGeom prst="rect">
            <a:avLst/>
          </a:prstGeom>
        </p:spPr>
      </p:pic>
    </p:spTree>
    <p:extLst>
      <p:ext uri="{BB962C8B-B14F-4D97-AF65-F5344CB8AC3E}">
        <p14:creationId xmlns:p14="http://schemas.microsoft.com/office/powerpoint/2010/main" val="359458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mod="1">
    <p:ext uri="{E180D4A7-C9FB-4DFB-919C-405C955672EB}">
      <p14:showEvtLst xmlns:p14="http://schemas.microsoft.com/office/powerpoint/2010/main">
        <p14:triggerEvt type="onClick" time="20992"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534573" y="897523"/>
            <a:ext cx="4000498"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chó</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0816" y="3899588"/>
            <a:ext cx="2600808" cy="287528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4968" y="2141384"/>
            <a:ext cx="1437532" cy="12768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290" y="2327223"/>
            <a:ext cx="1616180" cy="143549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554" y="3253064"/>
            <a:ext cx="1634018" cy="145133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7210" y="0"/>
            <a:ext cx="2030996" cy="1015498"/>
          </a:xfrm>
          <a:prstGeom prst="rect">
            <a:avLst/>
          </a:prstGeom>
        </p:spPr>
      </p:pic>
    </p:spTree>
    <p:extLst>
      <p:ext uri="{BB962C8B-B14F-4D97-AF65-F5344CB8AC3E}">
        <p14:creationId xmlns:p14="http://schemas.microsoft.com/office/powerpoint/2010/main" val="73691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4"/>
                                        </p:tgtEl>
                                        <p:attrNameLst>
                                          <p:attrName>r</p:attrName>
                                        </p:attrNameLst>
                                      </p:cBhvr>
                                    </p:animRot>
                                    <p:animRot by="-240000">
                                      <p:cBhvr>
                                        <p:cTn id="7" dur="400" fill="hold">
                                          <p:stCondLst>
                                            <p:cond delay="400"/>
                                          </p:stCondLst>
                                        </p:cTn>
                                        <p:tgtEl>
                                          <p:spTgt spid="4"/>
                                        </p:tgtEl>
                                        <p:attrNameLst>
                                          <p:attrName>r</p:attrName>
                                        </p:attrNameLst>
                                      </p:cBhvr>
                                    </p:animRot>
                                    <p:animRot by="240000">
                                      <p:cBhvr>
                                        <p:cTn id="8" dur="400" fill="hold">
                                          <p:stCondLst>
                                            <p:cond delay="800"/>
                                          </p:stCondLst>
                                        </p:cTn>
                                        <p:tgtEl>
                                          <p:spTgt spid="4"/>
                                        </p:tgtEl>
                                        <p:attrNameLst>
                                          <p:attrName>r</p:attrName>
                                        </p:attrNameLst>
                                      </p:cBhvr>
                                    </p:animRot>
                                    <p:animRot by="-240000">
                                      <p:cBhvr>
                                        <p:cTn id="9" dur="400" fill="hold">
                                          <p:stCondLst>
                                            <p:cond delay="1200"/>
                                          </p:stCondLst>
                                        </p:cTn>
                                        <p:tgtEl>
                                          <p:spTgt spid="4"/>
                                        </p:tgtEl>
                                        <p:attrNameLst>
                                          <p:attrName>r</p:attrName>
                                        </p:attrNameLst>
                                      </p:cBhvr>
                                    </p:animRot>
                                    <p:animRot by="120000">
                                      <p:cBhvr>
                                        <p:cTn id="10" dur="400" fill="hold">
                                          <p:stCondLst>
                                            <p:cond delay="16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1800" fill="hold" nodeType="withEffect">
                                  <p:stCondLst>
                                    <p:cond delay="0"/>
                                  </p:stCondLst>
                                  <p:childTnLst>
                                    <p:animRot by="120000">
                                      <p:cBhvr>
                                        <p:cTn id="18" dur="200" fill="hold">
                                          <p:stCondLst>
                                            <p:cond delay="0"/>
                                          </p:stCondLst>
                                        </p:cTn>
                                        <p:tgtEl>
                                          <p:spTgt spid="5"/>
                                        </p:tgtEl>
                                        <p:attrNameLst>
                                          <p:attrName>r</p:attrName>
                                        </p:attrNameLst>
                                      </p:cBhvr>
                                    </p:animRot>
                                    <p:animRot by="-240000">
                                      <p:cBhvr>
                                        <p:cTn id="19" dur="400" fill="hold">
                                          <p:stCondLst>
                                            <p:cond delay="400"/>
                                          </p:stCondLst>
                                        </p:cTn>
                                        <p:tgtEl>
                                          <p:spTgt spid="5"/>
                                        </p:tgtEl>
                                        <p:attrNameLst>
                                          <p:attrName>r</p:attrName>
                                        </p:attrNameLst>
                                      </p:cBhvr>
                                    </p:animRot>
                                    <p:animRot by="240000">
                                      <p:cBhvr>
                                        <p:cTn id="20" dur="400" fill="hold">
                                          <p:stCondLst>
                                            <p:cond delay="800"/>
                                          </p:stCondLst>
                                        </p:cTn>
                                        <p:tgtEl>
                                          <p:spTgt spid="5"/>
                                        </p:tgtEl>
                                        <p:attrNameLst>
                                          <p:attrName>r</p:attrName>
                                        </p:attrNameLst>
                                      </p:cBhvr>
                                    </p:animRot>
                                    <p:animRot by="-240000">
                                      <p:cBhvr>
                                        <p:cTn id="21" dur="400" fill="hold">
                                          <p:stCondLst>
                                            <p:cond delay="1200"/>
                                          </p:stCondLst>
                                        </p:cTn>
                                        <p:tgtEl>
                                          <p:spTgt spid="5"/>
                                        </p:tgtEl>
                                        <p:attrNameLst>
                                          <p:attrName>r</p:attrName>
                                        </p:attrNameLst>
                                      </p:cBhvr>
                                    </p:animRot>
                                    <p:animRot by="120000">
                                      <p:cBhvr>
                                        <p:cTn id="22" dur="400" fill="hold">
                                          <p:stCondLst>
                                            <p:cond delay="16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mod="1">
    <p:ext uri="{E180D4A7-C9FB-4DFB-919C-405C955672EB}">
      <p14:showEvtLst xmlns:p14="http://schemas.microsoft.com/office/powerpoint/2010/main">
        <p14:triggerEvt type="onClick" time="1523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171" y="2578249"/>
            <a:ext cx="2236426" cy="1986392"/>
          </a:xfrm>
          <a:prstGeom prst="rect">
            <a:avLst/>
          </a:prstGeom>
        </p:spPr>
      </p:pic>
      <p:sp>
        <p:nvSpPr>
          <p:cNvPr id="15" name="Cloud Callout 14"/>
          <p:cNvSpPr/>
          <p:nvPr/>
        </p:nvSpPr>
        <p:spPr>
          <a:xfrm>
            <a:off x="422032" y="834390"/>
            <a:ext cx="3938954" cy="269747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bao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chú</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mèo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3479" y="3956125"/>
            <a:ext cx="2600808" cy="287528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6686" y="2666283"/>
            <a:ext cx="2038195" cy="181032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817" y="0"/>
            <a:ext cx="2030996" cy="1015498"/>
          </a:xfrm>
          <a:prstGeom prst="rect">
            <a:avLst/>
          </a:prstGeom>
        </p:spPr>
      </p:pic>
    </p:spTree>
    <p:extLst>
      <p:ext uri="{BB962C8B-B14F-4D97-AF65-F5344CB8AC3E}">
        <p14:creationId xmlns:p14="http://schemas.microsoft.com/office/powerpoint/2010/main" val="168043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10"/>
                                        </p:tgtEl>
                                        <p:attrNameLst>
                                          <p:attrName>r</p:attrName>
                                        </p:attrNameLst>
                                      </p:cBhvr>
                                    </p:animRot>
                                    <p:animRot by="-240000">
                                      <p:cBhvr>
                                        <p:cTn id="13" dur="600" fill="hold">
                                          <p:stCondLst>
                                            <p:cond delay="600"/>
                                          </p:stCondLst>
                                        </p:cTn>
                                        <p:tgtEl>
                                          <p:spTgt spid="10"/>
                                        </p:tgtEl>
                                        <p:attrNameLst>
                                          <p:attrName>r</p:attrName>
                                        </p:attrNameLst>
                                      </p:cBhvr>
                                    </p:animRot>
                                    <p:animRot by="240000">
                                      <p:cBhvr>
                                        <p:cTn id="14" dur="600" fill="hold">
                                          <p:stCondLst>
                                            <p:cond delay="1200"/>
                                          </p:stCondLst>
                                        </p:cTn>
                                        <p:tgtEl>
                                          <p:spTgt spid="10"/>
                                        </p:tgtEl>
                                        <p:attrNameLst>
                                          <p:attrName>r</p:attrName>
                                        </p:attrNameLst>
                                      </p:cBhvr>
                                    </p:animRot>
                                    <p:animRot by="-240000">
                                      <p:cBhvr>
                                        <p:cTn id="15" dur="600" fill="hold">
                                          <p:stCondLst>
                                            <p:cond delay="1800"/>
                                          </p:stCondLst>
                                        </p:cTn>
                                        <p:tgtEl>
                                          <p:spTgt spid="10"/>
                                        </p:tgtEl>
                                        <p:attrNameLst>
                                          <p:attrName>r</p:attrName>
                                        </p:attrNameLst>
                                      </p:cBhvr>
                                    </p:animRot>
                                    <p:animRot by="120000">
                                      <p:cBhvr>
                                        <p:cTn id="16"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mod="1">
    <p:ext uri="{E180D4A7-C9FB-4DFB-919C-405C955672EB}">
      <p14:showEvtLst xmlns:p14="http://schemas.microsoft.com/office/powerpoint/2010/main">
        <p14:triggerEvt type="onClick" time="15016"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1" name="Cloud Callout 10"/>
          <p:cNvSpPr/>
          <p:nvPr/>
        </p:nvSpPr>
        <p:spPr>
          <a:xfrm>
            <a:off x="674081" y="707367"/>
            <a:ext cx="3582604" cy="27216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gà</a:t>
            </a:r>
            <a:r>
              <a:rPr lang="en-GB" sz="3200" dirty="0">
                <a:solidFill>
                  <a:srgbClr val="4472C4">
                    <a:lumMod val="75000"/>
                  </a:srgbClr>
                </a:solidFill>
                <a:latin typeface="Calibri" panose="020F0502020204030204"/>
              </a:rPr>
              <a:t> con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3823" y="3956125"/>
            <a:ext cx="2600808" cy="287528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171" y="1935902"/>
            <a:ext cx="1459139" cy="1459139"/>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3310" y="2090914"/>
            <a:ext cx="1449110" cy="144911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6861" y="3466190"/>
            <a:ext cx="1323049" cy="132304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5820" y="3406346"/>
            <a:ext cx="1326369" cy="1326369"/>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spTree>
    <p:extLst>
      <p:ext uri="{BB962C8B-B14F-4D97-AF65-F5344CB8AC3E}">
        <p14:creationId xmlns:p14="http://schemas.microsoft.com/office/powerpoint/2010/main" val="144095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mod="1">
    <p:ext uri="{E180D4A7-C9FB-4DFB-919C-405C955672EB}">
      <p14:showEvtLst xmlns:p14="http://schemas.microsoft.com/office/powerpoint/2010/main">
        <p14:triggerEvt type="onClick" time="16391"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2281" y="2289132"/>
            <a:ext cx="2515680" cy="2234424"/>
          </a:xfrm>
          <a:prstGeom prst="rect">
            <a:avLst/>
          </a:prstGeom>
        </p:spPr>
      </p:pic>
      <p:sp>
        <p:nvSpPr>
          <p:cNvPr id="11" name="Cloud Callout 10"/>
          <p:cNvSpPr/>
          <p:nvPr/>
        </p:nvSpPr>
        <p:spPr>
          <a:xfrm>
            <a:off x="732564" y="392881"/>
            <a:ext cx="3819773"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thỏ</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spTree>
    <p:extLst>
      <p:ext uri="{BB962C8B-B14F-4D97-AF65-F5344CB8AC3E}">
        <p14:creationId xmlns:p14="http://schemas.microsoft.com/office/powerpoint/2010/main" val="264082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mod="1">
    <p:ext uri="{E180D4A7-C9FB-4DFB-919C-405C955672EB}">
      <p14:showEvtLst xmlns:p14="http://schemas.microsoft.com/office/powerpoint/2010/main">
        <p14:triggerEvt type="onClick" time="1668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6657" y="1994803"/>
            <a:ext cx="1347529" cy="1196875"/>
          </a:xfrm>
          <a:prstGeom prst="rect">
            <a:avLst/>
          </a:prstGeom>
        </p:spPr>
      </p:pic>
      <p:sp>
        <p:nvSpPr>
          <p:cNvPr id="11" name="Cloud Callout 10"/>
          <p:cNvSpPr/>
          <p:nvPr/>
        </p:nvSpPr>
        <p:spPr>
          <a:xfrm>
            <a:off x="674370" y="400050"/>
            <a:ext cx="3672227" cy="23797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vịt</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121" y="1901424"/>
            <a:ext cx="1347529" cy="11968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181" y="3157680"/>
            <a:ext cx="1347529" cy="119687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5333" y="3818627"/>
            <a:ext cx="1347529" cy="119687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07109" y="3336130"/>
            <a:ext cx="1430978" cy="119687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6597" y="115490"/>
            <a:ext cx="2030996" cy="1015498"/>
          </a:xfrm>
          <a:prstGeom prst="rect">
            <a:avLst/>
          </a:prstGeom>
        </p:spPr>
      </p:pic>
    </p:spTree>
    <p:extLst>
      <p:ext uri="{BB962C8B-B14F-4D97-AF65-F5344CB8AC3E}">
        <p14:creationId xmlns:p14="http://schemas.microsoft.com/office/powerpoint/2010/main" val="316963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300" fill="hold">
                                          <p:stCondLst>
                                            <p:cond delay="0"/>
                                          </p:stCondLst>
                                        </p:cTn>
                                        <p:tgtEl>
                                          <p:spTgt spid="10"/>
                                        </p:tgtEl>
                                        <p:attrNameLst>
                                          <p:attrName>r</p:attrName>
                                        </p:attrNameLst>
                                      </p:cBhvr>
                                    </p:animRot>
                                    <p:animRot by="-240000">
                                      <p:cBhvr>
                                        <p:cTn id="19" dur="600" fill="hold">
                                          <p:stCondLst>
                                            <p:cond delay="600"/>
                                          </p:stCondLst>
                                        </p:cTn>
                                        <p:tgtEl>
                                          <p:spTgt spid="10"/>
                                        </p:tgtEl>
                                        <p:attrNameLst>
                                          <p:attrName>r</p:attrName>
                                        </p:attrNameLst>
                                      </p:cBhvr>
                                    </p:animRot>
                                    <p:animRot by="240000">
                                      <p:cBhvr>
                                        <p:cTn id="20" dur="600" fill="hold">
                                          <p:stCondLst>
                                            <p:cond delay="1200"/>
                                          </p:stCondLst>
                                        </p:cTn>
                                        <p:tgtEl>
                                          <p:spTgt spid="10"/>
                                        </p:tgtEl>
                                        <p:attrNameLst>
                                          <p:attrName>r</p:attrName>
                                        </p:attrNameLst>
                                      </p:cBhvr>
                                    </p:animRot>
                                    <p:animRot by="-240000">
                                      <p:cBhvr>
                                        <p:cTn id="21" dur="600" fill="hold">
                                          <p:stCondLst>
                                            <p:cond delay="1800"/>
                                          </p:stCondLst>
                                        </p:cTn>
                                        <p:tgtEl>
                                          <p:spTgt spid="10"/>
                                        </p:tgtEl>
                                        <p:attrNameLst>
                                          <p:attrName>r</p:attrName>
                                        </p:attrNameLst>
                                      </p:cBhvr>
                                    </p:animRot>
                                    <p:animRot by="120000">
                                      <p:cBhvr>
                                        <p:cTn id="22" dur="600" fill="hold">
                                          <p:stCondLst>
                                            <p:cond delay="2400"/>
                                          </p:stCondLst>
                                        </p:cTn>
                                        <p:tgtEl>
                                          <p:spTgt spid="10"/>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300" fill="hold">
                                          <p:stCondLst>
                                            <p:cond delay="0"/>
                                          </p:stCondLst>
                                        </p:cTn>
                                        <p:tgtEl>
                                          <p:spTgt spid="13"/>
                                        </p:tgtEl>
                                        <p:attrNameLst>
                                          <p:attrName>r</p:attrName>
                                        </p:attrNameLst>
                                      </p:cBhvr>
                                    </p:animRot>
                                    <p:animRot by="-240000">
                                      <p:cBhvr>
                                        <p:cTn id="25" dur="600" fill="hold">
                                          <p:stCondLst>
                                            <p:cond delay="600"/>
                                          </p:stCondLst>
                                        </p:cTn>
                                        <p:tgtEl>
                                          <p:spTgt spid="13"/>
                                        </p:tgtEl>
                                        <p:attrNameLst>
                                          <p:attrName>r</p:attrName>
                                        </p:attrNameLst>
                                      </p:cBhvr>
                                    </p:animRot>
                                    <p:animRot by="240000">
                                      <p:cBhvr>
                                        <p:cTn id="26" dur="600" fill="hold">
                                          <p:stCondLst>
                                            <p:cond delay="1200"/>
                                          </p:stCondLst>
                                        </p:cTn>
                                        <p:tgtEl>
                                          <p:spTgt spid="13"/>
                                        </p:tgtEl>
                                        <p:attrNameLst>
                                          <p:attrName>r</p:attrName>
                                        </p:attrNameLst>
                                      </p:cBhvr>
                                    </p:animRot>
                                    <p:animRot by="-240000">
                                      <p:cBhvr>
                                        <p:cTn id="27" dur="600" fill="hold">
                                          <p:stCondLst>
                                            <p:cond delay="1800"/>
                                          </p:stCondLst>
                                        </p:cTn>
                                        <p:tgtEl>
                                          <p:spTgt spid="13"/>
                                        </p:tgtEl>
                                        <p:attrNameLst>
                                          <p:attrName>r</p:attrName>
                                        </p:attrNameLst>
                                      </p:cBhvr>
                                    </p:animRot>
                                    <p:animRot by="120000">
                                      <p:cBhvr>
                                        <p:cTn id="28" dur="600" fill="hold">
                                          <p:stCondLst>
                                            <p:cond delay="2400"/>
                                          </p:stCondLst>
                                        </p:cTn>
                                        <p:tgtEl>
                                          <p:spTgt spid="13"/>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300" fill="hold">
                                          <p:stCondLst>
                                            <p:cond delay="0"/>
                                          </p:stCondLst>
                                        </p:cTn>
                                        <p:tgtEl>
                                          <p:spTgt spid="15"/>
                                        </p:tgtEl>
                                        <p:attrNameLst>
                                          <p:attrName>r</p:attrName>
                                        </p:attrNameLst>
                                      </p:cBhvr>
                                    </p:animRot>
                                    <p:animRot by="-240000">
                                      <p:cBhvr>
                                        <p:cTn id="31" dur="600" fill="hold">
                                          <p:stCondLst>
                                            <p:cond delay="600"/>
                                          </p:stCondLst>
                                        </p:cTn>
                                        <p:tgtEl>
                                          <p:spTgt spid="15"/>
                                        </p:tgtEl>
                                        <p:attrNameLst>
                                          <p:attrName>r</p:attrName>
                                        </p:attrNameLst>
                                      </p:cBhvr>
                                    </p:animRot>
                                    <p:animRot by="240000">
                                      <p:cBhvr>
                                        <p:cTn id="32" dur="600" fill="hold">
                                          <p:stCondLst>
                                            <p:cond delay="1200"/>
                                          </p:stCondLst>
                                        </p:cTn>
                                        <p:tgtEl>
                                          <p:spTgt spid="15"/>
                                        </p:tgtEl>
                                        <p:attrNameLst>
                                          <p:attrName>r</p:attrName>
                                        </p:attrNameLst>
                                      </p:cBhvr>
                                    </p:animRot>
                                    <p:animRot by="-240000">
                                      <p:cBhvr>
                                        <p:cTn id="33" dur="600" fill="hold">
                                          <p:stCondLst>
                                            <p:cond delay="1800"/>
                                          </p:stCondLst>
                                        </p:cTn>
                                        <p:tgtEl>
                                          <p:spTgt spid="15"/>
                                        </p:tgtEl>
                                        <p:attrNameLst>
                                          <p:attrName>r</p:attrName>
                                        </p:attrNameLst>
                                      </p:cBhvr>
                                    </p:animRot>
                                    <p:animRot by="120000">
                                      <p:cBhvr>
                                        <p:cTn id="34" dur="600" fill="hold">
                                          <p:stCondLst>
                                            <p:cond delay="2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mod="1">
    <p:ext uri="{E180D4A7-C9FB-4DFB-919C-405C955672EB}">
      <p14:showEvtLst xmlns:p14="http://schemas.microsoft.com/office/powerpoint/2010/main">
        <p14:triggerEvt type="onClick" time="14915"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71&quot;/&gt;&lt;/object&gt;&lt;object type=&quot;3&quot; unique_id=&quot;10004&quot;&gt;&lt;property id=&quot;20148&quot; value=&quot;5&quot;/&gt;&lt;property id=&quot;20300&quot; value=&quot;Slide 2&quot;/&gt;&lt;property id=&quot;20307&quot; value=&quot;272&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5&quot;/&gt;&lt;/object&gt;&lt;object type=&quot;3&quot; unique_id=&quot;10008&quot;&gt;&lt;property id=&quot;20148&quot; value=&quot;5&quot;/&gt;&lt;property id=&quot;20300&quot; value=&quot;Slide 6&quot;/&gt;&lt;property id=&quot;20307&quot; value=&quot;276&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8&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9&quot;/&gt;&lt;/object&gt;&lt;object type=&quot;3&quot; unique_id=&quot;10013&quot;&gt;&lt;property id=&quot;20148&quot; value=&quot;5&quot;/&gt;&lt;property id=&quot;20300&quot; value=&quot;Slide 11&quot;/&gt;&lt;property id=&quot;20307&quot; value=&quot;280&quot;/&gt;&lt;/object&gt;&lt;object type=&quot;3&quot; unique_id=&quot;10014&quot;&gt;&lt;property id=&quot;20148&quot; value=&quot;5&quot;/&gt;&lt;property id=&quot;20300&quot; value=&quot;Slide 12&quot;/&gt;&lt;property id=&quot;20307&quot; value=&quot;281&quot;/&gt;&lt;/object&gt;&lt;object type=&quot;3&quot; unique_id=&quot;10015&quot;&gt;&lt;property id=&quot;20148&quot; value=&quot;5&quot;/&gt;&lt;property id=&quot;20300&quot; value=&quot;Slide 13&quot;/&gt;&lt;property id=&quot;20307&quot; value=&quot;282&quot;/&gt;&lt;/object&gt;&lt;object type=&quot;3&quot; unique_id=&quot;10016&quot;&gt;&lt;property id=&quot;20148&quot; value=&quot;5&quot;/&gt;&lt;property id=&quot;20300&quot; value=&quot;Slide 14&quot;/&gt;&lt;property id=&quot;20307&quot; value=&quot;283&quot;/&gt;&lt;/object&gt;&lt;object type=&quot;3&quot; unique_id=&quot;10017&quot;&gt;&lt;property id=&quot;20148&quot; value=&quot;5&quot;/&gt;&lt;property id=&quot;20300&quot; value=&quot;Slide 15&quot;/&gt;&lt;property id=&quot;20307&quot; value=&quot;284&quot;/&gt;&lt;/object&gt;&lt;object type=&quot;3&quot; unique_id=&quot;10018&quot;&gt;&lt;property id=&quot;20148&quot; value=&quot;5&quot;/&gt;&lt;property id=&quot;20300&quot; value=&quot;Slide 16&quot;/&gt;&lt;property id=&quot;20307&quot; value=&quot;285&quot;/&gt;&lt;/object&gt;&lt;object type=&quot;3&quot; unique_id=&quot;10019&quot;&gt;&lt;property id=&quot;20148&quot; value=&quot;5&quot;/&gt;&lt;property id=&quot;20300&quot; value=&quot;Slide 17&quot;/&gt;&lt;property id=&quot;20307&quot; value=&quot;286&quot;/&gt;&lt;/object&gt;&lt;object type=&quot;3&quot; unique_id=&quot;10020&quot;&gt;&lt;property id=&quot;20148&quot; value=&quot;5&quot;/&gt;&lt;property id=&quot;20300&quot; value=&quot;Slide 18&quot;/&gt;&lt;property id=&quot;20307&quot; value=&quot;287&quot;/&gt;&lt;/object&gt;&lt;object type=&quot;3&quot; unique_id=&quot;10021&quot;&gt;&lt;property id=&quot;20148&quot; value=&quot;5&quot;/&gt;&lt;property id=&quot;20300&quot; value=&quot;Slide 19&quot;/&gt;&lt;property id=&quot;20307&quot; value=&quot;288&quot;/&gt;&lt;/object&gt;&lt;object type=&quot;3&quot; unique_id=&quot;10022&quot;&gt;&lt;property id=&quot;20148&quot; value=&quot;5&quot;/&gt;&lt;property id=&quot;20300&quot; value=&quot;Slide 20&quot;/&gt;&lt;property id=&quot;20307&quot; value=&quot;256&quot;/&gt;&lt;/object&gt;&lt;object type=&quot;3&quot; unique_id=&quot;10023&quot;&gt;&lt;property id=&quot;20148&quot; value=&quot;5&quot;/&gt;&lt;property id=&quot;20300&quot; value=&quot;Slide 21&quot;/&gt;&lt;property id=&quot;20307&quot; value=&quot;263&quot;/&gt;&lt;/object&gt;&lt;object type=&quot;3&quot; unique_id=&quot;10024&quot;&gt;&lt;property id=&quot;20148&quot; value=&quot;5&quot;/&gt;&lt;property id=&quot;20300&quot; value=&quot;Slide 22&quot;/&gt;&lt;property id=&quot;20307&quot; value=&quot;257&quot;/&gt;&lt;/object&gt;&lt;object type=&quot;3&quot; unique_id=&quot;10025&quot;&gt;&lt;property id=&quot;20148&quot; value=&quot;5&quot;/&gt;&lt;property id=&quot;20300&quot; value=&quot;Slide 23&quot;/&gt;&lt;property id=&quot;20307&quot; value=&quot;267&quot;/&gt;&lt;/object&gt;&lt;object type=&quot;3&quot; unique_id=&quot;10026&quot;&gt;&lt;property id=&quot;20148&quot; value=&quot;5&quot;/&gt;&lt;property id=&quot;20300&quot; value=&quot;Slide 24&quot;/&gt;&lt;property id=&quot;20307&quot; value=&quot;268&quot;/&gt;&lt;/object&gt;&lt;object type=&quot;3&quot; unique_id=&quot;10027&quot;&gt;&lt;property id=&quot;20148&quot; value=&quot;5&quot;/&gt;&lt;property id=&quot;20300&quot; value=&quot;Slide 25&quot;/&gt;&lt;property id=&quot;20307&quot; value=&quot;261&quot;/&gt;&lt;/object&gt;&lt;object type=&quot;3&quot; unique_id=&quot;10028&quot;&gt;&lt;property id=&quot;20148&quot; value=&quot;5&quot;/&gt;&lt;property id=&quot;20300&quot; value=&quot;Slide 26&quot;/&gt;&lt;property id=&quot;20307&quot; value=&quot;269&quot;/&gt;&lt;/object&gt;&lt;/object&gt;&lt;object type=&quot;8&quot; unique_id=&quot;10056&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0.1"/>
</p:tagLst>
</file>

<file path=ppt/tags/tag3.xml><?xml version="1.0" encoding="utf-8"?>
<p:tagLst xmlns:a="http://schemas.openxmlformats.org/drawingml/2006/main" xmlns:r="http://schemas.openxmlformats.org/officeDocument/2006/relationships" xmlns:p="http://schemas.openxmlformats.org/presentationml/2006/main">
  <p:tag name="TIMING" val="|3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1506</Words>
  <Application>Microsoft Office PowerPoint</Application>
  <PresentationFormat>Widescreen</PresentationFormat>
  <Paragraphs>160</Paragraphs>
  <Slides>26</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等线</vt:lpstr>
      <vt:lpstr>Arial</vt:lpstr>
      <vt:lpstr>Times New Roman</vt:lpstr>
      <vt:lpstr>Calibri Light</vt:lpstr>
      <vt:lpstr>UTM Avo</vt:lpstr>
      <vt:lpstr>Lato Heavy</vt:lpstr>
      <vt:lpstr>Calibri</vt:lpstr>
      <vt:lpstr>HP001 5Ha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P120721</cp:lastModifiedBy>
  <cp:revision>105</cp:revision>
  <dcterms:created xsi:type="dcterms:W3CDTF">2018-05-01T14:03:50Z</dcterms:created>
  <dcterms:modified xsi:type="dcterms:W3CDTF">2021-09-17T13:37:20Z</dcterms:modified>
</cp:coreProperties>
</file>