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2" r:id="rId2"/>
    <p:sldId id="316" r:id="rId3"/>
    <p:sldId id="307" r:id="rId4"/>
    <p:sldId id="262" r:id="rId5"/>
    <p:sldId id="271" r:id="rId6"/>
    <p:sldId id="325" r:id="rId7"/>
    <p:sldId id="327" r:id="rId8"/>
    <p:sldId id="30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808B1"/>
    <a:srgbClr val="2F052A"/>
    <a:srgbClr val="D3F4F8"/>
    <a:srgbClr val="48C7DF"/>
    <a:srgbClr val="CCECFF"/>
    <a:srgbClr val="005EA4"/>
    <a:srgbClr val="FFFF99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16751-98F2-4241-A349-EF907F8C4D0A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A300-CDD2-4CC6-8459-15AE9611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8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243D2AE-B16A-485A-9113-A647BB31D624}" type="slidenum">
              <a:rPr lang="vi-VN" altLang="vi-VN" smtClean="0"/>
              <a:pPr/>
              <a:t>6</a:t>
            </a:fld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254176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243D2AE-B16A-485A-9113-A647BB31D624}" type="slidenum">
              <a:rPr lang="vi-VN" altLang="vi-VN" smtClean="0"/>
              <a:pPr/>
              <a:t>7</a:t>
            </a:fld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77605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4779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44" y="-3090805"/>
            <a:ext cx="3050323" cy="2440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8" y="9269648"/>
            <a:ext cx="933656" cy="74688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98790" y="3386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98790" y="6368646"/>
            <a:ext cx="126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682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25/03/2022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8"/>
          <p:cNvGrpSpPr>
            <a:grpSpLocks/>
          </p:cNvGrpSpPr>
          <p:nvPr/>
        </p:nvGrpSpPr>
        <p:grpSpPr bwMode="auto">
          <a:xfrm flipH="1">
            <a:off x="-2069434" y="-1171074"/>
            <a:ext cx="16635663" cy="9416715"/>
            <a:chOff x="-3645316" y="-267816"/>
            <a:chExt cx="15678890" cy="715058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F4BD52-95D9-4179-A042-E3AE42D98E6F}"/>
                </a:ext>
              </a:extLst>
            </p:cNvPr>
            <p:cNvSpPr/>
            <p:nvPr/>
          </p:nvSpPr>
          <p:spPr>
            <a:xfrm>
              <a:off x="125421" y="-267816"/>
              <a:ext cx="11908153" cy="7044489"/>
            </a:xfrm>
            <a:prstGeom prst="ellipse">
              <a:avLst/>
            </a:prstGeom>
            <a:solidFill>
              <a:srgbClr val="FBF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CACDB6-F09B-421C-BCB1-C8DA66ED6A50}"/>
                </a:ext>
              </a:extLst>
            </p:cNvPr>
            <p:cNvSpPr/>
            <p:nvPr/>
          </p:nvSpPr>
          <p:spPr>
            <a:xfrm>
              <a:off x="-1822546" y="-161724"/>
              <a:ext cx="12194954" cy="7044489"/>
            </a:xfrm>
            <a:prstGeom prst="ellipse">
              <a:avLst/>
            </a:prstGeom>
            <a:solidFill>
              <a:srgbClr val="FFE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8C39F9-754E-4D96-8CEA-7D6058DAB7A3}"/>
                </a:ext>
              </a:extLst>
            </p:cNvPr>
            <p:cNvSpPr/>
            <p:nvPr/>
          </p:nvSpPr>
          <p:spPr>
            <a:xfrm>
              <a:off x="-3645316" y="-165968"/>
              <a:ext cx="12194952" cy="7044489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8435" name="图片 2" descr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68"/>
          <a:stretch>
            <a:fillRect/>
          </a:stretch>
        </p:blipFill>
        <p:spPr bwMode="auto">
          <a:xfrm>
            <a:off x="14818" y="4386793"/>
            <a:ext cx="5077731" cy="271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4" descr="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9" t="21696"/>
          <a:stretch>
            <a:fillRect/>
          </a:stretch>
        </p:blipFill>
        <p:spPr bwMode="auto">
          <a:xfrm>
            <a:off x="7159388" y="4125384"/>
            <a:ext cx="4065711" cy="26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4" descr="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9" b="21696"/>
          <a:stretch>
            <a:fillRect/>
          </a:stretch>
        </p:blipFill>
        <p:spPr bwMode="auto">
          <a:xfrm>
            <a:off x="14818" y="165870"/>
            <a:ext cx="5077731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733E6863-5C69-4674-80ED-F5EF09DADAB0}"/>
              </a:ext>
            </a:extLst>
          </p:cNvPr>
          <p:cNvSpPr/>
          <p:nvPr/>
        </p:nvSpPr>
        <p:spPr bwMode="auto">
          <a:xfrm flipV="1">
            <a:off x="5312006" y="205541"/>
            <a:ext cx="5770033" cy="2374900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prstClr val="black"/>
              </a:solidFill>
              <a:latin typeface="Calibri" panose="020F0502020204030204" pitchFamily="34" charset="0"/>
              <a:ea typeface="等线" panose="020B0604020202020204" charset="-122"/>
            </a:endParaRPr>
          </a:p>
        </p:txBody>
      </p:sp>
      <p:sp>
        <p:nvSpPr>
          <p:cNvPr id="8" name="PA_文本框 11">
            <a:extLst>
              <a:ext uri="{FF2B5EF4-FFF2-40B4-BE49-F238E27FC236}">
                <a16:creationId xmlns:a16="http://schemas.microsoft.com/office/drawing/2014/main" id="{2038AFF3-B53B-4853-8EE5-B3AD95CA61B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7417" y="659355"/>
            <a:ext cx="6361100" cy="14430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777" b="1" smtClean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228600">
                    <a:srgbClr val="FF9999"/>
                  </a:glow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CHÀO MỪNG</a:t>
            </a:r>
            <a:endParaRPr lang="zh-CN" altLang="en-US" sz="8777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228600">
                  <a:srgbClr val="FF9999"/>
                </a:glow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6B168D-37B9-4609-9E0E-80041D2589EC}"/>
              </a:ext>
            </a:extLst>
          </p:cNvPr>
          <p:cNvSpPr/>
          <p:nvPr/>
        </p:nvSpPr>
        <p:spPr>
          <a:xfrm>
            <a:off x="2837328" y="2449325"/>
            <a:ext cx="8306273" cy="1931879"/>
          </a:xfrm>
          <a:prstGeom prst="roundRect">
            <a:avLst/>
          </a:prstGeom>
          <a:solidFill>
            <a:srgbClr val="FBFFE2"/>
          </a:solidFill>
          <a:ln w="28575"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mtClean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học Tiếng Việt!</a:t>
            </a:r>
            <a:endParaRPr lang="en-US" sz="6000" b="1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6" y="402737"/>
            <a:ext cx="3126317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04" y="3837748"/>
            <a:ext cx="5918217" cy="32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0442"/>
      </p:ext>
    </p:extLst>
  </p:cSld>
  <p:clrMapOvr>
    <a:masterClrMapping/>
  </p:clrMapOvr>
  <p:transition spd="slow" advTm="629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3682" r="7381" b="6240"/>
          <a:stretch/>
        </p:blipFill>
        <p:spPr>
          <a:xfrm>
            <a:off x="0" y="0"/>
            <a:ext cx="12192000" cy="6867539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149716" y="3009788"/>
            <a:ext cx="60278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mtClean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迷你简准圆" panose="03000509000000000000" pitchFamily="65" charset="-122"/>
              </a:rPr>
              <a:t>LUYỆN TẬP</a:t>
            </a:r>
            <a:endParaRPr lang="zh-CN" altLang="en-US" sz="8000" dirty="0"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merican Sans" panose="02040603050506020204" pitchFamily="18" charset="0"/>
              <a:ea typeface="迷你简准圆" panose="03000509000000000000" pitchFamily="65" charset="-122"/>
            </a:endParaRPr>
          </a:p>
        </p:txBody>
      </p:sp>
      <p:pic>
        <p:nvPicPr>
          <p:cNvPr id="11" name="图片 17">
            <a:extLst>
              <a:ext uri="{FF2B5EF4-FFF2-40B4-BE49-F238E27FC236}">
                <a16:creationId xmlns:a16="http://schemas.microsoft.com/office/drawing/2014/main" id="{F725E104-2D26-4FEF-AC7B-24E815462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7" y="530307"/>
            <a:ext cx="2676614" cy="2479481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id="{1DA95EBC-C88A-420E-BF18-383574154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" y="3443308"/>
            <a:ext cx="2069228" cy="3424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1283" y="4333227"/>
            <a:ext cx="5784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vọng của núi</a:t>
            </a:r>
            <a:endParaRPr lang="en-US" sz="5400" b="1">
              <a:solidFill>
                <a:srgbClr val="C808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9336"/>
      </p:ext>
    </p:extLst>
  </p:cSld>
  <p:clrMapOvr>
    <a:masterClrMapping/>
  </p:clrMapOvr>
  <p:transition advTm="73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7880" y="0"/>
            <a:ext cx="12199886" cy="6858000"/>
            <a:chOff x="-7880" y="0"/>
            <a:chExt cx="12199886" cy="6858000"/>
          </a:xfrm>
        </p:grpSpPr>
        <p:grpSp>
          <p:nvGrpSpPr>
            <p:cNvPr id="49" name="Group 48"/>
            <p:cNvGrpSpPr/>
            <p:nvPr/>
          </p:nvGrpSpPr>
          <p:grpSpPr>
            <a:xfrm>
              <a:off x="189184" y="0"/>
              <a:ext cx="11792608" cy="6858000"/>
              <a:chOff x="189184" y="0"/>
              <a:chExt cx="11792608" cy="68580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891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88729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8827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1035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418895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718440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0179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333295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61707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916619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21616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53147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7994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09903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398576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138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29198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32874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6282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943598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22737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2692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826466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14177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44132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74086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040411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35572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67103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8970578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927012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958543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986921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016875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0468301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078361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106739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36693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1666481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198179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 rot="5400000">
              <a:off x="2923194" y="-2660436"/>
              <a:ext cx="6337738" cy="12199886"/>
              <a:chOff x="189184" y="0"/>
              <a:chExt cx="6337738" cy="685800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1891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88729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8827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1035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418895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718440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01798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333295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61707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916619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21616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531474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7994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409903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4398576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47138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5029198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5328743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562828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943598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6227377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526922" y="0"/>
                <a:ext cx="0" cy="6858000"/>
              </a:xfrm>
              <a:prstGeom prst="line">
                <a:avLst/>
              </a:prstGeom>
              <a:ln>
                <a:solidFill>
                  <a:srgbClr val="BFCF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1" name="Freeform 140"/>
          <p:cNvSpPr/>
          <p:nvPr/>
        </p:nvSpPr>
        <p:spPr>
          <a:xfrm flipH="1" flipV="1">
            <a:off x="244049" y="270636"/>
            <a:ext cx="11737741" cy="6301162"/>
          </a:xfrm>
          <a:custGeom>
            <a:avLst/>
            <a:gdLst>
              <a:gd name="connsiteX0" fmla="*/ 10942351 w 12199886"/>
              <a:gd name="connsiteY0" fmla="*/ 755990 h 6858000"/>
              <a:gd name="connsiteX1" fmla="*/ 9279451 w 12199886"/>
              <a:gd name="connsiteY1" fmla="*/ 874702 h 6858000"/>
              <a:gd name="connsiteX2" fmla="*/ 7678582 w 12199886"/>
              <a:gd name="connsiteY2" fmla="*/ 1389442 h 6858000"/>
              <a:gd name="connsiteX3" fmla="*/ 6042921 w 12199886"/>
              <a:gd name="connsiteY3" fmla="*/ 896112 h 6858000"/>
              <a:gd name="connsiteX4" fmla="*/ 4045515 w 12199886"/>
              <a:gd name="connsiteY4" fmla="*/ 1433155 h 6858000"/>
              <a:gd name="connsiteX5" fmla="*/ 2860809 w 12199886"/>
              <a:gd name="connsiteY5" fmla="*/ 987552 h 6858000"/>
              <a:gd name="connsiteX6" fmla="*/ 1818393 w 12199886"/>
              <a:gd name="connsiteY6" fmla="*/ 1335024 h 6858000"/>
              <a:gd name="connsiteX7" fmla="*/ 1111465 w 12199886"/>
              <a:gd name="connsiteY7" fmla="*/ 869727 h 6858000"/>
              <a:gd name="connsiteX8" fmla="*/ 1324618 w 12199886"/>
              <a:gd name="connsiteY8" fmla="*/ 2377441 h 6858000"/>
              <a:gd name="connsiteX9" fmla="*/ 922282 w 12199886"/>
              <a:gd name="connsiteY9" fmla="*/ 3529585 h 6858000"/>
              <a:gd name="connsiteX10" fmla="*/ 1452633 w 12199886"/>
              <a:gd name="connsiteY10" fmla="*/ 4773169 h 6858000"/>
              <a:gd name="connsiteX11" fmla="*/ 1111465 w 12199886"/>
              <a:gd name="connsiteY11" fmla="*/ 5709741 h 6858000"/>
              <a:gd name="connsiteX12" fmla="*/ 2129289 w 12199886"/>
              <a:gd name="connsiteY12" fmla="*/ 5907025 h 6858000"/>
              <a:gd name="connsiteX13" fmla="*/ 3647193 w 12199886"/>
              <a:gd name="connsiteY13" fmla="*/ 5285233 h 6858000"/>
              <a:gd name="connsiteX14" fmla="*/ 5823465 w 12199886"/>
              <a:gd name="connsiteY14" fmla="*/ 5966795 h 6858000"/>
              <a:gd name="connsiteX15" fmla="*/ 7549673 w 12199886"/>
              <a:gd name="connsiteY15" fmla="*/ 5323147 h 6858000"/>
              <a:gd name="connsiteX16" fmla="*/ 8822697 w 12199886"/>
              <a:gd name="connsiteY16" fmla="*/ 5797297 h 6858000"/>
              <a:gd name="connsiteX17" fmla="*/ 10614921 w 12199886"/>
              <a:gd name="connsiteY17" fmla="*/ 5358385 h 6858000"/>
              <a:gd name="connsiteX18" fmla="*/ 11236713 w 12199886"/>
              <a:gd name="connsiteY18" fmla="*/ 5709741 h 6858000"/>
              <a:gd name="connsiteX19" fmla="*/ 11456169 w 12199886"/>
              <a:gd name="connsiteY19" fmla="*/ 4846321 h 6858000"/>
              <a:gd name="connsiteX20" fmla="*/ 10717512 w 12199886"/>
              <a:gd name="connsiteY20" fmla="*/ 3726292 h 6858000"/>
              <a:gd name="connsiteX21" fmla="*/ 11303620 w 12199886"/>
              <a:gd name="connsiteY21" fmla="*/ 2582624 h 6858000"/>
              <a:gd name="connsiteX22" fmla="*/ 10793786 w 12199886"/>
              <a:gd name="connsiteY22" fmla="*/ 1788656 h 6858000"/>
              <a:gd name="connsiteX23" fmla="*/ 11236713 w 12199886"/>
              <a:gd name="connsiteY23" fmla="*/ 869727 h 6858000"/>
              <a:gd name="connsiteX24" fmla="*/ 10942351 w 12199886"/>
              <a:gd name="connsiteY24" fmla="*/ 755990 h 6858000"/>
              <a:gd name="connsiteX25" fmla="*/ 0 w 12199886"/>
              <a:gd name="connsiteY25" fmla="*/ 0 h 6858000"/>
              <a:gd name="connsiteX26" fmla="*/ 12199886 w 12199886"/>
              <a:gd name="connsiteY26" fmla="*/ 0 h 6858000"/>
              <a:gd name="connsiteX27" fmla="*/ 12199886 w 12199886"/>
              <a:gd name="connsiteY27" fmla="*/ 6858000 h 6858000"/>
              <a:gd name="connsiteX28" fmla="*/ 0 w 12199886"/>
              <a:gd name="connsiteY2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9886" h="6858000">
                <a:moveTo>
                  <a:pt x="10942351" y="755990"/>
                </a:moveTo>
                <a:cubicBezTo>
                  <a:pt x="10487431" y="751392"/>
                  <a:pt x="9909207" y="1317314"/>
                  <a:pt x="9279451" y="874702"/>
                </a:cubicBezTo>
                <a:cubicBezTo>
                  <a:pt x="8863436" y="639634"/>
                  <a:pt x="8273016" y="1234217"/>
                  <a:pt x="7678582" y="1389442"/>
                </a:cubicBezTo>
                <a:cubicBezTo>
                  <a:pt x="6689097" y="1523257"/>
                  <a:pt x="6530601" y="896112"/>
                  <a:pt x="6042921" y="896112"/>
                </a:cubicBezTo>
                <a:cubicBezTo>
                  <a:pt x="5415034" y="920496"/>
                  <a:pt x="4818369" y="1553737"/>
                  <a:pt x="4045515" y="1433155"/>
                </a:cubicBezTo>
                <a:cubicBezTo>
                  <a:pt x="3636042" y="1334876"/>
                  <a:pt x="3593667" y="873958"/>
                  <a:pt x="2860809" y="987552"/>
                </a:cubicBezTo>
                <a:cubicBezTo>
                  <a:pt x="2565078" y="1088954"/>
                  <a:pt x="2493265" y="1412042"/>
                  <a:pt x="1818393" y="1335024"/>
                </a:cubicBezTo>
                <a:cubicBezTo>
                  <a:pt x="1570558" y="1293816"/>
                  <a:pt x="1381602" y="665608"/>
                  <a:pt x="1111465" y="869727"/>
                </a:cubicBezTo>
                <a:cubicBezTo>
                  <a:pt x="825677" y="1227333"/>
                  <a:pt x="1376230" y="1852567"/>
                  <a:pt x="1324618" y="2377441"/>
                </a:cubicBezTo>
                <a:cubicBezTo>
                  <a:pt x="1288042" y="2791969"/>
                  <a:pt x="958858" y="3115057"/>
                  <a:pt x="922282" y="3529585"/>
                </a:cubicBezTo>
                <a:cubicBezTo>
                  <a:pt x="952762" y="3907537"/>
                  <a:pt x="1422153" y="4395217"/>
                  <a:pt x="1452633" y="4773169"/>
                </a:cubicBezTo>
                <a:cubicBezTo>
                  <a:pt x="1454734" y="5042688"/>
                  <a:pt x="1109364" y="5440222"/>
                  <a:pt x="1111465" y="5709741"/>
                </a:cubicBezTo>
                <a:cubicBezTo>
                  <a:pt x="1138506" y="5898166"/>
                  <a:pt x="1645048" y="6566094"/>
                  <a:pt x="2129289" y="5907025"/>
                </a:cubicBezTo>
                <a:cubicBezTo>
                  <a:pt x="2616969" y="5821681"/>
                  <a:pt x="2824976" y="5203308"/>
                  <a:pt x="3647193" y="5285233"/>
                </a:cubicBezTo>
                <a:cubicBezTo>
                  <a:pt x="4348382" y="5423211"/>
                  <a:pt x="5055369" y="5918027"/>
                  <a:pt x="5823465" y="5966795"/>
                </a:cubicBezTo>
                <a:cubicBezTo>
                  <a:pt x="6384297" y="5948507"/>
                  <a:pt x="6632002" y="5274528"/>
                  <a:pt x="7549673" y="5323147"/>
                </a:cubicBezTo>
                <a:cubicBezTo>
                  <a:pt x="7977285" y="5345450"/>
                  <a:pt x="8450841" y="5797297"/>
                  <a:pt x="8822697" y="5797297"/>
                </a:cubicBezTo>
                <a:cubicBezTo>
                  <a:pt x="9438393" y="5791201"/>
                  <a:pt x="9731596" y="5029944"/>
                  <a:pt x="10614921" y="5358385"/>
                </a:cubicBezTo>
                <a:cubicBezTo>
                  <a:pt x="10807912" y="5466137"/>
                  <a:pt x="11010269" y="5780409"/>
                  <a:pt x="11236713" y="5709741"/>
                </a:cubicBezTo>
                <a:cubicBezTo>
                  <a:pt x="11566343" y="5533446"/>
                  <a:pt x="11583739" y="5245641"/>
                  <a:pt x="11456169" y="4846321"/>
                </a:cubicBezTo>
                <a:cubicBezTo>
                  <a:pt x="11352537" y="4529329"/>
                  <a:pt x="10821144" y="4043284"/>
                  <a:pt x="10717512" y="3726292"/>
                </a:cubicBezTo>
                <a:cubicBezTo>
                  <a:pt x="10723608" y="3317860"/>
                  <a:pt x="11297524" y="2991056"/>
                  <a:pt x="11303620" y="2582624"/>
                </a:cubicBezTo>
                <a:cubicBezTo>
                  <a:pt x="11273140" y="2277824"/>
                  <a:pt x="10757358" y="2149212"/>
                  <a:pt x="10793786" y="1788656"/>
                </a:cubicBezTo>
                <a:cubicBezTo>
                  <a:pt x="10788731" y="1256199"/>
                  <a:pt x="11576305" y="1290671"/>
                  <a:pt x="11236713" y="869727"/>
                </a:cubicBezTo>
                <a:cubicBezTo>
                  <a:pt x="11145747" y="788495"/>
                  <a:pt x="11047332" y="757051"/>
                  <a:pt x="10942351" y="755990"/>
                </a:cubicBezTo>
                <a:close/>
                <a:moveTo>
                  <a:pt x="0" y="0"/>
                </a:moveTo>
                <a:lnTo>
                  <a:pt x="12199886" y="0"/>
                </a:lnTo>
                <a:lnTo>
                  <a:pt x="1219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8706B"/>
          </a:solidFill>
          <a:ln>
            <a:noFill/>
          </a:ln>
          <a:effectLst>
            <a:outerShdw blurRad="266700" sx="98000" sy="98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-7881" y="0"/>
            <a:ext cx="12199886" cy="6858000"/>
          </a:xfrm>
          <a:custGeom>
            <a:avLst/>
            <a:gdLst>
              <a:gd name="connsiteX0" fmla="*/ 10942351 w 12199886"/>
              <a:gd name="connsiteY0" fmla="*/ 755990 h 6858000"/>
              <a:gd name="connsiteX1" fmla="*/ 9279451 w 12199886"/>
              <a:gd name="connsiteY1" fmla="*/ 874702 h 6858000"/>
              <a:gd name="connsiteX2" fmla="*/ 7678582 w 12199886"/>
              <a:gd name="connsiteY2" fmla="*/ 1389442 h 6858000"/>
              <a:gd name="connsiteX3" fmla="*/ 6042921 w 12199886"/>
              <a:gd name="connsiteY3" fmla="*/ 896112 h 6858000"/>
              <a:gd name="connsiteX4" fmla="*/ 4045515 w 12199886"/>
              <a:gd name="connsiteY4" fmla="*/ 1433155 h 6858000"/>
              <a:gd name="connsiteX5" fmla="*/ 2860809 w 12199886"/>
              <a:gd name="connsiteY5" fmla="*/ 987552 h 6858000"/>
              <a:gd name="connsiteX6" fmla="*/ 1818393 w 12199886"/>
              <a:gd name="connsiteY6" fmla="*/ 1335024 h 6858000"/>
              <a:gd name="connsiteX7" fmla="*/ 1111465 w 12199886"/>
              <a:gd name="connsiteY7" fmla="*/ 869727 h 6858000"/>
              <a:gd name="connsiteX8" fmla="*/ 1324618 w 12199886"/>
              <a:gd name="connsiteY8" fmla="*/ 2377441 h 6858000"/>
              <a:gd name="connsiteX9" fmla="*/ 922282 w 12199886"/>
              <a:gd name="connsiteY9" fmla="*/ 3529585 h 6858000"/>
              <a:gd name="connsiteX10" fmla="*/ 1452633 w 12199886"/>
              <a:gd name="connsiteY10" fmla="*/ 4773169 h 6858000"/>
              <a:gd name="connsiteX11" fmla="*/ 1111465 w 12199886"/>
              <a:gd name="connsiteY11" fmla="*/ 5709741 h 6858000"/>
              <a:gd name="connsiteX12" fmla="*/ 2129289 w 12199886"/>
              <a:gd name="connsiteY12" fmla="*/ 5907025 h 6858000"/>
              <a:gd name="connsiteX13" fmla="*/ 3647193 w 12199886"/>
              <a:gd name="connsiteY13" fmla="*/ 5285233 h 6858000"/>
              <a:gd name="connsiteX14" fmla="*/ 5823465 w 12199886"/>
              <a:gd name="connsiteY14" fmla="*/ 5966795 h 6858000"/>
              <a:gd name="connsiteX15" fmla="*/ 7549673 w 12199886"/>
              <a:gd name="connsiteY15" fmla="*/ 5323147 h 6858000"/>
              <a:gd name="connsiteX16" fmla="*/ 8822697 w 12199886"/>
              <a:gd name="connsiteY16" fmla="*/ 5797297 h 6858000"/>
              <a:gd name="connsiteX17" fmla="*/ 10614921 w 12199886"/>
              <a:gd name="connsiteY17" fmla="*/ 5358385 h 6858000"/>
              <a:gd name="connsiteX18" fmla="*/ 11236713 w 12199886"/>
              <a:gd name="connsiteY18" fmla="*/ 5709741 h 6858000"/>
              <a:gd name="connsiteX19" fmla="*/ 11456169 w 12199886"/>
              <a:gd name="connsiteY19" fmla="*/ 4846321 h 6858000"/>
              <a:gd name="connsiteX20" fmla="*/ 10717512 w 12199886"/>
              <a:gd name="connsiteY20" fmla="*/ 3726292 h 6858000"/>
              <a:gd name="connsiteX21" fmla="*/ 11303620 w 12199886"/>
              <a:gd name="connsiteY21" fmla="*/ 2582624 h 6858000"/>
              <a:gd name="connsiteX22" fmla="*/ 10793786 w 12199886"/>
              <a:gd name="connsiteY22" fmla="*/ 1788656 h 6858000"/>
              <a:gd name="connsiteX23" fmla="*/ 11236713 w 12199886"/>
              <a:gd name="connsiteY23" fmla="*/ 869727 h 6858000"/>
              <a:gd name="connsiteX24" fmla="*/ 10942351 w 12199886"/>
              <a:gd name="connsiteY24" fmla="*/ 755990 h 6858000"/>
              <a:gd name="connsiteX25" fmla="*/ 0 w 12199886"/>
              <a:gd name="connsiteY25" fmla="*/ 0 h 6858000"/>
              <a:gd name="connsiteX26" fmla="*/ 12199886 w 12199886"/>
              <a:gd name="connsiteY26" fmla="*/ 0 h 6858000"/>
              <a:gd name="connsiteX27" fmla="*/ 12199886 w 12199886"/>
              <a:gd name="connsiteY27" fmla="*/ 6858000 h 6858000"/>
              <a:gd name="connsiteX28" fmla="*/ 0 w 12199886"/>
              <a:gd name="connsiteY2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9886" h="6858000">
                <a:moveTo>
                  <a:pt x="10942351" y="755990"/>
                </a:moveTo>
                <a:cubicBezTo>
                  <a:pt x="10487431" y="751392"/>
                  <a:pt x="9909207" y="1317314"/>
                  <a:pt x="9279451" y="874702"/>
                </a:cubicBezTo>
                <a:cubicBezTo>
                  <a:pt x="8863436" y="639634"/>
                  <a:pt x="8273016" y="1234217"/>
                  <a:pt x="7678582" y="1389442"/>
                </a:cubicBezTo>
                <a:cubicBezTo>
                  <a:pt x="6689097" y="1523257"/>
                  <a:pt x="6530601" y="896112"/>
                  <a:pt x="6042921" y="896112"/>
                </a:cubicBezTo>
                <a:cubicBezTo>
                  <a:pt x="5415034" y="920496"/>
                  <a:pt x="4818369" y="1553737"/>
                  <a:pt x="4045515" y="1433155"/>
                </a:cubicBezTo>
                <a:cubicBezTo>
                  <a:pt x="3636042" y="1334876"/>
                  <a:pt x="3593667" y="873958"/>
                  <a:pt x="2860809" y="987552"/>
                </a:cubicBezTo>
                <a:cubicBezTo>
                  <a:pt x="2565078" y="1088954"/>
                  <a:pt x="2493265" y="1412042"/>
                  <a:pt x="1818393" y="1335024"/>
                </a:cubicBezTo>
                <a:cubicBezTo>
                  <a:pt x="1570558" y="1293816"/>
                  <a:pt x="1381602" y="665608"/>
                  <a:pt x="1111465" y="869727"/>
                </a:cubicBezTo>
                <a:cubicBezTo>
                  <a:pt x="825677" y="1227333"/>
                  <a:pt x="1376230" y="1852567"/>
                  <a:pt x="1324618" y="2377441"/>
                </a:cubicBezTo>
                <a:cubicBezTo>
                  <a:pt x="1288042" y="2791969"/>
                  <a:pt x="958858" y="3115057"/>
                  <a:pt x="922282" y="3529585"/>
                </a:cubicBezTo>
                <a:cubicBezTo>
                  <a:pt x="952762" y="3907537"/>
                  <a:pt x="1422153" y="4395217"/>
                  <a:pt x="1452633" y="4773169"/>
                </a:cubicBezTo>
                <a:cubicBezTo>
                  <a:pt x="1454734" y="5042688"/>
                  <a:pt x="1109364" y="5440222"/>
                  <a:pt x="1111465" y="5709741"/>
                </a:cubicBezTo>
                <a:cubicBezTo>
                  <a:pt x="1138506" y="5898166"/>
                  <a:pt x="1645048" y="6566094"/>
                  <a:pt x="2129289" y="5907025"/>
                </a:cubicBezTo>
                <a:cubicBezTo>
                  <a:pt x="2616969" y="5821681"/>
                  <a:pt x="2824976" y="5203308"/>
                  <a:pt x="3647193" y="5285233"/>
                </a:cubicBezTo>
                <a:cubicBezTo>
                  <a:pt x="4348382" y="5423211"/>
                  <a:pt x="5055369" y="5918027"/>
                  <a:pt x="5823465" y="5966795"/>
                </a:cubicBezTo>
                <a:cubicBezTo>
                  <a:pt x="6384297" y="5948507"/>
                  <a:pt x="6632002" y="5274528"/>
                  <a:pt x="7549673" y="5323147"/>
                </a:cubicBezTo>
                <a:cubicBezTo>
                  <a:pt x="7977285" y="5345450"/>
                  <a:pt x="8450841" y="5797297"/>
                  <a:pt x="8822697" y="5797297"/>
                </a:cubicBezTo>
                <a:cubicBezTo>
                  <a:pt x="9438393" y="5791201"/>
                  <a:pt x="9731596" y="5029944"/>
                  <a:pt x="10614921" y="5358385"/>
                </a:cubicBezTo>
                <a:cubicBezTo>
                  <a:pt x="10807912" y="5466137"/>
                  <a:pt x="11010269" y="5780409"/>
                  <a:pt x="11236713" y="5709741"/>
                </a:cubicBezTo>
                <a:cubicBezTo>
                  <a:pt x="11566343" y="5533446"/>
                  <a:pt x="11583739" y="5245641"/>
                  <a:pt x="11456169" y="4846321"/>
                </a:cubicBezTo>
                <a:cubicBezTo>
                  <a:pt x="11352537" y="4529329"/>
                  <a:pt x="10821144" y="4043284"/>
                  <a:pt x="10717512" y="3726292"/>
                </a:cubicBezTo>
                <a:cubicBezTo>
                  <a:pt x="10723608" y="3317860"/>
                  <a:pt x="11297524" y="2991056"/>
                  <a:pt x="11303620" y="2582624"/>
                </a:cubicBezTo>
                <a:cubicBezTo>
                  <a:pt x="11273140" y="2277824"/>
                  <a:pt x="10757358" y="2149212"/>
                  <a:pt x="10793786" y="1788656"/>
                </a:cubicBezTo>
                <a:cubicBezTo>
                  <a:pt x="10788731" y="1256199"/>
                  <a:pt x="11576305" y="1290671"/>
                  <a:pt x="11236713" y="869727"/>
                </a:cubicBezTo>
                <a:cubicBezTo>
                  <a:pt x="11145747" y="788495"/>
                  <a:pt x="11047332" y="757051"/>
                  <a:pt x="10942351" y="755990"/>
                </a:cubicBezTo>
                <a:close/>
                <a:moveTo>
                  <a:pt x="0" y="0"/>
                </a:moveTo>
                <a:lnTo>
                  <a:pt x="12199886" y="0"/>
                </a:lnTo>
                <a:lnTo>
                  <a:pt x="1219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A79F"/>
          </a:solidFill>
          <a:ln>
            <a:noFill/>
          </a:ln>
          <a:effectLst>
            <a:outerShdw blurRad="266700" sx="98000" sy="98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Freeform 135"/>
          <p:cNvSpPr/>
          <p:nvPr/>
        </p:nvSpPr>
        <p:spPr>
          <a:xfrm>
            <a:off x="331385" y="365760"/>
            <a:ext cx="11595542" cy="6206039"/>
          </a:xfrm>
          <a:custGeom>
            <a:avLst/>
            <a:gdLst>
              <a:gd name="connsiteX0" fmla="*/ 9067673 w 12199886"/>
              <a:gd name="connsiteY0" fmla="*/ 1596556 h 6858000"/>
              <a:gd name="connsiteX1" fmla="*/ 9065192 w 12199886"/>
              <a:gd name="connsiteY1" fmla="*/ 1601127 h 6858000"/>
              <a:gd name="connsiteX2" fmla="*/ 9061676 w 12199886"/>
              <a:gd name="connsiteY2" fmla="*/ 1600003 h 6858000"/>
              <a:gd name="connsiteX3" fmla="*/ 8401981 w 12199886"/>
              <a:gd name="connsiteY3" fmla="*/ 1368375 h 6858000"/>
              <a:gd name="connsiteX4" fmla="*/ 8406242 w 12199886"/>
              <a:gd name="connsiteY4" fmla="*/ 1382102 h 6858000"/>
              <a:gd name="connsiteX5" fmla="*/ 8432971 w 12199886"/>
              <a:gd name="connsiteY5" fmla="*/ 1426157 h 6858000"/>
              <a:gd name="connsiteX6" fmla="*/ 8372465 w 12199886"/>
              <a:gd name="connsiteY6" fmla="*/ 1413694 h 6858000"/>
              <a:gd name="connsiteX7" fmla="*/ 8385642 w 12199886"/>
              <a:gd name="connsiteY7" fmla="*/ 1398477 h 6858000"/>
              <a:gd name="connsiteX8" fmla="*/ 9276496 w 12199886"/>
              <a:gd name="connsiteY8" fmla="*/ 1313111 h 6858000"/>
              <a:gd name="connsiteX9" fmla="*/ 9288524 w 12199886"/>
              <a:gd name="connsiteY9" fmla="*/ 1319640 h 6858000"/>
              <a:gd name="connsiteX10" fmla="*/ 9269630 w 12199886"/>
              <a:gd name="connsiteY10" fmla="*/ 1335229 h 6858000"/>
              <a:gd name="connsiteX11" fmla="*/ 7865281 w 12199886"/>
              <a:gd name="connsiteY11" fmla="*/ 420083 h 6858000"/>
              <a:gd name="connsiteX12" fmla="*/ 7344920 w 12199886"/>
              <a:gd name="connsiteY12" fmla="*/ 696757 h 6858000"/>
              <a:gd name="connsiteX13" fmla="*/ 7297971 w 12199886"/>
              <a:gd name="connsiteY13" fmla="*/ 783254 h 6858000"/>
              <a:gd name="connsiteX14" fmla="*/ 7253864 w 12199886"/>
              <a:gd name="connsiteY14" fmla="*/ 729796 h 6858000"/>
              <a:gd name="connsiteX15" fmla="*/ 6928158 w 12199886"/>
              <a:gd name="connsiteY15" fmla="*/ 594884 h 6858000"/>
              <a:gd name="connsiteX16" fmla="*/ 6476899 w 12199886"/>
              <a:gd name="connsiteY16" fmla="*/ 962671 h 6858000"/>
              <a:gd name="connsiteX17" fmla="*/ 6468863 w 12199886"/>
              <a:gd name="connsiteY17" fmla="*/ 1042388 h 6858000"/>
              <a:gd name="connsiteX18" fmla="*/ 6413984 w 12199886"/>
              <a:gd name="connsiteY18" fmla="*/ 1025352 h 6858000"/>
              <a:gd name="connsiteX19" fmla="*/ 6321153 w 12199886"/>
              <a:gd name="connsiteY19" fmla="*/ 1015994 h 6858000"/>
              <a:gd name="connsiteX20" fmla="*/ 6141860 w 12199886"/>
              <a:gd name="connsiteY20" fmla="*/ 1052192 h 6858000"/>
              <a:gd name="connsiteX21" fmla="*/ 6085676 w 12199886"/>
              <a:gd name="connsiteY21" fmla="*/ 1082688 h 6858000"/>
              <a:gd name="connsiteX22" fmla="*/ 6019616 w 12199886"/>
              <a:gd name="connsiteY22" fmla="*/ 1002622 h 6858000"/>
              <a:gd name="connsiteX23" fmla="*/ 5575882 w 12199886"/>
              <a:gd name="connsiteY23" fmla="*/ 818821 h 6858000"/>
              <a:gd name="connsiteX24" fmla="*/ 5449412 w 12199886"/>
              <a:gd name="connsiteY24" fmla="*/ 831570 h 6858000"/>
              <a:gd name="connsiteX25" fmla="*/ 5425818 w 12199886"/>
              <a:gd name="connsiteY25" fmla="*/ 838894 h 6858000"/>
              <a:gd name="connsiteX26" fmla="*/ 5387105 w 12199886"/>
              <a:gd name="connsiteY26" fmla="*/ 767571 h 6858000"/>
              <a:gd name="connsiteX27" fmla="*/ 4866744 w 12199886"/>
              <a:gd name="connsiteY27" fmla="*/ 490897 h 6858000"/>
              <a:gd name="connsiteX28" fmla="*/ 4251959 w 12199886"/>
              <a:gd name="connsiteY28" fmla="*/ 991961 h 6858000"/>
              <a:gd name="connsiteX29" fmla="*/ 4250157 w 12199886"/>
              <a:gd name="connsiteY29" fmla="*/ 1009835 h 6858000"/>
              <a:gd name="connsiteX30" fmla="*/ 4241739 w 12199886"/>
              <a:gd name="connsiteY30" fmla="*/ 1002890 h 6858000"/>
              <a:gd name="connsiteX31" fmla="*/ 3984208 w 12199886"/>
              <a:gd name="connsiteY31" fmla="*/ 924223 h 6858000"/>
              <a:gd name="connsiteX32" fmla="*/ 3726671 w 12199886"/>
              <a:gd name="connsiteY32" fmla="*/ 1002890 h 6858000"/>
              <a:gd name="connsiteX33" fmla="*/ 3705201 w 12199886"/>
              <a:gd name="connsiteY33" fmla="*/ 1020606 h 6858000"/>
              <a:gd name="connsiteX34" fmla="*/ 3701146 w 12199886"/>
              <a:gd name="connsiteY34" fmla="*/ 980377 h 6858000"/>
              <a:gd name="connsiteX35" fmla="*/ 3249886 w 12199886"/>
              <a:gd name="connsiteY35" fmla="*/ 612590 h 6858000"/>
              <a:gd name="connsiteX36" fmla="*/ 2825467 w 12199886"/>
              <a:gd name="connsiteY36" fmla="*/ 893914 h 6858000"/>
              <a:gd name="connsiteX37" fmla="*/ 2811988 w 12199886"/>
              <a:gd name="connsiteY37" fmla="*/ 937334 h 6858000"/>
              <a:gd name="connsiteX38" fmla="*/ 2748036 w 12199886"/>
              <a:gd name="connsiteY38" fmla="*/ 902621 h 6858000"/>
              <a:gd name="connsiteX39" fmla="*/ 2503771 w 12199886"/>
              <a:gd name="connsiteY39" fmla="*/ 853306 h 6858000"/>
              <a:gd name="connsiteX40" fmla="*/ 2152910 w 12199886"/>
              <a:gd name="connsiteY40" fmla="*/ 960479 h 6858000"/>
              <a:gd name="connsiteX41" fmla="*/ 2144600 w 12199886"/>
              <a:gd name="connsiteY41" fmla="*/ 967336 h 6858000"/>
              <a:gd name="connsiteX42" fmla="*/ 2116799 w 12199886"/>
              <a:gd name="connsiteY42" fmla="*/ 916117 h 6858000"/>
              <a:gd name="connsiteX43" fmla="*/ 1495831 w 12199886"/>
              <a:gd name="connsiteY43" fmla="*/ 585951 h 6858000"/>
              <a:gd name="connsiteX44" fmla="*/ 746968 w 12199886"/>
              <a:gd name="connsiteY44" fmla="*/ 1334815 h 6858000"/>
              <a:gd name="connsiteX45" fmla="*/ 874861 w 12199886"/>
              <a:gd name="connsiteY45" fmla="*/ 1753511 h 6858000"/>
              <a:gd name="connsiteX46" fmla="*/ 931637 w 12199886"/>
              <a:gd name="connsiteY46" fmla="*/ 1822322 h 6858000"/>
              <a:gd name="connsiteX47" fmla="*/ 904865 w 12199886"/>
              <a:gd name="connsiteY47" fmla="*/ 1825022 h 6858000"/>
              <a:gd name="connsiteX48" fmla="*/ 537079 w 12199886"/>
              <a:gd name="connsiteY48" fmla="*/ 2276277 h 6858000"/>
              <a:gd name="connsiteX49" fmla="*/ 997696 w 12199886"/>
              <a:gd name="connsiteY49" fmla="*/ 2736894 h 6858000"/>
              <a:gd name="connsiteX50" fmla="*/ 1029155 w 12199886"/>
              <a:gd name="connsiteY50" fmla="*/ 2733723 h 6858000"/>
              <a:gd name="connsiteX51" fmla="*/ 1021233 w 12199886"/>
              <a:gd name="connsiteY51" fmla="*/ 2812302 h 6858000"/>
              <a:gd name="connsiteX52" fmla="*/ 1099900 w 12199886"/>
              <a:gd name="connsiteY52" fmla="*/ 3069838 h 6858000"/>
              <a:gd name="connsiteX53" fmla="*/ 1108741 w 12199886"/>
              <a:gd name="connsiteY53" fmla="*/ 3080552 h 6858000"/>
              <a:gd name="connsiteX54" fmla="*/ 1086058 w 12199886"/>
              <a:gd name="connsiteY54" fmla="*/ 3082839 h 6858000"/>
              <a:gd name="connsiteX55" fmla="*/ 718272 w 12199886"/>
              <a:gd name="connsiteY55" fmla="*/ 3534098 h 6858000"/>
              <a:gd name="connsiteX56" fmla="*/ 921353 w 12199886"/>
              <a:gd name="connsiteY56" fmla="*/ 3916049 h 6858000"/>
              <a:gd name="connsiteX57" fmla="*/ 948345 w 12199886"/>
              <a:gd name="connsiteY57" fmla="*/ 3930700 h 6858000"/>
              <a:gd name="connsiteX58" fmla="*/ 944496 w 12199886"/>
              <a:gd name="connsiteY58" fmla="*/ 3933876 h 6858000"/>
              <a:gd name="connsiteX59" fmla="*/ 718271 w 12199886"/>
              <a:gd name="connsiteY59" fmla="*/ 4480030 h 6858000"/>
              <a:gd name="connsiteX60" fmla="*/ 850182 w 12199886"/>
              <a:gd name="connsiteY60" fmla="*/ 4911875 h 6858000"/>
              <a:gd name="connsiteX61" fmla="*/ 923927 w 12199886"/>
              <a:gd name="connsiteY61" fmla="*/ 5001254 h 6858000"/>
              <a:gd name="connsiteX62" fmla="*/ 883641 w 12199886"/>
              <a:gd name="connsiteY62" fmla="*/ 5013760 h 6858000"/>
              <a:gd name="connsiteX63" fmla="*/ 602317 w 12199886"/>
              <a:gd name="connsiteY63" fmla="*/ 5438179 h 6858000"/>
              <a:gd name="connsiteX64" fmla="*/ 1062935 w 12199886"/>
              <a:gd name="connsiteY64" fmla="*/ 5898796 h 6858000"/>
              <a:gd name="connsiteX65" fmla="*/ 1388640 w 12199886"/>
              <a:gd name="connsiteY65" fmla="*/ 5763885 h 6858000"/>
              <a:gd name="connsiteX66" fmla="*/ 1409434 w 12199886"/>
              <a:gd name="connsiteY66" fmla="*/ 5738682 h 6858000"/>
              <a:gd name="connsiteX67" fmla="*/ 1434971 w 12199886"/>
              <a:gd name="connsiteY67" fmla="*/ 5820950 h 6858000"/>
              <a:gd name="connsiteX68" fmla="*/ 2013191 w 12199886"/>
              <a:gd name="connsiteY68" fmla="*/ 6204219 h 6858000"/>
              <a:gd name="connsiteX69" fmla="*/ 2627974 w 12199886"/>
              <a:gd name="connsiteY69" fmla="*/ 5703155 h 6858000"/>
              <a:gd name="connsiteX70" fmla="*/ 2640195 w 12199886"/>
              <a:gd name="connsiteY70" fmla="*/ 5581928 h 6858000"/>
              <a:gd name="connsiteX71" fmla="*/ 2658655 w 12199886"/>
              <a:gd name="connsiteY71" fmla="*/ 5579111 h 6858000"/>
              <a:gd name="connsiteX72" fmla="*/ 2687086 w 12199886"/>
              <a:gd name="connsiteY72" fmla="*/ 5602569 h 6858000"/>
              <a:gd name="connsiteX73" fmla="*/ 3037947 w 12199886"/>
              <a:gd name="connsiteY73" fmla="*/ 5709742 h 6858000"/>
              <a:gd name="connsiteX74" fmla="*/ 3282212 w 12199886"/>
              <a:gd name="connsiteY74" fmla="*/ 5660427 h 6858000"/>
              <a:gd name="connsiteX75" fmla="*/ 3373528 w 12199886"/>
              <a:gd name="connsiteY75" fmla="*/ 5610862 h 6858000"/>
              <a:gd name="connsiteX76" fmla="*/ 3411132 w 12199886"/>
              <a:gd name="connsiteY76" fmla="*/ 5731997 h 6858000"/>
              <a:gd name="connsiteX77" fmla="*/ 4122813 w 12199886"/>
              <a:gd name="connsiteY77" fmla="*/ 6203731 h 6858000"/>
              <a:gd name="connsiteX78" fmla="*/ 4763279 w 12199886"/>
              <a:gd name="connsiteY78" fmla="*/ 5863197 h 6858000"/>
              <a:gd name="connsiteX79" fmla="*/ 4786248 w 12199886"/>
              <a:gd name="connsiteY79" fmla="*/ 5820878 h 6858000"/>
              <a:gd name="connsiteX80" fmla="*/ 4829925 w 12199886"/>
              <a:gd name="connsiteY80" fmla="*/ 5856915 h 6858000"/>
              <a:gd name="connsiteX81" fmla="*/ 5087461 w 12199886"/>
              <a:gd name="connsiteY81" fmla="*/ 5935581 h 6858000"/>
              <a:gd name="connsiteX82" fmla="*/ 5380457 w 12199886"/>
              <a:gd name="connsiteY82" fmla="*/ 5830399 h 6858000"/>
              <a:gd name="connsiteX83" fmla="*/ 5412380 w 12199886"/>
              <a:gd name="connsiteY83" fmla="*/ 5799229 h 6858000"/>
              <a:gd name="connsiteX84" fmla="*/ 5413243 w 12199886"/>
              <a:gd name="connsiteY84" fmla="*/ 5807796 h 6858000"/>
              <a:gd name="connsiteX85" fmla="*/ 5864502 w 12199886"/>
              <a:gd name="connsiteY85" fmla="*/ 6175582 h 6858000"/>
              <a:gd name="connsiteX86" fmla="*/ 6288922 w 12199886"/>
              <a:gd name="connsiteY86" fmla="*/ 5894258 h 6858000"/>
              <a:gd name="connsiteX87" fmla="*/ 6304728 w 12199886"/>
              <a:gd name="connsiteY87" fmla="*/ 5843340 h 6858000"/>
              <a:gd name="connsiteX88" fmla="*/ 6378908 w 12199886"/>
              <a:gd name="connsiteY88" fmla="*/ 5933247 h 6858000"/>
              <a:gd name="connsiteX89" fmla="*/ 6822641 w 12199886"/>
              <a:gd name="connsiteY89" fmla="*/ 6117047 h 6858000"/>
              <a:gd name="connsiteX90" fmla="*/ 7400860 w 12199886"/>
              <a:gd name="connsiteY90" fmla="*/ 5733778 h 6858000"/>
              <a:gd name="connsiteX91" fmla="*/ 7432010 w 12199886"/>
              <a:gd name="connsiteY91" fmla="*/ 5633430 h 6858000"/>
              <a:gd name="connsiteX92" fmla="*/ 7433689 w 12199886"/>
              <a:gd name="connsiteY92" fmla="*/ 5634815 h 6858000"/>
              <a:gd name="connsiteX93" fmla="*/ 7691224 w 12199886"/>
              <a:gd name="connsiteY93" fmla="*/ 5713481 h 6858000"/>
              <a:gd name="connsiteX94" fmla="*/ 7784055 w 12199886"/>
              <a:gd name="connsiteY94" fmla="*/ 5704123 h 6858000"/>
              <a:gd name="connsiteX95" fmla="*/ 7865960 w 12199886"/>
              <a:gd name="connsiteY95" fmla="*/ 5678698 h 6858000"/>
              <a:gd name="connsiteX96" fmla="*/ 7899872 w 12199886"/>
              <a:gd name="connsiteY96" fmla="*/ 5787945 h 6858000"/>
              <a:gd name="connsiteX97" fmla="*/ 8500174 w 12199886"/>
              <a:gd name="connsiteY97" fmla="*/ 6185851 h 6858000"/>
              <a:gd name="connsiteX98" fmla="*/ 9151674 w 12199886"/>
              <a:gd name="connsiteY98" fmla="*/ 5534351 h 6858000"/>
              <a:gd name="connsiteX99" fmla="*/ 9141390 w 12199886"/>
              <a:gd name="connsiteY99" fmla="*/ 5432339 h 6858000"/>
              <a:gd name="connsiteX100" fmla="*/ 9200733 w 12199886"/>
              <a:gd name="connsiteY100" fmla="*/ 5450760 h 6858000"/>
              <a:gd name="connsiteX101" fmla="*/ 9293564 w 12199886"/>
              <a:gd name="connsiteY101" fmla="*/ 5460118 h 6858000"/>
              <a:gd name="connsiteX102" fmla="*/ 9386394 w 12199886"/>
              <a:gd name="connsiteY102" fmla="*/ 5450760 h 6858000"/>
              <a:gd name="connsiteX103" fmla="*/ 9452104 w 12199886"/>
              <a:gd name="connsiteY103" fmla="*/ 5430363 h 6858000"/>
              <a:gd name="connsiteX104" fmla="*/ 9443832 w 12199886"/>
              <a:gd name="connsiteY104" fmla="*/ 5512416 h 6858000"/>
              <a:gd name="connsiteX105" fmla="*/ 9904449 w 12199886"/>
              <a:gd name="connsiteY105" fmla="*/ 5973033 h 6858000"/>
              <a:gd name="connsiteX106" fmla="*/ 10355708 w 12199886"/>
              <a:gd name="connsiteY106" fmla="*/ 5605247 h 6858000"/>
              <a:gd name="connsiteX107" fmla="*/ 10356244 w 12199886"/>
              <a:gd name="connsiteY107" fmla="*/ 5599928 h 6858000"/>
              <a:gd name="connsiteX108" fmla="*/ 10396779 w 12199886"/>
              <a:gd name="connsiteY108" fmla="*/ 5633372 h 6858000"/>
              <a:gd name="connsiteX109" fmla="*/ 10710997 w 12199886"/>
              <a:gd name="connsiteY109" fmla="*/ 5756383 h 6858000"/>
              <a:gd name="connsiteX110" fmla="*/ 10813350 w 12199886"/>
              <a:gd name="connsiteY110" fmla="*/ 5764127 h 6858000"/>
              <a:gd name="connsiteX111" fmla="*/ 10813210 w 12199886"/>
              <a:gd name="connsiteY111" fmla="*/ 5765517 h 6858000"/>
              <a:gd name="connsiteX112" fmla="*/ 11273827 w 12199886"/>
              <a:gd name="connsiteY112" fmla="*/ 6226134 h 6858000"/>
              <a:gd name="connsiteX113" fmla="*/ 11734444 w 12199886"/>
              <a:gd name="connsiteY113" fmla="*/ 5765517 h 6858000"/>
              <a:gd name="connsiteX114" fmla="*/ 11531363 w 12199886"/>
              <a:gd name="connsiteY114" fmla="*/ 5383566 h 6858000"/>
              <a:gd name="connsiteX115" fmla="*/ 11500528 w 12199886"/>
              <a:gd name="connsiteY115" fmla="*/ 5366830 h 6858000"/>
              <a:gd name="connsiteX116" fmla="*/ 11540305 w 12199886"/>
              <a:gd name="connsiteY116" fmla="*/ 5293548 h 6858000"/>
              <a:gd name="connsiteX117" fmla="*/ 11601002 w 12199886"/>
              <a:gd name="connsiteY117" fmla="*/ 4992903 h 6858000"/>
              <a:gd name="connsiteX118" fmla="*/ 11129268 w 12199886"/>
              <a:gd name="connsiteY118" fmla="*/ 4281222 h 6858000"/>
              <a:gd name="connsiteX119" fmla="*/ 11081771 w 12199886"/>
              <a:gd name="connsiteY119" fmla="*/ 4266478 h 6858000"/>
              <a:gd name="connsiteX120" fmla="*/ 11104279 w 12199886"/>
              <a:gd name="connsiteY120" fmla="*/ 4193970 h 6858000"/>
              <a:gd name="connsiteX121" fmla="*/ 11113637 w 12199886"/>
              <a:gd name="connsiteY121" fmla="*/ 4101139 h 6858000"/>
              <a:gd name="connsiteX122" fmla="*/ 11106061 w 12199886"/>
              <a:gd name="connsiteY122" fmla="*/ 4025982 h 6858000"/>
              <a:gd name="connsiteX123" fmla="*/ 11156486 w 12199886"/>
              <a:gd name="connsiteY123" fmla="*/ 4020899 h 6858000"/>
              <a:gd name="connsiteX124" fmla="*/ 11657550 w 12199886"/>
              <a:gd name="connsiteY124" fmla="*/ 3406114 h 6858000"/>
              <a:gd name="connsiteX125" fmla="*/ 11274280 w 12199886"/>
              <a:gd name="connsiteY125" fmla="*/ 2827895 h 6858000"/>
              <a:gd name="connsiteX126" fmla="*/ 11246244 w 12199886"/>
              <a:gd name="connsiteY126" fmla="*/ 2819192 h 6858000"/>
              <a:gd name="connsiteX127" fmla="*/ 11265841 w 12199886"/>
              <a:gd name="connsiteY127" fmla="*/ 2783088 h 6858000"/>
              <a:gd name="connsiteX128" fmla="*/ 11302039 w 12199886"/>
              <a:gd name="connsiteY128" fmla="*/ 2603794 h 6858000"/>
              <a:gd name="connsiteX129" fmla="*/ 11292681 w 12199886"/>
              <a:gd name="connsiteY129" fmla="*/ 2510964 h 6858000"/>
              <a:gd name="connsiteX130" fmla="*/ 11268067 w 12199886"/>
              <a:gd name="connsiteY130" fmla="*/ 2431669 h 6858000"/>
              <a:gd name="connsiteX131" fmla="*/ 11276554 w 12199886"/>
              <a:gd name="connsiteY131" fmla="*/ 2430814 h 6858000"/>
              <a:gd name="connsiteX132" fmla="*/ 11644341 w 12199886"/>
              <a:gd name="connsiteY132" fmla="*/ 1979556 h 6858000"/>
              <a:gd name="connsiteX133" fmla="*/ 11276554 w 12199886"/>
              <a:gd name="connsiteY133" fmla="*/ 1528297 h 6858000"/>
              <a:gd name="connsiteX134" fmla="*/ 11254299 w 12199886"/>
              <a:gd name="connsiteY134" fmla="*/ 1526053 h 6858000"/>
              <a:gd name="connsiteX135" fmla="*/ 11279289 w 12199886"/>
              <a:gd name="connsiteY135" fmla="*/ 1480013 h 6858000"/>
              <a:gd name="connsiteX136" fmla="*/ 11338138 w 12199886"/>
              <a:gd name="connsiteY136" fmla="*/ 1188522 h 6858000"/>
              <a:gd name="connsiteX137" fmla="*/ 10589275 w 12199886"/>
              <a:gd name="connsiteY137" fmla="*/ 439659 h 6858000"/>
              <a:gd name="connsiteX138" fmla="*/ 9968306 w 12199886"/>
              <a:gd name="connsiteY138" fmla="*/ 769825 h 6858000"/>
              <a:gd name="connsiteX139" fmla="*/ 9962176 w 12199886"/>
              <a:gd name="connsiteY139" fmla="*/ 781118 h 6858000"/>
              <a:gd name="connsiteX140" fmla="*/ 9952011 w 12199886"/>
              <a:gd name="connsiteY140" fmla="*/ 748372 h 6858000"/>
              <a:gd name="connsiteX141" fmla="*/ 9527592 w 12199886"/>
              <a:gd name="connsiteY141" fmla="*/ 467048 h 6858000"/>
              <a:gd name="connsiteX142" fmla="*/ 9103173 w 12199886"/>
              <a:gd name="connsiteY142" fmla="*/ 748372 h 6858000"/>
              <a:gd name="connsiteX143" fmla="*/ 9081757 w 12199886"/>
              <a:gd name="connsiteY143" fmla="*/ 817362 h 6858000"/>
              <a:gd name="connsiteX144" fmla="*/ 9009954 w 12199886"/>
              <a:gd name="connsiteY144" fmla="*/ 778389 h 6858000"/>
              <a:gd name="connsiteX145" fmla="*/ 8830661 w 12199886"/>
              <a:gd name="connsiteY145" fmla="*/ 742192 h 6858000"/>
              <a:gd name="connsiteX146" fmla="*/ 8504956 w 12199886"/>
              <a:gd name="connsiteY146" fmla="*/ 877103 h 6858000"/>
              <a:gd name="connsiteX147" fmla="*/ 8476936 w 12199886"/>
              <a:gd name="connsiteY147" fmla="*/ 911064 h 6858000"/>
              <a:gd name="connsiteX148" fmla="*/ 8443500 w 12199886"/>
              <a:gd name="connsiteY148" fmla="*/ 803353 h 6858000"/>
              <a:gd name="connsiteX149" fmla="*/ 7865281 w 12199886"/>
              <a:gd name="connsiteY149" fmla="*/ 420083 h 6858000"/>
              <a:gd name="connsiteX150" fmla="*/ 0 w 12199886"/>
              <a:gd name="connsiteY150" fmla="*/ 0 h 6858000"/>
              <a:gd name="connsiteX151" fmla="*/ 12199886 w 12199886"/>
              <a:gd name="connsiteY151" fmla="*/ 0 h 6858000"/>
              <a:gd name="connsiteX152" fmla="*/ 12199886 w 12199886"/>
              <a:gd name="connsiteY152" fmla="*/ 6858000 h 6858000"/>
              <a:gd name="connsiteX153" fmla="*/ 0 w 12199886"/>
              <a:gd name="connsiteY15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12199886" h="6858000">
                <a:moveTo>
                  <a:pt x="9067673" y="1596556"/>
                </a:moveTo>
                <a:lnTo>
                  <a:pt x="9065192" y="1601127"/>
                </a:lnTo>
                <a:lnTo>
                  <a:pt x="9061676" y="1600003"/>
                </a:lnTo>
                <a:close/>
                <a:moveTo>
                  <a:pt x="8401981" y="1368375"/>
                </a:moveTo>
                <a:lnTo>
                  <a:pt x="8406242" y="1382102"/>
                </a:lnTo>
                <a:lnTo>
                  <a:pt x="8432971" y="1426157"/>
                </a:lnTo>
                <a:lnTo>
                  <a:pt x="8372465" y="1413694"/>
                </a:lnTo>
                <a:lnTo>
                  <a:pt x="8385642" y="1398477"/>
                </a:lnTo>
                <a:close/>
                <a:moveTo>
                  <a:pt x="9276496" y="1313111"/>
                </a:moveTo>
                <a:lnTo>
                  <a:pt x="9288524" y="1319640"/>
                </a:lnTo>
                <a:lnTo>
                  <a:pt x="9269630" y="1335229"/>
                </a:lnTo>
                <a:close/>
                <a:moveTo>
                  <a:pt x="7865281" y="420083"/>
                </a:moveTo>
                <a:cubicBezTo>
                  <a:pt x="7648671" y="420083"/>
                  <a:pt x="7457693" y="529832"/>
                  <a:pt x="7344920" y="696757"/>
                </a:cubicBezTo>
                <a:lnTo>
                  <a:pt x="7297971" y="783254"/>
                </a:lnTo>
                <a:lnTo>
                  <a:pt x="7253864" y="729796"/>
                </a:lnTo>
                <a:cubicBezTo>
                  <a:pt x="7170509" y="646440"/>
                  <a:pt x="7055354" y="594884"/>
                  <a:pt x="6928158" y="594884"/>
                </a:cubicBezTo>
                <a:cubicBezTo>
                  <a:pt x="6705565" y="594884"/>
                  <a:pt x="6519850" y="752775"/>
                  <a:pt x="6476899" y="962671"/>
                </a:cubicBezTo>
                <a:lnTo>
                  <a:pt x="6468863" y="1042388"/>
                </a:lnTo>
                <a:lnTo>
                  <a:pt x="6413984" y="1025352"/>
                </a:lnTo>
                <a:cubicBezTo>
                  <a:pt x="6383999" y="1019216"/>
                  <a:pt x="6352952" y="1015994"/>
                  <a:pt x="6321153" y="1015994"/>
                </a:cubicBezTo>
                <a:cubicBezTo>
                  <a:pt x="6257555" y="1015994"/>
                  <a:pt x="6196968" y="1028883"/>
                  <a:pt x="6141860" y="1052192"/>
                </a:cubicBezTo>
                <a:lnTo>
                  <a:pt x="6085676" y="1082688"/>
                </a:lnTo>
                <a:lnTo>
                  <a:pt x="6019616" y="1002622"/>
                </a:lnTo>
                <a:cubicBezTo>
                  <a:pt x="5906055" y="889060"/>
                  <a:pt x="5749171" y="818821"/>
                  <a:pt x="5575882" y="818821"/>
                </a:cubicBezTo>
                <a:cubicBezTo>
                  <a:pt x="5532560" y="818821"/>
                  <a:pt x="5490264" y="823211"/>
                  <a:pt x="5449412" y="831570"/>
                </a:cubicBezTo>
                <a:lnTo>
                  <a:pt x="5425818" y="838894"/>
                </a:lnTo>
                <a:lnTo>
                  <a:pt x="5387105" y="767571"/>
                </a:lnTo>
                <a:cubicBezTo>
                  <a:pt x="5274334" y="600646"/>
                  <a:pt x="5083355" y="490897"/>
                  <a:pt x="4866744" y="490897"/>
                </a:cubicBezTo>
                <a:cubicBezTo>
                  <a:pt x="4563490" y="490897"/>
                  <a:pt x="4310474" y="706005"/>
                  <a:pt x="4251959" y="991961"/>
                </a:cubicBezTo>
                <a:lnTo>
                  <a:pt x="4250157" y="1009835"/>
                </a:lnTo>
                <a:lnTo>
                  <a:pt x="4241739" y="1002890"/>
                </a:lnTo>
                <a:cubicBezTo>
                  <a:pt x="4168228" y="953224"/>
                  <a:pt x="4079605" y="924223"/>
                  <a:pt x="3984208" y="924223"/>
                </a:cubicBezTo>
                <a:cubicBezTo>
                  <a:pt x="3888810" y="924223"/>
                  <a:pt x="3800188" y="953224"/>
                  <a:pt x="3726671" y="1002890"/>
                </a:cubicBezTo>
                <a:lnTo>
                  <a:pt x="3705201" y="1020606"/>
                </a:lnTo>
                <a:lnTo>
                  <a:pt x="3701146" y="980377"/>
                </a:lnTo>
                <a:cubicBezTo>
                  <a:pt x="3658194" y="770481"/>
                  <a:pt x="3472479" y="612590"/>
                  <a:pt x="3249886" y="612590"/>
                </a:cubicBezTo>
                <a:cubicBezTo>
                  <a:pt x="3059091" y="612590"/>
                  <a:pt x="2895392" y="728592"/>
                  <a:pt x="2825467" y="893914"/>
                </a:cubicBezTo>
                <a:lnTo>
                  <a:pt x="2811988" y="937334"/>
                </a:lnTo>
                <a:lnTo>
                  <a:pt x="2748036" y="902621"/>
                </a:lnTo>
                <a:cubicBezTo>
                  <a:pt x="2672958" y="870866"/>
                  <a:pt x="2590415" y="853306"/>
                  <a:pt x="2503771" y="853306"/>
                </a:cubicBezTo>
                <a:cubicBezTo>
                  <a:pt x="2373805" y="853306"/>
                  <a:pt x="2253067" y="892816"/>
                  <a:pt x="2152910" y="960479"/>
                </a:cubicBezTo>
                <a:lnTo>
                  <a:pt x="2144600" y="967336"/>
                </a:lnTo>
                <a:lnTo>
                  <a:pt x="2116799" y="916117"/>
                </a:lnTo>
                <a:cubicBezTo>
                  <a:pt x="1982224" y="716918"/>
                  <a:pt x="1754322" y="585951"/>
                  <a:pt x="1495831" y="585951"/>
                </a:cubicBezTo>
                <a:cubicBezTo>
                  <a:pt x="1082245" y="585951"/>
                  <a:pt x="746968" y="921228"/>
                  <a:pt x="746968" y="1334815"/>
                </a:cubicBezTo>
                <a:cubicBezTo>
                  <a:pt x="746968" y="1489909"/>
                  <a:pt x="794116" y="1633992"/>
                  <a:pt x="874861" y="1753511"/>
                </a:cubicBezTo>
                <a:lnTo>
                  <a:pt x="931637" y="1822322"/>
                </a:lnTo>
                <a:lnTo>
                  <a:pt x="904865" y="1825022"/>
                </a:lnTo>
                <a:cubicBezTo>
                  <a:pt x="694970" y="1867972"/>
                  <a:pt x="537079" y="2053687"/>
                  <a:pt x="537079" y="2276277"/>
                </a:cubicBezTo>
                <a:cubicBezTo>
                  <a:pt x="537079" y="2530670"/>
                  <a:pt x="743303" y="2736894"/>
                  <a:pt x="997696" y="2736894"/>
                </a:cubicBezTo>
                <a:lnTo>
                  <a:pt x="1029155" y="2733723"/>
                </a:lnTo>
                <a:lnTo>
                  <a:pt x="1021233" y="2812302"/>
                </a:lnTo>
                <a:cubicBezTo>
                  <a:pt x="1021233" y="2907699"/>
                  <a:pt x="1050234" y="2996323"/>
                  <a:pt x="1099900" y="3069838"/>
                </a:cubicBezTo>
                <a:lnTo>
                  <a:pt x="1108741" y="3080552"/>
                </a:lnTo>
                <a:lnTo>
                  <a:pt x="1086058" y="3082839"/>
                </a:lnTo>
                <a:cubicBezTo>
                  <a:pt x="876163" y="3125790"/>
                  <a:pt x="718272" y="3311505"/>
                  <a:pt x="718272" y="3534098"/>
                </a:cubicBezTo>
                <a:cubicBezTo>
                  <a:pt x="718272" y="3693093"/>
                  <a:pt x="798828" y="3833273"/>
                  <a:pt x="921353" y="3916049"/>
                </a:cubicBezTo>
                <a:lnTo>
                  <a:pt x="948345" y="3930700"/>
                </a:lnTo>
                <a:lnTo>
                  <a:pt x="944496" y="3933876"/>
                </a:lnTo>
                <a:cubicBezTo>
                  <a:pt x="804723" y="4073649"/>
                  <a:pt x="718271" y="4266744"/>
                  <a:pt x="718271" y="4480030"/>
                </a:cubicBezTo>
                <a:cubicBezTo>
                  <a:pt x="718271" y="4639995"/>
                  <a:pt x="766900" y="4788602"/>
                  <a:pt x="850182" y="4911875"/>
                </a:cubicBezTo>
                <a:lnTo>
                  <a:pt x="923927" y="5001254"/>
                </a:lnTo>
                <a:lnTo>
                  <a:pt x="883641" y="5013760"/>
                </a:lnTo>
                <a:cubicBezTo>
                  <a:pt x="718319" y="5083685"/>
                  <a:pt x="602317" y="5247385"/>
                  <a:pt x="602317" y="5438179"/>
                </a:cubicBezTo>
                <a:cubicBezTo>
                  <a:pt x="602317" y="5692571"/>
                  <a:pt x="808542" y="5898796"/>
                  <a:pt x="1062935" y="5898796"/>
                </a:cubicBezTo>
                <a:cubicBezTo>
                  <a:pt x="1190131" y="5898796"/>
                  <a:pt x="1305284" y="5847240"/>
                  <a:pt x="1388640" y="5763885"/>
                </a:cubicBezTo>
                <a:lnTo>
                  <a:pt x="1409434" y="5738682"/>
                </a:lnTo>
                <a:lnTo>
                  <a:pt x="1434971" y="5820950"/>
                </a:lnTo>
                <a:cubicBezTo>
                  <a:pt x="1530236" y="6046181"/>
                  <a:pt x="1753258" y="6204219"/>
                  <a:pt x="2013191" y="6204219"/>
                </a:cubicBezTo>
                <a:cubicBezTo>
                  <a:pt x="2316444" y="6204219"/>
                  <a:pt x="2569459" y="5989112"/>
                  <a:pt x="2627974" y="5703155"/>
                </a:cubicBezTo>
                <a:lnTo>
                  <a:pt x="2640195" y="5581928"/>
                </a:lnTo>
                <a:lnTo>
                  <a:pt x="2658655" y="5579111"/>
                </a:lnTo>
                <a:lnTo>
                  <a:pt x="2687086" y="5602569"/>
                </a:lnTo>
                <a:cubicBezTo>
                  <a:pt x="2787243" y="5670233"/>
                  <a:pt x="2907981" y="5709742"/>
                  <a:pt x="3037947" y="5709742"/>
                </a:cubicBezTo>
                <a:cubicBezTo>
                  <a:pt x="3124592" y="5709742"/>
                  <a:pt x="3207134" y="5692182"/>
                  <a:pt x="3282212" y="5660427"/>
                </a:cubicBezTo>
                <a:lnTo>
                  <a:pt x="3373528" y="5610862"/>
                </a:lnTo>
                <a:lnTo>
                  <a:pt x="3411132" y="5731997"/>
                </a:lnTo>
                <a:cubicBezTo>
                  <a:pt x="3528385" y="6009215"/>
                  <a:pt x="3802884" y="6203731"/>
                  <a:pt x="4122813" y="6203731"/>
                </a:cubicBezTo>
                <a:cubicBezTo>
                  <a:pt x="4389418" y="6203731"/>
                  <a:pt x="4624477" y="6068651"/>
                  <a:pt x="4763279" y="5863197"/>
                </a:cubicBezTo>
                <a:lnTo>
                  <a:pt x="4786248" y="5820878"/>
                </a:lnTo>
                <a:lnTo>
                  <a:pt x="4829925" y="5856915"/>
                </a:lnTo>
                <a:cubicBezTo>
                  <a:pt x="4903441" y="5906581"/>
                  <a:pt x="4992064" y="5935581"/>
                  <a:pt x="5087461" y="5935581"/>
                </a:cubicBezTo>
                <a:cubicBezTo>
                  <a:pt x="5198758" y="5935581"/>
                  <a:pt x="5300835" y="5896109"/>
                  <a:pt x="5380457" y="5830399"/>
                </a:cubicBezTo>
                <a:lnTo>
                  <a:pt x="5412380" y="5799229"/>
                </a:lnTo>
                <a:lnTo>
                  <a:pt x="5413243" y="5807796"/>
                </a:lnTo>
                <a:cubicBezTo>
                  <a:pt x="5456195" y="6017691"/>
                  <a:pt x="5641910" y="6175582"/>
                  <a:pt x="5864502" y="6175582"/>
                </a:cubicBezTo>
                <a:cubicBezTo>
                  <a:pt x="6055296" y="6175582"/>
                  <a:pt x="6218996" y="6059581"/>
                  <a:pt x="6288922" y="5894258"/>
                </a:cubicBezTo>
                <a:lnTo>
                  <a:pt x="6304728" y="5843340"/>
                </a:lnTo>
                <a:lnTo>
                  <a:pt x="6378908" y="5933247"/>
                </a:lnTo>
                <a:cubicBezTo>
                  <a:pt x="6492469" y="6046808"/>
                  <a:pt x="6649353" y="6117047"/>
                  <a:pt x="6822641" y="6117047"/>
                </a:cubicBezTo>
                <a:cubicBezTo>
                  <a:pt x="7082574" y="6117047"/>
                  <a:pt x="7305596" y="5959009"/>
                  <a:pt x="7400860" y="5733778"/>
                </a:cubicBezTo>
                <a:lnTo>
                  <a:pt x="7432010" y="5633430"/>
                </a:lnTo>
                <a:lnTo>
                  <a:pt x="7433689" y="5634815"/>
                </a:lnTo>
                <a:cubicBezTo>
                  <a:pt x="7507204" y="5684481"/>
                  <a:pt x="7595827" y="5713481"/>
                  <a:pt x="7691224" y="5713481"/>
                </a:cubicBezTo>
                <a:cubicBezTo>
                  <a:pt x="7723023" y="5713481"/>
                  <a:pt x="7754070" y="5710259"/>
                  <a:pt x="7784055" y="5704123"/>
                </a:cubicBezTo>
                <a:lnTo>
                  <a:pt x="7865960" y="5678698"/>
                </a:lnTo>
                <a:lnTo>
                  <a:pt x="7899872" y="5787945"/>
                </a:lnTo>
                <a:cubicBezTo>
                  <a:pt x="7998775" y="6021778"/>
                  <a:pt x="8230314" y="6185851"/>
                  <a:pt x="8500174" y="6185851"/>
                </a:cubicBezTo>
                <a:cubicBezTo>
                  <a:pt x="8859988" y="6185851"/>
                  <a:pt x="9151674" y="5894165"/>
                  <a:pt x="9151674" y="5534351"/>
                </a:cubicBezTo>
                <a:lnTo>
                  <a:pt x="9141390" y="5432339"/>
                </a:lnTo>
                <a:lnTo>
                  <a:pt x="9200733" y="5450760"/>
                </a:lnTo>
                <a:cubicBezTo>
                  <a:pt x="9230719" y="5456896"/>
                  <a:pt x="9261765" y="5460118"/>
                  <a:pt x="9293564" y="5460118"/>
                </a:cubicBezTo>
                <a:cubicBezTo>
                  <a:pt x="9325363" y="5460118"/>
                  <a:pt x="9356409" y="5456896"/>
                  <a:pt x="9386394" y="5450760"/>
                </a:cubicBezTo>
                <a:lnTo>
                  <a:pt x="9452104" y="5430363"/>
                </a:lnTo>
                <a:lnTo>
                  <a:pt x="9443832" y="5512416"/>
                </a:lnTo>
                <a:cubicBezTo>
                  <a:pt x="9443832" y="5766808"/>
                  <a:pt x="9650057" y="5973033"/>
                  <a:pt x="9904449" y="5973033"/>
                </a:cubicBezTo>
                <a:cubicBezTo>
                  <a:pt x="10127042" y="5973033"/>
                  <a:pt x="10312757" y="5815142"/>
                  <a:pt x="10355708" y="5605247"/>
                </a:cubicBezTo>
                <a:lnTo>
                  <a:pt x="10356244" y="5599928"/>
                </a:lnTo>
                <a:lnTo>
                  <a:pt x="10396779" y="5633372"/>
                </a:lnTo>
                <a:cubicBezTo>
                  <a:pt x="10489233" y="5695833"/>
                  <a:pt x="10595938" y="5738802"/>
                  <a:pt x="10710997" y="5756383"/>
                </a:cubicBezTo>
                <a:lnTo>
                  <a:pt x="10813350" y="5764127"/>
                </a:lnTo>
                <a:lnTo>
                  <a:pt x="10813210" y="5765517"/>
                </a:lnTo>
                <a:cubicBezTo>
                  <a:pt x="10813210" y="6019909"/>
                  <a:pt x="11019435" y="6226134"/>
                  <a:pt x="11273827" y="6226134"/>
                </a:cubicBezTo>
                <a:cubicBezTo>
                  <a:pt x="11528219" y="6226134"/>
                  <a:pt x="11734444" y="6019909"/>
                  <a:pt x="11734444" y="5765517"/>
                </a:cubicBezTo>
                <a:cubicBezTo>
                  <a:pt x="11734444" y="5606522"/>
                  <a:pt x="11653887" y="5466342"/>
                  <a:pt x="11531363" y="5383566"/>
                </a:cubicBezTo>
                <a:lnTo>
                  <a:pt x="11500528" y="5366830"/>
                </a:lnTo>
                <a:lnTo>
                  <a:pt x="11540305" y="5293548"/>
                </a:lnTo>
                <a:cubicBezTo>
                  <a:pt x="11579389" y="5201142"/>
                  <a:pt x="11601002" y="5099547"/>
                  <a:pt x="11601002" y="4992903"/>
                </a:cubicBezTo>
                <a:cubicBezTo>
                  <a:pt x="11601002" y="4672973"/>
                  <a:pt x="11406486" y="4398475"/>
                  <a:pt x="11129268" y="4281222"/>
                </a:cubicBezTo>
                <a:lnTo>
                  <a:pt x="11081771" y="4266478"/>
                </a:lnTo>
                <a:lnTo>
                  <a:pt x="11104279" y="4193970"/>
                </a:lnTo>
                <a:cubicBezTo>
                  <a:pt x="11110415" y="4163984"/>
                  <a:pt x="11113637" y="4132938"/>
                  <a:pt x="11113637" y="4101139"/>
                </a:cubicBezTo>
                <a:lnTo>
                  <a:pt x="11106061" y="4025982"/>
                </a:lnTo>
                <a:lnTo>
                  <a:pt x="11156486" y="4020899"/>
                </a:lnTo>
                <a:cubicBezTo>
                  <a:pt x="11442442" y="3962384"/>
                  <a:pt x="11657550" y="3709369"/>
                  <a:pt x="11657550" y="3406114"/>
                </a:cubicBezTo>
                <a:cubicBezTo>
                  <a:pt x="11657550" y="3146181"/>
                  <a:pt x="11499512" y="2923160"/>
                  <a:pt x="11274280" y="2827895"/>
                </a:cubicBezTo>
                <a:lnTo>
                  <a:pt x="11246244" y="2819192"/>
                </a:lnTo>
                <a:lnTo>
                  <a:pt x="11265841" y="2783088"/>
                </a:lnTo>
                <a:cubicBezTo>
                  <a:pt x="11289150" y="2727980"/>
                  <a:pt x="11302039" y="2667392"/>
                  <a:pt x="11302039" y="2603794"/>
                </a:cubicBezTo>
                <a:cubicBezTo>
                  <a:pt x="11302039" y="2571995"/>
                  <a:pt x="11298817" y="2540949"/>
                  <a:pt x="11292681" y="2510964"/>
                </a:cubicBezTo>
                <a:lnTo>
                  <a:pt x="11268067" y="2431669"/>
                </a:lnTo>
                <a:lnTo>
                  <a:pt x="11276554" y="2430814"/>
                </a:lnTo>
                <a:cubicBezTo>
                  <a:pt x="11486450" y="2387863"/>
                  <a:pt x="11644341" y="2202148"/>
                  <a:pt x="11644341" y="1979556"/>
                </a:cubicBezTo>
                <a:cubicBezTo>
                  <a:pt x="11644341" y="1756962"/>
                  <a:pt x="11486450" y="1571247"/>
                  <a:pt x="11276554" y="1528297"/>
                </a:cubicBezTo>
                <a:lnTo>
                  <a:pt x="11254299" y="1526053"/>
                </a:lnTo>
                <a:lnTo>
                  <a:pt x="11279289" y="1480013"/>
                </a:lnTo>
                <a:cubicBezTo>
                  <a:pt x="11317183" y="1390420"/>
                  <a:pt x="11338138" y="1291918"/>
                  <a:pt x="11338138" y="1188522"/>
                </a:cubicBezTo>
                <a:cubicBezTo>
                  <a:pt x="11338138" y="774936"/>
                  <a:pt x="11002861" y="439659"/>
                  <a:pt x="10589275" y="439659"/>
                </a:cubicBezTo>
                <a:cubicBezTo>
                  <a:pt x="10330784" y="439659"/>
                  <a:pt x="10102882" y="570626"/>
                  <a:pt x="9968306" y="769825"/>
                </a:cubicBezTo>
                <a:lnTo>
                  <a:pt x="9962176" y="781118"/>
                </a:lnTo>
                <a:lnTo>
                  <a:pt x="9952011" y="748372"/>
                </a:lnTo>
                <a:cubicBezTo>
                  <a:pt x="9882086" y="583049"/>
                  <a:pt x="9718386" y="467048"/>
                  <a:pt x="9527592" y="467048"/>
                </a:cubicBezTo>
                <a:cubicBezTo>
                  <a:pt x="9336798" y="467048"/>
                  <a:pt x="9173098" y="583049"/>
                  <a:pt x="9103173" y="748372"/>
                </a:cubicBezTo>
                <a:lnTo>
                  <a:pt x="9081757" y="817362"/>
                </a:lnTo>
                <a:lnTo>
                  <a:pt x="9009954" y="778389"/>
                </a:lnTo>
                <a:cubicBezTo>
                  <a:pt x="8954847" y="755081"/>
                  <a:pt x="8894259" y="742192"/>
                  <a:pt x="8830661" y="742192"/>
                </a:cubicBezTo>
                <a:cubicBezTo>
                  <a:pt x="8703465" y="742192"/>
                  <a:pt x="8588311" y="793748"/>
                  <a:pt x="8504956" y="877103"/>
                </a:cubicBezTo>
                <a:lnTo>
                  <a:pt x="8476936" y="911064"/>
                </a:lnTo>
                <a:lnTo>
                  <a:pt x="8443500" y="803353"/>
                </a:lnTo>
                <a:cubicBezTo>
                  <a:pt x="8348235" y="578121"/>
                  <a:pt x="8125214" y="420083"/>
                  <a:pt x="7865281" y="420083"/>
                </a:cubicBezTo>
                <a:close/>
                <a:moveTo>
                  <a:pt x="0" y="0"/>
                </a:moveTo>
                <a:lnTo>
                  <a:pt x="12199886" y="0"/>
                </a:lnTo>
                <a:lnTo>
                  <a:pt x="1219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3C9C4"/>
          </a:solidFill>
          <a:ln>
            <a:noFill/>
          </a:ln>
          <a:effectLst>
            <a:outerShdw blurRad="203200" dist="38100" dir="16200000" sx="98000" sy="98000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89127" y="3817377"/>
            <a:ext cx="11344651" cy="2016431"/>
            <a:chOff x="552220" y="4342322"/>
            <a:chExt cx="11344651" cy="2051952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0" y="4430079"/>
              <a:ext cx="1446641" cy="1831191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545" y="4986076"/>
              <a:ext cx="1081563" cy="1369067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sp>
        <p:nvSpPr>
          <p:cNvPr id="135" name="Freeform 134"/>
          <p:cNvSpPr/>
          <p:nvPr/>
        </p:nvSpPr>
        <p:spPr>
          <a:xfrm>
            <a:off x="-7881" y="-1"/>
            <a:ext cx="12199886" cy="6858000"/>
          </a:xfrm>
          <a:custGeom>
            <a:avLst/>
            <a:gdLst>
              <a:gd name="connsiteX0" fmla="*/ 9067673 w 12199886"/>
              <a:gd name="connsiteY0" fmla="*/ 1596556 h 6858000"/>
              <a:gd name="connsiteX1" fmla="*/ 9065192 w 12199886"/>
              <a:gd name="connsiteY1" fmla="*/ 1601127 h 6858000"/>
              <a:gd name="connsiteX2" fmla="*/ 9061676 w 12199886"/>
              <a:gd name="connsiteY2" fmla="*/ 1600003 h 6858000"/>
              <a:gd name="connsiteX3" fmla="*/ 8401981 w 12199886"/>
              <a:gd name="connsiteY3" fmla="*/ 1368375 h 6858000"/>
              <a:gd name="connsiteX4" fmla="*/ 8406242 w 12199886"/>
              <a:gd name="connsiteY4" fmla="*/ 1382102 h 6858000"/>
              <a:gd name="connsiteX5" fmla="*/ 8432971 w 12199886"/>
              <a:gd name="connsiteY5" fmla="*/ 1426157 h 6858000"/>
              <a:gd name="connsiteX6" fmla="*/ 8372465 w 12199886"/>
              <a:gd name="connsiteY6" fmla="*/ 1413694 h 6858000"/>
              <a:gd name="connsiteX7" fmla="*/ 8385642 w 12199886"/>
              <a:gd name="connsiteY7" fmla="*/ 1398477 h 6858000"/>
              <a:gd name="connsiteX8" fmla="*/ 9276496 w 12199886"/>
              <a:gd name="connsiteY8" fmla="*/ 1313111 h 6858000"/>
              <a:gd name="connsiteX9" fmla="*/ 9288524 w 12199886"/>
              <a:gd name="connsiteY9" fmla="*/ 1319640 h 6858000"/>
              <a:gd name="connsiteX10" fmla="*/ 9269630 w 12199886"/>
              <a:gd name="connsiteY10" fmla="*/ 1335229 h 6858000"/>
              <a:gd name="connsiteX11" fmla="*/ 7865281 w 12199886"/>
              <a:gd name="connsiteY11" fmla="*/ 420083 h 6858000"/>
              <a:gd name="connsiteX12" fmla="*/ 7344920 w 12199886"/>
              <a:gd name="connsiteY12" fmla="*/ 696757 h 6858000"/>
              <a:gd name="connsiteX13" fmla="*/ 7297971 w 12199886"/>
              <a:gd name="connsiteY13" fmla="*/ 783254 h 6858000"/>
              <a:gd name="connsiteX14" fmla="*/ 7253864 w 12199886"/>
              <a:gd name="connsiteY14" fmla="*/ 729796 h 6858000"/>
              <a:gd name="connsiteX15" fmla="*/ 6928158 w 12199886"/>
              <a:gd name="connsiteY15" fmla="*/ 594884 h 6858000"/>
              <a:gd name="connsiteX16" fmla="*/ 6476899 w 12199886"/>
              <a:gd name="connsiteY16" fmla="*/ 962671 h 6858000"/>
              <a:gd name="connsiteX17" fmla="*/ 6468863 w 12199886"/>
              <a:gd name="connsiteY17" fmla="*/ 1042388 h 6858000"/>
              <a:gd name="connsiteX18" fmla="*/ 6413984 w 12199886"/>
              <a:gd name="connsiteY18" fmla="*/ 1025352 h 6858000"/>
              <a:gd name="connsiteX19" fmla="*/ 6321153 w 12199886"/>
              <a:gd name="connsiteY19" fmla="*/ 1015994 h 6858000"/>
              <a:gd name="connsiteX20" fmla="*/ 6141860 w 12199886"/>
              <a:gd name="connsiteY20" fmla="*/ 1052192 h 6858000"/>
              <a:gd name="connsiteX21" fmla="*/ 6085676 w 12199886"/>
              <a:gd name="connsiteY21" fmla="*/ 1082688 h 6858000"/>
              <a:gd name="connsiteX22" fmla="*/ 6019616 w 12199886"/>
              <a:gd name="connsiteY22" fmla="*/ 1002622 h 6858000"/>
              <a:gd name="connsiteX23" fmla="*/ 5575882 w 12199886"/>
              <a:gd name="connsiteY23" fmla="*/ 818821 h 6858000"/>
              <a:gd name="connsiteX24" fmla="*/ 5449412 w 12199886"/>
              <a:gd name="connsiteY24" fmla="*/ 831570 h 6858000"/>
              <a:gd name="connsiteX25" fmla="*/ 5425818 w 12199886"/>
              <a:gd name="connsiteY25" fmla="*/ 838894 h 6858000"/>
              <a:gd name="connsiteX26" fmla="*/ 5387105 w 12199886"/>
              <a:gd name="connsiteY26" fmla="*/ 767571 h 6858000"/>
              <a:gd name="connsiteX27" fmla="*/ 4866744 w 12199886"/>
              <a:gd name="connsiteY27" fmla="*/ 490897 h 6858000"/>
              <a:gd name="connsiteX28" fmla="*/ 4251959 w 12199886"/>
              <a:gd name="connsiteY28" fmla="*/ 991961 h 6858000"/>
              <a:gd name="connsiteX29" fmla="*/ 4250157 w 12199886"/>
              <a:gd name="connsiteY29" fmla="*/ 1009835 h 6858000"/>
              <a:gd name="connsiteX30" fmla="*/ 4241739 w 12199886"/>
              <a:gd name="connsiteY30" fmla="*/ 1002890 h 6858000"/>
              <a:gd name="connsiteX31" fmla="*/ 3984208 w 12199886"/>
              <a:gd name="connsiteY31" fmla="*/ 924223 h 6858000"/>
              <a:gd name="connsiteX32" fmla="*/ 3726671 w 12199886"/>
              <a:gd name="connsiteY32" fmla="*/ 1002890 h 6858000"/>
              <a:gd name="connsiteX33" fmla="*/ 3705201 w 12199886"/>
              <a:gd name="connsiteY33" fmla="*/ 1020606 h 6858000"/>
              <a:gd name="connsiteX34" fmla="*/ 3701146 w 12199886"/>
              <a:gd name="connsiteY34" fmla="*/ 980377 h 6858000"/>
              <a:gd name="connsiteX35" fmla="*/ 3249886 w 12199886"/>
              <a:gd name="connsiteY35" fmla="*/ 612590 h 6858000"/>
              <a:gd name="connsiteX36" fmla="*/ 2825467 w 12199886"/>
              <a:gd name="connsiteY36" fmla="*/ 893914 h 6858000"/>
              <a:gd name="connsiteX37" fmla="*/ 2811988 w 12199886"/>
              <a:gd name="connsiteY37" fmla="*/ 937334 h 6858000"/>
              <a:gd name="connsiteX38" fmla="*/ 2748036 w 12199886"/>
              <a:gd name="connsiteY38" fmla="*/ 902621 h 6858000"/>
              <a:gd name="connsiteX39" fmla="*/ 2503771 w 12199886"/>
              <a:gd name="connsiteY39" fmla="*/ 853306 h 6858000"/>
              <a:gd name="connsiteX40" fmla="*/ 2152910 w 12199886"/>
              <a:gd name="connsiteY40" fmla="*/ 960479 h 6858000"/>
              <a:gd name="connsiteX41" fmla="*/ 2144600 w 12199886"/>
              <a:gd name="connsiteY41" fmla="*/ 967336 h 6858000"/>
              <a:gd name="connsiteX42" fmla="*/ 2116799 w 12199886"/>
              <a:gd name="connsiteY42" fmla="*/ 916117 h 6858000"/>
              <a:gd name="connsiteX43" fmla="*/ 1495831 w 12199886"/>
              <a:gd name="connsiteY43" fmla="*/ 585951 h 6858000"/>
              <a:gd name="connsiteX44" fmla="*/ 746968 w 12199886"/>
              <a:gd name="connsiteY44" fmla="*/ 1334815 h 6858000"/>
              <a:gd name="connsiteX45" fmla="*/ 874861 w 12199886"/>
              <a:gd name="connsiteY45" fmla="*/ 1753511 h 6858000"/>
              <a:gd name="connsiteX46" fmla="*/ 931637 w 12199886"/>
              <a:gd name="connsiteY46" fmla="*/ 1822322 h 6858000"/>
              <a:gd name="connsiteX47" fmla="*/ 904865 w 12199886"/>
              <a:gd name="connsiteY47" fmla="*/ 1825022 h 6858000"/>
              <a:gd name="connsiteX48" fmla="*/ 537079 w 12199886"/>
              <a:gd name="connsiteY48" fmla="*/ 2276277 h 6858000"/>
              <a:gd name="connsiteX49" fmla="*/ 997696 w 12199886"/>
              <a:gd name="connsiteY49" fmla="*/ 2736894 h 6858000"/>
              <a:gd name="connsiteX50" fmla="*/ 1029155 w 12199886"/>
              <a:gd name="connsiteY50" fmla="*/ 2733723 h 6858000"/>
              <a:gd name="connsiteX51" fmla="*/ 1021233 w 12199886"/>
              <a:gd name="connsiteY51" fmla="*/ 2812302 h 6858000"/>
              <a:gd name="connsiteX52" fmla="*/ 1099900 w 12199886"/>
              <a:gd name="connsiteY52" fmla="*/ 3069838 h 6858000"/>
              <a:gd name="connsiteX53" fmla="*/ 1108741 w 12199886"/>
              <a:gd name="connsiteY53" fmla="*/ 3080552 h 6858000"/>
              <a:gd name="connsiteX54" fmla="*/ 1086058 w 12199886"/>
              <a:gd name="connsiteY54" fmla="*/ 3082839 h 6858000"/>
              <a:gd name="connsiteX55" fmla="*/ 718272 w 12199886"/>
              <a:gd name="connsiteY55" fmla="*/ 3534098 h 6858000"/>
              <a:gd name="connsiteX56" fmla="*/ 921353 w 12199886"/>
              <a:gd name="connsiteY56" fmla="*/ 3916049 h 6858000"/>
              <a:gd name="connsiteX57" fmla="*/ 948345 w 12199886"/>
              <a:gd name="connsiteY57" fmla="*/ 3930700 h 6858000"/>
              <a:gd name="connsiteX58" fmla="*/ 944496 w 12199886"/>
              <a:gd name="connsiteY58" fmla="*/ 3933876 h 6858000"/>
              <a:gd name="connsiteX59" fmla="*/ 718271 w 12199886"/>
              <a:gd name="connsiteY59" fmla="*/ 4480030 h 6858000"/>
              <a:gd name="connsiteX60" fmla="*/ 850182 w 12199886"/>
              <a:gd name="connsiteY60" fmla="*/ 4911875 h 6858000"/>
              <a:gd name="connsiteX61" fmla="*/ 923927 w 12199886"/>
              <a:gd name="connsiteY61" fmla="*/ 5001254 h 6858000"/>
              <a:gd name="connsiteX62" fmla="*/ 883641 w 12199886"/>
              <a:gd name="connsiteY62" fmla="*/ 5013760 h 6858000"/>
              <a:gd name="connsiteX63" fmla="*/ 602317 w 12199886"/>
              <a:gd name="connsiteY63" fmla="*/ 5438179 h 6858000"/>
              <a:gd name="connsiteX64" fmla="*/ 1062935 w 12199886"/>
              <a:gd name="connsiteY64" fmla="*/ 5898796 h 6858000"/>
              <a:gd name="connsiteX65" fmla="*/ 1388640 w 12199886"/>
              <a:gd name="connsiteY65" fmla="*/ 5763885 h 6858000"/>
              <a:gd name="connsiteX66" fmla="*/ 1409434 w 12199886"/>
              <a:gd name="connsiteY66" fmla="*/ 5738682 h 6858000"/>
              <a:gd name="connsiteX67" fmla="*/ 1434971 w 12199886"/>
              <a:gd name="connsiteY67" fmla="*/ 5820950 h 6858000"/>
              <a:gd name="connsiteX68" fmla="*/ 2013191 w 12199886"/>
              <a:gd name="connsiteY68" fmla="*/ 6204219 h 6858000"/>
              <a:gd name="connsiteX69" fmla="*/ 2627974 w 12199886"/>
              <a:gd name="connsiteY69" fmla="*/ 5703155 h 6858000"/>
              <a:gd name="connsiteX70" fmla="*/ 2640195 w 12199886"/>
              <a:gd name="connsiteY70" fmla="*/ 5581928 h 6858000"/>
              <a:gd name="connsiteX71" fmla="*/ 2658655 w 12199886"/>
              <a:gd name="connsiteY71" fmla="*/ 5579111 h 6858000"/>
              <a:gd name="connsiteX72" fmla="*/ 2687086 w 12199886"/>
              <a:gd name="connsiteY72" fmla="*/ 5602569 h 6858000"/>
              <a:gd name="connsiteX73" fmla="*/ 3037947 w 12199886"/>
              <a:gd name="connsiteY73" fmla="*/ 5709742 h 6858000"/>
              <a:gd name="connsiteX74" fmla="*/ 3282212 w 12199886"/>
              <a:gd name="connsiteY74" fmla="*/ 5660427 h 6858000"/>
              <a:gd name="connsiteX75" fmla="*/ 3373528 w 12199886"/>
              <a:gd name="connsiteY75" fmla="*/ 5610862 h 6858000"/>
              <a:gd name="connsiteX76" fmla="*/ 3411132 w 12199886"/>
              <a:gd name="connsiteY76" fmla="*/ 5731997 h 6858000"/>
              <a:gd name="connsiteX77" fmla="*/ 4122813 w 12199886"/>
              <a:gd name="connsiteY77" fmla="*/ 6203731 h 6858000"/>
              <a:gd name="connsiteX78" fmla="*/ 4763279 w 12199886"/>
              <a:gd name="connsiteY78" fmla="*/ 5863197 h 6858000"/>
              <a:gd name="connsiteX79" fmla="*/ 4786248 w 12199886"/>
              <a:gd name="connsiteY79" fmla="*/ 5820878 h 6858000"/>
              <a:gd name="connsiteX80" fmla="*/ 4829925 w 12199886"/>
              <a:gd name="connsiteY80" fmla="*/ 5856915 h 6858000"/>
              <a:gd name="connsiteX81" fmla="*/ 5087461 w 12199886"/>
              <a:gd name="connsiteY81" fmla="*/ 5935581 h 6858000"/>
              <a:gd name="connsiteX82" fmla="*/ 5380457 w 12199886"/>
              <a:gd name="connsiteY82" fmla="*/ 5830399 h 6858000"/>
              <a:gd name="connsiteX83" fmla="*/ 5412380 w 12199886"/>
              <a:gd name="connsiteY83" fmla="*/ 5799229 h 6858000"/>
              <a:gd name="connsiteX84" fmla="*/ 5413243 w 12199886"/>
              <a:gd name="connsiteY84" fmla="*/ 5807796 h 6858000"/>
              <a:gd name="connsiteX85" fmla="*/ 5864502 w 12199886"/>
              <a:gd name="connsiteY85" fmla="*/ 6175582 h 6858000"/>
              <a:gd name="connsiteX86" fmla="*/ 6288922 w 12199886"/>
              <a:gd name="connsiteY86" fmla="*/ 5894258 h 6858000"/>
              <a:gd name="connsiteX87" fmla="*/ 6304728 w 12199886"/>
              <a:gd name="connsiteY87" fmla="*/ 5843340 h 6858000"/>
              <a:gd name="connsiteX88" fmla="*/ 6378908 w 12199886"/>
              <a:gd name="connsiteY88" fmla="*/ 5933247 h 6858000"/>
              <a:gd name="connsiteX89" fmla="*/ 6822641 w 12199886"/>
              <a:gd name="connsiteY89" fmla="*/ 6117047 h 6858000"/>
              <a:gd name="connsiteX90" fmla="*/ 7400860 w 12199886"/>
              <a:gd name="connsiteY90" fmla="*/ 5733778 h 6858000"/>
              <a:gd name="connsiteX91" fmla="*/ 7432010 w 12199886"/>
              <a:gd name="connsiteY91" fmla="*/ 5633430 h 6858000"/>
              <a:gd name="connsiteX92" fmla="*/ 7433689 w 12199886"/>
              <a:gd name="connsiteY92" fmla="*/ 5634815 h 6858000"/>
              <a:gd name="connsiteX93" fmla="*/ 7691224 w 12199886"/>
              <a:gd name="connsiteY93" fmla="*/ 5713481 h 6858000"/>
              <a:gd name="connsiteX94" fmla="*/ 7784055 w 12199886"/>
              <a:gd name="connsiteY94" fmla="*/ 5704123 h 6858000"/>
              <a:gd name="connsiteX95" fmla="*/ 7865960 w 12199886"/>
              <a:gd name="connsiteY95" fmla="*/ 5678698 h 6858000"/>
              <a:gd name="connsiteX96" fmla="*/ 7899872 w 12199886"/>
              <a:gd name="connsiteY96" fmla="*/ 5787945 h 6858000"/>
              <a:gd name="connsiteX97" fmla="*/ 8500174 w 12199886"/>
              <a:gd name="connsiteY97" fmla="*/ 6185851 h 6858000"/>
              <a:gd name="connsiteX98" fmla="*/ 9151674 w 12199886"/>
              <a:gd name="connsiteY98" fmla="*/ 5534351 h 6858000"/>
              <a:gd name="connsiteX99" fmla="*/ 9141390 w 12199886"/>
              <a:gd name="connsiteY99" fmla="*/ 5432339 h 6858000"/>
              <a:gd name="connsiteX100" fmla="*/ 9200733 w 12199886"/>
              <a:gd name="connsiteY100" fmla="*/ 5450760 h 6858000"/>
              <a:gd name="connsiteX101" fmla="*/ 9293564 w 12199886"/>
              <a:gd name="connsiteY101" fmla="*/ 5460118 h 6858000"/>
              <a:gd name="connsiteX102" fmla="*/ 9386394 w 12199886"/>
              <a:gd name="connsiteY102" fmla="*/ 5450760 h 6858000"/>
              <a:gd name="connsiteX103" fmla="*/ 9452104 w 12199886"/>
              <a:gd name="connsiteY103" fmla="*/ 5430363 h 6858000"/>
              <a:gd name="connsiteX104" fmla="*/ 9443832 w 12199886"/>
              <a:gd name="connsiteY104" fmla="*/ 5512416 h 6858000"/>
              <a:gd name="connsiteX105" fmla="*/ 9904449 w 12199886"/>
              <a:gd name="connsiteY105" fmla="*/ 5973033 h 6858000"/>
              <a:gd name="connsiteX106" fmla="*/ 10355708 w 12199886"/>
              <a:gd name="connsiteY106" fmla="*/ 5605247 h 6858000"/>
              <a:gd name="connsiteX107" fmla="*/ 10356244 w 12199886"/>
              <a:gd name="connsiteY107" fmla="*/ 5599928 h 6858000"/>
              <a:gd name="connsiteX108" fmla="*/ 10396779 w 12199886"/>
              <a:gd name="connsiteY108" fmla="*/ 5633372 h 6858000"/>
              <a:gd name="connsiteX109" fmla="*/ 10710997 w 12199886"/>
              <a:gd name="connsiteY109" fmla="*/ 5756383 h 6858000"/>
              <a:gd name="connsiteX110" fmla="*/ 10813350 w 12199886"/>
              <a:gd name="connsiteY110" fmla="*/ 5764127 h 6858000"/>
              <a:gd name="connsiteX111" fmla="*/ 10813210 w 12199886"/>
              <a:gd name="connsiteY111" fmla="*/ 5765517 h 6858000"/>
              <a:gd name="connsiteX112" fmla="*/ 11273827 w 12199886"/>
              <a:gd name="connsiteY112" fmla="*/ 6226134 h 6858000"/>
              <a:gd name="connsiteX113" fmla="*/ 11734444 w 12199886"/>
              <a:gd name="connsiteY113" fmla="*/ 5765517 h 6858000"/>
              <a:gd name="connsiteX114" fmla="*/ 11531363 w 12199886"/>
              <a:gd name="connsiteY114" fmla="*/ 5383566 h 6858000"/>
              <a:gd name="connsiteX115" fmla="*/ 11500528 w 12199886"/>
              <a:gd name="connsiteY115" fmla="*/ 5366830 h 6858000"/>
              <a:gd name="connsiteX116" fmla="*/ 11540305 w 12199886"/>
              <a:gd name="connsiteY116" fmla="*/ 5293548 h 6858000"/>
              <a:gd name="connsiteX117" fmla="*/ 11601002 w 12199886"/>
              <a:gd name="connsiteY117" fmla="*/ 4992903 h 6858000"/>
              <a:gd name="connsiteX118" fmla="*/ 11129268 w 12199886"/>
              <a:gd name="connsiteY118" fmla="*/ 4281222 h 6858000"/>
              <a:gd name="connsiteX119" fmla="*/ 11081771 w 12199886"/>
              <a:gd name="connsiteY119" fmla="*/ 4266478 h 6858000"/>
              <a:gd name="connsiteX120" fmla="*/ 11104279 w 12199886"/>
              <a:gd name="connsiteY120" fmla="*/ 4193970 h 6858000"/>
              <a:gd name="connsiteX121" fmla="*/ 11113637 w 12199886"/>
              <a:gd name="connsiteY121" fmla="*/ 4101139 h 6858000"/>
              <a:gd name="connsiteX122" fmla="*/ 11106061 w 12199886"/>
              <a:gd name="connsiteY122" fmla="*/ 4025982 h 6858000"/>
              <a:gd name="connsiteX123" fmla="*/ 11156486 w 12199886"/>
              <a:gd name="connsiteY123" fmla="*/ 4020899 h 6858000"/>
              <a:gd name="connsiteX124" fmla="*/ 11657550 w 12199886"/>
              <a:gd name="connsiteY124" fmla="*/ 3406114 h 6858000"/>
              <a:gd name="connsiteX125" fmla="*/ 11274280 w 12199886"/>
              <a:gd name="connsiteY125" fmla="*/ 2827895 h 6858000"/>
              <a:gd name="connsiteX126" fmla="*/ 11246244 w 12199886"/>
              <a:gd name="connsiteY126" fmla="*/ 2819192 h 6858000"/>
              <a:gd name="connsiteX127" fmla="*/ 11265841 w 12199886"/>
              <a:gd name="connsiteY127" fmla="*/ 2783088 h 6858000"/>
              <a:gd name="connsiteX128" fmla="*/ 11302039 w 12199886"/>
              <a:gd name="connsiteY128" fmla="*/ 2603794 h 6858000"/>
              <a:gd name="connsiteX129" fmla="*/ 11292681 w 12199886"/>
              <a:gd name="connsiteY129" fmla="*/ 2510964 h 6858000"/>
              <a:gd name="connsiteX130" fmla="*/ 11268067 w 12199886"/>
              <a:gd name="connsiteY130" fmla="*/ 2431669 h 6858000"/>
              <a:gd name="connsiteX131" fmla="*/ 11276554 w 12199886"/>
              <a:gd name="connsiteY131" fmla="*/ 2430814 h 6858000"/>
              <a:gd name="connsiteX132" fmla="*/ 11644341 w 12199886"/>
              <a:gd name="connsiteY132" fmla="*/ 1979556 h 6858000"/>
              <a:gd name="connsiteX133" fmla="*/ 11276554 w 12199886"/>
              <a:gd name="connsiteY133" fmla="*/ 1528297 h 6858000"/>
              <a:gd name="connsiteX134" fmla="*/ 11254299 w 12199886"/>
              <a:gd name="connsiteY134" fmla="*/ 1526053 h 6858000"/>
              <a:gd name="connsiteX135" fmla="*/ 11279289 w 12199886"/>
              <a:gd name="connsiteY135" fmla="*/ 1480013 h 6858000"/>
              <a:gd name="connsiteX136" fmla="*/ 11338138 w 12199886"/>
              <a:gd name="connsiteY136" fmla="*/ 1188522 h 6858000"/>
              <a:gd name="connsiteX137" fmla="*/ 10589275 w 12199886"/>
              <a:gd name="connsiteY137" fmla="*/ 439659 h 6858000"/>
              <a:gd name="connsiteX138" fmla="*/ 9968306 w 12199886"/>
              <a:gd name="connsiteY138" fmla="*/ 769825 h 6858000"/>
              <a:gd name="connsiteX139" fmla="*/ 9962176 w 12199886"/>
              <a:gd name="connsiteY139" fmla="*/ 781118 h 6858000"/>
              <a:gd name="connsiteX140" fmla="*/ 9952011 w 12199886"/>
              <a:gd name="connsiteY140" fmla="*/ 748372 h 6858000"/>
              <a:gd name="connsiteX141" fmla="*/ 9527592 w 12199886"/>
              <a:gd name="connsiteY141" fmla="*/ 467048 h 6858000"/>
              <a:gd name="connsiteX142" fmla="*/ 9103173 w 12199886"/>
              <a:gd name="connsiteY142" fmla="*/ 748372 h 6858000"/>
              <a:gd name="connsiteX143" fmla="*/ 9081757 w 12199886"/>
              <a:gd name="connsiteY143" fmla="*/ 817362 h 6858000"/>
              <a:gd name="connsiteX144" fmla="*/ 9009954 w 12199886"/>
              <a:gd name="connsiteY144" fmla="*/ 778389 h 6858000"/>
              <a:gd name="connsiteX145" fmla="*/ 8830661 w 12199886"/>
              <a:gd name="connsiteY145" fmla="*/ 742192 h 6858000"/>
              <a:gd name="connsiteX146" fmla="*/ 8504956 w 12199886"/>
              <a:gd name="connsiteY146" fmla="*/ 877103 h 6858000"/>
              <a:gd name="connsiteX147" fmla="*/ 8476936 w 12199886"/>
              <a:gd name="connsiteY147" fmla="*/ 911064 h 6858000"/>
              <a:gd name="connsiteX148" fmla="*/ 8443500 w 12199886"/>
              <a:gd name="connsiteY148" fmla="*/ 803353 h 6858000"/>
              <a:gd name="connsiteX149" fmla="*/ 7865281 w 12199886"/>
              <a:gd name="connsiteY149" fmla="*/ 420083 h 6858000"/>
              <a:gd name="connsiteX150" fmla="*/ 0 w 12199886"/>
              <a:gd name="connsiteY150" fmla="*/ 0 h 6858000"/>
              <a:gd name="connsiteX151" fmla="*/ 12199886 w 12199886"/>
              <a:gd name="connsiteY151" fmla="*/ 0 h 6858000"/>
              <a:gd name="connsiteX152" fmla="*/ 12199886 w 12199886"/>
              <a:gd name="connsiteY152" fmla="*/ 6858000 h 6858000"/>
              <a:gd name="connsiteX153" fmla="*/ 0 w 12199886"/>
              <a:gd name="connsiteY15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12199886" h="6858000">
                <a:moveTo>
                  <a:pt x="9067673" y="1596556"/>
                </a:moveTo>
                <a:lnTo>
                  <a:pt x="9065192" y="1601127"/>
                </a:lnTo>
                <a:lnTo>
                  <a:pt x="9061676" y="1600003"/>
                </a:lnTo>
                <a:close/>
                <a:moveTo>
                  <a:pt x="8401981" y="1368375"/>
                </a:moveTo>
                <a:lnTo>
                  <a:pt x="8406242" y="1382102"/>
                </a:lnTo>
                <a:lnTo>
                  <a:pt x="8432971" y="1426157"/>
                </a:lnTo>
                <a:lnTo>
                  <a:pt x="8372465" y="1413694"/>
                </a:lnTo>
                <a:lnTo>
                  <a:pt x="8385642" y="1398477"/>
                </a:lnTo>
                <a:close/>
                <a:moveTo>
                  <a:pt x="9276496" y="1313111"/>
                </a:moveTo>
                <a:lnTo>
                  <a:pt x="9288524" y="1319640"/>
                </a:lnTo>
                <a:lnTo>
                  <a:pt x="9269630" y="1335229"/>
                </a:lnTo>
                <a:close/>
                <a:moveTo>
                  <a:pt x="7865281" y="420083"/>
                </a:moveTo>
                <a:cubicBezTo>
                  <a:pt x="7648671" y="420083"/>
                  <a:pt x="7457693" y="529832"/>
                  <a:pt x="7344920" y="696757"/>
                </a:cubicBezTo>
                <a:lnTo>
                  <a:pt x="7297971" y="783254"/>
                </a:lnTo>
                <a:lnTo>
                  <a:pt x="7253864" y="729796"/>
                </a:lnTo>
                <a:cubicBezTo>
                  <a:pt x="7170509" y="646440"/>
                  <a:pt x="7055354" y="594884"/>
                  <a:pt x="6928158" y="594884"/>
                </a:cubicBezTo>
                <a:cubicBezTo>
                  <a:pt x="6705565" y="594884"/>
                  <a:pt x="6519850" y="752775"/>
                  <a:pt x="6476899" y="962671"/>
                </a:cubicBezTo>
                <a:lnTo>
                  <a:pt x="6468863" y="1042388"/>
                </a:lnTo>
                <a:lnTo>
                  <a:pt x="6413984" y="1025352"/>
                </a:lnTo>
                <a:cubicBezTo>
                  <a:pt x="6383999" y="1019216"/>
                  <a:pt x="6352952" y="1015994"/>
                  <a:pt x="6321153" y="1015994"/>
                </a:cubicBezTo>
                <a:cubicBezTo>
                  <a:pt x="6257555" y="1015994"/>
                  <a:pt x="6196968" y="1028883"/>
                  <a:pt x="6141860" y="1052192"/>
                </a:cubicBezTo>
                <a:lnTo>
                  <a:pt x="6085676" y="1082688"/>
                </a:lnTo>
                <a:lnTo>
                  <a:pt x="6019616" y="1002622"/>
                </a:lnTo>
                <a:cubicBezTo>
                  <a:pt x="5906055" y="889060"/>
                  <a:pt x="5749171" y="818821"/>
                  <a:pt x="5575882" y="818821"/>
                </a:cubicBezTo>
                <a:cubicBezTo>
                  <a:pt x="5532560" y="818821"/>
                  <a:pt x="5490264" y="823211"/>
                  <a:pt x="5449412" y="831570"/>
                </a:cubicBezTo>
                <a:lnTo>
                  <a:pt x="5425818" y="838894"/>
                </a:lnTo>
                <a:lnTo>
                  <a:pt x="5387105" y="767571"/>
                </a:lnTo>
                <a:cubicBezTo>
                  <a:pt x="5274334" y="600646"/>
                  <a:pt x="5083355" y="490897"/>
                  <a:pt x="4866744" y="490897"/>
                </a:cubicBezTo>
                <a:cubicBezTo>
                  <a:pt x="4563490" y="490897"/>
                  <a:pt x="4310474" y="706005"/>
                  <a:pt x="4251959" y="991961"/>
                </a:cubicBezTo>
                <a:lnTo>
                  <a:pt x="4250157" y="1009835"/>
                </a:lnTo>
                <a:lnTo>
                  <a:pt x="4241739" y="1002890"/>
                </a:lnTo>
                <a:cubicBezTo>
                  <a:pt x="4168228" y="953224"/>
                  <a:pt x="4079605" y="924223"/>
                  <a:pt x="3984208" y="924223"/>
                </a:cubicBezTo>
                <a:cubicBezTo>
                  <a:pt x="3888810" y="924223"/>
                  <a:pt x="3800188" y="953224"/>
                  <a:pt x="3726671" y="1002890"/>
                </a:cubicBezTo>
                <a:lnTo>
                  <a:pt x="3705201" y="1020606"/>
                </a:lnTo>
                <a:lnTo>
                  <a:pt x="3701146" y="980377"/>
                </a:lnTo>
                <a:cubicBezTo>
                  <a:pt x="3658194" y="770481"/>
                  <a:pt x="3472479" y="612590"/>
                  <a:pt x="3249886" y="612590"/>
                </a:cubicBezTo>
                <a:cubicBezTo>
                  <a:pt x="3059091" y="612590"/>
                  <a:pt x="2895392" y="728592"/>
                  <a:pt x="2825467" y="893914"/>
                </a:cubicBezTo>
                <a:lnTo>
                  <a:pt x="2811988" y="937334"/>
                </a:lnTo>
                <a:lnTo>
                  <a:pt x="2748036" y="902621"/>
                </a:lnTo>
                <a:cubicBezTo>
                  <a:pt x="2672958" y="870866"/>
                  <a:pt x="2590415" y="853306"/>
                  <a:pt x="2503771" y="853306"/>
                </a:cubicBezTo>
                <a:cubicBezTo>
                  <a:pt x="2373805" y="853306"/>
                  <a:pt x="2253067" y="892816"/>
                  <a:pt x="2152910" y="960479"/>
                </a:cubicBezTo>
                <a:lnTo>
                  <a:pt x="2144600" y="967336"/>
                </a:lnTo>
                <a:lnTo>
                  <a:pt x="2116799" y="916117"/>
                </a:lnTo>
                <a:cubicBezTo>
                  <a:pt x="1982224" y="716918"/>
                  <a:pt x="1754322" y="585951"/>
                  <a:pt x="1495831" y="585951"/>
                </a:cubicBezTo>
                <a:cubicBezTo>
                  <a:pt x="1082245" y="585951"/>
                  <a:pt x="746968" y="921228"/>
                  <a:pt x="746968" y="1334815"/>
                </a:cubicBezTo>
                <a:cubicBezTo>
                  <a:pt x="746968" y="1489909"/>
                  <a:pt x="794116" y="1633992"/>
                  <a:pt x="874861" y="1753511"/>
                </a:cubicBezTo>
                <a:lnTo>
                  <a:pt x="931637" y="1822322"/>
                </a:lnTo>
                <a:lnTo>
                  <a:pt x="904865" y="1825022"/>
                </a:lnTo>
                <a:cubicBezTo>
                  <a:pt x="694970" y="1867972"/>
                  <a:pt x="537079" y="2053687"/>
                  <a:pt x="537079" y="2276277"/>
                </a:cubicBezTo>
                <a:cubicBezTo>
                  <a:pt x="537079" y="2530670"/>
                  <a:pt x="743303" y="2736894"/>
                  <a:pt x="997696" y="2736894"/>
                </a:cubicBezTo>
                <a:lnTo>
                  <a:pt x="1029155" y="2733723"/>
                </a:lnTo>
                <a:lnTo>
                  <a:pt x="1021233" y="2812302"/>
                </a:lnTo>
                <a:cubicBezTo>
                  <a:pt x="1021233" y="2907699"/>
                  <a:pt x="1050234" y="2996323"/>
                  <a:pt x="1099900" y="3069838"/>
                </a:cubicBezTo>
                <a:lnTo>
                  <a:pt x="1108741" y="3080552"/>
                </a:lnTo>
                <a:lnTo>
                  <a:pt x="1086058" y="3082839"/>
                </a:lnTo>
                <a:cubicBezTo>
                  <a:pt x="876163" y="3125790"/>
                  <a:pt x="718272" y="3311505"/>
                  <a:pt x="718272" y="3534098"/>
                </a:cubicBezTo>
                <a:cubicBezTo>
                  <a:pt x="718272" y="3693093"/>
                  <a:pt x="798828" y="3833273"/>
                  <a:pt x="921353" y="3916049"/>
                </a:cubicBezTo>
                <a:lnTo>
                  <a:pt x="948345" y="3930700"/>
                </a:lnTo>
                <a:lnTo>
                  <a:pt x="944496" y="3933876"/>
                </a:lnTo>
                <a:cubicBezTo>
                  <a:pt x="804723" y="4073649"/>
                  <a:pt x="718271" y="4266744"/>
                  <a:pt x="718271" y="4480030"/>
                </a:cubicBezTo>
                <a:cubicBezTo>
                  <a:pt x="718271" y="4639995"/>
                  <a:pt x="766900" y="4788602"/>
                  <a:pt x="850182" y="4911875"/>
                </a:cubicBezTo>
                <a:lnTo>
                  <a:pt x="923927" y="5001254"/>
                </a:lnTo>
                <a:lnTo>
                  <a:pt x="883641" y="5013760"/>
                </a:lnTo>
                <a:cubicBezTo>
                  <a:pt x="718319" y="5083685"/>
                  <a:pt x="602317" y="5247385"/>
                  <a:pt x="602317" y="5438179"/>
                </a:cubicBezTo>
                <a:cubicBezTo>
                  <a:pt x="602317" y="5692571"/>
                  <a:pt x="808542" y="5898796"/>
                  <a:pt x="1062935" y="5898796"/>
                </a:cubicBezTo>
                <a:cubicBezTo>
                  <a:pt x="1190131" y="5898796"/>
                  <a:pt x="1305284" y="5847240"/>
                  <a:pt x="1388640" y="5763885"/>
                </a:cubicBezTo>
                <a:lnTo>
                  <a:pt x="1409434" y="5738682"/>
                </a:lnTo>
                <a:lnTo>
                  <a:pt x="1434971" y="5820950"/>
                </a:lnTo>
                <a:cubicBezTo>
                  <a:pt x="1530236" y="6046181"/>
                  <a:pt x="1753258" y="6204219"/>
                  <a:pt x="2013191" y="6204219"/>
                </a:cubicBezTo>
                <a:cubicBezTo>
                  <a:pt x="2316444" y="6204219"/>
                  <a:pt x="2569459" y="5989112"/>
                  <a:pt x="2627974" y="5703155"/>
                </a:cubicBezTo>
                <a:lnTo>
                  <a:pt x="2640195" y="5581928"/>
                </a:lnTo>
                <a:lnTo>
                  <a:pt x="2658655" y="5579111"/>
                </a:lnTo>
                <a:lnTo>
                  <a:pt x="2687086" y="5602569"/>
                </a:lnTo>
                <a:cubicBezTo>
                  <a:pt x="2787243" y="5670233"/>
                  <a:pt x="2907981" y="5709742"/>
                  <a:pt x="3037947" y="5709742"/>
                </a:cubicBezTo>
                <a:cubicBezTo>
                  <a:pt x="3124592" y="5709742"/>
                  <a:pt x="3207134" y="5692182"/>
                  <a:pt x="3282212" y="5660427"/>
                </a:cubicBezTo>
                <a:lnTo>
                  <a:pt x="3373528" y="5610862"/>
                </a:lnTo>
                <a:lnTo>
                  <a:pt x="3411132" y="5731997"/>
                </a:lnTo>
                <a:cubicBezTo>
                  <a:pt x="3528385" y="6009215"/>
                  <a:pt x="3802884" y="6203731"/>
                  <a:pt x="4122813" y="6203731"/>
                </a:cubicBezTo>
                <a:cubicBezTo>
                  <a:pt x="4389418" y="6203731"/>
                  <a:pt x="4624477" y="6068651"/>
                  <a:pt x="4763279" y="5863197"/>
                </a:cubicBezTo>
                <a:lnTo>
                  <a:pt x="4786248" y="5820878"/>
                </a:lnTo>
                <a:lnTo>
                  <a:pt x="4829925" y="5856915"/>
                </a:lnTo>
                <a:cubicBezTo>
                  <a:pt x="4903441" y="5906581"/>
                  <a:pt x="4992064" y="5935581"/>
                  <a:pt x="5087461" y="5935581"/>
                </a:cubicBezTo>
                <a:cubicBezTo>
                  <a:pt x="5198758" y="5935581"/>
                  <a:pt x="5300835" y="5896109"/>
                  <a:pt x="5380457" y="5830399"/>
                </a:cubicBezTo>
                <a:lnTo>
                  <a:pt x="5412380" y="5799229"/>
                </a:lnTo>
                <a:lnTo>
                  <a:pt x="5413243" y="5807796"/>
                </a:lnTo>
                <a:cubicBezTo>
                  <a:pt x="5456195" y="6017691"/>
                  <a:pt x="5641910" y="6175582"/>
                  <a:pt x="5864502" y="6175582"/>
                </a:cubicBezTo>
                <a:cubicBezTo>
                  <a:pt x="6055296" y="6175582"/>
                  <a:pt x="6218996" y="6059581"/>
                  <a:pt x="6288922" y="5894258"/>
                </a:cubicBezTo>
                <a:lnTo>
                  <a:pt x="6304728" y="5843340"/>
                </a:lnTo>
                <a:lnTo>
                  <a:pt x="6378908" y="5933247"/>
                </a:lnTo>
                <a:cubicBezTo>
                  <a:pt x="6492469" y="6046808"/>
                  <a:pt x="6649353" y="6117047"/>
                  <a:pt x="6822641" y="6117047"/>
                </a:cubicBezTo>
                <a:cubicBezTo>
                  <a:pt x="7082574" y="6117047"/>
                  <a:pt x="7305596" y="5959009"/>
                  <a:pt x="7400860" y="5733778"/>
                </a:cubicBezTo>
                <a:lnTo>
                  <a:pt x="7432010" y="5633430"/>
                </a:lnTo>
                <a:lnTo>
                  <a:pt x="7433689" y="5634815"/>
                </a:lnTo>
                <a:cubicBezTo>
                  <a:pt x="7507204" y="5684481"/>
                  <a:pt x="7595827" y="5713481"/>
                  <a:pt x="7691224" y="5713481"/>
                </a:cubicBezTo>
                <a:cubicBezTo>
                  <a:pt x="7723023" y="5713481"/>
                  <a:pt x="7754070" y="5710259"/>
                  <a:pt x="7784055" y="5704123"/>
                </a:cubicBezTo>
                <a:lnTo>
                  <a:pt x="7865960" y="5678698"/>
                </a:lnTo>
                <a:lnTo>
                  <a:pt x="7899872" y="5787945"/>
                </a:lnTo>
                <a:cubicBezTo>
                  <a:pt x="7998775" y="6021778"/>
                  <a:pt x="8230314" y="6185851"/>
                  <a:pt x="8500174" y="6185851"/>
                </a:cubicBezTo>
                <a:cubicBezTo>
                  <a:pt x="8859988" y="6185851"/>
                  <a:pt x="9151674" y="5894165"/>
                  <a:pt x="9151674" y="5534351"/>
                </a:cubicBezTo>
                <a:lnTo>
                  <a:pt x="9141390" y="5432339"/>
                </a:lnTo>
                <a:lnTo>
                  <a:pt x="9200733" y="5450760"/>
                </a:lnTo>
                <a:cubicBezTo>
                  <a:pt x="9230719" y="5456896"/>
                  <a:pt x="9261765" y="5460118"/>
                  <a:pt x="9293564" y="5460118"/>
                </a:cubicBezTo>
                <a:cubicBezTo>
                  <a:pt x="9325363" y="5460118"/>
                  <a:pt x="9356409" y="5456896"/>
                  <a:pt x="9386394" y="5450760"/>
                </a:cubicBezTo>
                <a:lnTo>
                  <a:pt x="9452104" y="5430363"/>
                </a:lnTo>
                <a:lnTo>
                  <a:pt x="9443832" y="5512416"/>
                </a:lnTo>
                <a:cubicBezTo>
                  <a:pt x="9443832" y="5766808"/>
                  <a:pt x="9650057" y="5973033"/>
                  <a:pt x="9904449" y="5973033"/>
                </a:cubicBezTo>
                <a:cubicBezTo>
                  <a:pt x="10127042" y="5973033"/>
                  <a:pt x="10312757" y="5815142"/>
                  <a:pt x="10355708" y="5605247"/>
                </a:cubicBezTo>
                <a:lnTo>
                  <a:pt x="10356244" y="5599928"/>
                </a:lnTo>
                <a:lnTo>
                  <a:pt x="10396779" y="5633372"/>
                </a:lnTo>
                <a:cubicBezTo>
                  <a:pt x="10489233" y="5695833"/>
                  <a:pt x="10595938" y="5738802"/>
                  <a:pt x="10710997" y="5756383"/>
                </a:cubicBezTo>
                <a:lnTo>
                  <a:pt x="10813350" y="5764127"/>
                </a:lnTo>
                <a:lnTo>
                  <a:pt x="10813210" y="5765517"/>
                </a:lnTo>
                <a:cubicBezTo>
                  <a:pt x="10813210" y="6019909"/>
                  <a:pt x="11019435" y="6226134"/>
                  <a:pt x="11273827" y="6226134"/>
                </a:cubicBezTo>
                <a:cubicBezTo>
                  <a:pt x="11528219" y="6226134"/>
                  <a:pt x="11734444" y="6019909"/>
                  <a:pt x="11734444" y="5765517"/>
                </a:cubicBezTo>
                <a:cubicBezTo>
                  <a:pt x="11734444" y="5606522"/>
                  <a:pt x="11653887" y="5466342"/>
                  <a:pt x="11531363" y="5383566"/>
                </a:cubicBezTo>
                <a:lnTo>
                  <a:pt x="11500528" y="5366830"/>
                </a:lnTo>
                <a:lnTo>
                  <a:pt x="11540305" y="5293548"/>
                </a:lnTo>
                <a:cubicBezTo>
                  <a:pt x="11579389" y="5201142"/>
                  <a:pt x="11601002" y="5099547"/>
                  <a:pt x="11601002" y="4992903"/>
                </a:cubicBezTo>
                <a:cubicBezTo>
                  <a:pt x="11601002" y="4672973"/>
                  <a:pt x="11406486" y="4398475"/>
                  <a:pt x="11129268" y="4281222"/>
                </a:cubicBezTo>
                <a:lnTo>
                  <a:pt x="11081771" y="4266478"/>
                </a:lnTo>
                <a:lnTo>
                  <a:pt x="11104279" y="4193970"/>
                </a:lnTo>
                <a:cubicBezTo>
                  <a:pt x="11110415" y="4163984"/>
                  <a:pt x="11113637" y="4132938"/>
                  <a:pt x="11113637" y="4101139"/>
                </a:cubicBezTo>
                <a:lnTo>
                  <a:pt x="11106061" y="4025982"/>
                </a:lnTo>
                <a:lnTo>
                  <a:pt x="11156486" y="4020899"/>
                </a:lnTo>
                <a:cubicBezTo>
                  <a:pt x="11442442" y="3962384"/>
                  <a:pt x="11657550" y="3709369"/>
                  <a:pt x="11657550" y="3406114"/>
                </a:cubicBezTo>
                <a:cubicBezTo>
                  <a:pt x="11657550" y="3146181"/>
                  <a:pt x="11499512" y="2923160"/>
                  <a:pt x="11274280" y="2827895"/>
                </a:cubicBezTo>
                <a:lnTo>
                  <a:pt x="11246244" y="2819192"/>
                </a:lnTo>
                <a:lnTo>
                  <a:pt x="11265841" y="2783088"/>
                </a:lnTo>
                <a:cubicBezTo>
                  <a:pt x="11289150" y="2727980"/>
                  <a:pt x="11302039" y="2667392"/>
                  <a:pt x="11302039" y="2603794"/>
                </a:cubicBezTo>
                <a:cubicBezTo>
                  <a:pt x="11302039" y="2571995"/>
                  <a:pt x="11298817" y="2540949"/>
                  <a:pt x="11292681" y="2510964"/>
                </a:cubicBezTo>
                <a:lnTo>
                  <a:pt x="11268067" y="2431669"/>
                </a:lnTo>
                <a:lnTo>
                  <a:pt x="11276554" y="2430814"/>
                </a:lnTo>
                <a:cubicBezTo>
                  <a:pt x="11486450" y="2387863"/>
                  <a:pt x="11644341" y="2202148"/>
                  <a:pt x="11644341" y="1979556"/>
                </a:cubicBezTo>
                <a:cubicBezTo>
                  <a:pt x="11644341" y="1756962"/>
                  <a:pt x="11486450" y="1571247"/>
                  <a:pt x="11276554" y="1528297"/>
                </a:cubicBezTo>
                <a:lnTo>
                  <a:pt x="11254299" y="1526053"/>
                </a:lnTo>
                <a:lnTo>
                  <a:pt x="11279289" y="1480013"/>
                </a:lnTo>
                <a:cubicBezTo>
                  <a:pt x="11317183" y="1390420"/>
                  <a:pt x="11338138" y="1291918"/>
                  <a:pt x="11338138" y="1188522"/>
                </a:cubicBezTo>
                <a:cubicBezTo>
                  <a:pt x="11338138" y="774936"/>
                  <a:pt x="11002861" y="439659"/>
                  <a:pt x="10589275" y="439659"/>
                </a:cubicBezTo>
                <a:cubicBezTo>
                  <a:pt x="10330784" y="439659"/>
                  <a:pt x="10102882" y="570626"/>
                  <a:pt x="9968306" y="769825"/>
                </a:cubicBezTo>
                <a:lnTo>
                  <a:pt x="9962176" y="781118"/>
                </a:lnTo>
                <a:lnTo>
                  <a:pt x="9952011" y="748372"/>
                </a:lnTo>
                <a:cubicBezTo>
                  <a:pt x="9882086" y="583049"/>
                  <a:pt x="9718386" y="467048"/>
                  <a:pt x="9527592" y="467048"/>
                </a:cubicBezTo>
                <a:cubicBezTo>
                  <a:pt x="9336798" y="467048"/>
                  <a:pt x="9173098" y="583049"/>
                  <a:pt x="9103173" y="748372"/>
                </a:cubicBezTo>
                <a:lnTo>
                  <a:pt x="9081757" y="817362"/>
                </a:lnTo>
                <a:lnTo>
                  <a:pt x="9009954" y="778389"/>
                </a:lnTo>
                <a:cubicBezTo>
                  <a:pt x="8954847" y="755081"/>
                  <a:pt x="8894259" y="742192"/>
                  <a:pt x="8830661" y="742192"/>
                </a:cubicBezTo>
                <a:cubicBezTo>
                  <a:pt x="8703465" y="742192"/>
                  <a:pt x="8588311" y="793748"/>
                  <a:pt x="8504956" y="877103"/>
                </a:cubicBezTo>
                <a:lnTo>
                  <a:pt x="8476936" y="911064"/>
                </a:lnTo>
                <a:lnTo>
                  <a:pt x="8443500" y="803353"/>
                </a:lnTo>
                <a:cubicBezTo>
                  <a:pt x="8348235" y="578121"/>
                  <a:pt x="8125214" y="420083"/>
                  <a:pt x="7865281" y="420083"/>
                </a:cubicBezTo>
                <a:close/>
                <a:moveTo>
                  <a:pt x="0" y="0"/>
                </a:moveTo>
                <a:lnTo>
                  <a:pt x="12199886" y="0"/>
                </a:lnTo>
                <a:lnTo>
                  <a:pt x="1219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3E9E7"/>
          </a:solidFill>
          <a:ln>
            <a:noFill/>
          </a:ln>
          <a:effectLst>
            <a:outerShdw blurRad="139700" dist="38100" dir="13800000" sx="98000" sy="98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58820" y="1967885"/>
            <a:ext cx="5690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smtClean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smtClean="0">
                <a:ln>
                  <a:noFill/>
                </a:ln>
                <a:solidFill>
                  <a:srgbClr val="C808B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đọc</a:t>
            </a:r>
            <a:endParaRPr kumimoji="0" lang="id-ID" sz="9600" b="1" i="0" u="none" strike="noStrike" kern="1200" cap="none" spc="0" normalizeH="0" baseline="0" noProof="0" dirty="0">
              <a:ln>
                <a:noFill/>
              </a:ln>
              <a:solidFill>
                <a:srgbClr val="C808B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18" y="952158"/>
            <a:ext cx="1119304" cy="20197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25" y="819807"/>
            <a:ext cx="1428522" cy="2577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54" y="1060972"/>
            <a:ext cx="3087311" cy="2289756"/>
          </a:xfrm>
          <a:prstGeom prst="rect">
            <a:avLst/>
          </a:prstGeom>
        </p:spPr>
      </p:pic>
      <p:pic>
        <p:nvPicPr>
          <p:cNvPr id="8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32">
        <p14:reveal/>
      </p:transition>
    </mc:Choice>
    <mc:Fallback xmlns="">
      <p:transition spd="slow" advTm="9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decel="28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2050" fill="hold"/>
                                        <p:tgtEl>
                                          <p:spTgt spid="13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41" grpId="0" animBg="1"/>
      <p:bldP spid="139" grpId="0" animBg="1"/>
      <p:bldP spid="136" grpId="0" animBg="1"/>
      <p:bldP spid="150" grpId="0"/>
      <p:bldP spid="1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0410" y="488783"/>
            <a:ext cx="391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vọng của núi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4214" y="1305770"/>
            <a:ext cx="72368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Đang đi chơi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như vậy. Gấu con bực tức: “Tôi ghét bạn”. Khắp nơi có tiếng vọng: “Tôi ghét bạn”. Gấu con tủi thân, òa khóc.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94214" y="4528121"/>
            <a:ext cx="72368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Về nhà, gấu con kể cho mẹ nghe. Gấu mẹ cười bảo: “Con hãy quay lại và nói với núi: “Tôi yêu bạn”. Gấu con làm theo lời mẹ. Quả nhiên, có tiếng vọng lại: “Tôi yêu bạn”. Gấu con bật cười vui vẻ.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12624" y="6159337"/>
            <a:ext cx="3518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365 truyện kể hằng đêm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894215" cy="68287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0"/>
    </mc:Choice>
    <mc:Fallback xmlns="">
      <p:transition spd="slow" advTm="6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68216" y="1702750"/>
            <a:ext cx="605118" cy="605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334" y="1723093"/>
            <a:ext cx="1110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khi gấu con vui mừng reo lên “A!”?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747110-A9F2-4EB4-B081-0CB111ABCB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00" b="54800" l="46936" r="62706">
                        <a14:foregroundMark x1="55680" y1="44867" x2="55680" y2="44867"/>
                        <a14:foregroundMark x1="55531" y1="44500" x2="55531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18" t="43957" r="35168" b="43957"/>
          <a:stretch/>
        </p:blipFill>
        <p:spPr>
          <a:xfrm>
            <a:off x="9478257" y="4939347"/>
            <a:ext cx="1306810" cy="17872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DB6F49-9E18-48D1-B588-638DCFE7E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700" b="64400" l="21226" r="46936">
                        <a14:foregroundMark x1="22646" y1="54600" x2="22646" y2="54600"/>
                        <a14:foregroundMark x1="21300" y1="54667" x2="21300" y2="54667"/>
                        <a14:foregroundMark x1="37145" y1="64400" x2="37145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49111" r="50000" b="34501"/>
          <a:stretch/>
        </p:blipFill>
        <p:spPr>
          <a:xfrm>
            <a:off x="10999912" y="4731782"/>
            <a:ext cx="1449104" cy="1838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70B55FA-28E1-40D6-BA9D-BD690D3A11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767" b="76800" l="46114" r="66966">
                        <a14:foregroundMark x1="52167" y1="59367" x2="52167" y2="59367"/>
                        <a14:foregroundMark x1="54559" y1="58367" x2="54559" y2="58367"/>
                        <a14:foregroundMark x1="55082" y1="58200" x2="55082" y2="58200"/>
                        <a14:foregroundMark x1="55082" y1="58200" x2="55082" y2="58200"/>
                        <a14:foregroundMark x1="63229" y1="76800" x2="63229" y2="76800"/>
                        <a14:foregroundMark x1="62182" y1="67400" x2="62182" y2="67400"/>
                        <a14:foregroundMark x1="61211" y1="63433" x2="61211" y2="63433"/>
                        <a14:foregroundMark x1="51719" y1="59667" x2="51719" y2="59667"/>
                        <a14:foregroundMark x1="50747" y1="61767" x2="50747" y2="61767"/>
                        <a14:foregroundMark x1="60762" y1="60500" x2="60762" y2="60500"/>
                        <a14:foregroundMark x1="62182" y1="69800" x2="62182" y2="69800"/>
                        <a14:foregroundMark x1="50972" y1="69267" x2="50972" y2="69267"/>
                        <a14:foregroundMark x1="51196" y1="69067" x2="51196" y2="69067"/>
                        <a14:foregroundMark x1="50972" y1="72233" x2="50972" y2="72233"/>
                        <a14:foregroundMark x1="61958" y1="72667" x2="61958" y2="72667"/>
                        <a14:foregroundMark x1="56353" y1="58200" x2="56353" y2="58200"/>
                        <a14:foregroundMark x1="53961" y1="58100" x2="53961" y2="58100"/>
                        <a14:foregroundMark x1="55232" y1="57767" x2="55232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27" t="56432" r="30302" b="21037"/>
          <a:stretch/>
        </p:blipFill>
        <p:spPr>
          <a:xfrm>
            <a:off x="10359630" y="4360946"/>
            <a:ext cx="1065720" cy="22088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109"/>
          <p:cNvSpPr txBox="1"/>
          <p:nvPr/>
        </p:nvSpPr>
        <p:spPr>
          <a:xfrm>
            <a:off x="3295460" y="838027"/>
            <a:ext cx="4419789" cy="861706"/>
          </a:xfrm>
          <a:prstGeom prst="rect">
            <a:avLst/>
          </a:prstGeom>
          <a:noFill/>
        </p:spPr>
        <p:txBody>
          <a:bodyPr wrap="square" lIns="121853" tIns="60926" rIns="121853" bIns="60926" rtlCol="0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 lời câu 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68216" y="2812514"/>
            <a:ext cx="605118" cy="605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3188" y="2817896"/>
            <a:ext cx="992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 mẹ nói gì với gấu con?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58663" y="3838665"/>
            <a:ext cx="605118" cy="605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4227" y="3838665"/>
            <a:ext cx="1046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khi làm theo lời mẹ, gấu con cảm thấy thế nào?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582" y="2214452"/>
            <a:ext cx="1130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gấu con vui mừng reo </a:t>
            </a:r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lên: </a:t>
            </a:r>
            <a:r>
              <a:rPr lang="en-US" sz="2800" b="1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</a:t>
            </a:r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thì </a:t>
            </a:r>
            <a:r>
              <a:rPr lang="en-US" sz="2800" b="1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vách núi cũng đáp </a:t>
            </a:r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lại: </a:t>
            </a:r>
            <a:r>
              <a:rPr lang="en-US" sz="2800" b="1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“A!”.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0582" y="3292085"/>
            <a:ext cx="1160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Gấu mẹ khuyên gấu con hãy quay lại và nói với núi rằng: “Tôi yêu bạn!”.</a:t>
            </a:r>
            <a:endParaRPr lang="en-US" sz="2800" b="1">
              <a:solidFill>
                <a:srgbClr val="C808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188" y="4300708"/>
            <a:ext cx="1146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808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khi làm theo lời mẹ, gấu con cảm thấy rất vui.</a:t>
            </a:r>
            <a:endParaRPr lang="en-US" sz="2800" b="1">
              <a:solidFill>
                <a:srgbClr val="C808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9698" y="59602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097">
        <p14:reveal/>
      </p:transition>
    </mc:Choice>
    <mc:Fallback xmlns="">
      <p:transition spd="slow" advTm="78097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333" accel="17000" decel="22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5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476" accel="17000" decel="2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524" accel="17000" decel="22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5.55556E-7 4.19753E-6 L -5.55556E-7 -0.07223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mute="1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4" grpId="0"/>
          <p:bldP spid="34" grpId="0"/>
          <p:bldP spid="34" grpId="1"/>
          <p:bldP spid="38" grpId="0" animBg="1"/>
          <p:bldP spid="39" grpId="0"/>
          <p:bldP spid="40" grpId="0" animBg="1"/>
          <p:bldP spid="41" grpId="0"/>
          <p:bldP spid="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333" accel="17000" decel="22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5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476" accel="17000" decel="2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524" accel="17000" decel="22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0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5.55556E-7 4.19753E-6 L -5.55556E-7 -0.07223 " pathEditMode="relative" rAng="0" ptsTypes="AA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mute="1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4" grpId="0"/>
          <p:bldP spid="34" grpId="0"/>
          <p:bldP spid="34" grpId="1"/>
          <p:bldP spid="38" grpId="0" animBg="1"/>
          <p:bldP spid="39" grpId="0"/>
          <p:bldP spid="40" grpId="0" animBg="1"/>
          <p:bldP spid="41" grpId="0"/>
          <p:bldP spid="3" grpId="0"/>
          <p:bldP spid="44" grpId="0"/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37" y="4179104"/>
            <a:ext cx="5702831" cy="26788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6884" y="221518"/>
            <a:ext cx="591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TIẾNG VỌNG CỦA NÚI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1165" y="826104"/>
            <a:ext cx="968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BẮT BUỘC – Sách Vở Bài tập Tiếng Việt trang 42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620" y="1532453"/>
            <a:ext cx="64562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từ ngữ thành câu và viết lại câu</a:t>
            </a:r>
            <a:endParaRPr lang="en-US" sz="2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6" y="709822"/>
            <a:ext cx="1162874" cy="755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9686" y="2013621"/>
            <a:ext cx="42023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 con, hạt dẻ, thích, ăn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8748" y="2645117"/>
            <a:ext cx="554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Gấu con thích ăn hạt dẻ.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9620" y="3451909"/>
            <a:ext cx="45229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 chơi, trong, gấu con, núi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8748" y="4031382"/>
            <a:ext cx="574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Gấu con đi chơi trong núi.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2586" y="2774394"/>
            <a:ext cx="702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2586" y="4172232"/>
            <a:ext cx="702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7280" y="6069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6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47"/>
    </mc:Choice>
    <mc:Fallback xmlns="">
      <p:transition spd="slow" advTm="7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  <p:bldP spid="14" grpId="0"/>
      <p:bldP spid="15" grpId="0"/>
      <p:bldP spid="16" grpId="0"/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73" y="5516498"/>
            <a:ext cx="4920296" cy="1341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6884" y="221518"/>
            <a:ext cx="5917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TIẾNG VỌNG CỦA NÚI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831" y="787218"/>
            <a:ext cx="951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TỰ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– Sách Vở Bài tập Tiếng Việt trang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619" y="1360033"/>
            <a:ext cx="5959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từ ngữ đúng điền vào chỗ trống:</a:t>
            </a:r>
            <a:endParaRPr lang="en-US" sz="2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491" y="395505"/>
            <a:ext cx="1598037" cy="1039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685" y="1841201"/>
            <a:ext cx="110268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Bác voi tới nhà gấu con và tặng gấu một .....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(dổ/rổ)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lê. Gấu con vui lắm, nó không ..........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(quen/quên)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bác voi. Gấu ..........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(chọn/trọn)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quả to nhất mời ông nội. Ông ....... (soa/xoa) đầu gấu và bảo:</a:t>
            </a:r>
          </a:p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Gấu con ngoan ngoãn, đáng ....... (iêu/yêu) nhất nhà!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3006" y="1841201"/>
            <a:ext cx="6531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6422" y="2213264"/>
            <a:ext cx="1039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endParaRPr 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57445" y="2213073"/>
            <a:ext cx="1017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4385" y="2633952"/>
            <a:ext cx="963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endParaRPr 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1638" y="3002340"/>
            <a:ext cx="963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0765" y="3869647"/>
            <a:ext cx="62915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văn cho biết gấu con vâng lời mẹ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68081" y="4410095"/>
            <a:ext cx="554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Gấu con làm theo lời mẹ.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8483" y="5033378"/>
            <a:ext cx="11154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 ngữ cho biết tâm trạng của gấu con khi nghe tiếng vọng lại “Tôi yêu bạn”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5898" y="5986224"/>
            <a:ext cx="154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vui vẻ</a:t>
            </a:r>
            <a:endParaRPr lang="en-US" sz="3600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6379" y="4563652"/>
            <a:ext cx="702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0765" y="6131148"/>
            <a:ext cx="557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9619" y="3487695"/>
            <a:ext cx="5959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trong bài đọc </a:t>
            </a:r>
            <a:r>
              <a:rPr lang="en-US" sz="2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vọng của núi</a:t>
            </a:r>
            <a:endParaRPr lang="en-US" sz="26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3296" y="60300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8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36"/>
    </mc:Choice>
    <mc:Fallback xmlns="">
      <p:transition spd="slow" advTm="13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4" grpId="0"/>
      <p:bldP spid="13" grpId="0"/>
      <p:bldP spid="21" grpId="0"/>
      <p:bldP spid="22" grpId="0"/>
      <p:bldP spid="23" grpId="0"/>
      <p:bldP spid="15" grpId="0"/>
      <p:bldP spid="20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898358" y="-132679"/>
            <a:ext cx="10234863" cy="5587187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2399927" y="2249075"/>
            <a:ext cx="80916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học kết thúc</a:t>
            </a:r>
          </a:p>
          <a:p>
            <a:pPr lvl="0" algn="ctr">
              <a:buNone/>
            </a:pPr>
            <a:r>
              <a:rPr lang="en-US" altLang="zh-CN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 gặp lại !</a:t>
            </a:r>
            <a:endParaRPr lang="en-US" altLang="zh-CN" sz="8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49398"/>
            <a:ext cx="12336379" cy="320691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60648"/>
            <a:ext cx="1878940" cy="1706880"/>
          </a:xfrm>
          <a:prstGeom prst="rect">
            <a:avLst/>
          </a:prstGeom>
        </p:spPr>
      </p:pic>
      <p:pic>
        <p:nvPicPr>
          <p:cNvPr id="9" name="图片 18" descr="2223be3d229db37d30f334096b915142">
            <a:extLst>
              <a:ext uri="{FF2B5EF4-FFF2-40B4-BE49-F238E27FC236}">
                <a16:creationId xmlns:a16="http://schemas.microsoft.com/office/drawing/2014/main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2" y="4458880"/>
            <a:ext cx="2143254" cy="22483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794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202">
        <p14:prism isInverted="1"/>
      </p:transition>
    </mc:Choice>
    <mc:Fallback xmlns="">
      <p:transition spd="slow" advTm="8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1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1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mute="1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|35.8|8.8|1.6|2.5|2.8|6.6|1.5|6.9|12.4|11.1|6.8|1.9|5.6|10.6|3.4|0.8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3.1|9.6|11.4|9.4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7.4|29.8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0.1|3.3|0.7|1.3|1.3|34.1|39.2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540</Words>
  <Application>Microsoft Office PowerPoint</Application>
  <PresentationFormat>Widescreen</PresentationFormat>
  <Paragraphs>50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Algerian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UTM American Sans</vt:lpstr>
      <vt:lpstr>UTM Duepuntozero</vt:lpstr>
      <vt:lpstr>迷你简准圆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10P030921</cp:lastModifiedBy>
  <cp:revision>209</cp:revision>
  <dcterms:created xsi:type="dcterms:W3CDTF">2020-08-06T10:05:22Z</dcterms:created>
  <dcterms:modified xsi:type="dcterms:W3CDTF">2022-03-25T07:52:09Z</dcterms:modified>
</cp:coreProperties>
</file>