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7" r:id="rId3"/>
    <p:sldMasterId id="2147483688" r:id="rId4"/>
  </p:sldMasterIdLst>
  <p:notesMasterIdLst>
    <p:notesMasterId r:id="rId15"/>
  </p:notesMasterIdLst>
  <p:sldIdLst>
    <p:sldId id="2007577118" r:id="rId5"/>
    <p:sldId id="2007577119" r:id="rId6"/>
    <p:sldId id="2007577120" r:id="rId7"/>
    <p:sldId id="267" r:id="rId8"/>
    <p:sldId id="377" r:id="rId9"/>
    <p:sldId id="2007577116" r:id="rId10"/>
    <p:sldId id="2007577113" r:id="rId11"/>
    <p:sldId id="2007577121" r:id="rId12"/>
    <p:sldId id="2007577117" r:id="rId13"/>
    <p:sldId id="27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4" d="100"/>
          <a:sy n="74" d="100"/>
        </p:scale>
        <p:origin x="57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DC9891-7DAA-40CC-B909-AE27ED449E85}" type="datetimeFigureOut">
              <a:rPr lang="en-US" smtClean="0"/>
              <a:t>1/10/2022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E5F395-9ECC-4405-8B4F-EFB9B92F49F7}" type="slidenum">
              <a:rPr lang="en-US" smtClean="0"/>
              <a:t>‹#›</a:t>
            </a:fld>
            <a:endParaRPr lang="en-US"/>
          </a:p>
        </p:txBody>
      </p:sp>
    </p:spTree>
    <p:extLst>
      <p:ext uri="{BB962C8B-B14F-4D97-AF65-F5344CB8AC3E}">
        <p14:creationId xmlns:p14="http://schemas.microsoft.com/office/powerpoint/2010/main" val="44144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Thầy</a:t>
            </a:r>
            <a:r>
              <a:rPr lang="en-US" altLang="zh-CN" baseline="0" dirty="0"/>
              <a:t> </a:t>
            </a:r>
            <a:r>
              <a:rPr lang="en-US" altLang="zh-CN" baseline="0" dirty="0" err="1"/>
              <a:t>cô</a:t>
            </a:r>
            <a:r>
              <a:rPr lang="en-US" altLang="zh-CN" baseline="0" dirty="0"/>
              <a:t> </a:t>
            </a:r>
            <a:r>
              <a:rPr lang="en-US" altLang="zh-CN" baseline="0" dirty="0" err="1"/>
              <a:t>gõ</a:t>
            </a:r>
            <a:r>
              <a:rPr lang="en-US" altLang="zh-CN" baseline="0" dirty="0"/>
              <a:t> </a:t>
            </a:r>
            <a:r>
              <a:rPr lang="en-US" altLang="zh-CN" baseline="0" dirty="0" err="1"/>
              <a:t>mục</a:t>
            </a:r>
            <a:r>
              <a:rPr lang="en-US" altLang="zh-CN" baseline="0" dirty="0"/>
              <a:t> </a:t>
            </a:r>
            <a:r>
              <a:rPr lang="en-US" altLang="zh-CN" baseline="0" dirty="0" err="1"/>
              <a:t>tiêu</a:t>
            </a:r>
            <a:r>
              <a:rPr lang="en-US" altLang="zh-CN" baseline="0" dirty="0"/>
              <a:t> </a:t>
            </a:r>
            <a:r>
              <a:rPr lang="en-US" altLang="zh-CN" baseline="0" dirty="0" err="1"/>
              <a:t>theo</a:t>
            </a:r>
            <a:r>
              <a:rPr lang="en-US" altLang="zh-CN" baseline="0" dirty="0"/>
              <a:t> </a:t>
            </a:r>
            <a:r>
              <a:rPr lang="en-US" altLang="zh-CN" baseline="0" dirty="0" err="1"/>
              <a:t>bài</a:t>
            </a:r>
            <a:r>
              <a:rPr lang="en-US" altLang="zh-CN" baseline="0" dirty="0"/>
              <a:t> </a:t>
            </a:r>
            <a:r>
              <a:rPr lang="en-US" altLang="zh-CN" baseline="0" dirty="0" err="1"/>
              <a:t>giảng</a:t>
            </a:r>
            <a:r>
              <a:rPr lang="en-US" altLang="zh-CN" baseline="0" dirty="0"/>
              <a:t> </a:t>
            </a:r>
            <a:r>
              <a:rPr lang="en-US" altLang="zh-CN" baseline="0" dirty="0" err="1"/>
              <a:t>của</a:t>
            </a:r>
            <a:r>
              <a:rPr lang="en-US" altLang="zh-CN" baseline="0" dirty="0"/>
              <a:t> </a:t>
            </a:r>
            <a:r>
              <a:rPr lang="en-US" altLang="zh-CN" baseline="0" dirty="0" err="1"/>
              <a:t>mình</a:t>
            </a:r>
            <a:r>
              <a:rPr lang="en-US" altLang="zh-CN" baseline="0" dirty="0"/>
              <a:t> </a:t>
            </a:r>
            <a:r>
              <a:rPr lang="en-US" altLang="zh-CN" baseline="0" dirty="0" err="1"/>
              <a:t>vào</a:t>
            </a:r>
            <a:r>
              <a:rPr lang="en-US" altLang="zh-CN" baseline="0" dirty="0"/>
              <a:t> ô text</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rPr>
              <a:pPr/>
              <a:t>3</a:t>
            </a:fld>
            <a:endParaRPr lang="zh-CN" altLang="en-US">
              <a:solidFill>
                <a:prstClr val="black"/>
              </a:solidFill>
            </a:endParaRPr>
          </a:p>
        </p:txBody>
      </p:sp>
    </p:spTree>
    <p:extLst>
      <p:ext uri="{BB962C8B-B14F-4D97-AF65-F5344CB8AC3E}">
        <p14:creationId xmlns:p14="http://schemas.microsoft.com/office/powerpoint/2010/main" val="1101619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D71773-5A0B-472D-BACC-ADA20FE383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10305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26625"/>
          <p:cNvSpPr>
            <a:spLocks noGrp="1" noRot="1" noChangeAspect="1" noTextEdit="1"/>
          </p:cNvSpPr>
          <p:nvPr>
            <p:ph type="sldImg"/>
          </p:nvPr>
        </p:nvSpPr>
        <p:spPr/>
      </p:sp>
      <p:sp>
        <p:nvSpPr>
          <p:cNvPr id="5123" name="文本占位符 26626"/>
          <p:cNvSpPr>
            <a:spLocks noGrp="1"/>
          </p:cNvSpPr>
          <p:nvPr>
            <p:ph type="body" idx="1"/>
          </p:nvPr>
        </p:nvSpPr>
        <p:spPr/>
        <p:txBody>
          <a:bodyPr wrap="square" lIns="91440" tIns="45720" rIns="91440" bIns="45720" anchor="t" anchorCtr="0"/>
          <a:lstStyle/>
          <a:p>
            <a:pPr lvl="0" eaLnBrk="1" hangingPunct="1"/>
            <a:endParaRPr dirty="0"/>
          </a:p>
        </p:txBody>
      </p:sp>
      <p:sp>
        <p:nvSpPr>
          <p:cNvPr id="512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651279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26625"/>
          <p:cNvSpPr>
            <a:spLocks noGrp="1" noRot="1" noChangeAspect="1" noTextEdit="1"/>
          </p:cNvSpPr>
          <p:nvPr>
            <p:ph type="sldImg"/>
          </p:nvPr>
        </p:nvSpPr>
        <p:spPr/>
      </p:sp>
      <p:sp>
        <p:nvSpPr>
          <p:cNvPr id="5123" name="文本占位符 26626"/>
          <p:cNvSpPr>
            <a:spLocks noGrp="1"/>
          </p:cNvSpPr>
          <p:nvPr>
            <p:ph type="body" idx="1"/>
          </p:nvPr>
        </p:nvSpPr>
        <p:spPr/>
        <p:txBody>
          <a:bodyPr wrap="square" lIns="91440" tIns="45720" rIns="91440" bIns="45720" anchor="t" anchorCtr="0"/>
          <a:lstStyle/>
          <a:p>
            <a:pPr lvl="0" eaLnBrk="1" hangingPunct="1"/>
            <a:endParaRPr dirty="0"/>
          </a:p>
        </p:txBody>
      </p:sp>
      <p:sp>
        <p:nvSpPr>
          <p:cNvPr id="512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143976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D71773-5A0B-472D-BACC-ADA20FE383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976389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6E1ECB1-5A5B-4C6B-8360-EEF4E780432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5BFCC059-4D8E-4C87-A4D1-E4C9E1D594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A904FCF4-9A9C-407F-A896-63764D12FEE3}"/>
              </a:ext>
            </a:extLst>
          </p:cNvPr>
          <p:cNvSpPr>
            <a:spLocks noGrp="1"/>
          </p:cNvSpPr>
          <p:nvPr>
            <p:ph type="dt" sz="half" idx="10"/>
          </p:nvPr>
        </p:nvSpPr>
        <p:spPr/>
        <p:txBody>
          <a:bodyPr/>
          <a:lstStyle/>
          <a:p>
            <a:fld id="{F86BAB08-D03A-4FEF-8092-001CB785BBAB}" type="datetimeFigureOut">
              <a:rPr lang="zh-CN" altLang="en-US" smtClean="0"/>
              <a:t>2022/1/10</a:t>
            </a:fld>
            <a:endParaRPr lang="zh-CN" altLang="en-US"/>
          </a:p>
        </p:txBody>
      </p:sp>
      <p:sp>
        <p:nvSpPr>
          <p:cNvPr id="5" name="页脚占位符 4">
            <a:extLst>
              <a:ext uri="{FF2B5EF4-FFF2-40B4-BE49-F238E27FC236}">
                <a16:creationId xmlns:a16="http://schemas.microsoft.com/office/drawing/2014/main" xmlns="" id="{69A6E786-3F61-4FD7-AF4B-5CAEC066F41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2D126972-3EDC-4D3D-817C-4CCC7969F7B7}"/>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243487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B517C0B-618B-4B07-8FEE-212F45DF64F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E76156C6-4F3E-4B26-BEF6-C658183E3C3C}"/>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190B155B-888E-4B42-8139-225B7CE49039}"/>
              </a:ext>
            </a:extLst>
          </p:cNvPr>
          <p:cNvSpPr>
            <a:spLocks noGrp="1"/>
          </p:cNvSpPr>
          <p:nvPr>
            <p:ph type="dt" sz="half" idx="10"/>
          </p:nvPr>
        </p:nvSpPr>
        <p:spPr/>
        <p:txBody>
          <a:bodyPr/>
          <a:lstStyle/>
          <a:p>
            <a:fld id="{F86BAB08-D03A-4FEF-8092-001CB785BBAB}" type="datetimeFigureOut">
              <a:rPr lang="zh-CN" altLang="en-US" smtClean="0"/>
              <a:t>2022/1/10</a:t>
            </a:fld>
            <a:endParaRPr lang="zh-CN" altLang="en-US"/>
          </a:p>
        </p:txBody>
      </p:sp>
      <p:sp>
        <p:nvSpPr>
          <p:cNvPr id="5" name="页脚占位符 4">
            <a:extLst>
              <a:ext uri="{FF2B5EF4-FFF2-40B4-BE49-F238E27FC236}">
                <a16:creationId xmlns:a16="http://schemas.microsoft.com/office/drawing/2014/main" xmlns="" id="{F0848B8B-A45D-48D2-B95C-C234023486E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0E2847D2-37FF-491E-86F7-2A77B2A5E90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167825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61B51B0E-C5ED-4931-852F-A8DA7E1DB9A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165174B4-31E8-4BEF-8942-FD3548C70B75}"/>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42B8F4D3-431E-44CF-A028-C91E2137E9E9}"/>
              </a:ext>
            </a:extLst>
          </p:cNvPr>
          <p:cNvSpPr>
            <a:spLocks noGrp="1"/>
          </p:cNvSpPr>
          <p:nvPr>
            <p:ph type="dt" sz="half" idx="10"/>
          </p:nvPr>
        </p:nvSpPr>
        <p:spPr/>
        <p:txBody>
          <a:bodyPr/>
          <a:lstStyle/>
          <a:p>
            <a:fld id="{F86BAB08-D03A-4FEF-8092-001CB785BBAB}" type="datetimeFigureOut">
              <a:rPr lang="zh-CN" altLang="en-US" smtClean="0"/>
              <a:t>2022/1/10</a:t>
            </a:fld>
            <a:endParaRPr lang="zh-CN" altLang="en-US"/>
          </a:p>
        </p:txBody>
      </p:sp>
      <p:sp>
        <p:nvSpPr>
          <p:cNvPr id="5" name="页脚占位符 4">
            <a:extLst>
              <a:ext uri="{FF2B5EF4-FFF2-40B4-BE49-F238E27FC236}">
                <a16:creationId xmlns:a16="http://schemas.microsoft.com/office/drawing/2014/main" xmlns="" id="{15D0F09A-E73B-492B-B10B-3218D86A87B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99BE3E4A-3F9F-4FA6-A0A2-122D22E57CD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8883840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C6C8A62E-B04B-4079-BABC-1EEDA867F8B7}"/>
              </a:ext>
            </a:extLst>
          </p:cNvPr>
          <p:cNvGrpSpPr/>
          <p:nvPr userDrawn="1"/>
        </p:nvGrpSpPr>
        <p:grpSpPr>
          <a:xfrm>
            <a:off x="0" y="0"/>
            <a:ext cx="12192000" cy="6858000"/>
            <a:chOff x="0" y="0"/>
            <a:chExt cx="12192000" cy="6750674"/>
          </a:xfrm>
        </p:grpSpPr>
        <p:sp>
          <p:nvSpPr>
            <p:cNvPr id="3" name="矩形 2">
              <a:extLst>
                <a:ext uri="{FF2B5EF4-FFF2-40B4-BE49-F238E27FC236}">
                  <a16:creationId xmlns:a16="http://schemas.microsoft.com/office/drawing/2014/main" xmlns="" id="{998EDD53-3CE5-4869-876D-563DDF31F38D}"/>
                </a:ext>
              </a:extLst>
            </p:cNvPr>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a16="http://schemas.microsoft.com/office/drawing/2014/main" xmlns="" id="{C787FE57-D7ED-48A1-BA23-2E706B5839E9}"/>
                </a:ext>
              </a:extLst>
            </p:cNvPr>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xmlns="" id="{C3E6097E-645A-4545-B999-F8596EF752C8}"/>
                </a:ext>
              </a:extLst>
            </p:cNvPr>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xmlns="" id="{B2D6DDE7-FBAF-4D6E-A34F-8FD6DCFA3402}"/>
                </a:ext>
              </a:extLst>
            </p:cNvPr>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xmlns="" id="{388D9DC9-7614-4A89-A7F1-6D11EFBADE85}"/>
                </a:ext>
              </a:extLst>
            </p:cNvPr>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xmlns="" id="{CA9C7107-C0AD-483C-B07D-34E56400A31D}"/>
                </a:ext>
              </a:extLst>
            </p:cNvPr>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xmlns="" id="{10B5625D-1AE9-466B-B985-396BEE22564B}"/>
                </a:ext>
              </a:extLst>
            </p:cNvPr>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xmlns="" id="{D5E9083F-6805-4221-AD16-988FE7A2E11A}"/>
                </a:ext>
              </a:extLst>
            </p:cNvPr>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xmlns="" id="{83FF06B1-BA99-4DEE-987B-14238876377B}"/>
                </a:ext>
              </a:extLst>
            </p:cNvPr>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xmlns="" id="{13EE51E0-8653-419D-A416-02BCEDEA5F0C}"/>
                </a:ext>
              </a:extLst>
            </p:cNvPr>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xmlns="" id="{4A516D9C-048D-4C92-B27B-8D1558476F18}"/>
                </a:ext>
              </a:extLst>
            </p:cNvPr>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xmlns="" id="{91417BB1-46C3-414B-A27B-63A42A803815}"/>
                </a:ext>
              </a:extLst>
            </p:cNvPr>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xmlns="" id="{BF5B2E44-D303-4A1E-84F6-AE96C7350908}"/>
                </a:ext>
              </a:extLst>
            </p:cNvPr>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xmlns="" id="{B787F7A5-B165-47A5-9B07-E889B2CFF103}"/>
                </a:ext>
              </a:extLst>
            </p:cNvPr>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8484053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12020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89216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3268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
        <p:nvSpPr>
          <p:cNvPr id="3" name="TextBox 2"/>
          <p:cNvSpPr txBox="1"/>
          <p:nvPr userDrawn="1"/>
        </p:nvSpPr>
        <p:spPr>
          <a:xfrm>
            <a:off x="7972357" y="6502400"/>
            <a:ext cx="2853447" cy="256545"/>
          </a:xfrm>
          <a:prstGeom prst="rect">
            <a:avLst/>
          </a:prstGeom>
          <a:noFill/>
        </p:spPr>
        <p:txBody>
          <a:bodyPr wrap="square" rtlCol="0">
            <a:spAutoFit/>
          </a:bodyPr>
          <a:lstStyle/>
          <a:p>
            <a:r>
              <a:rPr lang="en-US" sz="1067" dirty="0"/>
              <a:t>De</a:t>
            </a:r>
          </a:p>
        </p:txBody>
      </p:sp>
    </p:spTree>
    <p:extLst>
      <p:ext uri="{BB962C8B-B14F-4D97-AF65-F5344CB8AC3E}">
        <p14:creationId xmlns:p14="http://schemas.microsoft.com/office/powerpoint/2010/main" val="17242014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2" name="TextBox 11"/>
          <p:cNvSpPr txBox="1"/>
          <p:nvPr userDrawn="1"/>
        </p:nvSpPr>
        <p:spPr>
          <a:xfrm>
            <a:off x="7972357" y="6502400"/>
            <a:ext cx="2853447" cy="256545"/>
          </a:xfrm>
          <a:prstGeom prst="rect">
            <a:avLst/>
          </a:prstGeom>
          <a:noFill/>
        </p:spPr>
        <p:txBody>
          <a:bodyPr wrap="square" rtlCol="0">
            <a:spAutoFit/>
          </a:bodyPr>
          <a:lstStyle/>
          <a:p>
            <a:r>
              <a:rPr lang="en-US" sz="1067" dirty="0"/>
              <a:t>FeistyForwarders_0968120672</a:t>
            </a:r>
          </a:p>
        </p:txBody>
      </p:sp>
    </p:spTree>
    <p:extLst>
      <p:ext uri="{BB962C8B-B14F-4D97-AF65-F5344CB8AC3E}">
        <p14:creationId xmlns:p14="http://schemas.microsoft.com/office/powerpoint/2010/main" val="17042301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7" name="Group 16"/>
          <p:cNvGrpSpPr/>
          <p:nvPr userDrawn="1"/>
        </p:nvGrpSpPr>
        <p:grpSpPr>
          <a:xfrm>
            <a:off x="375207" y="1762125"/>
            <a:ext cx="11443218" cy="4803328"/>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userDrawn="1"/>
        </p:nvGrpSpPr>
        <p:grpSpPr>
          <a:xfrm>
            <a:off x="502731" y="341095"/>
            <a:ext cx="2574745" cy="1931059"/>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12074860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893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41A1C3F-F90A-43A4-9ECD-F00719B5653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5C48D4E4-35F0-4517-A710-16EC966268E6}"/>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4D82627A-5DA8-42DB-A0E5-883D1EDEEB33}"/>
              </a:ext>
            </a:extLst>
          </p:cNvPr>
          <p:cNvSpPr>
            <a:spLocks noGrp="1"/>
          </p:cNvSpPr>
          <p:nvPr>
            <p:ph type="dt" sz="half" idx="10"/>
          </p:nvPr>
        </p:nvSpPr>
        <p:spPr/>
        <p:txBody>
          <a:bodyPr/>
          <a:lstStyle/>
          <a:p>
            <a:fld id="{F86BAB08-D03A-4FEF-8092-001CB785BBAB}" type="datetimeFigureOut">
              <a:rPr lang="zh-CN" altLang="en-US" smtClean="0"/>
              <a:t>2022/1/10</a:t>
            </a:fld>
            <a:endParaRPr lang="zh-CN" altLang="en-US"/>
          </a:p>
        </p:txBody>
      </p:sp>
      <p:sp>
        <p:nvSpPr>
          <p:cNvPr id="5" name="页脚占位符 4">
            <a:extLst>
              <a:ext uri="{FF2B5EF4-FFF2-40B4-BE49-F238E27FC236}">
                <a16:creationId xmlns:a16="http://schemas.microsoft.com/office/drawing/2014/main" xmlns="" id="{6709759C-075D-43BD-B60D-906336D3312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2E769EA7-A4C8-47A7-9F4D-3E4EF4FEB31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9727713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40544584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4018943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14384252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6774044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a:blip r:embed="rId2"/>
          <a:tile tx="0" ty="0" sx="100000" sy="100000" flip="none" algn="tl"/>
        </a:blipFill>
        <a:effectLst/>
      </p:bgPr>
    </p:bg>
    <p:spTree>
      <p:nvGrpSpPr>
        <p:cNvPr id="1" name="Shape 151"/>
        <p:cNvGrpSpPr/>
        <p:nvPr/>
      </p:nvGrpSpPr>
      <p:grpSpPr>
        <a:xfrm>
          <a:off x="0" y="0"/>
          <a:ext cx="0" cy="0"/>
          <a:chOff x="0" y="0"/>
          <a:chExt cx="0" cy="0"/>
        </a:xfrm>
      </p:grpSpPr>
    </p:spTree>
    <p:extLst>
      <p:ext uri="{BB962C8B-B14F-4D97-AF65-F5344CB8AC3E}">
        <p14:creationId xmlns:p14="http://schemas.microsoft.com/office/powerpoint/2010/main" val="20340737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chemeClr val="accent2"/>
        </a:solidFill>
        <a:effectLst/>
      </p:bgPr>
    </p:bg>
    <p:spTree>
      <p:nvGrpSpPr>
        <p:cNvPr id="1" name="Shape 151"/>
        <p:cNvGrpSpPr/>
        <p:nvPr/>
      </p:nvGrpSpPr>
      <p:grpSpPr>
        <a:xfrm>
          <a:off x="0" y="0"/>
          <a:ext cx="0" cy="0"/>
          <a:chOff x="0" y="0"/>
          <a:chExt cx="0" cy="0"/>
        </a:xfrm>
      </p:grpSpPr>
      <p:sp>
        <p:nvSpPr>
          <p:cNvPr id="2" name="TextBox 1"/>
          <p:cNvSpPr txBox="1"/>
          <p:nvPr userDrawn="1"/>
        </p:nvSpPr>
        <p:spPr>
          <a:xfrm>
            <a:off x="7972357" y="6502400"/>
            <a:ext cx="2853447" cy="256545"/>
          </a:xfrm>
          <a:prstGeom prst="rect">
            <a:avLst/>
          </a:prstGeom>
          <a:noFill/>
        </p:spPr>
        <p:txBody>
          <a:bodyPr wrap="square" rtlCol="0">
            <a:spAutoFit/>
          </a:bodyPr>
          <a:lstStyle/>
          <a:p>
            <a:r>
              <a:rPr lang="en-US" sz="1067" dirty="0"/>
              <a:t>FeistyForwarders_0968120672</a:t>
            </a:r>
          </a:p>
        </p:txBody>
      </p:sp>
    </p:spTree>
    <p:extLst>
      <p:ext uri="{BB962C8B-B14F-4D97-AF65-F5344CB8AC3E}">
        <p14:creationId xmlns:p14="http://schemas.microsoft.com/office/powerpoint/2010/main" val="4798891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2022/1/10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36374275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2022/1/10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27374359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2022/1/10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38787664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B7FB242-887E-4FBD-BBF2-BE5F9D1D0288}" type="datetimeFigureOut">
              <a:rPr lang="zh-CN" altLang="en-US" smtClean="0"/>
              <a:t>2022/1/10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1370729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1030536-6B8C-499F-B691-282A56B2234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592699D7-1ACB-40EF-8948-18C67F14DC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xmlns="" id="{A09C0F2B-275E-4EFF-8736-59FDF652047A}"/>
              </a:ext>
            </a:extLst>
          </p:cNvPr>
          <p:cNvSpPr>
            <a:spLocks noGrp="1"/>
          </p:cNvSpPr>
          <p:nvPr>
            <p:ph type="dt" sz="half" idx="10"/>
          </p:nvPr>
        </p:nvSpPr>
        <p:spPr/>
        <p:txBody>
          <a:bodyPr/>
          <a:lstStyle/>
          <a:p>
            <a:fld id="{F86BAB08-D03A-4FEF-8092-001CB785BBAB}" type="datetimeFigureOut">
              <a:rPr lang="zh-CN" altLang="en-US" smtClean="0"/>
              <a:t>2022/1/10</a:t>
            </a:fld>
            <a:endParaRPr lang="zh-CN" altLang="en-US"/>
          </a:p>
        </p:txBody>
      </p:sp>
      <p:sp>
        <p:nvSpPr>
          <p:cNvPr id="5" name="页脚占位符 4">
            <a:extLst>
              <a:ext uri="{FF2B5EF4-FFF2-40B4-BE49-F238E27FC236}">
                <a16:creationId xmlns:a16="http://schemas.microsoft.com/office/drawing/2014/main" xmlns="" id="{EC6CBD68-7556-4277-A9CC-0E3698CDD06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F7552142-513F-4E0A-A832-EC32ABA8CBD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0558940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B7FB242-887E-4FBD-BBF2-BE5F9D1D0288}" type="datetimeFigureOut">
              <a:rPr lang="zh-CN" altLang="en-US" smtClean="0"/>
              <a:t>2022/1/10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37255035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B7FB242-887E-4FBD-BBF2-BE5F9D1D0288}" type="datetimeFigureOut">
              <a:rPr lang="zh-CN" altLang="en-US" smtClean="0"/>
              <a:t>2022/1/10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30096867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B7FB242-887E-4FBD-BBF2-BE5F9D1D0288}" type="datetimeFigureOut">
              <a:rPr lang="zh-CN" altLang="en-US" smtClean="0"/>
              <a:t>2022/1/10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21265339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49"/>
            <a:ext cx="4011084" cy="1162051"/>
          </a:xfr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B7FB242-887E-4FBD-BBF2-BE5F9D1D0288}" type="datetimeFigureOut">
              <a:rPr lang="zh-CN" altLang="en-US" smtClean="0"/>
              <a:t>2022/1/10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6816741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B7FB242-887E-4FBD-BBF2-BE5F9D1D0288}" type="datetimeFigureOut">
              <a:rPr lang="zh-CN" altLang="en-US" smtClean="0"/>
              <a:t>2022/1/10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35222644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2022/1/10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9412866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5"/>
            <a:ext cx="2743200" cy="4387851"/>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06375"/>
            <a:ext cx="8026400" cy="4387851"/>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2022/1/10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7657924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header" userDrawn="1">
  <p:cSld name="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10262493"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2">
              <a:lumMod val="9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2">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76997" y="1755013"/>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pic>
        <p:nvPicPr>
          <p:cNvPr id="4098" name="Picture 2" descr="Cute children playing at pencil house Premium Vector">
            <a:extLst>
              <a:ext uri="{FF2B5EF4-FFF2-40B4-BE49-F238E27FC236}">
                <a16:creationId xmlns:a16="http://schemas.microsoft.com/office/drawing/2014/main" xmlns="" id="{26AF47D7-F8C3-4710-84DF-FDFCDEF0399D}"/>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81213" y="103878"/>
            <a:ext cx="5416549" cy="6887605"/>
          </a:xfrm>
          <a:prstGeom prst="rect">
            <a:avLst/>
          </a:prstGeom>
          <a:noFill/>
          <a:extLst>
            <a:ext uri="{909E8E84-426E-40DD-AFC4-6F175D3DCCD1}">
              <a14:hiddenFill xmlns:a14="http://schemas.microsoft.com/office/drawing/2010/main">
                <a:solidFill>
                  <a:srgbClr val="FFFFFF"/>
                </a:solidFill>
              </a14:hiddenFill>
            </a:ext>
          </a:extLst>
        </p:spPr>
      </p:pic>
      <p:sp>
        <p:nvSpPr>
          <p:cNvPr id="19" name="Google Shape;28;p3">
            <a:extLst>
              <a:ext uri="{FF2B5EF4-FFF2-40B4-BE49-F238E27FC236}">
                <a16:creationId xmlns:a16="http://schemas.microsoft.com/office/drawing/2014/main" xmlns="" id="{A8F09454-8788-4190-86FB-DD38471C58D1}"/>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31;p3">
            <a:extLst>
              <a:ext uri="{FF2B5EF4-FFF2-40B4-BE49-F238E27FC236}">
                <a16:creationId xmlns:a16="http://schemas.microsoft.com/office/drawing/2014/main" xmlns="" id="{7475D6F5-5CC9-4492-88E1-8F3ADE6303ED}"/>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32;p3">
            <a:extLst>
              <a:ext uri="{FF2B5EF4-FFF2-40B4-BE49-F238E27FC236}">
                <a16:creationId xmlns:a16="http://schemas.microsoft.com/office/drawing/2014/main" xmlns="" id="{5DAD4EC7-8CC9-4988-9B2E-EE5891519296}"/>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3;p3">
            <a:extLst>
              <a:ext uri="{FF2B5EF4-FFF2-40B4-BE49-F238E27FC236}">
                <a16:creationId xmlns:a16="http://schemas.microsoft.com/office/drawing/2014/main" xmlns="" id="{47CA47C2-FDAD-4CE4-8131-DFCABFC8BA3E}"/>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6;p3">
            <a:extLst>
              <a:ext uri="{FF2B5EF4-FFF2-40B4-BE49-F238E27FC236}">
                <a16:creationId xmlns:a16="http://schemas.microsoft.com/office/drawing/2014/main" xmlns="" id="{314752F8-EF0C-43B8-9AA3-5B5800B38D7C}"/>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9;p3">
            <a:extLst>
              <a:ext uri="{FF2B5EF4-FFF2-40B4-BE49-F238E27FC236}">
                <a16:creationId xmlns:a16="http://schemas.microsoft.com/office/drawing/2014/main" xmlns="" id="{10E76702-E494-42C2-821E-CFEA1D7FF992}"/>
              </a:ext>
            </a:extLst>
          </p:cNvPr>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177965323"/>
      </p:ext>
    </p:extLst>
  </p:cSld>
  <p:clrMapOvr>
    <a:masterClrMapping/>
  </p:clrMapOvr>
  <p:transition spd="slow">
    <p:fade thruBlk="1"/>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114439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8DA5A0C-41EF-4EF1-B9B9-E309AF8245C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6898F9A6-7009-487C-9335-9B2655AF34BF}"/>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xmlns="" id="{142523A4-6D85-4E26-BAD9-B5DED0F0D86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xmlns="" id="{DF1B68CC-03DA-4133-9A62-45795BDC56B0}"/>
              </a:ext>
            </a:extLst>
          </p:cNvPr>
          <p:cNvSpPr>
            <a:spLocks noGrp="1"/>
          </p:cNvSpPr>
          <p:nvPr>
            <p:ph type="dt" sz="half" idx="10"/>
          </p:nvPr>
        </p:nvSpPr>
        <p:spPr/>
        <p:txBody>
          <a:bodyPr/>
          <a:lstStyle/>
          <a:p>
            <a:fld id="{F86BAB08-D03A-4FEF-8092-001CB785BBAB}" type="datetimeFigureOut">
              <a:rPr lang="zh-CN" altLang="en-US" smtClean="0"/>
              <a:t>2022/1/10</a:t>
            </a:fld>
            <a:endParaRPr lang="zh-CN" altLang="en-US"/>
          </a:p>
        </p:txBody>
      </p:sp>
      <p:sp>
        <p:nvSpPr>
          <p:cNvPr id="6" name="页脚占位符 5">
            <a:extLst>
              <a:ext uri="{FF2B5EF4-FFF2-40B4-BE49-F238E27FC236}">
                <a16:creationId xmlns:a16="http://schemas.microsoft.com/office/drawing/2014/main" xmlns="" id="{37433D43-A8D0-4374-ACF8-E247BE39BC8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DB94F08B-6269-48AE-88E7-BDBB0876FDAD}"/>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864162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544134E-0BE5-46C0-929C-F9D4A023FD9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B12113C5-ADEA-4974-BB14-86DAC381EA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xmlns="" id="{C9390FF6-61F4-44DF-9C58-15C7C9EAC01D}"/>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xmlns="" id="{5084E920-1203-43C5-9836-AEA9552633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xmlns="" id="{91FAE36B-07A4-4C4E-9A5F-B58F26998217}"/>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xmlns="" id="{2C6239AA-BEC2-47D5-B295-1C438B9D2A29}"/>
              </a:ext>
            </a:extLst>
          </p:cNvPr>
          <p:cNvSpPr>
            <a:spLocks noGrp="1"/>
          </p:cNvSpPr>
          <p:nvPr>
            <p:ph type="dt" sz="half" idx="10"/>
          </p:nvPr>
        </p:nvSpPr>
        <p:spPr/>
        <p:txBody>
          <a:bodyPr/>
          <a:lstStyle/>
          <a:p>
            <a:fld id="{F86BAB08-D03A-4FEF-8092-001CB785BBAB}" type="datetimeFigureOut">
              <a:rPr lang="zh-CN" altLang="en-US" smtClean="0"/>
              <a:t>2022/1/10</a:t>
            </a:fld>
            <a:endParaRPr lang="zh-CN" altLang="en-US"/>
          </a:p>
        </p:txBody>
      </p:sp>
      <p:sp>
        <p:nvSpPr>
          <p:cNvPr id="8" name="页脚占位符 7">
            <a:extLst>
              <a:ext uri="{FF2B5EF4-FFF2-40B4-BE49-F238E27FC236}">
                <a16:creationId xmlns:a16="http://schemas.microsoft.com/office/drawing/2014/main" xmlns="" id="{2D37E89F-FD72-4884-A2DC-4121C65FDE0D}"/>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xmlns="" id="{F4094C68-E649-4A58-B70D-88A20352324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655318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65F94A4-B8D7-43C1-80C9-73E124F4F70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A684A534-7F72-44DB-AAA0-39763DA8C1E6}"/>
              </a:ext>
            </a:extLst>
          </p:cNvPr>
          <p:cNvSpPr>
            <a:spLocks noGrp="1"/>
          </p:cNvSpPr>
          <p:nvPr>
            <p:ph type="dt" sz="half" idx="10"/>
          </p:nvPr>
        </p:nvSpPr>
        <p:spPr/>
        <p:txBody>
          <a:bodyPr/>
          <a:lstStyle/>
          <a:p>
            <a:fld id="{F86BAB08-D03A-4FEF-8092-001CB785BBAB}" type="datetimeFigureOut">
              <a:rPr lang="zh-CN" altLang="en-US" smtClean="0"/>
              <a:t>2022/1/10</a:t>
            </a:fld>
            <a:endParaRPr lang="zh-CN" altLang="en-US"/>
          </a:p>
        </p:txBody>
      </p:sp>
      <p:sp>
        <p:nvSpPr>
          <p:cNvPr id="4" name="页脚占位符 3">
            <a:extLst>
              <a:ext uri="{FF2B5EF4-FFF2-40B4-BE49-F238E27FC236}">
                <a16:creationId xmlns:a16="http://schemas.microsoft.com/office/drawing/2014/main" xmlns="" id="{ED8F81B8-2C1B-46DA-9FC4-FA4EA6C3144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xmlns="" id="{D4DEF5E0-2338-4BAC-8681-B56466F2D30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650935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5AE1E47-1B45-4380-AE38-48F51410E38F}"/>
              </a:ext>
            </a:extLst>
          </p:cNvPr>
          <p:cNvSpPr>
            <a:spLocks noGrp="1"/>
          </p:cNvSpPr>
          <p:nvPr>
            <p:ph type="dt" sz="half" idx="10"/>
          </p:nvPr>
        </p:nvSpPr>
        <p:spPr/>
        <p:txBody>
          <a:bodyPr/>
          <a:lstStyle/>
          <a:p>
            <a:fld id="{F86BAB08-D03A-4FEF-8092-001CB785BBAB}" type="datetimeFigureOut">
              <a:rPr lang="zh-CN" altLang="en-US" smtClean="0"/>
              <a:t>2022/1/10</a:t>
            </a:fld>
            <a:endParaRPr lang="zh-CN" altLang="en-US"/>
          </a:p>
        </p:txBody>
      </p:sp>
      <p:sp>
        <p:nvSpPr>
          <p:cNvPr id="3" name="页脚占位符 2">
            <a:extLst>
              <a:ext uri="{FF2B5EF4-FFF2-40B4-BE49-F238E27FC236}">
                <a16:creationId xmlns:a16="http://schemas.microsoft.com/office/drawing/2014/main" xmlns="" id="{A5744B09-219A-4BAE-A64A-BA6F51CC35B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BE5B1853-F3A0-4843-A7DD-B071FABAEC7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564991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38A05EE-C361-48B2-881C-5FEDBCF95C2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D66B7BA2-C07B-486A-AEBA-E8A379FAE2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xmlns="" id="{9609B8D7-C342-4349-A52B-0F630C4968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C21A0A05-2E78-4B68-9275-72A6981317F1}"/>
              </a:ext>
            </a:extLst>
          </p:cNvPr>
          <p:cNvSpPr>
            <a:spLocks noGrp="1"/>
          </p:cNvSpPr>
          <p:nvPr>
            <p:ph type="dt" sz="half" idx="10"/>
          </p:nvPr>
        </p:nvSpPr>
        <p:spPr/>
        <p:txBody>
          <a:bodyPr/>
          <a:lstStyle/>
          <a:p>
            <a:fld id="{F86BAB08-D03A-4FEF-8092-001CB785BBAB}" type="datetimeFigureOut">
              <a:rPr lang="zh-CN" altLang="en-US" smtClean="0"/>
              <a:t>2022/1/10</a:t>
            </a:fld>
            <a:endParaRPr lang="zh-CN" altLang="en-US"/>
          </a:p>
        </p:txBody>
      </p:sp>
      <p:sp>
        <p:nvSpPr>
          <p:cNvPr id="6" name="页脚占位符 5">
            <a:extLst>
              <a:ext uri="{FF2B5EF4-FFF2-40B4-BE49-F238E27FC236}">
                <a16:creationId xmlns:a16="http://schemas.microsoft.com/office/drawing/2014/main" xmlns="" id="{8E8D064B-850C-449A-B16D-36BA1C5A1FB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E3919E08-2488-46A8-8B39-E8E3B1A7284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97296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719821D-3169-462D-BDC5-707DAA3731A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C25970DE-180B-463A-842D-4B948B1E48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27048C78-1503-4FD7-8859-990F963DFC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D84969D1-8A89-4051-A7A3-053E791C47D5}"/>
              </a:ext>
            </a:extLst>
          </p:cNvPr>
          <p:cNvSpPr>
            <a:spLocks noGrp="1"/>
          </p:cNvSpPr>
          <p:nvPr>
            <p:ph type="dt" sz="half" idx="10"/>
          </p:nvPr>
        </p:nvSpPr>
        <p:spPr/>
        <p:txBody>
          <a:bodyPr/>
          <a:lstStyle/>
          <a:p>
            <a:fld id="{F86BAB08-D03A-4FEF-8092-001CB785BBAB}" type="datetimeFigureOut">
              <a:rPr lang="zh-CN" altLang="en-US" smtClean="0"/>
              <a:t>2022/1/10</a:t>
            </a:fld>
            <a:endParaRPr lang="zh-CN" altLang="en-US"/>
          </a:p>
        </p:txBody>
      </p:sp>
      <p:sp>
        <p:nvSpPr>
          <p:cNvPr id="6" name="页脚占位符 5">
            <a:extLst>
              <a:ext uri="{FF2B5EF4-FFF2-40B4-BE49-F238E27FC236}">
                <a16:creationId xmlns:a16="http://schemas.microsoft.com/office/drawing/2014/main" xmlns="" id="{F2B7B8CF-C72E-438F-A999-E8DA548268F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6F73A437-B948-459B-B14D-44D796DEEFE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339806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theme" Target="../theme/theme3.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AC74BBE8-1815-4000-8008-945E8B561A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F3E314DF-819C-4FF1-9C2E-69194E1550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ECA1525E-7C66-46A7-89CD-0A0836A4BF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BAB08-D03A-4FEF-8092-001CB785BBAB}" type="datetimeFigureOut">
              <a:rPr lang="zh-CN" altLang="en-US" smtClean="0"/>
              <a:t>2022/1/10</a:t>
            </a:fld>
            <a:endParaRPr lang="zh-CN" altLang="en-US"/>
          </a:p>
        </p:txBody>
      </p:sp>
      <p:sp>
        <p:nvSpPr>
          <p:cNvPr id="5" name="页脚占位符 4">
            <a:extLst>
              <a:ext uri="{FF2B5EF4-FFF2-40B4-BE49-F238E27FC236}">
                <a16:creationId xmlns:a16="http://schemas.microsoft.com/office/drawing/2014/main" xmlns="" id="{93269161-46AB-416B-9C71-590B71BBF5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xmlns="" id="{0347D277-5155-4804-A42E-790F5C4F80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B37BB-E8A6-440B-8775-2A002C97BC55}" type="slidenum">
              <a:rPr lang="zh-CN" altLang="en-US" smtClean="0"/>
              <a:t>‹#›</a:t>
            </a:fld>
            <a:endParaRPr lang="zh-CN" altLang="en-US"/>
          </a:p>
        </p:txBody>
      </p:sp>
      <p:sp>
        <p:nvSpPr>
          <p:cNvPr id="7" name="TextBox 6">
            <a:extLst>
              <a:ext uri="{FF2B5EF4-FFF2-40B4-BE49-F238E27FC236}">
                <a16:creationId xmlns:a16="http://schemas.microsoft.com/office/drawing/2014/main" xmlns="" id="{18073A36-0649-49C9-ACA8-C0C4E07B16C0}"/>
              </a:ext>
            </a:extLst>
          </p:cNvPr>
          <p:cNvSpPr txBox="1"/>
          <p:nvPr userDrawn="1"/>
        </p:nvSpPr>
        <p:spPr>
          <a:xfrm>
            <a:off x="10390243" y="18886"/>
            <a:ext cx="1734350"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Design by: </a:t>
            </a:r>
            <a:r>
              <a:rPr lang="en-US" sz="1200" dirty="0" err="1">
                <a:latin typeface="Times New Roman" panose="02020603050405020304" pitchFamily="18" charset="0"/>
                <a:cs typeface="Times New Roman" panose="02020603050405020304" pitchFamily="18" charset="0"/>
              </a:rPr>
              <a:t>Hương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Thảo</a:t>
            </a: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69406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alpha val="0"/>
                  </a:schemeClr>
                </a:solidFill>
                <a:latin typeface="微软雅黑" panose="020B0503020204020204" pitchFamily="34" charset="-122"/>
                <a:ea typeface="微软雅黑" panose="020B0503020204020204" pitchFamily="34" charset="-122"/>
                <a:sym typeface="+mn-ea"/>
              </a:rPr>
              <a:t>ibaotu.com</a:t>
            </a:r>
          </a:p>
        </p:txBody>
      </p:sp>
      <p:grpSp>
        <p:nvGrpSpPr>
          <p:cNvPr id="3" name="组合 2">
            <a:extLst>
              <a:ext uri="{FF2B5EF4-FFF2-40B4-BE49-F238E27FC236}">
                <a16:creationId xmlns:a16="http://schemas.microsoft.com/office/drawing/2014/main" xmlns="" id="{5CD96D62-AE49-41B9-80E6-E1E0FD3BCC37}"/>
              </a:ext>
            </a:extLst>
          </p:cNvPr>
          <p:cNvGrpSpPr/>
          <p:nvPr userDrawn="1"/>
        </p:nvGrpSpPr>
        <p:grpSpPr>
          <a:xfrm>
            <a:off x="0" y="0"/>
            <a:ext cx="12192000" cy="6858000"/>
            <a:chOff x="0" y="0"/>
            <a:chExt cx="12192000" cy="6750674"/>
          </a:xfrm>
        </p:grpSpPr>
        <p:sp>
          <p:nvSpPr>
            <p:cNvPr id="4" name="矩形 3">
              <a:extLst>
                <a:ext uri="{FF2B5EF4-FFF2-40B4-BE49-F238E27FC236}">
                  <a16:creationId xmlns:a16="http://schemas.microsoft.com/office/drawing/2014/main" xmlns="" id="{EA2709D7-4076-4042-A170-5324C4069DEC}"/>
                </a:ext>
              </a:extLst>
            </p:cNvPr>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xmlns="" id="{58041176-3F6C-45DD-BA61-F6AB03534BE5}"/>
                </a:ext>
              </a:extLst>
            </p:cNvPr>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xmlns="" id="{AA52AADE-244C-4660-94D1-FF0BECB8A5F8}"/>
                </a:ext>
              </a:extLst>
            </p:cNvPr>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xmlns="" id="{0C8ECE69-CBF3-46E2-95D4-76CEF8951AF1}"/>
                </a:ext>
              </a:extLst>
            </p:cNvPr>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xmlns="" id="{86FC926A-9E58-42F3-A254-901D166EE8AB}"/>
                </a:ext>
              </a:extLst>
            </p:cNvPr>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xmlns="" id="{0082A139-47CD-4316-A50E-635DCA61B726}"/>
                </a:ext>
              </a:extLst>
            </p:cNvPr>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xmlns="" id="{0C56966C-87CE-4C19-B415-D1A116FFD55C}"/>
                </a:ext>
              </a:extLst>
            </p:cNvPr>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xmlns="" id="{40DF2F10-C9D9-469E-BA5B-4361A0E04F5C}"/>
                </a:ext>
              </a:extLst>
            </p:cNvPr>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xmlns="" id="{FA96DBA7-5DE5-42C4-B77B-9E09808F12BE}"/>
                </a:ext>
              </a:extLst>
            </p:cNvPr>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xmlns="" id="{C58800CD-0121-49FB-AF2E-869EB0AE685C}"/>
                </a:ext>
              </a:extLst>
            </p:cNvPr>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xmlns="" id="{46187C43-DC9C-48EB-800E-48E616220C24}"/>
                </a:ext>
              </a:extLst>
            </p:cNvPr>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xmlns="" id="{922023CD-DC59-496E-812C-A35B44A072DF}"/>
                </a:ext>
              </a:extLst>
            </p:cNvPr>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xmlns="" id="{BF835750-1013-4D35-95B6-D7E4B0B0E2BF}"/>
                </a:ext>
              </a:extLst>
            </p:cNvPr>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xmlns="" id="{4E7862D5-26D4-4CF0-A6A0-57B4835E763D}"/>
                </a:ext>
              </a:extLst>
            </p:cNvPr>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Group 4">
            <a:extLst>
              <a:ext uri="{FF2B5EF4-FFF2-40B4-BE49-F238E27FC236}">
                <a16:creationId xmlns:a16="http://schemas.microsoft.com/office/drawing/2014/main" xmlns="" id="{612EB653-DB89-4A83-BCB9-AB55D6DF6F05}"/>
              </a:ext>
            </a:extLst>
          </p:cNvPr>
          <p:cNvGrpSpPr>
            <a:grpSpLocks noChangeAspect="1"/>
          </p:cNvGrpSpPr>
          <p:nvPr userDrawn="1"/>
        </p:nvGrpSpPr>
        <p:grpSpPr bwMode="auto">
          <a:xfrm>
            <a:off x="-319548" y="5517737"/>
            <a:ext cx="12831097" cy="1340263"/>
            <a:chOff x="0" y="1761"/>
            <a:chExt cx="7678" cy="802"/>
          </a:xfrm>
        </p:grpSpPr>
        <p:grpSp>
          <p:nvGrpSpPr>
            <p:cNvPr id="19" name="Group 205">
              <a:extLst>
                <a:ext uri="{FF2B5EF4-FFF2-40B4-BE49-F238E27FC236}">
                  <a16:creationId xmlns:a16="http://schemas.microsoft.com/office/drawing/2014/main" xmlns="" id="{0E1575A5-C7B0-4FE8-928F-4CD3F8C9DEEB}"/>
                </a:ext>
              </a:extLst>
            </p:cNvPr>
            <p:cNvGrpSpPr>
              <a:grpSpLocks/>
            </p:cNvGrpSpPr>
            <p:nvPr/>
          </p:nvGrpSpPr>
          <p:grpSpPr bwMode="auto">
            <a:xfrm>
              <a:off x="0" y="1761"/>
              <a:ext cx="7678" cy="802"/>
              <a:chOff x="0" y="1761"/>
              <a:chExt cx="7678" cy="802"/>
            </a:xfrm>
          </p:grpSpPr>
          <p:sp>
            <p:nvSpPr>
              <p:cNvPr id="120" name="Freeform 5">
                <a:extLst>
                  <a:ext uri="{FF2B5EF4-FFF2-40B4-BE49-F238E27FC236}">
                    <a16:creationId xmlns:a16="http://schemas.microsoft.com/office/drawing/2014/main" xmlns="" id="{4F88AE74-2F4D-44B3-8A39-0594A073A2FD}"/>
                  </a:ext>
                </a:extLst>
              </p:cNvPr>
              <p:cNvSpPr>
                <a:spLocks/>
              </p:cNvSpPr>
              <p:nvPr/>
            </p:nvSpPr>
            <p:spPr bwMode="auto">
              <a:xfrm>
                <a:off x="710" y="2057"/>
                <a:ext cx="161" cy="144"/>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 name="Freeform 6">
                <a:extLst>
                  <a:ext uri="{FF2B5EF4-FFF2-40B4-BE49-F238E27FC236}">
                    <a16:creationId xmlns:a16="http://schemas.microsoft.com/office/drawing/2014/main" xmlns="" id="{3138CD61-CB5E-4B04-93E2-578C13F65D3D}"/>
                  </a:ext>
                </a:extLst>
              </p:cNvPr>
              <p:cNvSpPr>
                <a:spLocks/>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2" name="Rectangle 7">
                <a:extLst>
                  <a:ext uri="{FF2B5EF4-FFF2-40B4-BE49-F238E27FC236}">
                    <a16:creationId xmlns:a16="http://schemas.microsoft.com/office/drawing/2014/main" xmlns="" id="{9DACD59F-FB7D-477A-A880-EC14DB2D2452}"/>
                  </a:ext>
                </a:extLst>
              </p:cNvPr>
              <p:cNvSpPr>
                <a:spLocks noChangeArrowheads="1"/>
              </p:cNvSpPr>
              <p:nvPr/>
            </p:nvSpPr>
            <p:spPr bwMode="auto">
              <a:xfrm>
                <a:off x="714" y="1980"/>
                <a:ext cx="12"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 name="Freeform 8">
                <a:extLst>
                  <a:ext uri="{FF2B5EF4-FFF2-40B4-BE49-F238E27FC236}">
                    <a16:creationId xmlns:a16="http://schemas.microsoft.com/office/drawing/2014/main" xmlns="" id="{DE67CD92-A527-4855-9B4B-F1B3C02B0EBC}"/>
                  </a:ext>
                </a:extLst>
              </p:cNvPr>
              <p:cNvSpPr>
                <a:spLocks/>
              </p:cNvSpPr>
              <p:nvPr/>
            </p:nvSpPr>
            <p:spPr bwMode="auto">
              <a:xfrm>
                <a:off x="599"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 name="Freeform 9">
                <a:extLst>
                  <a:ext uri="{FF2B5EF4-FFF2-40B4-BE49-F238E27FC236}">
                    <a16:creationId xmlns:a16="http://schemas.microsoft.com/office/drawing/2014/main" xmlns="" id="{5C7113BE-9B04-4629-8925-E02ADEC0E4A8}"/>
                  </a:ext>
                </a:extLst>
              </p:cNvPr>
              <p:cNvSpPr>
                <a:spLocks/>
              </p:cNvSpPr>
              <p:nvPr/>
            </p:nvSpPr>
            <p:spPr bwMode="auto">
              <a:xfrm>
                <a:off x="4931" y="2057"/>
                <a:ext cx="159" cy="144"/>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5" name="Freeform 10">
                <a:extLst>
                  <a:ext uri="{FF2B5EF4-FFF2-40B4-BE49-F238E27FC236}">
                    <a16:creationId xmlns:a16="http://schemas.microsoft.com/office/drawing/2014/main" xmlns="" id="{3F2501DC-B482-45D6-9CEC-FD21676C0AF7}"/>
                  </a:ext>
                </a:extLst>
              </p:cNvPr>
              <p:cNvSpPr>
                <a:spLocks/>
              </p:cNvSpPr>
              <p:nvPr/>
            </p:nvSpPr>
            <p:spPr bwMode="auto">
              <a:xfrm>
                <a:off x="4818" y="2112"/>
                <a:ext cx="127"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6" name="Rectangle 11">
                <a:extLst>
                  <a:ext uri="{FF2B5EF4-FFF2-40B4-BE49-F238E27FC236}">
                    <a16:creationId xmlns:a16="http://schemas.microsoft.com/office/drawing/2014/main" xmlns="" id="{5265D4DF-4B27-4C82-87E1-81758A4E1F7D}"/>
                  </a:ext>
                </a:extLst>
              </p:cNvPr>
              <p:cNvSpPr>
                <a:spLocks noChangeArrowheads="1"/>
              </p:cNvSpPr>
              <p:nvPr/>
            </p:nvSpPr>
            <p:spPr bwMode="auto">
              <a:xfrm>
                <a:off x="4933" y="1980"/>
                <a:ext cx="14"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7" name="Freeform 12">
                <a:extLst>
                  <a:ext uri="{FF2B5EF4-FFF2-40B4-BE49-F238E27FC236}">
                    <a16:creationId xmlns:a16="http://schemas.microsoft.com/office/drawing/2014/main" xmlns="" id="{84E6E25C-1B32-42D4-931A-564F3F8FC6B2}"/>
                  </a:ext>
                </a:extLst>
              </p:cNvPr>
              <p:cNvSpPr>
                <a:spLocks/>
              </p:cNvSpPr>
              <p:nvPr/>
            </p:nvSpPr>
            <p:spPr bwMode="auto">
              <a:xfrm>
                <a:off x="4818"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8" name="Freeform 13">
                <a:extLst>
                  <a:ext uri="{FF2B5EF4-FFF2-40B4-BE49-F238E27FC236}">
                    <a16:creationId xmlns:a16="http://schemas.microsoft.com/office/drawing/2014/main" xmlns="" id="{73410D53-110D-49B0-A0E9-B3D0C902CE40}"/>
                  </a:ext>
                </a:extLst>
              </p:cNvPr>
              <p:cNvSpPr>
                <a:spLocks/>
              </p:cNvSpPr>
              <p:nvPr/>
            </p:nvSpPr>
            <p:spPr bwMode="auto">
              <a:xfrm>
                <a:off x="2530" y="2001"/>
                <a:ext cx="159" cy="146"/>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9" name="Freeform 14">
                <a:extLst>
                  <a:ext uri="{FF2B5EF4-FFF2-40B4-BE49-F238E27FC236}">
                    <a16:creationId xmlns:a16="http://schemas.microsoft.com/office/drawing/2014/main" xmlns="" id="{444154B4-A697-46ED-A340-6A7A4E9E26B6}"/>
                  </a:ext>
                </a:extLst>
              </p:cNvPr>
              <p:cNvSpPr>
                <a:spLocks/>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0" name="Rectangle 15">
                <a:extLst>
                  <a:ext uri="{FF2B5EF4-FFF2-40B4-BE49-F238E27FC236}">
                    <a16:creationId xmlns:a16="http://schemas.microsoft.com/office/drawing/2014/main" xmlns="" id="{199F46DF-4044-4FB8-BBC7-9B0997A70F3A}"/>
                  </a:ext>
                </a:extLst>
              </p:cNvPr>
              <p:cNvSpPr>
                <a:spLocks noChangeArrowheads="1"/>
              </p:cNvSpPr>
              <p:nvPr/>
            </p:nvSpPr>
            <p:spPr bwMode="auto">
              <a:xfrm>
                <a:off x="2532" y="1926"/>
                <a:ext cx="14" cy="44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1" name="Freeform 16">
                <a:extLst>
                  <a:ext uri="{FF2B5EF4-FFF2-40B4-BE49-F238E27FC236}">
                    <a16:creationId xmlns:a16="http://schemas.microsoft.com/office/drawing/2014/main" xmlns="" id="{94B6E31A-92F0-4A71-9EA1-FCF1F60B02F8}"/>
                  </a:ext>
                </a:extLst>
              </p:cNvPr>
              <p:cNvSpPr>
                <a:spLocks/>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2" name="Freeform 17">
                <a:extLst>
                  <a:ext uri="{FF2B5EF4-FFF2-40B4-BE49-F238E27FC236}">
                    <a16:creationId xmlns:a16="http://schemas.microsoft.com/office/drawing/2014/main" xmlns="" id="{4AC2D6EB-6CC0-4D3B-820C-D31290EA9296}"/>
                  </a:ext>
                </a:extLst>
              </p:cNvPr>
              <p:cNvSpPr>
                <a:spLocks/>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3" name="Freeform 18">
                <a:extLst>
                  <a:ext uri="{FF2B5EF4-FFF2-40B4-BE49-F238E27FC236}">
                    <a16:creationId xmlns:a16="http://schemas.microsoft.com/office/drawing/2014/main" xmlns="" id="{5FF7AB43-2ADD-48E7-9587-E20A1049F3F0}"/>
                  </a:ext>
                </a:extLst>
              </p:cNvPr>
              <p:cNvSpPr>
                <a:spLocks/>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4" name="Rectangle 19">
                <a:extLst>
                  <a:ext uri="{FF2B5EF4-FFF2-40B4-BE49-F238E27FC236}">
                    <a16:creationId xmlns:a16="http://schemas.microsoft.com/office/drawing/2014/main" xmlns="" id="{434F64C2-2F95-420A-BE6A-DDBB97AC376B}"/>
                  </a:ext>
                </a:extLst>
              </p:cNvPr>
              <p:cNvSpPr>
                <a:spLocks noChangeArrowheads="1"/>
              </p:cNvSpPr>
              <p:nvPr/>
            </p:nvSpPr>
            <p:spPr bwMode="auto">
              <a:xfrm>
                <a:off x="3493" y="2019"/>
                <a:ext cx="12" cy="40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5" name="Freeform 20">
                <a:extLst>
                  <a:ext uri="{FF2B5EF4-FFF2-40B4-BE49-F238E27FC236}">
                    <a16:creationId xmlns:a16="http://schemas.microsoft.com/office/drawing/2014/main" xmlns="" id="{95BB1E19-C72A-48E5-9185-6E7B783B34E8}"/>
                  </a:ext>
                </a:extLst>
              </p:cNvPr>
              <p:cNvSpPr>
                <a:spLocks/>
              </p:cNvSpPr>
              <p:nvPr/>
            </p:nvSpPr>
            <p:spPr bwMode="auto">
              <a:xfrm>
                <a:off x="3353" y="1831"/>
                <a:ext cx="292"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6" name="Freeform 21">
                <a:extLst>
                  <a:ext uri="{FF2B5EF4-FFF2-40B4-BE49-F238E27FC236}">
                    <a16:creationId xmlns:a16="http://schemas.microsoft.com/office/drawing/2014/main" xmlns="" id="{DB75EEF7-6121-428E-A12B-5FB0AD0B9B2E}"/>
                  </a:ext>
                </a:extLst>
              </p:cNvPr>
              <p:cNvSpPr>
                <a:spLocks/>
              </p:cNvSpPr>
              <p:nvPr/>
            </p:nvSpPr>
            <p:spPr bwMode="auto">
              <a:xfrm>
                <a:off x="6641" y="2108"/>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7" name="Freeform 22">
                <a:extLst>
                  <a:ext uri="{FF2B5EF4-FFF2-40B4-BE49-F238E27FC236}">
                    <a16:creationId xmlns:a16="http://schemas.microsoft.com/office/drawing/2014/main" xmlns="" id="{EE67D84A-FB3A-4789-89D7-A8D81D1EC8C3}"/>
                  </a:ext>
                </a:extLst>
              </p:cNvPr>
              <p:cNvSpPr>
                <a:spLocks/>
              </p:cNvSpPr>
              <p:nvPr/>
            </p:nvSpPr>
            <p:spPr bwMode="auto">
              <a:xfrm>
                <a:off x="6765" y="2159"/>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8" name="Rectangle 23">
                <a:extLst>
                  <a:ext uri="{FF2B5EF4-FFF2-40B4-BE49-F238E27FC236}">
                    <a16:creationId xmlns:a16="http://schemas.microsoft.com/office/drawing/2014/main" xmlns="" id="{D8FBBE68-0593-4AEF-A4C8-B3441B9C9A81}"/>
                  </a:ext>
                </a:extLst>
              </p:cNvPr>
              <p:cNvSpPr>
                <a:spLocks noChangeArrowheads="1"/>
              </p:cNvSpPr>
              <p:nvPr/>
            </p:nvSpPr>
            <p:spPr bwMode="auto">
              <a:xfrm>
                <a:off x="6763"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9" name="Freeform 24">
                <a:extLst>
                  <a:ext uri="{FF2B5EF4-FFF2-40B4-BE49-F238E27FC236}">
                    <a16:creationId xmlns:a16="http://schemas.microsoft.com/office/drawing/2014/main" xmlns="" id="{C1CCB0E0-41AA-473F-8E42-29E183057A08}"/>
                  </a:ext>
                </a:extLst>
              </p:cNvPr>
              <p:cNvSpPr>
                <a:spLocks/>
              </p:cNvSpPr>
              <p:nvPr/>
            </p:nvSpPr>
            <p:spPr bwMode="auto">
              <a:xfrm>
                <a:off x="6631" y="1868"/>
                <a:ext cx="277"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0" name="Rectangle 25">
                <a:extLst>
                  <a:ext uri="{FF2B5EF4-FFF2-40B4-BE49-F238E27FC236}">
                    <a16:creationId xmlns:a16="http://schemas.microsoft.com/office/drawing/2014/main" xmlns="" id="{9597F86F-6C8A-49C5-853D-9E0443AEE1F2}"/>
                  </a:ext>
                </a:extLst>
              </p:cNvPr>
              <p:cNvSpPr>
                <a:spLocks noChangeArrowheads="1"/>
              </p:cNvSpPr>
              <p:nvPr/>
            </p:nvSpPr>
            <p:spPr bwMode="auto">
              <a:xfrm>
                <a:off x="2984" y="2154"/>
                <a:ext cx="14" cy="298"/>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1" name="Oval 26">
                <a:extLst>
                  <a:ext uri="{FF2B5EF4-FFF2-40B4-BE49-F238E27FC236}">
                    <a16:creationId xmlns:a16="http://schemas.microsoft.com/office/drawing/2014/main" xmlns="" id="{919387DB-C63E-4E97-B40F-E53905D16308}"/>
                  </a:ext>
                </a:extLst>
              </p:cNvPr>
              <p:cNvSpPr>
                <a:spLocks noChangeArrowheads="1"/>
              </p:cNvSpPr>
              <p:nvPr/>
            </p:nvSpPr>
            <p:spPr bwMode="auto">
              <a:xfrm>
                <a:off x="2942" y="1964"/>
                <a:ext cx="97" cy="190"/>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2" name="Freeform 27">
                <a:extLst>
                  <a:ext uri="{FF2B5EF4-FFF2-40B4-BE49-F238E27FC236}">
                    <a16:creationId xmlns:a16="http://schemas.microsoft.com/office/drawing/2014/main" xmlns="" id="{E01FEB3F-77A1-4EEA-8B99-DB381D53BBA7}"/>
                  </a:ext>
                </a:extLst>
              </p:cNvPr>
              <p:cNvSpPr>
                <a:spLocks/>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3" name="Freeform 28">
                <a:extLst>
                  <a:ext uri="{FF2B5EF4-FFF2-40B4-BE49-F238E27FC236}">
                    <a16:creationId xmlns:a16="http://schemas.microsoft.com/office/drawing/2014/main" xmlns="" id="{04CAFA91-AC7F-40BA-9DE3-9B4094355546}"/>
                  </a:ext>
                </a:extLst>
              </p:cNvPr>
              <p:cNvSpPr>
                <a:spLocks/>
              </p:cNvSpPr>
              <p:nvPr/>
            </p:nvSpPr>
            <p:spPr bwMode="auto">
              <a:xfrm>
                <a:off x="2979" y="2061"/>
                <a:ext cx="164"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4" name="Rectangle 29">
                <a:extLst>
                  <a:ext uri="{FF2B5EF4-FFF2-40B4-BE49-F238E27FC236}">
                    <a16:creationId xmlns:a16="http://schemas.microsoft.com/office/drawing/2014/main" xmlns="" id="{EDEA2000-858D-4BB7-A888-89E149B4F63D}"/>
                  </a:ext>
                </a:extLst>
              </p:cNvPr>
              <p:cNvSpPr>
                <a:spLocks noChangeArrowheads="1"/>
              </p:cNvSpPr>
              <p:nvPr/>
            </p:nvSpPr>
            <p:spPr bwMode="auto">
              <a:xfrm>
                <a:off x="6348" y="2110"/>
                <a:ext cx="12" cy="31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5" name="Oval 30">
                <a:extLst>
                  <a:ext uri="{FF2B5EF4-FFF2-40B4-BE49-F238E27FC236}">
                    <a16:creationId xmlns:a16="http://schemas.microsoft.com/office/drawing/2014/main" xmlns="" id="{C4557293-0509-42FF-8224-BD1CEF8E7F27}"/>
                  </a:ext>
                </a:extLst>
              </p:cNvPr>
              <p:cNvSpPr>
                <a:spLocks noChangeArrowheads="1"/>
              </p:cNvSpPr>
              <p:nvPr/>
            </p:nvSpPr>
            <p:spPr bwMode="auto">
              <a:xfrm>
                <a:off x="6302" y="1908"/>
                <a:ext cx="104"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6" name="Freeform 31">
                <a:extLst>
                  <a:ext uri="{FF2B5EF4-FFF2-40B4-BE49-F238E27FC236}">
                    <a16:creationId xmlns:a16="http://schemas.microsoft.com/office/drawing/2014/main" xmlns="" id="{99E107C1-B3D8-403F-A9E1-1E09FA13ED59}"/>
                  </a:ext>
                </a:extLst>
              </p:cNvPr>
              <p:cNvSpPr>
                <a:spLocks/>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7" name="Freeform 32">
                <a:extLst>
                  <a:ext uri="{FF2B5EF4-FFF2-40B4-BE49-F238E27FC236}">
                    <a16:creationId xmlns:a16="http://schemas.microsoft.com/office/drawing/2014/main" xmlns="" id="{919BD4C7-AAF6-43F5-B93C-5C96D9457746}"/>
                  </a:ext>
                </a:extLst>
              </p:cNvPr>
              <p:cNvSpPr>
                <a:spLocks/>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8" name="Rectangle 33">
                <a:extLst>
                  <a:ext uri="{FF2B5EF4-FFF2-40B4-BE49-F238E27FC236}">
                    <a16:creationId xmlns:a16="http://schemas.microsoft.com/office/drawing/2014/main" xmlns="" id="{BB5494A3-5DE2-4640-BED4-3F2EA5553CB4}"/>
                  </a:ext>
                </a:extLst>
              </p:cNvPr>
              <p:cNvSpPr>
                <a:spLocks noChangeArrowheads="1"/>
              </p:cNvSpPr>
              <p:nvPr/>
            </p:nvSpPr>
            <p:spPr bwMode="auto">
              <a:xfrm>
                <a:off x="7106" y="2154"/>
                <a:ext cx="16" cy="365"/>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9" name="Oval 34">
                <a:extLst>
                  <a:ext uri="{FF2B5EF4-FFF2-40B4-BE49-F238E27FC236}">
                    <a16:creationId xmlns:a16="http://schemas.microsoft.com/office/drawing/2014/main" xmlns="" id="{C743AAC9-D2AC-4F6A-A30F-3888FDE06766}"/>
                  </a:ext>
                </a:extLst>
              </p:cNvPr>
              <p:cNvSpPr>
                <a:spLocks noChangeArrowheads="1"/>
              </p:cNvSpPr>
              <p:nvPr/>
            </p:nvSpPr>
            <p:spPr bwMode="auto">
              <a:xfrm>
                <a:off x="7053" y="1922"/>
                <a:ext cx="120" cy="23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0" name="Freeform 35">
                <a:extLst>
                  <a:ext uri="{FF2B5EF4-FFF2-40B4-BE49-F238E27FC236}">
                    <a16:creationId xmlns:a16="http://schemas.microsoft.com/office/drawing/2014/main" xmlns="" id="{4FA02400-9DA7-4EDE-A701-5F3716611712}"/>
                  </a:ext>
                </a:extLst>
              </p:cNvPr>
              <p:cNvSpPr>
                <a:spLocks/>
              </p:cNvSpPr>
              <p:nvPr/>
            </p:nvSpPr>
            <p:spPr bwMode="auto">
              <a:xfrm>
                <a:off x="6926" y="2040"/>
                <a:ext cx="201" cy="182"/>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1" name="Freeform 36">
                <a:extLst>
                  <a:ext uri="{FF2B5EF4-FFF2-40B4-BE49-F238E27FC236}">
                    <a16:creationId xmlns:a16="http://schemas.microsoft.com/office/drawing/2014/main" xmlns="" id="{066531B8-9B65-4F79-9157-1F9FE4063FA2}"/>
                  </a:ext>
                </a:extLst>
              </p:cNvPr>
              <p:cNvSpPr>
                <a:spLocks/>
              </p:cNvSpPr>
              <p:nvPr/>
            </p:nvSpPr>
            <p:spPr bwMode="auto">
              <a:xfrm>
                <a:off x="7099" y="2040"/>
                <a:ext cx="201" cy="182"/>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2" name="Rectangle 37">
                <a:extLst>
                  <a:ext uri="{FF2B5EF4-FFF2-40B4-BE49-F238E27FC236}">
                    <a16:creationId xmlns:a16="http://schemas.microsoft.com/office/drawing/2014/main" xmlns="" id="{8EEB8646-3AB2-42DD-B626-3E0DD2B38AD4}"/>
                  </a:ext>
                </a:extLst>
              </p:cNvPr>
              <p:cNvSpPr>
                <a:spLocks noChangeArrowheads="1"/>
              </p:cNvSpPr>
              <p:nvPr/>
            </p:nvSpPr>
            <p:spPr bwMode="auto">
              <a:xfrm>
                <a:off x="1468" y="1971"/>
                <a:ext cx="14"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3" name="Oval 38">
                <a:extLst>
                  <a:ext uri="{FF2B5EF4-FFF2-40B4-BE49-F238E27FC236}">
                    <a16:creationId xmlns:a16="http://schemas.microsoft.com/office/drawing/2014/main" xmlns="" id="{CA495488-654C-417C-9F39-613BA7C5B467}"/>
                  </a:ext>
                </a:extLst>
              </p:cNvPr>
              <p:cNvSpPr>
                <a:spLocks noChangeArrowheads="1"/>
              </p:cNvSpPr>
              <p:nvPr/>
            </p:nvSpPr>
            <p:spPr bwMode="auto">
              <a:xfrm>
                <a:off x="1387" y="1817"/>
                <a:ext cx="177"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4" name="Freeform 39">
                <a:extLst>
                  <a:ext uri="{FF2B5EF4-FFF2-40B4-BE49-F238E27FC236}">
                    <a16:creationId xmlns:a16="http://schemas.microsoft.com/office/drawing/2014/main" xmlns="" id="{A7A9C771-85C0-42E0-A148-9E1A1891BF3C}"/>
                  </a:ext>
                </a:extLst>
              </p:cNvPr>
              <p:cNvSpPr>
                <a:spLocks/>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5" name="Freeform 40">
                <a:extLst>
                  <a:ext uri="{FF2B5EF4-FFF2-40B4-BE49-F238E27FC236}">
                    <a16:creationId xmlns:a16="http://schemas.microsoft.com/office/drawing/2014/main" xmlns="" id="{58EC5587-79AE-493A-93AD-34B34B6CEAFE}"/>
                  </a:ext>
                </a:extLst>
              </p:cNvPr>
              <p:cNvSpPr>
                <a:spLocks/>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6" name="Freeform 41">
                <a:extLst>
                  <a:ext uri="{FF2B5EF4-FFF2-40B4-BE49-F238E27FC236}">
                    <a16:creationId xmlns:a16="http://schemas.microsoft.com/office/drawing/2014/main" xmlns="" id="{DCBFF6A3-5913-423D-9E16-B2FD4B9251CF}"/>
                  </a:ext>
                </a:extLst>
              </p:cNvPr>
              <p:cNvSpPr>
                <a:spLocks/>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7" name="Freeform 42">
                <a:extLst>
                  <a:ext uri="{FF2B5EF4-FFF2-40B4-BE49-F238E27FC236}">
                    <a16:creationId xmlns:a16="http://schemas.microsoft.com/office/drawing/2014/main" xmlns="" id="{04F6F569-18D3-49E5-823D-0863CE47F89A}"/>
                  </a:ext>
                </a:extLst>
              </p:cNvPr>
              <p:cNvSpPr>
                <a:spLocks/>
              </p:cNvSpPr>
              <p:nvPr/>
            </p:nvSpPr>
            <p:spPr bwMode="auto">
              <a:xfrm>
                <a:off x="1514" y="1982"/>
                <a:ext cx="110"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8" name="Freeform 43">
                <a:extLst>
                  <a:ext uri="{FF2B5EF4-FFF2-40B4-BE49-F238E27FC236}">
                    <a16:creationId xmlns:a16="http://schemas.microsoft.com/office/drawing/2014/main" xmlns="" id="{50B6E8CD-F872-4CD2-92A1-D742B732D9E5}"/>
                  </a:ext>
                </a:extLst>
              </p:cNvPr>
              <p:cNvSpPr>
                <a:spLocks/>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9" name="Freeform 44">
                <a:extLst>
                  <a:ext uri="{FF2B5EF4-FFF2-40B4-BE49-F238E27FC236}">
                    <a16:creationId xmlns:a16="http://schemas.microsoft.com/office/drawing/2014/main" xmlns="" id="{B7E8716A-A86E-41A9-88DB-398E3DE8BC89}"/>
                  </a:ext>
                </a:extLst>
              </p:cNvPr>
              <p:cNvSpPr>
                <a:spLocks/>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0" name="Freeform 45">
                <a:extLst>
                  <a:ext uri="{FF2B5EF4-FFF2-40B4-BE49-F238E27FC236}">
                    <a16:creationId xmlns:a16="http://schemas.microsoft.com/office/drawing/2014/main" xmlns="" id="{EB5E67A2-1FB1-453B-BD17-07A61701FA2D}"/>
                  </a:ext>
                </a:extLst>
              </p:cNvPr>
              <p:cNvSpPr>
                <a:spLocks/>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1" name="Freeform 46">
                <a:extLst>
                  <a:ext uri="{FF2B5EF4-FFF2-40B4-BE49-F238E27FC236}">
                    <a16:creationId xmlns:a16="http://schemas.microsoft.com/office/drawing/2014/main" xmlns="" id="{0F157CA4-F068-48FA-86EA-38A9554817CF}"/>
                  </a:ext>
                </a:extLst>
              </p:cNvPr>
              <p:cNvSpPr>
                <a:spLocks/>
              </p:cNvSpPr>
              <p:nvPr/>
            </p:nvSpPr>
            <p:spPr bwMode="auto">
              <a:xfrm>
                <a:off x="1514" y="2101"/>
                <a:ext cx="110"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2" name="Rectangle 47">
                <a:extLst>
                  <a:ext uri="{FF2B5EF4-FFF2-40B4-BE49-F238E27FC236}">
                    <a16:creationId xmlns:a16="http://schemas.microsoft.com/office/drawing/2014/main" xmlns="" id="{F9B18AF3-0BBB-4555-9520-1313B930ECEE}"/>
                  </a:ext>
                </a:extLst>
              </p:cNvPr>
              <p:cNvSpPr>
                <a:spLocks noChangeArrowheads="1"/>
              </p:cNvSpPr>
              <p:nvPr/>
            </p:nvSpPr>
            <p:spPr bwMode="auto">
              <a:xfrm>
                <a:off x="4507" y="1971"/>
                <a:ext cx="16"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3" name="Oval 48">
                <a:extLst>
                  <a:ext uri="{FF2B5EF4-FFF2-40B4-BE49-F238E27FC236}">
                    <a16:creationId xmlns:a16="http://schemas.microsoft.com/office/drawing/2014/main" xmlns="" id="{46CC254D-B304-4130-940D-6B6C35CC579D}"/>
                  </a:ext>
                </a:extLst>
              </p:cNvPr>
              <p:cNvSpPr>
                <a:spLocks noChangeArrowheads="1"/>
              </p:cNvSpPr>
              <p:nvPr/>
            </p:nvSpPr>
            <p:spPr bwMode="auto">
              <a:xfrm>
                <a:off x="4426" y="1817"/>
                <a:ext cx="178"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4" name="Freeform 49">
                <a:extLst>
                  <a:ext uri="{FF2B5EF4-FFF2-40B4-BE49-F238E27FC236}">
                    <a16:creationId xmlns:a16="http://schemas.microsoft.com/office/drawing/2014/main" xmlns="" id="{E13C4D00-B03F-4F13-A46C-1FD8CF20265A}"/>
                  </a:ext>
                </a:extLst>
              </p:cNvPr>
              <p:cNvSpPr>
                <a:spLocks/>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5" name="Freeform 50">
                <a:extLst>
                  <a:ext uri="{FF2B5EF4-FFF2-40B4-BE49-F238E27FC236}">
                    <a16:creationId xmlns:a16="http://schemas.microsoft.com/office/drawing/2014/main" xmlns="" id="{7F8F74CE-D1A8-4F03-AD20-1571045F8541}"/>
                  </a:ext>
                </a:extLst>
              </p:cNvPr>
              <p:cNvSpPr>
                <a:spLocks/>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6" name="Freeform 51">
                <a:extLst>
                  <a:ext uri="{FF2B5EF4-FFF2-40B4-BE49-F238E27FC236}">
                    <a16:creationId xmlns:a16="http://schemas.microsoft.com/office/drawing/2014/main" xmlns="" id="{703FE9D6-1416-4FB8-89C8-5F793022DB9D}"/>
                  </a:ext>
                </a:extLst>
              </p:cNvPr>
              <p:cNvSpPr>
                <a:spLocks/>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7" name="Freeform 52">
                <a:extLst>
                  <a:ext uri="{FF2B5EF4-FFF2-40B4-BE49-F238E27FC236}">
                    <a16:creationId xmlns:a16="http://schemas.microsoft.com/office/drawing/2014/main" xmlns="" id="{7240AA30-D554-43A5-901E-C2AFCB3096E5}"/>
                  </a:ext>
                </a:extLst>
              </p:cNvPr>
              <p:cNvSpPr>
                <a:spLocks/>
              </p:cNvSpPr>
              <p:nvPr/>
            </p:nvSpPr>
            <p:spPr bwMode="auto">
              <a:xfrm>
                <a:off x="4553" y="1982"/>
                <a:ext cx="111"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8" name="Freeform 53">
                <a:extLst>
                  <a:ext uri="{FF2B5EF4-FFF2-40B4-BE49-F238E27FC236}">
                    <a16:creationId xmlns:a16="http://schemas.microsoft.com/office/drawing/2014/main" xmlns="" id="{81091CF3-08F5-4EA2-8205-193F285529E8}"/>
                  </a:ext>
                </a:extLst>
              </p:cNvPr>
              <p:cNvSpPr>
                <a:spLocks/>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9" name="Freeform 54">
                <a:extLst>
                  <a:ext uri="{FF2B5EF4-FFF2-40B4-BE49-F238E27FC236}">
                    <a16:creationId xmlns:a16="http://schemas.microsoft.com/office/drawing/2014/main" xmlns="" id="{B5019A9A-4693-412F-9772-74DB5367B703}"/>
                  </a:ext>
                </a:extLst>
              </p:cNvPr>
              <p:cNvSpPr>
                <a:spLocks/>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0" name="Freeform 55">
                <a:extLst>
                  <a:ext uri="{FF2B5EF4-FFF2-40B4-BE49-F238E27FC236}">
                    <a16:creationId xmlns:a16="http://schemas.microsoft.com/office/drawing/2014/main" xmlns="" id="{F0702D5E-6A40-4611-8738-BC174264C1A5}"/>
                  </a:ext>
                </a:extLst>
              </p:cNvPr>
              <p:cNvSpPr>
                <a:spLocks/>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1" name="Freeform 56">
                <a:extLst>
                  <a:ext uri="{FF2B5EF4-FFF2-40B4-BE49-F238E27FC236}">
                    <a16:creationId xmlns:a16="http://schemas.microsoft.com/office/drawing/2014/main" xmlns="" id="{7240B550-4C85-4BC2-8B53-2466ACB1F6FA}"/>
                  </a:ext>
                </a:extLst>
              </p:cNvPr>
              <p:cNvSpPr>
                <a:spLocks/>
              </p:cNvSpPr>
              <p:nvPr/>
            </p:nvSpPr>
            <p:spPr bwMode="auto">
              <a:xfrm>
                <a:off x="4553" y="2101"/>
                <a:ext cx="111"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2" name="Rectangle 57">
                <a:extLst>
                  <a:ext uri="{FF2B5EF4-FFF2-40B4-BE49-F238E27FC236}">
                    <a16:creationId xmlns:a16="http://schemas.microsoft.com/office/drawing/2014/main" xmlns="" id="{4BCC3DD6-8687-4977-939B-6D027443A4B4}"/>
                  </a:ext>
                </a:extLst>
              </p:cNvPr>
              <p:cNvSpPr>
                <a:spLocks noChangeArrowheads="1"/>
              </p:cNvSpPr>
              <p:nvPr/>
            </p:nvSpPr>
            <p:spPr bwMode="auto">
              <a:xfrm>
                <a:off x="5853" y="1929"/>
                <a:ext cx="16" cy="52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3" name="Oval 58">
                <a:extLst>
                  <a:ext uri="{FF2B5EF4-FFF2-40B4-BE49-F238E27FC236}">
                    <a16:creationId xmlns:a16="http://schemas.microsoft.com/office/drawing/2014/main" xmlns="" id="{05DDAE2A-3606-4F36-B0E0-795BA140FCEB}"/>
                  </a:ext>
                </a:extLst>
              </p:cNvPr>
              <p:cNvSpPr>
                <a:spLocks noChangeArrowheads="1"/>
              </p:cNvSpPr>
              <p:nvPr/>
            </p:nvSpPr>
            <p:spPr bwMode="auto">
              <a:xfrm>
                <a:off x="5765" y="1761"/>
                <a:ext cx="191" cy="219"/>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4" name="Freeform 59">
                <a:extLst>
                  <a:ext uri="{FF2B5EF4-FFF2-40B4-BE49-F238E27FC236}">
                    <a16:creationId xmlns:a16="http://schemas.microsoft.com/office/drawing/2014/main" xmlns="" id="{601F7091-314D-4044-9C28-408BA47F82FF}"/>
                  </a:ext>
                </a:extLst>
              </p:cNvPr>
              <p:cNvSpPr>
                <a:spLocks/>
              </p:cNvSpPr>
              <p:nvPr/>
            </p:nvSpPr>
            <p:spPr bwMode="auto">
              <a:xfrm>
                <a:off x="5767" y="2005"/>
                <a:ext cx="99"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5" name="Freeform 60">
                <a:extLst>
                  <a:ext uri="{FF2B5EF4-FFF2-40B4-BE49-F238E27FC236}">
                    <a16:creationId xmlns:a16="http://schemas.microsoft.com/office/drawing/2014/main" xmlns="" id="{AB78975F-BD41-4C50-8DDA-71CA7DE6D005}"/>
                  </a:ext>
                </a:extLst>
              </p:cNvPr>
              <p:cNvSpPr>
                <a:spLocks/>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6" name="Freeform 61">
                <a:extLst>
                  <a:ext uri="{FF2B5EF4-FFF2-40B4-BE49-F238E27FC236}">
                    <a16:creationId xmlns:a16="http://schemas.microsoft.com/office/drawing/2014/main" xmlns="" id="{D4F4F130-439C-4FE9-93AC-2F02A0393F19}"/>
                  </a:ext>
                </a:extLst>
              </p:cNvPr>
              <p:cNvSpPr>
                <a:spLocks/>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7" name="Freeform 62">
                <a:extLst>
                  <a:ext uri="{FF2B5EF4-FFF2-40B4-BE49-F238E27FC236}">
                    <a16:creationId xmlns:a16="http://schemas.microsoft.com/office/drawing/2014/main" xmlns="" id="{8AD92ED7-0941-45AA-A664-094B812A9EA2}"/>
                  </a:ext>
                </a:extLst>
              </p:cNvPr>
              <p:cNvSpPr>
                <a:spLocks/>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8" name="Freeform 63">
                <a:extLst>
                  <a:ext uri="{FF2B5EF4-FFF2-40B4-BE49-F238E27FC236}">
                    <a16:creationId xmlns:a16="http://schemas.microsoft.com/office/drawing/2014/main" xmlns="" id="{F9F673BC-E913-43D8-8CDE-7A0946C34DF7}"/>
                  </a:ext>
                </a:extLst>
              </p:cNvPr>
              <p:cNvSpPr>
                <a:spLocks/>
              </p:cNvSpPr>
              <p:nvPr/>
            </p:nvSpPr>
            <p:spPr bwMode="auto">
              <a:xfrm>
                <a:off x="5767" y="2133"/>
                <a:ext cx="99" cy="84"/>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9" name="Freeform 64">
                <a:extLst>
                  <a:ext uri="{FF2B5EF4-FFF2-40B4-BE49-F238E27FC236}">
                    <a16:creationId xmlns:a16="http://schemas.microsoft.com/office/drawing/2014/main" xmlns="" id="{9099B87F-6B08-46A2-A4C8-4CD9EBA0CE4B}"/>
                  </a:ext>
                </a:extLst>
              </p:cNvPr>
              <p:cNvSpPr>
                <a:spLocks/>
              </p:cNvSpPr>
              <p:nvPr/>
            </p:nvSpPr>
            <p:spPr bwMode="auto">
              <a:xfrm>
                <a:off x="5701" y="2068"/>
                <a:ext cx="119" cy="123"/>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0" name="Freeform 65">
                <a:extLst>
                  <a:ext uri="{FF2B5EF4-FFF2-40B4-BE49-F238E27FC236}">
                    <a16:creationId xmlns:a16="http://schemas.microsoft.com/office/drawing/2014/main" xmlns="" id="{7B579D7D-0705-476C-87EA-2E2AD49A5801}"/>
                  </a:ext>
                </a:extLst>
              </p:cNvPr>
              <p:cNvSpPr>
                <a:spLocks/>
              </p:cNvSpPr>
              <p:nvPr/>
            </p:nvSpPr>
            <p:spPr bwMode="auto">
              <a:xfrm>
                <a:off x="5857" y="2133"/>
                <a:ext cx="99" cy="84"/>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1" name="Freeform 66">
                <a:extLst>
                  <a:ext uri="{FF2B5EF4-FFF2-40B4-BE49-F238E27FC236}">
                    <a16:creationId xmlns:a16="http://schemas.microsoft.com/office/drawing/2014/main" xmlns="" id="{C0C22477-30A6-4C28-913D-015D6A9320A8}"/>
                  </a:ext>
                </a:extLst>
              </p:cNvPr>
              <p:cNvSpPr>
                <a:spLocks/>
              </p:cNvSpPr>
              <p:nvPr/>
            </p:nvSpPr>
            <p:spPr bwMode="auto">
              <a:xfrm>
                <a:off x="5903" y="2068"/>
                <a:ext cx="118" cy="123"/>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2" name="Freeform 67">
                <a:extLst>
                  <a:ext uri="{FF2B5EF4-FFF2-40B4-BE49-F238E27FC236}">
                    <a16:creationId xmlns:a16="http://schemas.microsoft.com/office/drawing/2014/main" xmlns="" id="{C2B75C4E-C155-4819-B18F-F448B77DA00D}"/>
                  </a:ext>
                </a:extLst>
              </p:cNvPr>
              <p:cNvSpPr>
                <a:spLocks/>
              </p:cNvSpPr>
              <p:nvPr/>
            </p:nvSpPr>
            <p:spPr bwMode="auto">
              <a:xfrm>
                <a:off x="2021" y="2108"/>
                <a:ext cx="138"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3" name="Freeform 68">
                <a:extLst>
                  <a:ext uri="{FF2B5EF4-FFF2-40B4-BE49-F238E27FC236}">
                    <a16:creationId xmlns:a16="http://schemas.microsoft.com/office/drawing/2014/main" xmlns="" id="{205D5217-D50C-4A37-AE1F-7F6790006837}"/>
                  </a:ext>
                </a:extLst>
              </p:cNvPr>
              <p:cNvSpPr>
                <a:spLocks/>
              </p:cNvSpPr>
              <p:nvPr/>
            </p:nvSpPr>
            <p:spPr bwMode="auto">
              <a:xfrm>
                <a:off x="2145" y="2159"/>
                <a:ext cx="111" cy="88"/>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4" name="Rectangle 69">
                <a:extLst>
                  <a:ext uri="{FF2B5EF4-FFF2-40B4-BE49-F238E27FC236}">
                    <a16:creationId xmlns:a16="http://schemas.microsoft.com/office/drawing/2014/main" xmlns="" id="{9ACAC9B1-64E6-4C1A-9DA3-0BEA3C0AAEE4}"/>
                  </a:ext>
                </a:extLst>
              </p:cNvPr>
              <p:cNvSpPr>
                <a:spLocks noChangeArrowheads="1"/>
              </p:cNvSpPr>
              <p:nvPr/>
            </p:nvSpPr>
            <p:spPr bwMode="auto">
              <a:xfrm>
                <a:off x="2141"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5" name="Freeform 70">
                <a:extLst>
                  <a:ext uri="{FF2B5EF4-FFF2-40B4-BE49-F238E27FC236}">
                    <a16:creationId xmlns:a16="http://schemas.microsoft.com/office/drawing/2014/main" xmlns="" id="{85554650-85E1-412E-A6B0-BC029222EEAB}"/>
                  </a:ext>
                </a:extLst>
              </p:cNvPr>
              <p:cNvSpPr>
                <a:spLocks/>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6" name="Freeform 71">
                <a:extLst>
                  <a:ext uri="{FF2B5EF4-FFF2-40B4-BE49-F238E27FC236}">
                    <a16:creationId xmlns:a16="http://schemas.microsoft.com/office/drawing/2014/main" xmlns="" id="{B38D65B8-AF49-440A-85B4-6309D533991C}"/>
                  </a:ext>
                </a:extLst>
              </p:cNvPr>
              <p:cNvSpPr>
                <a:spLocks/>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7" name="Freeform 72">
                <a:extLst>
                  <a:ext uri="{FF2B5EF4-FFF2-40B4-BE49-F238E27FC236}">
                    <a16:creationId xmlns:a16="http://schemas.microsoft.com/office/drawing/2014/main" xmlns="" id="{34F8F60E-74A2-443F-96C2-304151AE556C}"/>
                  </a:ext>
                </a:extLst>
              </p:cNvPr>
              <p:cNvSpPr>
                <a:spLocks/>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8" name="Freeform 73">
                <a:extLst>
                  <a:ext uri="{FF2B5EF4-FFF2-40B4-BE49-F238E27FC236}">
                    <a16:creationId xmlns:a16="http://schemas.microsoft.com/office/drawing/2014/main" xmlns="" id="{883C559E-E24B-4E11-BEE3-979ACECBB5F2}"/>
                  </a:ext>
                </a:extLst>
              </p:cNvPr>
              <p:cNvSpPr>
                <a:spLocks/>
              </p:cNvSpPr>
              <p:nvPr/>
            </p:nvSpPr>
            <p:spPr bwMode="auto">
              <a:xfrm>
                <a:off x="2143" y="1936"/>
                <a:ext cx="133" cy="65"/>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9" name="Freeform 74">
                <a:extLst>
                  <a:ext uri="{FF2B5EF4-FFF2-40B4-BE49-F238E27FC236}">
                    <a16:creationId xmlns:a16="http://schemas.microsoft.com/office/drawing/2014/main" xmlns="" id="{B2512790-88BD-4F91-86AF-7DE641D01C2D}"/>
                  </a:ext>
                </a:extLst>
              </p:cNvPr>
              <p:cNvSpPr>
                <a:spLocks/>
              </p:cNvSpPr>
              <p:nvPr/>
            </p:nvSpPr>
            <p:spPr bwMode="auto">
              <a:xfrm>
                <a:off x="2062" y="1836"/>
                <a:ext cx="97"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0" name="Freeform 75">
                <a:extLst>
                  <a:ext uri="{FF2B5EF4-FFF2-40B4-BE49-F238E27FC236}">
                    <a16:creationId xmlns:a16="http://schemas.microsoft.com/office/drawing/2014/main" xmlns="" id="{48F968EF-6193-4545-B48F-7C2BC8F0BF0B}"/>
                  </a:ext>
                </a:extLst>
              </p:cNvPr>
              <p:cNvSpPr>
                <a:spLocks/>
              </p:cNvSpPr>
              <p:nvPr/>
            </p:nvSpPr>
            <p:spPr bwMode="auto">
              <a:xfrm>
                <a:off x="2134" y="1947"/>
                <a:ext cx="96" cy="126"/>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1" name="Freeform 76">
                <a:extLst>
                  <a:ext uri="{FF2B5EF4-FFF2-40B4-BE49-F238E27FC236}">
                    <a16:creationId xmlns:a16="http://schemas.microsoft.com/office/drawing/2014/main" xmlns="" id="{DBFFFD6A-2695-4CC4-8B3D-024056D12E39}"/>
                  </a:ext>
                </a:extLst>
              </p:cNvPr>
              <p:cNvSpPr>
                <a:spLocks/>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2" name="Freeform 77">
                <a:extLst>
                  <a:ext uri="{FF2B5EF4-FFF2-40B4-BE49-F238E27FC236}">
                    <a16:creationId xmlns:a16="http://schemas.microsoft.com/office/drawing/2014/main" xmlns="" id="{7690E13A-2857-4C64-8B3B-6A47FD5C03B8}"/>
                  </a:ext>
                </a:extLst>
              </p:cNvPr>
              <p:cNvSpPr>
                <a:spLocks/>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3" name="Freeform 78">
                <a:extLst>
                  <a:ext uri="{FF2B5EF4-FFF2-40B4-BE49-F238E27FC236}">
                    <a16:creationId xmlns:a16="http://schemas.microsoft.com/office/drawing/2014/main" xmlns="" id="{896BEA30-0B65-473D-8833-5D09896624E1}"/>
                  </a:ext>
                </a:extLst>
              </p:cNvPr>
              <p:cNvSpPr>
                <a:spLocks/>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4" name="Freeform 79">
                <a:extLst>
                  <a:ext uri="{FF2B5EF4-FFF2-40B4-BE49-F238E27FC236}">
                    <a16:creationId xmlns:a16="http://schemas.microsoft.com/office/drawing/2014/main" xmlns="" id="{89C072FF-26E3-4CB7-A6EF-334203C6F256}"/>
                  </a:ext>
                </a:extLst>
              </p:cNvPr>
              <p:cNvSpPr>
                <a:spLocks/>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5" name="Freeform 80">
                <a:extLst>
                  <a:ext uri="{FF2B5EF4-FFF2-40B4-BE49-F238E27FC236}">
                    <a16:creationId xmlns:a16="http://schemas.microsoft.com/office/drawing/2014/main" xmlns="" id="{D221F439-A46B-4ED1-BAB1-25B09EDF6B51}"/>
                  </a:ext>
                </a:extLst>
              </p:cNvPr>
              <p:cNvSpPr>
                <a:spLocks/>
              </p:cNvSpPr>
              <p:nvPr/>
            </p:nvSpPr>
            <p:spPr bwMode="auto">
              <a:xfrm>
                <a:off x="2016" y="1936"/>
                <a:ext cx="134" cy="65"/>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6" name="Freeform 81">
                <a:extLst>
                  <a:ext uri="{FF2B5EF4-FFF2-40B4-BE49-F238E27FC236}">
                    <a16:creationId xmlns:a16="http://schemas.microsoft.com/office/drawing/2014/main" xmlns="" id="{A219146B-4664-46CF-961E-B7F5D1F3FC29}"/>
                  </a:ext>
                </a:extLst>
              </p:cNvPr>
              <p:cNvSpPr>
                <a:spLocks/>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7" name="Freeform 82">
                <a:extLst>
                  <a:ext uri="{FF2B5EF4-FFF2-40B4-BE49-F238E27FC236}">
                    <a16:creationId xmlns:a16="http://schemas.microsoft.com/office/drawing/2014/main" xmlns="" id="{6C6EADDF-A300-4172-A5EE-311D17CE629B}"/>
                  </a:ext>
                </a:extLst>
              </p:cNvPr>
              <p:cNvSpPr>
                <a:spLocks/>
              </p:cNvSpPr>
              <p:nvPr/>
            </p:nvSpPr>
            <p:spPr bwMode="auto">
              <a:xfrm>
                <a:off x="2028" y="1871"/>
                <a:ext cx="126"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8" name="Freeform 83">
                <a:extLst>
                  <a:ext uri="{FF2B5EF4-FFF2-40B4-BE49-F238E27FC236}">
                    <a16:creationId xmlns:a16="http://schemas.microsoft.com/office/drawing/2014/main" xmlns="" id="{1A53CE1F-0211-4DFF-8F99-A1FB0BA07145}"/>
                  </a:ext>
                </a:extLst>
              </p:cNvPr>
              <p:cNvSpPr>
                <a:spLocks/>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9" name="Freeform 84">
                <a:extLst>
                  <a:ext uri="{FF2B5EF4-FFF2-40B4-BE49-F238E27FC236}">
                    <a16:creationId xmlns:a16="http://schemas.microsoft.com/office/drawing/2014/main" xmlns="" id="{C33608AA-C616-45D5-B364-7C0E005F2A8F}"/>
                  </a:ext>
                </a:extLst>
              </p:cNvPr>
              <p:cNvSpPr>
                <a:spLocks/>
              </p:cNvSpPr>
              <p:nvPr/>
            </p:nvSpPr>
            <p:spPr bwMode="auto">
              <a:xfrm>
                <a:off x="2064" y="1947"/>
                <a:ext cx="95" cy="126"/>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0" name="Freeform 85">
                <a:extLst>
                  <a:ext uri="{FF2B5EF4-FFF2-40B4-BE49-F238E27FC236}">
                    <a16:creationId xmlns:a16="http://schemas.microsoft.com/office/drawing/2014/main" xmlns="" id="{1B407384-E041-4D0D-AF5A-AAA664710211}"/>
                  </a:ext>
                </a:extLst>
              </p:cNvPr>
              <p:cNvSpPr>
                <a:spLocks/>
              </p:cNvSpPr>
              <p:nvPr/>
            </p:nvSpPr>
            <p:spPr bwMode="auto">
              <a:xfrm>
                <a:off x="2134" y="1836"/>
                <a:ext cx="94" cy="125"/>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1" name="Freeform 86">
                <a:extLst>
                  <a:ext uri="{FF2B5EF4-FFF2-40B4-BE49-F238E27FC236}">
                    <a16:creationId xmlns:a16="http://schemas.microsoft.com/office/drawing/2014/main" xmlns="" id="{D028043D-09DF-4EE9-9D93-BF5DBB67DDB4}"/>
                  </a:ext>
                </a:extLst>
              </p:cNvPr>
              <p:cNvSpPr>
                <a:spLocks/>
              </p:cNvSpPr>
              <p:nvPr/>
            </p:nvSpPr>
            <p:spPr bwMode="auto">
              <a:xfrm>
                <a:off x="2101" y="1910"/>
                <a:ext cx="90" cy="88"/>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2" name="Freeform 87">
                <a:extLst>
                  <a:ext uri="{FF2B5EF4-FFF2-40B4-BE49-F238E27FC236}">
                    <a16:creationId xmlns:a16="http://schemas.microsoft.com/office/drawing/2014/main" xmlns="" id="{D726B283-5465-4290-BE45-2C0DB56452B3}"/>
                  </a:ext>
                </a:extLst>
              </p:cNvPr>
              <p:cNvSpPr>
                <a:spLocks/>
              </p:cNvSpPr>
              <p:nvPr/>
            </p:nvSpPr>
            <p:spPr bwMode="auto">
              <a:xfrm>
                <a:off x="3836" y="2115"/>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3" name="Freeform 88">
                <a:extLst>
                  <a:ext uri="{FF2B5EF4-FFF2-40B4-BE49-F238E27FC236}">
                    <a16:creationId xmlns:a16="http://schemas.microsoft.com/office/drawing/2014/main" xmlns="" id="{2A22FF00-B843-483E-9CE3-A8CDD22F43A3}"/>
                  </a:ext>
                </a:extLst>
              </p:cNvPr>
              <p:cNvSpPr>
                <a:spLocks/>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4" name="Rectangle 89">
                <a:extLst>
                  <a:ext uri="{FF2B5EF4-FFF2-40B4-BE49-F238E27FC236}">
                    <a16:creationId xmlns:a16="http://schemas.microsoft.com/office/drawing/2014/main" xmlns="" id="{A9008DD5-92BA-4F36-AB8C-EB875375596E}"/>
                  </a:ext>
                </a:extLst>
              </p:cNvPr>
              <p:cNvSpPr>
                <a:spLocks noChangeArrowheads="1"/>
              </p:cNvSpPr>
              <p:nvPr/>
            </p:nvSpPr>
            <p:spPr bwMode="auto">
              <a:xfrm>
                <a:off x="3956" y="2052"/>
                <a:ext cx="9" cy="381"/>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5" name="Freeform 90">
                <a:extLst>
                  <a:ext uri="{FF2B5EF4-FFF2-40B4-BE49-F238E27FC236}">
                    <a16:creationId xmlns:a16="http://schemas.microsoft.com/office/drawing/2014/main" xmlns="" id="{9B5B219D-17AE-4B82-82C3-6A6FB0C210B0}"/>
                  </a:ext>
                </a:extLst>
              </p:cNvPr>
              <p:cNvSpPr>
                <a:spLocks/>
              </p:cNvSpPr>
              <p:nvPr/>
            </p:nvSpPr>
            <p:spPr bwMode="auto">
              <a:xfrm>
                <a:off x="3942" y="1829"/>
                <a:ext cx="65"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6" name="Freeform 91">
                <a:extLst>
                  <a:ext uri="{FF2B5EF4-FFF2-40B4-BE49-F238E27FC236}">
                    <a16:creationId xmlns:a16="http://schemas.microsoft.com/office/drawing/2014/main" xmlns="" id="{D0DCB3C9-3170-4139-88ED-607C154C1D23}"/>
                  </a:ext>
                </a:extLst>
              </p:cNvPr>
              <p:cNvSpPr>
                <a:spLocks/>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7" name="Freeform 92">
                <a:extLst>
                  <a:ext uri="{FF2B5EF4-FFF2-40B4-BE49-F238E27FC236}">
                    <a16:creationId xmlns:a16="http://schemas.microsoft.com/office/drawing/2014/main" xmlns="" id="{E7C92802-680D-4D66-8730-3D917ED9D8B4}"/>
                  </a:ext>
                </a:extLst>
              </p:cNvPr>
              <p:cNvSpPr>
                <a:spLocks/>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8" name="Freeform 93">
                <a:extLst>
                  <a:ext uri="{FF2B5EF4-FFF2-40B4-BE49-F238E27FC236}">
                    <a16:creationId xmlns:a16="http://schemas.microsoft.com/office/drawing/2014/main" xmlns="" id="{A1651E47-DF5B-4A90-99AF-48D8EDFDEFB8}"/>
                  </a:ext>
                </a:extLst>
              </p:cNvPr>
              <p:cNvSpPr>
                <a:spLocks/>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9" name="Freeform 94">
                <a:extLst>
                  <a:ext uri="{FF2B5EF4-FFF2-40B4-BE49-F238E27FC236}">
                    <a16:creationId xmlns:a16="http://schemas.microsoft.com/office/drawing/2014/main" xmlns="" id="{B7A1F926-FB3D-4CC8-9AA9-DD042B989EE4}"/>
                  </a:ext>
                </a:extLst>
              </p:cNvPr>
              <p:cNvSpPr>
                <a:spLocks/>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0" name="Freeform 95">
                <a:extLst>
                  <a:ext uri="{FF2B5EF4-FFF2-40B4-BE49-F238E27FC236}">
                    <a16:creationId xmlns:a16="http://schemas.microsoft.com/office/drawing/2014/main" xmlns="" id="{7C2F043A-E8BA-4BF2-A474-953F731F8156}"/>
                  </a:ext>
                </a:extLst>
              </p:cNvPr>
              <p:cNvSpPr>
                <a:spLocks/>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1" name="Freeform 96">
                <a:extLst>
                  <a:ext uri="{FF2B5EF4-FFF2-40B4-BE49-F238E27FC236}">
                    <a16:creationId xmlns:a16="http://schemas.microsoft.com/office/drawing/2014/main" xmlns="" id="{63F86DB5-3E72-4214-8E99-76A9B657BFDF}"/>
                  </a:ext>
                </a:extLst>
              </p:cNvPr>
              <p:cNvSpPr>
                <a:spLocks/>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2" name="Freeform 97">
                <a:extLst>
                  <a:ext uri="{FF2B5EF4-FFF2-40B4-BE49-F238E27FC236}">
                    <a16:creationId xmlns:a16="http://schemas.microsoft.com/office/drawing/2014/main" xmlns="" id="{C0986A04-0094-4E7E-966D-A1480CF82B97}"/>
                  </a:ext>
                </a:extLst>
              </p:cNvPr>
              <p:cNvSpPr>
                <a:spLocks/>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3" name="Freeform 98">
                <a:extLst>
                  <a:ext uri="{FF2B5EF4-FFF2-40B4-BE49-F238E27FC236}">
                    <a16:creationId xmlns:a16="http://schemas.microsoft.com/office/drawing/2014/main" xmlns="" id="{13C08577-A1DE-4655-8F50-19BE372C97C3}"/>
                  </a:ext>
                </a:extLst>
              </p:cNvPr>
              <p:cNvSpPr>
                <a:spLocks/>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4" name="Freeform 99">
                <a:extLst>
                  <a:ext uri="{FF2B5EF4-FFF2-40B4-BE49-F238E27FC236}">
                    <a16:creationId xmlns:a16="http://schemas.microsoft.com/office/drawing/2014/main" xmlns="" id="{9BBD72A1-51E0-4123-9372-85AEF838B56B}"/>
                  </a:ext>
                </a:extLst>
              </p:cNvPr>
              <p:cNvSpPr>
                <a:spLocks/>
              </p:cNvSpPr>
              <p:nvPr/>
            </p:nvSpPr>
            <p:spPr bwMode="auto">
              <a:xfrm>
                <a:off x="3942" y="1959"/>
                <a:ext cx="65"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5" name="Freeform 100">
                <a:extLst>
                  <a:ext uri="{FF2B5EF4-FFF2-40B4-BE49-F238E27FC236}">
                    <a16:creationId xmlns:a16="http://schemas.microsoft.com/office/drawing/2014/main" xmlns="" id="{89819C5F-EEC0-47F7-9DB0-1371F875C1AE}"/>
                  </a:ext>
                </a:extLst>
              </p:cNvPr>
              <p:cNvSpPr>
                <a:spLocks/>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6" name="Freeform 101">
                <a:extLst>
                  <a:ext uri="{FF2B5EF4-FFF2-40B4-BE49-F238E27FC236}">
                    <a16:creationId xmlns:a16="http://schemas.microsoft.com/office/drawing/2014/main" xmlns="" id="{B7445721-8888-476C-96A9-B7F11A004855}"/>
                  </a:ext>
                </a:extLst>
              </p:cNvPr>
              <p:cNvSpPr>
                <a:spLocks/>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7" name="Freeform 102">
                <a:extLst>
                  <a:ext uri="{FF2B5EF4-FFF2-40B4-BE49-F238E27FC236}">
                    <a16:creationId xmlns:a16="http://schemas.microsoft.com/office/drawing/2014/main" xmlns="" id="{F520EB80-E939-41BD-8AD0-032B7FE81A1D}"/>
                  </a:ext>
                </a:extLst>
              </p:cNvPr>
              <p:cNvSpPr>
                <a:spLocks/>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8" name="Freeform 103">
                <a:extLst>
                  <a:ext uri="{FF2B5EF4-FFF2-40B4-BE49-F238E27FC236}">
                    <a16:creationId xmlns:a16="http://schemas.microsoft.com/office/drawing/2014/main" xmlns="" id="{C61DFD00-B1E9-48DD-9737-3C9EA4A7AE85}"/>
                  </a:ext>
                </a:extLst>
              </p:cNvPr>
              <p:cNvSpPr>
                <a:spLocks/>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9" name="Freeform 104">
                <a:extLst>
                  <a:ext uri="{FF2B5EF4-FFF2-40B4-BE49-F238E27FC236}">
                    <a16:creationId xmlns:a16="http://schemas.microsoft.com/office/drawing/2014/main" xmlns="" id="{B4CEFF44-D42C-47FA-A6B1-65181F6FF6C5}"/>
                  </a:ext>
                </a:extLst>
              </p:cNvPr>
              <p:cNvSpPr>
                <a:spLocks/>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0" name="Freeform 105">
                <a:extLst>
                  <a:ext uri="{FF2B5EF4-FFF2-40B4-BE49-F238E27FC236}">
                    <a16:creationId xmlns:a16="http://schemas.microsoft.com/office/drawing/2014/main" xmlns="" id="{5F407F26-E4E4-4F3A-9CFE-2487EA5B856C}"/>
                  </a:ext>
                </a:extLst>
              </p:cNvPr>
              <p:cNvSpPr>
                <a:spLocks/>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1" name="Freeform 106">
                <a:extLst>
                  <a:ext uri="{FF2B5EF4-FFF2-40B4-BE49-F238E27FC236}">
                    <a16:creationId xmlns:a16="http://schemas.microsoft.com/office/drawing/2014/main" xmlns="" id="{37EC5FCB-DC9F-4009-A531-D0D7F65913C0}"/>
                  </a:ext>
                </a:extLst>
              </p:cNvPr>
              <p:cNvSpPr>
                <a:spLocks/>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2" name="Freeform 107">
                <a:extLst>
                  <a:ext uri="{FF2B5EF4-FFF2-40B4-BE49-F238E27FC236}">
                    <a16:creationId xmlns:a16="http://schemas.microsoft.com/office/drawing/2014/main" xmlns="" id="{8CCB91BC-C7F5-4284-80EF-2A4DE62B0201}"/>
                  </a:ext>
                </a:extLst>
              </p:cNvPr>
              <p:cNvSpPr>
                <a:spLocks/>
              </p:cNvSpPr>
              <p:nvPr/>
            </p:nvSpPr>
            <p:spPr bwMode="auto">
              <a:xfrm>
                <a:off x="5254" y="2075"/>
                <a:ext cx="138"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3" name="Freeform 108">
                <a:extLst>
                  <a:ext uri="{FF2B5EF4-FFF2-40B4-BE49-F238E27FC236}">
                    <a16:creationId xmlns:a16="http://schemas.microsoft.com/office/drawing/2014/main" xmlns="" id="{E5A39129-723D-4258-A6E0-90C06C933CB6}"/>
                  </a:ext>
                </a:extLst>
              </p:cNvPr>
              <p:cNvSpPr>
                <a:spLocks/>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4" name="Rectangle 109">
                <a:extLst>
                  <a:ext uri="{FF2B5EF4-FFF2-40B4-BE49-F238E27FC236}">
                    <a16:creationId xmlns:a16="http://schemas.microsoft.com/office/drawing/2014/main" xmlns="" id="{601B0D52-C333-45EA-AFF9-3E19E4175679}"/>
                  </a:ext>
                </a:extLst>
              </p:cNvPr>
              <p:cNvSpPr>
                <a:spLocks noChangeArrowheads="1"/>
              </p:cNvSpPr>
              <p:nvPr/>
            </p:nvSpPr>
            <p:spPr bwMode="auto">
              <a:xfrm>
                <a:off x="5373" y="2010"/>
                <a:ext cx="12" cy="38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5" name="Freeform 110">
                <a:extLst>
                  <a:ext uri="{FF2B5EF4-FFF2-40B4-BE49-F238E27FC236}">
                    <a16:creationId xmlns:a16="http://schemas.microsoft.com/office/drawing/2014/main" xmlns="" id="{C0C2CCC7-F5A2-411D-8D15-AAA4BD7FB773}"/>
                  </a:ext>
                </a:extLst>
              </p:cNvPr>
              <p:cNvSpPr>
                <a:spLocks/>
              </p:cNvSpPr>
              <p:nvPr/>
            </p:nvSpPr>
            <p:spPr bwMode="auto">
              <a:xfrm>
                <a:off x="5360" y="1789"/>
                <a:ext cx="64" cy="135"/>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6" name="Freeform 111">
                <a:extLst>
                  <a:ext uri="{FF2B5EF4-FFF2-40B4-BE49-F238E27FC236}">
                    <a16:creationId xmlns:a16="http://schemas.microsoft.com/office/drawing/2014/main" xmlns="" id="{836CEE18-4E52-47D6-9DFB-B1C7450C3BA9}"/>
                  </a:ext>
                </a:extLst>
              </p:cNvPr>
              <p:cNvSpPr>
                <a:spLocks/>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7" name="Freeform 112">
                <a:extLst>
                  <a:ext uri="{FF2B5EF4-FFF2-40B4-BE49-F238E27FC236}">
                    <a16:creationId xmlns:a16="http://schemas.microsoft.com/office/drawing/2014/main" xmlns="" id="{8A277518-BD6A-472F-99D9-CA441F320992}"/>
                  </a:ext>
                </a:extLst>
              </p:cNvPr>
              <p:cNvSpPr>
                <a:spLocks/>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8" name="Freeform 113">
                <a:extLst>
                  <a:ext uri="{FF2B5EF4-FFF2-40B4-BE49-F238E27FC236}">
                    <a16:creationId xmlns:a16="http://schemas.microsoft.com/office/drawing/2014/main" xmlns="" id="{C3113B2E-E3BD-431A-9687-F096350134D4}"/>
                  </a:ext>
                </a:extLst>
              </p:cNvPr>
              <p:cNvSpPr>
                <a:spLocks/>
              </p:cNvSpPr>
              <p:nvPr/>
            </p:nvSpPr>
            <p:spPr bwMode="auto">
              <a:xfrm>
                <a:off x="5376" y="190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9" name="Freeform 114">
                <a:extLst>
                  <a:ext uri="{FF2B5EF4-FFF2-40B4-BE49-F238E27FC236}">
                    <a16:creationId xmlns:a16="http://schemas.microsoft.com/office/drawing/2014/main" xmlns="" id="{D3C95FA1-B953-4534-9417-A99C4F9025F0}"/>
                  </a:ext>
                </a:extLst>
              </p:cNvPr>
              <p:cNvSpPr>
                <a:spLocks/>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0" name="Freeform 115">
                <a:extLst>
                  <a:ext uri="{FF2B5EF4-FFF2-40B4-BE49-F238E27FC236}">
                    <a16:creationId xmlns:a16="http://schemas.microsoft.com/office/drawing/2014/main" xmlns="" id="{A803FFC8-97B4-41FB-A3DC-3FBCC19D4A27}"/>
                  </a:ext>
                </a:extLst>
              </p:cNvPr>
              <p:cNvSpPr>
                <a:spLocks/>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1" name="Freeform 116">
                <a:extLst>
                  <a:ext uri="{FF2B5EF4-FFF2-40B4-BE49-F238E27FC236}">
                    <a16:creationId xmlns:a16="http://schemas.microsoft.com/office/drawing/2014/main" xmlns="" id="{A9F1F19A-51FC-451F-AD13-21FDD0D9513F}"/>
                  </a:ext>
                </a:extLst>
              </p:cNvPr>
              <p:cNvSpPr>
                <a:spLocks/>
              </p:cNvSpPr>
              <p:nvPr/>
            </p:nvSpPr>
            <p:spPr bwMode="auto">
              <a:xfrm>
                <a:off x="5260" y="1910"/>
                <a:ext cx="127"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2" name="Freeform 117">
                <a:extLst>
                  <a:ext uri="{FF2B5EF4-FFF2-40B4-BE49-F238E27FC236}">
                    <a16:creationId xmlns:a16="http://schemas.microsoft.com/office/drawing/2014/main" xmlns="" id="{6172557C-0CA3-4344-B623-6C10FBF801E1}"/>
                  </a:ext>
                </a:extLst>
              </p:cNvPr>
              <p:cNvSpPr>
                <a:spLocks/>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3" name="Freeform 118">
                <a:extLst>
                  <a:ext uri="{FF2B5EF4-FFF2-40B4-BE49-F238E27FC236}">
                    <a16:creationId xmlns:a16="http://schemas.microsoft.com/office/drawing/2014/main" xmlns="" id="{8984F3C0-FBC0-46F6-AE9E-764BF6C738D4}"/>
                  </a:ext>
                </a:extLst>
              </p:cNvPr>
              <p:cNvSpPr>
                <a:spLocks/>
              </p:cNvSpPr>
              <p:nvPr/>
            </p:nvSpPr>
            <p:spPr bwMode="auto">
              <a:xfrm>
                <a:off x="5332" y="1789"/>
                <a:ext cx="64" cy="135"/>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4" name="Freeform 119">
                <a:extLst>
                  <a:ext uri="{FF2B5EF4-FFF2-40B4-BE49-F238E27FC236}">
                    <a16:creationId xmlns:a16="http://schemas.microsoft.com/office/drawing/2014/main" xmlns="" id="{386DF36E-E3D4-477E-AE4E-086B7CDCAF91}"/>
                  </a:ext>
                </a:extLst>
              </p:cNvPr>
              <p:cNvSpPr>
                <a:spLocks/>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5" name="Freeform 120">
                <a:extLst>
                  <a:ext uri="{FF2B5EF4-FFF2-40B4-BE49-F238E27FC236}">
                    <a16:creationId xmlns:a16="http://schemas.microsoft.com/office/drawing/2014/main" xmlns="" id="{2825A8E7-FAD5-40AC-8695-F0260206A16C}"/>
                  </a:ext>
                </a:extLst>
              </p:cNvPr>
              <p:cNvSpPr>
                <a:spLocks/>
              </p:cNvSpPr>
              <p:nvPr/>
            </p:nvSpPr>
            <p:spPr bwMode="auto">
              <a:xfrm>
                <a:off x="5249" y="1903"/>
                <a:ext cx="134" cy="65"/>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6" name="Freeform 121">
                <a:extLst>
                  <a:ext uri="{FF2B5EF4-FFF2-40B4-BE49-F238E27FC236}">
                    <a16:creationId xmlns:a16="http://schemas.microsoft.com/office/drawing/2014/main" xmlns="" id="{FC043736-BEF7-4BD9-8006-380D67EEB893}"/>
                  </a:ext>
                </a:extLst>
              </p:cNvPr>
              <p:cNvSpPr>
                <a:spLocks/>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7" name="Freeform 122">
                <a:extLst>
                  <a:ext uri="{FF2B5EF4-FFF2-40B4-BE49-F238E27FC236}">
                    <a16:creationId xmlns:a16="http://schemas.microsoft.com/office/drawing/2014/main" xmlns="" id="{76A428C0-E341-4CA2-82B1-05EC3F8E2BF1}"/>
                  </a:ext>
                </a:extLst>
              </p:cNvPr>
              <p:cNvSpPr>
                <a:spLocks/>
              </p:cNvSpPr>
              <p:nvPr/>
            </p:nvSpPr>
            <p:spPr bwMode="auto">
              <a:xfrm>
                <a:off x="5260" y="1838"/>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8" name="Freeform 123">
                <a:extLst>
                  <a:ext uri="{FF2B5EF4-FFF2-40B4-BE49-F238E27FC236}">
                    <a16:creationId xmlns:a16="http://schemas.microsoft.com/office/drawing/2014/main" xmlns="" id="{F287FBEB-F1E2-4897-B52C-ACB40C9DF730}"/>
                  </a:ext>
                </a:extLst>
              </p:cNvPr>
              <p:cNvSpPr>
                <a:spLocks/>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9" name="Freeform 124">
                <a:extLst>
                  <a:ext uri="{FF2B5EF4-FFF2-40B4-BE49-F238E27FC236}">
                    <a16:creationId xmlns:a16="http://schemas.microsoft.com/office/drawing/2014/main" xmlns="" id="{9F93D0E5-D554-4902-9504-112501E1C6FD}"/>
                  </a:ext>
                </a:extLst>
              </p:cNvPr>
              <p:cNvSpPr>
                <a:spLocks/>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0" name="Freeform 125">
                <a:extLst>
                  <a:ext uri="{FF2B5EF4-FFF2-40B4-BE49-F238E27FC236}">
                    <a16:creationId xmlns:a16="http://schemas.microsoft.com/office/drawing/2014/main" xmlns="" id="{E20728D7-2375-4C5E-A587-408DC90DDCF1}"/>
                  </a:ext>
                </a:extLst>
              </p:cNvPr>
              <p:cNvSpPr>
                <a:spLocks/>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1" name="Freeform 126">
                <a:extLst>
                  <a:ext uri="{FF2B5EF4-FFF2-40B4-BE49-F238E27FC236}">
                    <a16:creationId xmlns:a16="http://schemas.microsoft.com/office/drawing/2014/main" xmlns="" id="{8BFAA816-ADE2-4E01-872C-6E2E98F61350}"/>
                  </a:ext>
                </a:extLst>
              </p:cNvPr>
              <p:cNvSpPr>
                <a:spLocks/>
              </p:cNvSpPr>
              <p:nvPr/>
            </p:nvSpPr>
            <p:spPr bwMode="auto">
              <a:xfrm>
                <a:off x="5334" y="1878"/>
                <a:ext cx="90"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2" name="Freeform 127">
                <a:extLst>
                  <a:ext uri="{FF2B5EF4-FFF2-40B4-BE49-F238E27FC236}">
                    <a16:creationId xmlns:a16="http://schemas.microsoft.com/office/drawing/2014/main" xmlns="" id="{EFCF20BA-7208-46AD-B4AF-E64C13FFABEF}"/>
                  </a:ext>
                </a:extLst>
              </p:cNvPr>
              <p:cNvSpPr>
                <a:spLocks/>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3" name="Freeform 128">
                <a:extLst>
                  <a:ext uri="{FF2B5EF4-FFF2-40B4-BE49-F238E27FC236}">
                    <a16:creationId xmlns:a16="http://schemas.microsoft.com/office/drawing/2014/main" xmlns="" id="{EB0FD74C-8CA2-4597-9DAA-F99DE19E5C01}"/>
                  </a:ext>
                </a:extLst>
              </p:cNvPr>
              <p:cNvSpPr>
                <a:spLocks/>
              </p:cNvSpPr>
              <p:nvPr/>
            </p:nvSpPr>
            <p:spPr bwMode="auto">
              <a:xfrm>
                <a:off x="106" y="2398"/>
                <a:ext cx="7466"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4" name="Freeform 129">
                <a:extLst>
                  <a:ext uri="{FF2B5EF4-FFF2-40B4-BE49-F238E27FC236}">
                    <a16:creationId xmlns:a16="http://schemas.microsoft.com/office/drawing/2014/main" xmlns="" id="{1075EDC7-01C1-4790-9DC1-034612499A76}"/>
                  </a:ext>
                </a:extLst>
              </p:cNvPr>
              <p:cNvSpPr>
                <a:spLocks/>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5" name="Freeform 130">
                <a:extLst>
                  <a:ext uri="{FF2B5EF4-FFF2-40B4-BE49-F238E27FC236}">
                    <a16:creationId xmlns:a16="http://schemas.microsoft.com/office/drawing/2014/main" xmlns="" id="{DCEECC97-9C9E-4531-987E-BEFB1EFD1EDB}"/>
                  </a:ext>
                </a:extLst>
              </p:cNvPr>
              <p:cNvSpPr>
                <a:spLocks/>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6" name="Freeform 131">
                <a:extLst>
                  <a:ext uri="{FF2B5EF4-FFF2-40B4-BE49-F238E27FC236}">
                    <a16:creationId xmlns:a16="http://schemas.microsoft.com/office/drawing/2014/main" xmlns="" id="{17D1D7B8-B47B-4D95-80DE-D7C817EAB709}"/>
                  </a:ext>
                </a:extLst>
              </p:cNvPr>
              <p:cNvSpPr>
                <a:spLocks/>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7" name="Freeform 132">
                <a:extLst>
                  <a:ext uri="{FF2B5EF4-FFF2-40B4-BE49-F238E27FC236}">
                    <a16:creationId xmlns:a16="http://schemas.microsoft.com/office/drawing/2014/main" xmlns="" id="{04316606-AE2F-43A3-B962-8EAD388C605D}"/>
                  </a:ext>
                </a:extLst>
              </p:cNvPr>
              <p:cNvSpPr>
                <a:spLocks/>
              </p:cNvSpPr>
              <p:nvPr/>
            </p:nvSpPr>
            <p:spPr bwMode="auto">
              <a:xfrm>
                <a:off x="17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8" name="Freeform 133">
                <a:extLst>
                  <a:ext uri="{FF2B5EF4-FFF2-40B4-BE49-F238E27FC236}">
                    <a16:creationId xmlns:a16="http://schemas.microsoft.com/office/drawing/2014/main" xmlns="" id="{D9E6CD75-BBD0-412C-B666-CB6E544750F3}"/>
                  </a:ext>
                </a:extLst>
              </p:cNvPr>
              <p:cNvSpPr>
                <a:spLocks/>
              </p:cNvSpPr>
              <p:nvPr/>
            </p:nvSpPr>
            <p:spPr bwMode="auto">
              <a:xfrm>
                <a:off x="346"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9" name="Freeform 134">
                <a:extLst>
                  <a:ext uri="{FF2B5EF4-FFF2-40B4-BE49-F238E27FC236}">
                    <a16:creationId xmlns:a16="http://schemas.microsoft.com/office/drawing/2014/main" xmlns="" id="{4B8303EF-9B61-4885-B2B4-2CEB4699BFEB}"/>
                  </a:ext>
                </a:extLst>
              </p:cNvPr>
              <p:cNvSpPr>
                <a:spLocks/>
              </p:cNvSpPr>
              <p:nvPr/>
            </p:nvSpPr>
            <p:spPr bwMode="auto">
              <a:xfrm>
                <a:off x="484" y="2303"/>
                <a:ext cx="30" cy="100"/>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0" name="Freeform 135">
                <a:extLst>
                  <a:ext uri="{FF2B5EF4-FFF2-40B4-BE49-F238E27FC236}">
                    <a16:creationId xmlns:a16="http://schemas.microsoft.com/office/drawing/2014/main" xmlns="" id="{831531D5-CC59-4F8F-AB77-233EC1AFF60A}"/>
                  </a:ext>
                </a:extLst>
              </p:cNvPr>
              <p:cNvSpPr>
                <a:spLocks/>
              </p:cNvSpPr>
              <p:nvPr/>
            </p:nvSpPr>
            <p:spPr bwMode="auto">
              <a:xfrm>
                <a:off x="456" y="2319"/>
                <a:ext cx="28" cy="84"/>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1" name="Freeform 136">
                <a:extLst>
                  <a:ext uri="{FF2B5EF4-FFF2-40B4-BE49-F238E27FC236}">
                    <a16:creationId xmlns:a16="http://schemas.microsoft.com/office/drawing/2014/main" xmlns="" id="{0A8B4080-62B7-47C6-A5BE-8F064B58BF68}"/>
                  </a:ext>
                </a:extLst>
              </p:cNvPr>
              <p:cNvSpPr>
                <a:spLocks/>
              </p:cNvSpPr>
              <p:nvPr/>
            </p:nvSpPr>
            <p:spPr bwMode="auto">
              <a:xfrm>
                <a:off x="359"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2" name="Freeform 137">
                <a:extLst>
                  <a:ext uri="{FF2B5EF4-FFF2-40B4-BE49-F238E27FC236}">
                    <a16:creationId xmlns:a16="http://schemas.microsoft.com/office/drawing/2014/main" xmlns="" id="{7C38755E-897B-4B98-A14A-D5A89C99FD33}"/>
                  </a:ext>
                </a:extLst>
              </p:cNvPr>
              <p:cNvSpPr>
                <a:spLocks/>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3" name="Freeform 138">
                <a:extLst>
                  <a:ext uri="{FF2B5EF4-FFF2-40B4-BE49-F238E27FC236}">
                    <a16:creationId xmlns:a16="http://schemas.microsoft.com/office/drawing/2014/main" xmlns="" id="{4D4C28CF-556C-4D75-B995-2F313257CC4A}"/>
                  </a:ext>
                </a:extLst>
              </p:cNvPr>
              <p:cNvSpPr>
                <a:spLocks/>
              </p:cNvSpPr>
              <p:nvPr/>
            </p:nvSpPr>
            <p:spPr bwMode="auto">
              <a:xfrm>
                <a:off x="539"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4" name="Freeform 139">
                <a:extLst>
                  <a:ext uri="{FF2B5EF4-FFF2-40B4-BE49-F238E27FC236}">
                    <a16:creationId xmlns:a16="http://schemas.microsoft.com/office/drawing/2014/main" xmlns="" id="{7D967C3C-F508-40B5-A228-7DBF3A123383}"/>
                  </a:ext>
                </a:extLst>
              </p:cNvPr>
              <p:cNvSpPr>
                <a:spLocks/>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5" name="Freeform 140">
                <a:extLst>
                  <a:ext uri="{FF2B5EF4-FFF2-40B4-BE49-F238E27FC236}">
                    <a16:creationId xmlns:a16="http://schemas.microsoft.com/office/drawing/2014/main" xmlns="" id="{03758C37-2A9B-46B2-8B73-E3202BEA3629}"/>
                  </a:ext>
                </a:extLst>
              </p:cNvPr>
              <p:cNvSpPr>
                <a:spLocks/>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6" name="Freeform 141">
                <a:extLst>
                  <a:ext uri="{FF2B5EF4-FFF2-40B4-BE49-F238E27FC236}">
                    <a16:creationId xmlns:a16="http://schemas.microsoft.com/office/drawing/2014/main" xmlns="" id="{3415ECFA-B295-42BE-B333-AA65FA391920}"/>
                  </a:ext>
                </a:extLst>
              </p:cNvPr>
              <p:cNvSpPr>
                <a:spLocks/>
              </p:cNvSpPr>
              <p:nvPr/>
            </p:nvSpPr>
            <p:spPr bwMode="auto">
              <a:xfrm>
                <a:off x="514"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7" name="Freeform 142">
                <a:extLst>
                  <a:ext uri="{FF2B5EF4-FFF2-40B4-BE49-F238E27FC236}">
                    <a16:creationId xmlns:a16="http://schemas.microsoft.com/office/drawing/2014/main" xmlns="" id="{F4FA7101-7DFE-43FC-BBD1-3F22E3A3E27C}"/>
                  </a:ext>
                </a:extLst>
              </p:cNvPr>
              <p:cNvSpPr>
                <a:spLocks/>
              </p:cNvSpPr>
              <p:nvPr/>
            </p:nvSpPr>
            <p:spPr bwMode="auto">
              <a:xfrm>
                <a:off x="726"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8" name="Freeform 143">
                <a:extLst>
                  <a:ext uri="{FF2B5EF4-FFF2-40B4-BE49-F238E27FC236}">
                    <a16:creationId xmlns:a16="http://schemas.microsoft.com/office/drawing/2014/main" xmlns="" id="{961A977F-9845-47BF-B32D-D71E6E28243D}"/>
                  </a:ext>
                </a:extLst>
              </p:cNvPr>
              <p:cNvSpPr>
                <a:spLocks/>
              </p:cNvSpPr>
              <p:nvPr/>
            </p:nvSpPr>
            <p:spPr bwMode="auto">
              <a:xfrm>
                <a:off x="899" y="2303"/>
                <a:ext cx="36"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9" name="Freeform 144">
                <a:extLst>
                  <a:ext uri="{FF2B5EF4-FFF2-40B4-BE49-F238E27FC236}">
                    <a16:creationId xmlns:a16="http://schemas.microsoft.com/office/drawing/2014/main" xmlns="" id="{4DA09335-C889-4DA5-9D2B-2E27B9314866}"/>
                  </a:ext>
                </a:extLst>
              </p:cNvPr>
              <p:cNvSpPr>
                <a:spLocks/>
              </p:cNvSpPr>
              <p:nvPr/>
            </p:nvSpPr>
            <p:spPr bwMode="auto">
              <a:xfrm>
                <a:off x="86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0" name="Freeform 145">
                <a:extLst>
                  <a:ext uri="{FF2B5EF4-FFF2-40B4-BE49-F238E27FC236}">
                    <a16:creationId xmlns:a16="http://schemas.microsoft.com/office/drawing/2014/main" xmlns="" id="{0790F8EA-0773-4E33-A82D-8F7E886774A3}"/>
                  </a:ext>
                </a:extLst>
              </p:cNvPr>
              <p:cNvSpPr>
                <a:spLocks/>
              </p:cNvSpPr>
              <p:nvPr/>
            </p:nvSpPr>
            <p:spPr bwMode="auto">
              <a:xfrm>
                <a:off x="744"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1" name="Freeform 146">
                <a:extLst>
                  <a:ext uri="{FF2B5EF4-FFF2-40B4-BE49-F238E27FC236}">
                    <a16:creationId xmlns:a16="http://schemas.microsoft.com/office/drawing/2014/main" xmlns="" id="{C043AC62-635A-410A-BB20-E805C1CF375D}"/>
                  </a:ext>
                </a:extLst>
              </p:cNvPr>
              <p:cNvSpPr>
                <a:spLocks/>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2" name="Freeform 147">
                <a:extLst>
                  <a:ext uri="{FF2B5EF4-FFF2-40B4-BE49-F238E27FC236}">
                    <a16:creationId xmlns:a16="http://schemas.microsoft.com/office/drawing/2014/main" xmlns="" id="{B2BFAA23-6E9E-4FCC-B5FC-01B5DB22A27D}"/>
                  </a:ext>
                </a:extLst>
              </p:cNvPr>
              <p:cNvSpPr>
                <a:spLocks/>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3" name="Freeform 148">
                <a:extLst>
                  <a:ext uri="{FF2B5EF4-FFF2-40B4-BE49-F238E27FC236}">
                    <a16:creationId xmlns:a16="http://schemas.microsoft.com/office/drawing/2014/main" xmlns="" id="{F24536EE-1938-4ADD-8C5F-EEB1BDF4D739}"/>
                  </a:ext>
                </a:extLst>
              </p:cNvPr>
              <p:cNvSpPr>
                <a:spLocks/>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4" name="Freeform 149">
                <a:extLst>
                  <a:ext uri="{FF2B5EF4-FFF2-40B4-BE49-F238E27FC236}">
                    <a16:creationId xmlns:a16="http://schemas.microsoft.com/office/drawing/2014/main" xmlns="" id="{C8614121-494C-440B-A5EF-8582D5B543DB}"/>
                  </a:ext>
                </a:extLst>
              </p:cNvPr>
              <p:cNvSpPr>
                <a:spLocks/>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5" name="Freeform 150">
                <a:extLst>
                  <a:ext uri="{FF2B5EF4-FFF2-40B4-BE49-F238E27FC236}">
                    <a16:creationId xmlns:a16="http://schemas.microsoft.com/office/drawing/2014/main" xmlns="" id="{E4AE05C7-47BE-4D4F-9B99-B922999027CE}"/>
                  </a:ext>
                </a:extLst>
              </p:cNvPr>
              <p:cNvSpPr>
                <a:spLocks/>
              </p:cNvSpPr>
              <p:nvPr/>
            </p:nvSpPr>
            <p:spPr bwMode="auto">
              <a:xfrm>
                <a:off x="93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6" name="Freeform 151">
                <a:extLst>
                  <a:ext uri="{FF2B5EF4-FFF2-40B4-BE49-F238E27FC236}">
                    <a16:creationId xmlns:a16="http://schemas.microsoft.com/office/drawing/2014/main" xmlns="" id="{C8989F17-4AE4-40CD-A819-3CE0F435122C}"/>
                  </a:ext>
                </a:extLst>
              </p:cNvPr>
              <p:cNvSpPr>
                <a:spLocks/>
              </p:cNvSpPr>
              <p:nvPr/>
            </p:nvSpPr>
            <p:spPr bwMode="auto">
              <a:xfrm>
                <a:off x="1106"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7" name="Freeform 152">
                <a:extLst>
                  <a:ext uri="{FF2B5EF4-FFF2-40B4-BE49-F238E27FC236}">
                    <a16:creationId xmlns:a16="http://schemas.microsoft.com/office/drawing/2014/main" xmlns="" id="{D630E3E4-8460-4CFD-A2DE-AEA33659BE92}"/>
                  </a:ext>
                </a:extLst>
              </p:cNvPr>
              <p:cNvSpPr>
                <a:spLocks/>
              </p:cNvSpPr>
              <p:nvPr/>
            </p:nvSpPr>
            <p:spPr bwMode="auto">
              <a:xfrm>
                <a:off x="12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8" name="Freeform 153">
                <a:extLst>
                  <a:ext uri="{FF2B5EF4-FFF2-40B4-BE49-F238E27FC236}">
                    <a16:creationId xmlns:a16="http://schemas.microsoft.com/office/drawing/2014/main" xmlns="" id="{20508EDA-304E-4042-97CF-CD9EFA16FB75}"/>
                  </a:ext>
                </a:extLst>
              </p:cNvPr>
              <p:cNvSpPr>
                <a:spLocks/>
              </p:cNvSpPr>
              <p:nvPr/>
            </p:nvSpPr>
            <p:spPr bwMode="auto">
              <a:xfrm>
                <a:off x="121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9" name="Freeform 154">
                <a:extLst>
                  <a:ext uri="{FF2B5EF4-FFF2-40B4-BE49-F238E27FC236}">
                    <a16:creationId xmlns:a16="http://schemas.microsoft.com/office/drawing/2014/main" xmlns="" id="{79BAE213-3089-4384-B8F3-0EDC8EC9E43A}"/>
                  </a:ext>
                </a:extLst>
              </p:cNvPr>
              <p:cNvSpPr>
                <a:spLocks/>
              </p:cNvSpPr>
              <p:nvPr/>
            </p:nvSpPr>
            <p:spPr bwMode="auto">
              <a:xfrm>
                <a:off x="112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0" name="Freeform 155">
                <a:extLst>
                  <a:ext uri="{FF2B5EF4-FFF2-40B4-BE49-F238E27FC236}">
                    <a16:creationId xmlns:a16="http://schemas.microsoft.com/office/drawing/2014/main" xmlns="" id="{51DD3ED4-BE23-4790-896C-B15EE08073B9}"/>
                  </a:ext>
                </a:extLst>
              </p:cNvPr>
              <p:cNvSpPr>
                <a:spLocks/>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1" name="Freeform 156">
                <a:extLst>
                  <a:ext uri="{FF2B5EF4-FFF2-40B4-BE49-F238E27FC236}">
                    <a16:creationId xmlns:a16="http://schemas.microsoft.com/office/drawing/2014/main" xmlns="" id="{7702BFB1-B84B-4C02-B1F4-77968E46A5C8}"/>
                  </a:ext>
                </a:extLst>
              </p:cNvPr>
              <p:cNvSpPr>
                <a:spLocks/>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2" name="Freeform 157">
                <a:extLst>
                  <a:ext uri="{FF2B5EF4-FFF2-40B4-BE49-F238E27FC236}">
                    <a16:creationId xmlns:a16="http://schemas.microsoft.com/office/drawing/2014/main" xmlns="" id="{FABC9D47-E649-4632-A800-ADEC41D50DB2}"/>
                  </a:ext>
                </a:extLst>
              </p:cNvPr>
              <p:cNvSpPr>
                <a:spLocks/>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3" name="Freeform 158">
                <a:extLst>
                  <a:ext uri="{FF2B5EF4-FFF2-40B4-BE49-F238E27FC236}">
                    <a16:creationId xmlns:a16="http://schemas.microsoft.com/office/drawing/2014/main" xmlns="" id="{1F46F392-C27B-4B63-8FB2-69C3CA58AA4E}"/>
                  </a:ext>
                </a:extLst>
              </p:cNvPr>
              <p:cNvSpPr>
                <a:spLocks/>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4" name="Freeform 159">
                <a:extLst>
                  <a:ext uri="{FF2B5EF4-FFF2-40B4-BE49-F238E27FC236}">
                    <a16:creationId xmlns:a16="http://schemas.microsoft.com/office/drawing/2014/main" xmlns="" id="{DFBCD8F9-A4F9-4DA2-9C45-006F0CD26C1E}"/>
                  </a:ext>
                </a:extLst>
              </p:cNvPr>
              <p:cNvSpPr>
                <a:spLocks/>
              </p:cNvSpPr>
              <p:nvPr/>
            </p:nvSpPr>
            <p:spPr bwMode="auto">
              <a:xfrm>
                <a:off x="1274"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5" name="Freeform 160">
                <a:extLst>
                  <a:ext uri="{FF2B5EF4-FFF2-40B4-BE49-F238E27FC236}">
                    <a16:creationId xmlns:a16="http://schemas.microsoft.com/office/drawing/2014/main" xmlns="" id="{EB1871E0-0355-465D-9B6D-3720FE2B176F}"/>
                  </a:ext>
                </a:extLst>
              </p:cNvPr>
              <p:cNvSpPr>
                <a:spLocks/>
              </p:cNvSpPr>
              <p:nvPr/>
            </p:nvSpPr>
            <p:spPr bwMode="auto">
              <a:xfrm>
                <a:off x="1484" y="2319"/>
                <a:ext cx="39" cy="84"/>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6" name="Freeform 161">
                <a:extLst>
                  <a:ext uri="{FF2B5EF4-FFF2-40B4-BE49-F238E27FC236}">
                    <a16:creationId xmlns:a16="http://schemas.microsoft.com/office/drawing/2014/main" xmlns="" id="{CAD4DB9D-5E98-4AB7-A9EC-5B0038F83155}"/>
                  </a:ext>
                </a:extLst>
              </p:cNvPr>
              <p:cNvSpPr>
                <a:spLocks/>
              </p:cNvSpPr>
              <p:nvPr/>
            </p:nvSpPr>
            <p:spPr bwMode="auto">
              <a:xfrm>
                <a:off x="165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7" name="Freeform 162">
                <a:extLst>
                  <a:ext uri="{FF2B5EF4-FFF2-40B4-BE49-F238E27FC236}">
                    <a16:creationId xmlns:a16="http://schemas.microsoft.com/office/drawing/2014/main" xmlns="" id="{9C18730F-9F6F-4897-A89E-2199FFD9B67D}"/>
                  </a:ext>
                </a:extLst>
              </p:cNvPr>
              <p:cNvSpPr>
                <a:spLocks/>
              </p:cNvSpPr>
              <p:nvPr/>
            </p:nvSpPr>
            <p:spPr bwMode="auto">
              <a:xfrm>
                <a:off x="162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8" name="Freeform 163">
                <a:extLst>
                  <a:ext uri="{FF2B5EF4-FFF2-40B4-BE49-F238E27FC236}">
                    <a16:creationId xmlns:a16="http://schemas.microsoft.com/office/drawing/2014/main" xmlns="" id="{EC60835D-1B2F-4B6E-8568-5A5BE58A6308}"/>
                  </a:ext>
                </a:extLst>
              </p:cNvPr>
              <p:cNvSpPr>
                <a:spLocks/>
              </p:cNvSpPr>
              <p:nvPr/>
            </p:nvSpPr>
            <p:spPr bwMode="auto">
              <a:xfrm>
                <a:off x="1502" y="2305"/>
                <a:ext cx="67" cy="98"/>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9" name="Freeform 164">
                <a:extLst>
                  <a:ext uri="{FF2B5EF4-FFF2-40B4-BE49-F238E27FC236}">
                    <a16:creationId xmlns:a16="http://schemas.microsoft.com/office/drawing/2014/main" xmlns="" id="{FE1D1A20-F213-47BD-A6C9-2613A415D1F2}"/>
                  </a:ext>
                </a:extLst>
              </p:cNvPr>
              <p:cNvSpPr>
                <a:spLocks/>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0" name="Freeform 165">
                <a:extLst>
                  <a:ext uri="{FF2B5EF4-FFF2-40B4-BE49-F238E27FC236}">
                    <a16:creationId xmlns:a16="http://schemas.microsoft.com/office/drawing/2014/main" xmlns="" id="{B23794F4-FF86-4471-9898-C4F5E9068BED}"/>
                  </a:ext>
                </a:extLst>
              </p:cNvPr>
              <p:cNvSpPr>
                <a:spLocks/>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1" name="Freeform 166">
                <a:extLst>
                  <a:ext uri="{FF2B5EF4-FFF2-40B4-BE49-F238E27FC236}">
                    <a16:creationId xmlns:a16="http://schemas.microsoft.com/office/drawing/2014/main" xmlns="" id="{B17AD9C9-608A-45E8-BC8D-F444C5112589}"/>
                  </a:ext>
                </a:extLst>
              </p:cNvPr>
              <p:cNvSpPr>
                <a:spLocks/>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2" name="Freeform 167">
                <a:extLst>
                  <a:ext uri="{FF2B5EF4-FFF2-40B4-BE49-F238E27FC236}">
                    <a16:creationId xmlns:a16="http://schemas.microsoft.com/office/drawing/2014/main" xmlns="" id="{DE734902-A1BD-4D2D-8B4E-3C7F7F8E4EC5}"/>
                  </a:ext>
                </a:extLst>
              </p:cNvPr>
              <p:cNvSpPr>
                <a:spLocks/>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3" name="Freeform 168">
                <a:extLst>
                  <a:ext uri="{FF2B5EF4-FFF2-40B4-BE49-F238E27FC236}">
                    <a16:creationId xmlns:a16="http://schemas.microsoft.com/office/drawing/2014/main" xmlns="" id="{F613EC00-B372-46DA-AEB8-6DB1BC9C0923}"/>
                  </a:ext>
                </a:extLst>
              </p:cNvPr>
              <p:cNvSpPr>
                <a:spLocks/>
              </p:cNvSpPr>
              <p:nvPr/>
            </p:nvSpPr>
            <p:spPr bwMode="auto">
              <a:xfrm>
                <a:off x="169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4" name="Freeform 169">
                <a:extLst>
                  <a:ext uri="{FF2B5EF4-FFF2-40B4-BE49-F238E27FC236}">
                    <a16:creationId xmlns:a16="http://schemas.microsoft.com/office/drawing/2014/main" xmlns="" id="{7BB42E02-5246-4479-89C7-5A9E6E4F5761}"/>
                  </a:ext>
                </a:extLst>
              </p:cNvPr>
              <p:cNvSpPr>
                <a:spLocks/>
              </p:cNvSpPr>
              <p:nvPr/>
            </p:nvSpPr>
            <p:spPr bwMode="auto">
              <a:xfrm>
                <a:off x="186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5" name="Freeform 170">
                <a:extLst>
                  <a:ext uri="{FF2B5EF4-FFF2-40B4-BE49-F238E27FC236}">
                    <a16:creationId xmlns:a16="http://schemas.microsoft.com/office/drawing/2014/main" xmlns="" id="{C6639A25-F2E2-4335-934A-6E94C4472BC9}"/>
                  </a:ext>
                </a:extLst>
              </p:cNvPr>
              <p:cNvSpPr>
                <a:spLocks/>
              </p:cNvSpPr>
              <p:nvPr/>
            </p:nvSpPr>
            <p:spPr bwMode="auto">
              <a:xfrm>
                <a:off x="200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6" name="Freeform 171">
                <a:extLst>
                  <a:ext uri="{FF2B5EF4-FFF2-40B4-BE49-F238E27FC236}">
                    <a16:creationId xmlns:a16="http://schemas.microsoft.com/office/drawing/2014/main" xmlns="" id="{C59E2DD2-B562-411C-8959-0D0BCFA2ED90}"/>
                  </a:ext>
                </a:extLst>
              </p:cNvPr>
              <p:cNvSpPr>
                <a:spLocks/>
              </p:cNvSpPr>
              <p:nvPr/>
            </p:nvSpPr>
            <p:spPr bwMode="auto">
              <a:xfrm>
                <a:off x="197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7" name="Freeform 172">
                <a:extLst>
                  <a:ext uri="{FF2B5EF4-FFF2-40B4-BE49-F238E27FC236}">
                    <a16:creationId xmlns:a16="http://schemas.microsoft.com/office/drawing/2014/main" xmlns="" id="{76B11712-ABD3-4045-8056-BADEBF8E13A8}"/>
                  </a:ext>
                </a:extLst>
              </p:cNvPr>
              <p:cNvSpPr>
                <a:spLocks/>
              </p:cNvSpPr>
              <p:nvPr/>
            </p:nvSpPr>
            <p:spPr bwMode="auto">
              <a:xfrm>
                <a:off x="188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8" name="Freeform 173">
                <a:extLst>
                  <a:ext uri="{FF2B5EF4-FFF2-40B4-BE49-F238E27FC236}">
                    <a16:creationId xmlns:a16="http://schemas.microsoft.com/office/drawing/2014/main" xmlns="" id="{14C4E23B-289F-46A9-96C5-81A99FB29DC1}"/>
                  </a:ext>
                </a:extLst>
              </p:cNvPr>
              <p:cNvSpPr>
                <a:spLocks/>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9" name="Freeform 174">
                <a:extLst>
                  <a:ext uri="{FF2B5EF4-FFF2-40B4-BE49-F238E27FC236}">
                    <a16:creationId xmlns:a16="http://schemas.microsoft.com/office/drawing/2014/main" xmlns="" id="{1A07C2A3-9717-4B4C-A1D0-7C2EAA058AD0}"/>
                  </a:ext>
                </a:extLst>
              </p:cNvPr>
              <p:cNvSpPr>
                <a:spLocks/>
              </p:cNvSpPr>
              <p:nvPr/>
            </p:nvSpPr>
            <p:spPr bwMode="auto">
              <a:xfrm>
                <a:off x="205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0" name="Freeform 175">
                <a:extLst>
                  <a:ext uri="{FF2B5EF4-FFF2-40B4-BE49-F238E27FC236}">
                    <a16:creationId xmlns:a16="http://schemas.microsoft.com/office/drawing/2014/main" xmlns="" id="{F2EF4105-2CFE-46F1-9A84-F4E9F555511D}"/>
                  </a:ext>
                </a:extLst>
              </p:cNvPr>
              <p:cNvSpPr>
                <a:spLocks/>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1" name="Freeform 176">
                <a:extLst>
                  <a:ext uri="{FF2B5EF4-FFF2-40B4-BE49-F238E27FC236}">
                    <a16:creationId xmlns:a16="http://schemas.microsoft.com/office/drawing/2014/main" xmlns="" id="{3CBC9553-9536-4DE7-9BEB-D91A0306C045}"/>
                  </a:ext>
                </a:extLst>
              </p:cNvPr>
              <p:cNvSpPr>
                <a:spLocks/>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2" name="Freeform 177">
                <a:extLst>
                  <a:ext uri="{FF2B5EF4-FFF2-40B4-BE49-F238E27FC236}">
                    <a16:creationId xmlns:a16="http://schemas.microsoft.com/office/drawing/2014/main" xmlns="" id="{3765DFFC-07EF-4A4B-A8C7-D184F55CEF05}"/>
                  </a:ext>
                </a:extLst>
              </p:cNvPr>
              <p:cNvSpPr>
                <a:spLocks/>
              </p:cNvSpPr>
              <p:nvPr/>
            </p:nvSpPr>
            <p:spPr bwMode="auto">
              <a:xfrm>
                <a:off x="203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3" name="Freeform 178">
                <a:extLst>
                  <a:ext uri="{FF2B5EF4-FFF2-40B4-BE49-F238E27FC236}">
                    <a16:creationId xmlns:a16="http://schemas.microsoft.com/office/drawing/2014/main" xmlns="" id="{FEAEE8F4-F334-42E8-9C5D-7951B51E0D61}"/>
                  </a:ext>
                </a:extLst>
              </p:cNvPr>
              <p:cNvSpPr>
                <a:spLocks/>
              </p:cNvSpPr>
              <p:nvPr/>
            </p:nvSpPr>
            <p:spPr bwMode="auto">
              <a:xfrm>
                <a:off x="224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4" name="Freeform 179">
                <a:extLst>
                  <a:ext uri="{FF2B5EF4-FFF2-40B4-BE49-F238E27FC236}">
                    <a16:creationId xmlns:a16="http://schemas.microsoft.com/office/drawing/2014/main" xmlns="" id="{739CDF31-DBDB-4DBD-B5C3-0A53427BA5A5}"/>
                  </a:ext>
                </a:extLst>
              </p:cNvPr>
              <p:cNvSpPr>
                <a:spLocks/>
              </p:cNvSpPr>
              <p:nvPr/>
            </p:nvSpPr>
            <p:spPr bwMode="auto">
              <a:xfrm>
                <a:off x="241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5" name="Freeform 180">
                <a:extLst>
                  <a:ext uri="{FF2B5EF4-FFF2-40B4-BE49-F238E27FC236}">
                    <a16:creationId xmlns:a16="http://schemas.microsoft.com/office/drawing/2014/main" xmlns="" id="{43DDAFCD-7D87-482F-9B80-268BED942062}"/>
                  </a:ext>
                </a:extLst>
              </p:cNvPr>
              <p:cNvSpPr>
                <a:spLocks/>
              </p:cNvSpPr>
              <p:nvPr/>
            </p:nvSpPr>
            <p:spPr bwMode="auto">
              <a:xfrm>
                <a:off x="238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6" name="Freeform 181">
                <a:extLst>
                  <a:ext uri="{FF2B5EF4-FFF2-40B4-BE49-F238E27FC236}">
                    <a16:creationId xmlns:a16="http://schemas.microsoft.com/office/drawing/2014/main" xmlns="" id="{6ED55A25-643F-4FEC-913A-2F5671203AF0}"/>
                  </a:ext>
                </a:extLst>
              </p:cNvPr>
              <p:cNvSpPr>
                <a:spLocks/>
              </p:cNvSpPr>
              <p:nvPr/>
            </p:nvSpPr>
            <p:spPr bwMode="auto">
              <a:xfrm>
                <a:off x="2263" y="2305"/>
                <a:ext cx="64"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7" name="Freeform 182">
                <a:extLst>
                  <a:ext uri="{FF2B5EF4-FFF2-40B4-BE49-F238E27FC236}">
                    <a16:creationId xmlns:a16="http://schemas.microsoft.com/office/drawing/2014/main" xmlns="" id="{DBB872C7-69C9-4A8B-BA7C-4FD5E5B97385}"/>
                  </a:ext>
                </a:extLst>
              </p:cNvPr>
              <p:cNvSpPr>
                <a:spLocks/>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8" name="Freeform 183">
                <a:extLst>
                  <a:ext uri="{FF2B5EF4-FFF2-40B4-BE49-F238E27FC236}">
                    <a16:creationId xmlns:a16="http://schemas.microsoft.com/office/drawing/2014/main" xmlns="" id="{BEC76E33-06A2-4593-87A6-ABB6CE9833E3}"/>
                  </a:ext>
                </a:extLst>
              </p:cNvPr>
              <p:cNvSpPr>
                <a:spLocks/>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9" name="Freeform 184">
                <a:extLst>
                  <a:ext uri="{FF2B5EF4-FFF2-40B4-BE49-F238E27FC236}">
                    <a16:creationId xmlns:a16="http://schemas.microsoft.com/office/drawing/2014/main" xmlns="" id="{6DD3C405-8779-464B-A614-C540715863A3}"/>
                  </a:ext>
                </a:extLst>
              </p:cNvPr>
              <p:cNvSpPr>
                <a:spLocks/>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0" name="Freeform 185">
                <a:extLst>
                  <a:ext uri="{FF2B5EF4-FFF2-40B4-BE49-F238E27FC236}">
                    <a16:creationId xmlns:a16="http://schemas.microsoft.com/office/drawing/2014/main" xmlns="" id="{61DBFF03-A114-469A-94CA-3F368008C01B}"/>
                  </a:ext>
                </a:extLst>
              </p:cNvPr>
              <p:cNvSpPr>
                <a:spLocks/>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1" name="Freeform 186">
                <a:extLst>
                  <a:ext uri="{FF2B5EF4-FFF2-40B4-BE49-F238E27FC236}">
                    <a16:creationId xmlns:a16="http://schemas.microsoft.com/office/drawing/2014/main" xmlns="" id="{BAA1EA85-5B73-48C3-BCE9-A77EA4051AF3}"/>
                  </a:ext>
                </a:extLst>
              </p:cNvPr>
              <p:cNvSpPr>
                <a:spLocks/>
              </p:cNvSpPr>
              <p:nvPr/>
            </p:nvSpPr>
            <p:spPr bwMode="auto">
              <a:xfrm>
                <a:off x="245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2" name="Freeform 187">
                <a:extLst>
                  <a:ext uri="{FF2B5EF4-FFF2-40B4-BE49-F238E27FC236}">
                    <a16:creationId xmlns:a16="http://schemas.microsoft.com/office/drawing/2014/main" xmlns="" id="{3F5E92DE-5A8A-4525-9EC1-91D74427C0E6}"/>
                  </a:ext>
                </a:extLst>
              </p:cNvPr>
              <p:cNvSpPr>
                <a:spLocks/>
              </p:cNvSpPr>
              <p:nvPr/>
            </p:nvSpPr>
            <p:spPr bwMode="auto">
              <a:xfrm>
                <a:off x="262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3" name="Freeform 188">
                <a:extLst>
                  <a:ext uri="{FF2B5EF4-FFF2-40B4-BE49-F238E27FC236}">
                    <a16:creationId xmlns:a16="http://schemas.microsoft.com/office/drawing/2014/main" xmlns="" id="{362D6D21-B2B6-491B-9033-B8CCB2D03918}"/>
                  </a:ext>
                </a:extLst>
              </p:cNvPr>
              <p:cNvSpPr>
                <a:spLocks/>
              </p:cNvSpPr>
              <p:nvPr/>
            </p:nvSpPr>
            <p:spPr bwMode="auto">
              <a:xfrm>
                <a:off x="276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4" name="Freeform 189">
                <a:extLst>
                  <a:ext uri="{FF2B5EF4-FFF2-40B4-BE49-F238E27FC236}">
                    <a16:creationId xmlns:a16="http://schemas.microsoft.com/office/drawing/2014/main" xmlns="" id="{F4AD8FB9-4B2C-44A1-BA47-E2B799C67672}"/>
                  </a:ext>
                </a:extLst>
              </p:cNvPr>
              <p:cNvSpPr>
                <a:spLocks/>
              </p:cNvSpPr>
              <p:nvPr/>
            </p:nvSpPr>
            <p:spPr bwMode="auto">
              <a:xfrm>
                <a:off x="273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5" name="Freeform 190">
                <a:extLst>
                  <a:ext uri="{FF2B5EF4-FFF2-40B4-BE49-F238E27FC236}">
                    <a16:creationId xmlns:a16="http://schemas.microsoft.com/office/drawing/2014/main" xmlns="" id="{094CB7E4-C05F-4D11-BC2A-D59E2EB821E4}"/>
                  </a:ext>
                </a:extLst>
              </p:cNvPr>
              <p:cNvSpPr>
                <a:spLocks/>
              </p:cNvSpPr>
              <p:nvPr/>
            </p:nvSpPr>
            <p:spPr bwMode="auto">
              <a:xfrm>
                <a:off x="2641"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6" name="Freeform 191">
                <a:extLst>
                  <a:ext uri="{FF2B5EF4-FFF2-40B4-BE49-F238E27FC236}">
                    <a16:creationId xmlns:a16="http://schemas.microsoft.com/office/drawing/2014/main" xmlns="" id="{1A91B92E-4DAC-4E32-BF96-041455F20F0E}"/>
                  </a:ext>
                </a:extLst>
              </p:cNvPr>
              <p:cNvSpPr>
                <a:spLocks/>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7" name="Freeform 192">
                <a:extLst>
                  <a:ext uri="{FF2B5EF4-FFF2-40B4-BE49-F238E27FC236}">
                    <a16:creationId xmlns:a16="http://schemas.microsoft.com/office/drawing/2014/main" xmlns="" id="{2BB97105-8195-4780-A964-2AAF57C74A7C}"/>
                  </a:ext>
                </a:extLst>
              </p:cNvPr>
              <p:cNvSpPr>
                <a:spLocks/>
              </p:cNvSpPr>
              <p:nvPr/>
            </p:nvSpPr>
            <p:spPr bwMode="auto">
              <a:xfrm>
                <a:off x="281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8" name="Freeform 193">
                <a:extLst>
                  <a:ext uri="{FF2B5EF4-FFF2-40B4-BE49-F238E27FC236}">
                    <a16:creationId xmlns:a16="http://schemas.microsoft.com/office/drawing/2014/main" xmlns="" id="{B42E86D6-89D0-40FA-BD2B-53060C093429}"/>
                  </a:ext>
                </a:extLst>
              </p:cNvPr>
              <p:cNvSpPr>
                <a:spLocks/>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9" name="Freeform 194">
                <a:extLst>
                  <a:ext uri="{FF2B5EF4-FFF2-40B4-BE49-F238E27FC236}">
                    <a16:creationId xmlns:a16="http://schemas.microsoft.com/office/drawing/2014/main" xmlns="" id="{4DC3B883-D679-4F21-9918-8B042D74E866}"/>
                  </a:ext>
                </a:extLst>
              </p:cNvPr>
              <p:cNvSpPr>
                <a:spLocks/>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0" name="Freeform 195">
                <a:extLst>
                  <a:ext uri="{FF2B5EF4-FFF2-40B4-BE49-F238E27FC236}">
                    <a16:creationId xmlns:a16="http://schemas.microsoft.com/office/drawing/2014/main" xmlns="" id="{BAF3C083-DDF0-4256-B8F2-F1BD7F1393FB}"/>
                  </a:ext>
                </a:extLst>
              </p:cNvPr>
              <p:cNvSpPr>
                <a:spLocks/>
              </p:cNvSpPr>
              <p:nvPr/>
            </p:nvSpPr>
            <p:spPr bwMode="auto">
              <a:xfrm>
                <a:off x="279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1" name="Freeform 196">
                <a:extLst>
                  <a:ext uri="{FF2B5EF4-FFF2-40B4-BE49-F238E27FC236}">
                    <a16:creationId xmlns:a16="http://schemas.microsoft.com/office/drawing/2014/main" xmlns="" id="{F12EE5A8-1CA7-4C1D-BBDA-CC87F188190D}"/>
                  </a:ext>
                </a:extLst>
              </p:cNvPr>
              <p:cNvSpPr>
                <a:spLocks/>
              </p:cNvSpPr>
              <p:nvPr/>
            </p:nvSpPr>
            <p:spPr bwMode="auto">
              <a:xfrm>
                <a:off x="3005"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2" name="Freeform 197">
                <a:extLst>
                  <a:ext uri="{FF2B5EF4-FFF2-40B4-BE49-F238E27FC236}">
                    <a16:creationId xmlns:a16="http://schemas.microsoft.com/office/drawing/2014/main" xmlns="" id="{31D41BD4-9934-4393-B58F-F26FE2684F16}"/>
                  </a:ext>
                </a:extLst>
              </p:cNvPr>
              <p:cNvSpPr>
                <a:spLocks/>
              </p:cNvSpPr>
              <p:nvPr/>
            </p:nvSpPr>
            <p:spPr bwMode="auto">
              <a:xfrm>
                <a:off x="3180"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3" name="Freeform 198">
                <a:extLst>
                  <a:ext uri="{FF2B5EF4-FFF2-40B4-BE49-F238E27FC236}">
                    <a16:creationId xmlns:a16="http://schemas.microsoft.com/office/drawing/2014/main" xmlns="" id="{2E91D217-D13A-4CAA-9A28-A2B00B7A6B75}"/>
                  </a:ext>
                </a:extLst>
              </p:cNvPr>
              <p:cNvSpPr>
                <a:spLocks/>
              </p:cNvSpPr>
              <p:nvPr/>
            </p:nvSpPr>
            <p:spPr bwMode="auto">
              <a:xfrm>
                <a:off x="3143"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4" name="Freeform 199">
                <a:extLst>
                  <a:ext uri="{FF2B5EF4-FFF2-40B4-BE49-F238E27FC236}">
                    <a16:creationId xmlns:a16="http://schemas.microsoft.com/office/drawing/2014/main" xmlns="" id="{8B910884-E37D-4A31-882E-2E9B8216EFB3}"/>
                  </a:ext>
                </a:extLst>
              </p:cNvPr>
              <p:cNvSpPr>
                <a:spLocks/>
              </p:cNvSpPr>
              <p:nvPr/>
            </p:nvSpPr>
            <p:spPr bwMode="auto">
              <a:xfrm>
                <a:off x="3023"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5" name="Freeform 200">
                <a:extLst>
                  <a:ext uri="{FF2B5EF4-FFF2-40B4-BE49-F238E27FC236}">
                    <a16:creationId xmlns:a16="http://schemas.microsoft.com/office/drawing/2014/main" xmlns="" id="{9B3848EC-D3EC-4E1C-877C-0D9309C34FE4}"/>
                  </a:ext>
                </a:extLst>
              </p:cNvPr>
              <p:cNvSpPr>
                <a:spLocks/>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6" name="Freeform 201">
                <a:extLst>
                  <a:ext uri="{FF2B5EF4-FFF2-40B4-BE49-F238E27FC236}">
                    <a16:creationId xmlns:a16="http://schemas.microsoft.com/office/drawing/2014/main" xmlns="" id="{57CCC3DC-C073-4B53-BED3-A784AA0B6F60}"/>
                  </a:ext>
                </a:extLst>
              </p:cNvPr>
              <p:cNvSpPr>
                <a:spLocks/>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7" name="Freeform 202">
                <a:extLst>
                  <a:ext uri="{FF2B5EF4-FFF2-40B4-BE49-F238E27FC236}">
                    <a16:creationId xmlns:a16="http://schemas.microsoft.com/office/drawing/2014/main" xmlns="" id="{B485A619-653E-47A3-82CA-D085E4AE2195}"/>
                  </a:ext>
                </a:extLst>
              </p:cNvPr>
              <p:cNvSpPr>
                <a:spLocks/>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8" name="Freeform 203">
                <a:extLst>
                  <a:ext uri="{FF2B5EF4-FFF2-40B4-BE49-F238E27FC236}">
                    <a16:creationId xmlns:a16="http://schemas.microsoft.com/office/drawing/2014/main" xmlns="" id="{83391D3F-A282-410C-9B38-F29C22D31C0C}"/>
                  </a:ext>
                </a:extLst>
              </p:cNvPr>
              <p:cNvSpPr>
                <a:spLocks/>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9" name="Freeform 204">
                <a:extLst>
                  <a:ext uri="{FF2B5EF4-FFF2-40B4-BE49-F238E27FC236}">
                    <a16:creationId xmlns:a16="http://schemas.microsoft.com/office/drawing/2014/main" xmlns="" id="{AF5A6CC7-C4A0-4707-AF9E-3CD57E038DD4}"/>
                  </a:ext>
                </a:extLst>
              </p:cNvPr>
              <p:cNvSpPr>
                <a:spLocks/>
              </p:cNvSpPr>
              <p:nvPr/>
            </p:nvSpPr>
            <p:spPr bwMode="auto">
              <a:xfrm>
                <a:off x="3191" y="2303"/>
                <a:ext cx="33"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0" name="Freeform 206">
              <a:extLst>
                <a:ext uri="{FF2B5EF4-FFF2-40B4-BE49-F238E27FC236}">
                  <a16:creationId xmlns:a16="http://schemas.microsoft.com/office/drawing/2014/main" xmlns="" id="{EABD3E35-C7B0-4EE4-98D8-76DB2A0812C9}"/>
                </a:ext>
              </a:extLst>
            </p:cNvPr>
            <p:cNvSpPr>
              <a:spLocks/>
            </p:cNvSpPr>
            <p:nvPr/>
          </p:nvSpPr>
          <p:spPr bwMode="auto">
            <a:xfrm>
              <a:off x="335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207">
              <a:extLst>
                <a:ext uri="{FF2B5EF4-FFF2-40B4-BE49-F238E27FC236}">
                  <a16:creationId xmlns:a16="http://schemas.microsoft.com/office/drawing/2014/main" xmlns="" id="{AEBAE833-D96C-4C67-A5F2-D82361A13289}"/>
                </a:ext>
              </a:extLst>
            </p:cNvPr>
            <p:cNvSpPr>
              <a:spLocks/>
            </p:cNvSpPr>
            <p:nvPr/>
          </p:nvSpPr>
          <p:spPr bwMode="auto">
            <a:xfrm>
              <a:off x="350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208">
              <a:extLst>
                <a:ext uri="{FF2B5EF4-FFF2-40B4-BE49-F238E27FC236}">
                  <a16:creationId xmlns:a16="http://schemas.microsoft.com/office/drawing/2014/main" xmlns="" id="{A27A868F-C8C1-4D13-A89C-798D3D59D265}"/>
                </a:ext>
              </a:extLst>
            </p:cNvPr>
            <p:cNvSpPr>
              <a:spLocks/>
            </p:cNvSpPr>
            <p:nvPr/>
          </p:nvSpPr>
          <p:spPr bwMode="auto">
            <a:xfrm>
              <a:off x="347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209">
              <a:extLst>
                <a:ext uri="{FF2B5EF4-FFF2-40B4-BE49-F238E27FC236}">
                  <a16:creationId xmlns:a16="http://schemas.microsoft.com/office/drawing/2014/main" xmlns="" id="{D72D4850-CCDE-4CDF-9110-4356A5804E18}"/>
                </a:ext>
              </a:extLst>
            </p:cNvPr>
            <p:cNvSpPr>
              <a:spLocks/>
            </p:cNvSpPr>
            <p:nvPr/>
          </p:nvSpPr>
          <p:spPr bwMode="auto">
            <a:xfrm>
              <a:off x="3376"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10">
              <a:extLst>
                <a:ext uri="{FF2B5EF4-FFF2-40B4-BE49-F238E27FC236}">
                  <a16:creationId xmlns:a16="http://schemas.microsoft.com/office/drawing/2014/main" xmlns="" id="{B90A4148-D9C9-4244-A5CA-79D7CF1333B0}"/>
                </a:ext>
              </a:extLst>
            </p:cNvPr>
            <p:cNvSpPr>
              <a:spLocks/>
            </p:cNvSpPr>
            <p:nvPr/>
          </p:nvSpPr>
          <p:spPr bwMode="auto">
            <a:xfrm>
              <a:off x="3263"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11">
              <a:extLst>
                <a:ext uri="{FF2B5EF4-FFF2-40B4-BE49-F238E27FC236}">
                  <a16:creationId xmlns:a16="http://schemas.microsoft.com/office/drawing/2014/main" xmlns="" id="{9DBBCE5E-7C28-49E1-A6F5-BA77242613B3}"/>
                </a:ext>
              </a:extLst>
            </p:cNvPr>
            <p:cNvSpPr>
              <a:spLocks/>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12">
              <a:extLst>
                <a:ext uri="{FF2B5EF4-FFF2-40B4-BE49-F238E27FC236}">
                  <a16:creationId xmlns:a16="http://schemas.microsoft.com/office/drawing/2014/main" xmlns="" id="{96652EF1-00B4-42E8-8A55-5EE4150D2BE1}"/>
                </a:ext>
              </a:extLst>
            </p:cNvPr>
            <p:cNvSpPr>
              <a:spLocks/>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13">
              <a:extLst>
                <a:ext uri="{FF2B5EF4-FFF2-40B4-BE49-F238E27FC236}">
                  <a16:creationId xmlns:a16="http://schemas.microsoft.com/office/drawing/2014/main" xmlns="" id="{52313CA5-5644-4E31-B556-7FDA51DF41F1}"/>
                </a:ext>
              </a:extLst>
            </p:cNvPr>
            <p:cNvSpPr>
              <a:spLocks/>
            </p:cNvSpPr>
            <p:nvPr/>
          </p:nvSpPr>
          <p:spPr bwMode="auto">
            <a:xfrm>
              <a:off x="3675"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14">
              <a:extLst>
                <a:ext uri="{FF2B5EF4-FFF2-40B4-BE49-F238E27FC236}">
                  <a16:creationId xmlns:a16="http://schemas.microsoft.com/office/drawing/2014/main" xmlns="" id="{0732B938-DBD6-49ED-9993-E37BFEFCA4E2}"/>
                </a:ext>
              </a:extLst>
            </p:cNvPr>
            <p:cNvSpPr>
              <a:spLocks/>
            </p:cNvSpPr>
            <p:nvPr/>
          </p:nvSpPr>
          <p:spPr bwMode="auto">
            <a:xfrm>
              <a:off x="3530"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15">
              <a:extLst>
                <a:ext uri="{FF2B5EF4-FFF2-40B4-BE49-F238E27FC236}">
                  <a16:creationId xmlns:a16="http://schemas.microsoft.com/office/drawing/2014/main" xmlns="" id="{5DA09C0E-651A-49ED-9A0A-5A1BB87E6CB2}"/>
                </a:ext>
              </a:extLst>
            </p:cNvPr>
            <p:cNvSpPr>
              <a:spLocks/>
            </p:cNvSpPr>
            <p:nvPr/>
          </p:nvSpPr>
          <p:spPr bwMode="auto">
            <a:xfrm>
              <a:off x="374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16">
              <a:extLst>
                <a:ext uri="{FF2B5EF4-FFF2-40B4-BE49-F238E27FC236}">
                  <a16:creationId xmlns:a16="http://schemas.microsoft.com/office/drawing/2014/main" xmlns="" id="{6D861889-A8A2-4702-A403-A462A6CBABD9}"/>
                </a:ext>
              </a:extLst>
            </p:cNvPr>
            <p:cNvSpPr>
              <a:spLocks/>
            </p:cNvSpPr>
            <p:nvPr/>
          </p:nvSpPr>
          <p:spPr bwMode="auto">
            <a:xfrm>
              <a:off x="391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17">
              <a:extLst>
                <a:ext uri="{FF2B5EF4-FFF2-40B4-BE49-F238E27FC236}">
                  <a16:creationId xmlns:a16="http://schemas.microsoft.com/office/drawing/2014/main" xmlns="" id="{A3E8ED66-D680-4E44-8DB2-FC707A5F5C34}"/>
                </a:ext>
              </a:extLst>
            </p:cNvPr>
            <p:cNvSpPr>
              <a:spLocks/>
            </p:cNvSpPr>
            <p:nvPr/>
          </p:nvSpPr>
          <p:spPr bwMode="auto">
            <a:xfrm>
              <a:off x="387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18">
              <a:extLst>
                <a:ext uri="{FF2B5EF4-FFF2-40B4-BE49-F238E27FC236}">
                  <a16:creationId xmlns:a16="http://schemas.microsoft.com/office/drawing/2014/main" xmlns="" id="{7C5D4DAC-945C-43CC-BC57-56CCB86ADC14}"/>
                </a:ext>
              </a:extLst>
            </p:cNvPr>
            <p:cNvSpPr>
              <a:spLocks/>
            </p:cNvSpPr>
            <p:nvPr/>
          </p:nvSpPr>
          <p:spPr bwMode="auto">
            <a:xfrm>
              <a:off x="375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219">
              <a:extLst>
                <a:ext uri="{FF2B5EF4-FFF2-40B4-BE49-F238E27FC236}">
                  <a16:creationId xmlns:a16="http://schemas.microsoft.com/office/drawing/2014/main" xmlns="" id="{C70A71C2-19FF-4FA8-AAEE-D5273BE45F0A}"/>
                </a:ext>
              </a:extLst>
            </p:cNvPr>
            <p:cNvSpPr>
              <a:spLocks/>
            </p:cNvSpPr>
            <p:nvPr/>
          </p:nvSpPr>
          <p:spPr bwMode="auto">
            <a:xfrm>
              <a:off x="3618" y="2287"/>
              <a:ext cx="66"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220">
              <a:extLst>
                <a:ext uri="{FF2B5EF4-FFF2-40B4-BE49-F238E27FC236}">
                  <a16:creationId xmlns:a16="http://schemas.microsoft.com/office/drawing/2014/main" xmlns="" id="{6AAECBBB-F252-4828-907E-E15B58A06EC8}"/>
                </a:ext>
              </a:extLst>
            </p:cNvPr>
            <p:cNvSpPr>
              <a:spLocks/>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221">
              <a:extLst>
                <a:ext uri="{FF2B5EF4-FFF2-40B4-BE49-F238E27FC236}">
                  <a16:creationId xmlns:a16="http://schemas.microsoft.com/office/drawing/2014/main" xmlns="" id="{D2276E10-A756-4226-893C-B953507953EC}"/>
                </a:ext>
              </a:extLst>
            </p:cNvPr>
            <p:cNvSpPr>
              <a:spLocks/>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222">
              <a:extLst>
                <a:ext uri="{FF2B5EF4-FFF2-40B4-BE49-F238E27FC236}">
                  <a16:creationId xmlns:a16="http://schemas.microsoft.com/office/drawing/2014/main" xmlns="" id="{D1A3EE41-497B-44F3-9E8A-F55514D0A889}"/>
                </a:ext>
              </a:extLst>
            </p:cNvPr>
            <p:cNvSpPr>
              <a:spLocks/>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223">
              <a:extLst>
                <a:ext uri="{FF2B5EF4-FFF2-40B4-BE49-F238E27FC236}">
                  <a16:creationId xmlns:a16="http://schemas.microsoft.com/office/drawing/2014/main" xmlns="" id="{0F7B3EBA-F4D3-4AF3-953A-C17BB74EDE19}"/>
                </a:ext>
              </a:extLst>
            </p:cNvPr>
            <p:cNvSpPr>
              <a:spLocks/>
            </p:cNvSpPr>
            <p:nvPr/>
          </p:nvSpPr>
          <p:spPr bwMode="auto">
            <a:xfrm>
              <a:off x="3952"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224">
              <a:extLst>
                <a:ext uri="{FF2B5EF4-FFF2-40B4-BE49-F238E27FC236}">
                  <a16:creationId xmlns:a16="http://schemas.microsoft.com/office/drawing/2014/main" xmlns="" id="{0A8D970D-E410-4ED9-ADF2-0E429F612557}"/>
                </a:ext>
              </a:extLst>
            </p:cNvPr>
            <p:cNvSpPr>
              <a:spLocks/>
            </p:cNvSpPr>
            <p:nvPr/>
          </p:nvSpPr>
          <p:spPr bwMode="auto">
            <a:xfrm>
              <a:off x="412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225">
              <a:extLst>
                <a:ext uri="{FF2B5EF4-FFF2-40B4-BE49-F238E27FC236}">
                  <a16:creationId xmlns:a16="http://schemas.microsoft.com/office/drawing/2014/main" xmlns="" id="{47C7B823-F04F-4171-9C74-473C50078C03}"/>
                </a:ext>
              </a:extLst>
            </p:cNvPr>
            <p:cNvSpPr>
              <a:spLocks/>
            </p:cNvSpPr>
            <p:nvPr/>
          </p:nvSpPr>
          <p:spPr bwMode="auto">
            <a:xfrm>
              <a:off x="426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226">
              <a:extLst>
                <a:ext uri="{FF2B5EF4-FFF2-40B4-BE49-F238E27FC236}">
                  <a16:creationId xmlns:a16="http://schemas.microsoft.com/office/drawing/2014/main" xmlns="" id="{7B55E44D-290F-46B5-AE26-96FBC2400FC0}"/>
                </a:ext>
              </a:extLst>
            </p:cNvPr>
            <p:cNvSpPr>
              <a:spLocks/>
            </p:cNvSpPr>
            <p:nvPr/>
          </p:nvSpPr>
          <p:spPr bwMode="auto">
            <a:xfrm>
              <a:off x="423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227">
              <a:extLst>
                <a:ext uri="{FF2B5EF4-FFF2-40B4-BE49-F238E27FC236}">
                  <a16:creationId xmlns:a16="http://schemas.microsoft.com/office/drawing/2014/main" xmlns="" id="{06D1A045-3A1E-49EA-B01D-8EA24D43391C}"/>
                </a:ext>
              </a:extLst>
            </p:cNvPr>
            <p:cNvSpPr>
              <a:spLocks/>
            </p:cNvSpPr>
            <p:nvPr/>
          </p:nvSpPr>
          <p:spPr bwMode="auto">
            <a:xfrm>
              <a:off x="4136" y="2305"/>
              <a:ext cx="51"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228">
              <a:extLst>
                <a:ext uri="{FF2B5EF4-FFF2-40B4-BE49-F238E27FC236}">
                  <a16:creationId xmlns:a16="http://schemas.microsoft.com/office/drawing/2014/main" xmlns="" id="{A046B578-2AFC-438B-97D3-6774BF21804D}"/>
                </a:ext>
              </a:extLst>
            </p:cNvPr>
            <p:cNvSpPr>
              <a:spLocks/>
            </p:cNvSpPr>
            <p:nvPr/>
          </p:nvSpPr>
          <p:spPr bwMode="auto">
            <a:xfrm>
              <a:off x="4023" y="2287"/>
              <a:ext cx="51"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229">
              <a:extLst>
                <a:ext uri="{FF2B5EF4-FFF2-40B4-BE49-F238E27FC236}">
                  <a16:creationId xmlns:a16="http://schemas.microsoft.com/office/drawing/2014/main" xmlns="" id="{CA49E734-27FC-4BD2-98A0-4A92159FE2B9}"/>
                </a:ext>
              </a:extLst>
            </p:cNvPr>
            <p:cNvSpPr>
              <a:spLocks/>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230">
              <a:extLst>
                <a:ext uri="{FF2B5EF4-FFF2-40B4-BE49-F238E27FC236}">
                  <a16:creationId xmlns:a16="http://schemas.microsoft.com/office/drawing/2014/main" xmlns="" id="{FE0E4AEF-9A9B-4522-995A-71649F717F4B}"/>
                </a:ext>
              </a:extLst>
            </p:cNvPr>
            <p:cNvSpPr>
              <a:spLocks/>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231">
              <a:extLst>
                <a:ext uri="{FF2B5EF4-FFF2-40B4-BE49-F238E27FC236}">
                  <a16:creationId xmlns:a16="http://schemas.microsoft.com/office/drawing/2014/main" xmlns="" id="{CA5BA31B-6DAD-4A30-A01E-D47C46DD72B9}"/>
                </a:ext>
              </a:extLst>
            </p:cNvPr>
            <p:cNvSpPr>
              <a:spLocks/>
            </p:cNvSpPr>
            <p:nvPr/>
          </p:nvSpPr>
          <p:spPr bwMode="auto">
            <a:xfrm>
              <a:off x="443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232">
              <a:extLst>
                <a:ext uri="{FF2B5EF4-FFF2-40B4-BE49-F238E27FC236}">
                  <a16:creationId xmlns:a16="http://schemas.microsoft.com/office/drawing/2014/main" xmlns="" id="{6255F007-D115-4869-BDFF-6A58443EDF39}"/>
                </a:ext>
              </a:extLst>
            </p:cNvPr>
            <p:cNvSpPr>
              <a:spLocks/>
            </p:cNvSpPr>
            <p:nvPr/>
          </p:nvSpPr>
          <p:spPr bwMode="auto">
            <a:xfrm>
              <a:off x="4290"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233">
              <a:extLst>
                <a:ext uri="{FF2B5EF4-FFF2-40B4-BE49-F238E27FC236}">
                  <a16:creationId xmlns:a16="http://schemas.microsoft.com/office/drawing/2014/main" xmlns="" id="{77A40817-06CD-4990-8BF6-D04DA67D1636}"/>
                </a:ext>
              </a:extLst>
            </p:cNvPr>
            <p:cNvSpPr>
              <a:spLocks/>
            </p:cNvSpPr>
            <p:nvPr/>
          </p:nvSpPr>
          <p:spPr bwMode="auto">
            <a:xfrm>
              <a:off x="450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234">
              <a:extLst>
                <a:ext uri="{FF2B5EF4-FFF2-40B4-BE49-F238E27FC236}">
                  <a16:creationId xmlns:a16="http://schemas.microsoft.com/office/drawing/2014/main" xmlns="" id="{5230E45A-7403-4011-9BAC-192F841322DD}"/>
                </a:ext>
              </a:extLst>
            </p:cNvPr>
            <p:cNvSpPr>
              <a:spLocks/>
            </p:cNvSpPr>
            <p:nvPr/>
          </p:nvSpPr>
          <p:spPr bwMode="auto">
            <a:xfrm>
              <a:off x="467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235">
              <a:extLst>
                <a:ext uri="{FF2B5EF4-FFF2-40B4-BE49-F238E27FC236}">
                  <a16:creationId xmlns:a16="http://schemas.microsoft.com/office/drawing/2014/main" xmlns="" id="{98B567C3-0EB3-457C-B9BD-938F097D2BAE}"/>
                </a:ext>
              </a:extLst>
            </p:cNvPr>
            <p:cNvSpPr>
              <a:spLocks/>
            </p:cNvSpPr>
            <p:nvPr/>
          </p:nvSpPr>
          <p:spPr bwMode="auto">
            <a:xfrm>
              <a:off x="463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236">
              <a:extLst>
                <a:ext uri="{FF2B5EF4-FFF2-40B4-BE49-F238E27FC236}">
                  <a16:creationId xmlns:a16="http://schemas.microsoft.com/office/drawing/2014/main" xmlns="" id="{765A5C3D-A38E-4231-B4EE-C11326D538EF}"/>
                </a:ext>
              </a:extLst>
            </p:cNvPr>
            <p:cNvSpPr>
              <a:spLocks/>
            </p:cNvSpPr>
            <p:nvPr/>
          </p:nvSpPr>
          <p:spPr bwMode="auto">
            <a:xfrm>
              <a:off x="451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237">
              <a:extLst>
                <a:ext uri="{FF2B5EF4-FFF2-40B4-BE49-F238E27FC236}">
                  <a16:creationId xmlns:a16="http://schemas.microsoft.com/office/drawing/2014/main" xmlns="" id="{DAA37AE3-CB8B-49B9-804C-19543E5256FA}"/>
                </a:ext>
              </a:extLst>
            </p:cNvPr>
            <p:cNvSpPr>
              <a:spLocks/>
            </p:cNvSpPr>
            <p:nvPr/>
          </p:nvSpPr>
          <p:spPr bwMode="auto">
            <a:xfrm>
              <a:off x="4378"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238">
              <a:extLst>
                <a:ext uri="{FF2B5EF4-FFF2-40B4-BE49-F238E27FC236}">
                  <a16:creationId xmlns:a16="http://schemas.microsoft.com/office/drawing/2014/main" xmlns="" id="{DF01442F-CEE1-467C-A44F-B71258CB4CDC}"/>
                </a:ext>
              </a:extLst>
            </p:cNvPr>
            <p:cNvSpPr>
              <a:spLocks/>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239">
              <a:extLst>
                <a:ext uri="{FF2B5EF4-FFF2-40B4-BE49-F238E27FC236}">
                  <a16:creationId xmlns:a16="http://schemas.microsoft.com/office/drawing/2014/main" xmlns="" id="{2B613D84-A5EB-4E94-9306-0AC3F8287F64}"/>
                </a:ext>
              </a:extLst>
            </p:cNvPr>
            <p:cNvSpPr>
              <a:spLocks/>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240">
              <a:extLst>
                <a:ext uri="{FF2B5EF4-FFF2-40B4-BE49-F238E27FC236}">
                  <a16:creationId xmlns:a16="http://schemas.microsoft.com/office/drawing/2014/main" xmlns="" id="{E018DE82-C0C0-4675-94D0-4A1AD6727C50}"/>
                </a:ext>
              </a:extLst>
            </p:cNvPr>
            <p:cNvSpPr>
              <a:spLocks/>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241">
              <a:extLst>
                <a:ext uri="{FF2B5EF4-FFF2-40B4-BE49-F238E27FC236}">
                  <a16:creationId xmlns:a16="http://schemas.microsoft.com/office/drawing/2014/main" xmlns="" id="{9A96CCD6-B53F-4F48-AD38-6A7B7099CE4A}"/>
                </a:ext>
              </a:extLst>
            </p:cNvPr>
            <p:cNvSpPr>
              <a:spLocks/>
            </p:cNvSpPr>
            <p:nvPr/>
          </p:nvSpPr>
          <p:spPr bwMode="auto">
            <a:xfrm>
              <a:off x="4675"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242">
              <a:extLst>
                <a:ext uri="{FF2B5EF4-FFF2-40B4-BE49-F238E27FC236}">
                  <a16:creationId xmlns:a16="http://schemas.microsoft.com/office/drawing/2014/main" xmlns="" id="{B1DEB4BB-C6F6-4932-9361-44D0044FCDC0}"/>
                </a:ext>
              </a:extLst>
            </p:cNvPr>
            <p:cNvSpPr>
              <a:spLocks/>
            </p:cNvSpPr>
            <p:nvPr/>
          </p:nvSpPr>
          <p:spPr bwMode="auto">
            <a:xfrm>
              <a:off x="4843"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243">
              <a:extLst>
                <a:ext uri="{FF2B5EF4-FFF2-40B4-BE49-F238E27FC236}">
                  <a16:creationId xmlns:a16="http://schemas.microsoft.com/office/drawing/2014/main" xmlns="" id="{88B3820F-E575-45D4-9E45-148EBA0D646E}"/>
                </a:ext>
              </a:extLst>
            </p:cNvPr>
            <p:cNvSpPr>
              <a:spLocks/>
            </p:cNvSpPr>
            <p:nvPr/>
          </p:nvSpPr>
          <p:spPr bwMode="auto">
            <a:xfrm>
              <a:off x="498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244">
              <a:extLst>
                <a:ext uri="{FF2B5EF4-FFF2-40B4-BE49-F238E27FC236}">
                  <a16:creationId xmlns:a16="http://schemas.microsoft.com/office/drawing/2014/main" xmlns="" id="{981B44BD-21F3-449B-B76C-A8BFA0A8D357}"/>
                </a:ext>
              </a:extLst>
            </p:cNvPr>
            <p:cNvSpPr>
              <a:spLocks/>
            </p:cNvSpPr>
            <p:nvPr/>
          </p:nvSpPr>
          <p:spPr bwMode="auto">
            <a:xfrm>
              <a:off x="495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245">
              <a:extLst>
                <a:ext uri="{FF2B5EF4-FFF2-40B4-BE49-F238E27FC236}">
                  <a16:creationId xmlns:a16="http://schemas.microsoft.com/office/drawing/2014/main" xmlns="" id="{B7DF98C7-5E9F-4E0B-B697-7825EE730772}"/>
                </a:ext>
              </a:extLst>
            </p:cNvPr>
            <p:cNvSpPr>
              <a:spLocks/>
            </p:cNvSpPr>
            <p:nvPr/>
          </p:nvSpPr>
          <p:spPr bwMode="auto">
            <a:xfrm>
              <a:off x="4857"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246">
              <a:extLst>
                <a:ext uri="{FF2B5EF4-FFF2-40B4-BE49-F238E27FC236}">
                  <a16:creationId xmlns:a16="http://schemas.microsoft.com/office/drawing/2014/main" xmlns="" id="{AE373B76-9EFF-43BE-87C8-77E0D7E84EB2}"/>
                </a:ext>
              </a:extLst>
            </p:cNvPr>
            <p:cNvSpPr>
              <a:spLocks/>
            </p:cNvSpPr>
            <p:nvPr/>
          </p:nvSpPr>
          <p:spPr bwMode="auto">
            <a:xfrm>
              <a:off x="4747"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247">
              <a:extLst>
                <a:ext uri="{FF2B5EF4-FFF2-40B4-BE49-F238E27FC236}">
                  <a16:creationId xmlns:a16="http://schemas.microsoft.com/office/drawing/2014/main" xmlns="" id="{AD2225D0-7AAF-4557-9C4C-2D1A698CEA96}"/>
                </a:ext>
              </a:extLst>
            </p:cNvPr>
            <p:cNvSpPr>
              <a:spLocks/>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248">
              <a:extLst>
                <a:ext uri="{FF2B5EF4-FFF2-40B4-BE49-F238E27FC236}">
                  <a16:creationId xmlns:a16="http://schemas.microsoft.com/office/drawing/2014/main" xmlns="" id="{34B8F9D5-BB89-4981-B8C0-11517FCDBDDE}"/>
                </a:ext>
              </a:extLst>
            </p:cNvPr>
            <p:cNvSpPr>
              <a:spLocks/>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249">
              <a:extLst>
                <a:ext uri="{FF2B5EF4-FFF2-40B4-BE49-F238E27FC236}">
                  <a16:creationId xmlns:a16="http://schemas.microsoft.com/office/drawing/2014/main" xmlns="" id="{691248AB-0988-4D08-858D-69E91AD6D9AD}"/>
                </a:ext>
              </a:extLst>
            </p:cNvPr>
            <p:cNvSpPr>
              <a:spLocks/>
            </p:cNvSpPr>
            <p:nvPr/>
          </p:nvSpPr>
          <p:spPr bwMode="auto">
            <a:xfrm>
              <a:off x="5159"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250">
              <a:extLst>
                <a:ext uri="{FF2B5EF4-FFF2-40B4-BE49-F238E27FC236}">
                  <a16:creationId xmlns:a16="http://schemas.microsoft.com/office/drawing/2014/main" xmlns="" id="{8276BB28-6704-4751-9B55-05EECBB039DB}"/>
                </a:ext>
              </a:extLst>
            </p:cNvPr>
            <p:cNvSpPr>
              <a:spLocks/>
            </p:cNvSpPr>
            <p:nvPr/>
          </p:nvSpPr>
          <p:spPr bwMode="auto">
            <a:xfrm>
              <a:off x="501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251">
              <a:extLst>
                <a:ext uri="{FF2B5EF4-FFF2-40B4-BE49-F238E27FC236}">
                  <a16:creationId xmlns:a16="http://schemas.microsoft.com/office/drawing/2014/main" xmlns="" id="{E86768EC-5FCE-4174-B88F-A6DEA6390C76}"/>
                </a:ext>
              </a:extLst>
            </p:cNvPr>
            <p:cNvSpPr>
              <a:spLocks/>
            </p:cNvSpPr>
            <p:nvPr/>
          </p:nvSpPr>
          <p:spPr bwMode="auto">
            <a:xfrm>
              <a:off x="5224"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252">
              <a:extLst>
                <a:ext uri="{FF2B5EF4-FFF2-40B4-BE49-F238E27FC236}">
                  <a16:creationId xmlns:a16="http://schemas.microsoft.com/office/drawing/2014/main" xmlns="" id="{F2BA1C1E-D91F-492B-B6F3-1DE9AE83051E}"/>
                </a:ext>
              </a:extLst>
            </p:cNvPr>
            <p:cNvSpPr>
              <a:spLocks/>
            </p:cNvSpPr>
            <p:nvPr/>
          </p:nvSpPr>
          <p:spPr bwMode="auto">
            <a:xfrm>
              <a:off x="5396" y="2303"/>
              <a:ext cx="40"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253">
              <a:extLst>
                <a:ext uri="{FF2B5EF4-FFF2-40B4-BE49-F238E27FC236}">
                  <a16:creationId xmlns:a16="http://schemas.microsoft.com/office/drawing/2014/main" xmlns="" id="{99875C78-DACA-4E24-B7A5-8A43F75DFE79}"/>
                </a:ext>
              </a:extLst>
            </p:cNvPr>
            <p:cNvSpPr>
              <a:spLocks/>
            </p:cNvSpPr>
            <p:nvPr/>
          </p:nvSpPr>
          <p:spPr bwMode="auto">
            <a:xfrm>
              <a:off x="5360"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254">
              <a:extLst>
                <a:ext uri="{FF2B5EF4-FFF2-40B4-BE49-F238E27FC236}">
                  <a16:creationId xmlns:a16="http://schemas.microsoft.com/office/drawing/2014/main" xmlns="" id="{4A2ACBED-65C9-4468-A64F-987AD565B0EB}"/>
                </a:ext>
              </a:extLst>
            </p:cNvPr>
            <p:cNvSpPr>
              <a:spLocks/>
            </p:cNvSpPr>
            <p:nvPr/>
          </p:nvSpPr>
          <p:spPr bwMode="auto">
            <a:xfrm>
              <a:off x="524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255">
              <a:extLst>
                <a:ext uri="{FF2B5EF4-FFF2-40B4-BE49-F238E27FC236}">
                  <a16:creationId xmlns:a16="http://schemas.microsoft.com/office/drawing/2014/main" xmlns="" id="{79173BEB-C58B-4035-9723-8489E8EE2B4C}"/>
                </a:ext>
              </a:extLst>
            </p:cNvPr>
            <p:cNvSpPr>
              <a:spLocks/>
            </p:cNvSpPr>
            <p:nvPr/>
          </p:nvSpPr>
          <p:spPr bwMode="auto">
            <a:xfrm>
              <a:off x="5101"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256">
              <a:extLst>
                <a:ext uri="{FF2B5EF4-FFF2-40B4-BE49-F238E27FC236}">
                  <a16:creationId xmlns:a16="http://schemas.microsoft.com/office/drawing/2014/main" xmlns="" id="{D248F03E-DDCB-4C03-8F4E-C2F9E25F3403}"/>
                </a:ext>
              </a:extLst>
            </p:cNvPr>
            <p:cNvSpPr>
              <a:spLocks/>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257">
              <a:extLst>
                <a:ext uri="{FF2B5EF4-FFF2-40B4-BE49-F238E27FC236}">
                  <a16:creationId xmlns:a16="http://schemas.microsoft.com/office/drawing/2014/main" xmlns="" id="{C8C4A4C3-5C99-4923-A437-B9F1F3074580}"/>
                </a:ext>
              </a:extLst>
            </p:cNvPr>
            <p:cNvSpPr>
              <a:spLocks/>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258">
              <a:extLst>
                <a:ext uri="{FF2B5EF4-FFF2-40B4-BE49-F238E27FC236}">
                  <a16:creationId xmlns:a16="http://schemas.microsoft.com/office/drawing/2014/main" xmlns="" id="{065828D4-DF0A-4308-8B37-CAADDDFF1B7C}"/>
                </a:ext>
              </a:extLst>
            </p:cNvPr>
            <p:cNvSpPr>
              <a:spLocks/>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259">
              <a:extLst>
                <a:ext uri="{FF2B5EF4-FFF2-40B4-BE49-F238E27FC236}">
                  <a16:creationId xmlns:a16="http://schemas.microsoft.com/office/drawing/2014/main" xmlns="" id="{EF531473-177F-4A10-85D5-D1605625CE9E}"/>
                </a:ext>
              </a:extLst>
            </p:cNvPr>
            <p:cNvSpPr>
              <a:spLocks/>
            </p:cNvSpPr>
            <p:nvPr/>
          </p:nvSpPr>
          <p:spPr bwMode="auto">
            <a:xfrm>
              <a:off x="5436"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260">
              <a:extLst>
                <a:ext uri="{FF2B5EF4-FFF2-40B4-BE49-F238E27FC236}">
                  <a16:creationId xmlns:a16="http://schemas.microsoft.com/office/drawing/2014/main" xmlns="" id="{1576CD83-DA3D-4565-A4C1-6F0D40ECF06A}"/>
                </a:ext>
              </a:extLst>
            </p:cNvPr>
            <p:cNvSpPr>
              <a:spLocks/>
            </p:cNvSpPr>
            <p:nvPr/>
          </p:nvSpPr>
          <p:spPr bwMode="auto">
            <a:xfrm>
              <a:off x="560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261">
              <a:extLst>
                <a:ext uri="{FF2B5EF4-FFF2-40B4-BE49-F238E27FC236}">
                  <a16:creationId xmlns:a16="http://schemas.microsoft.com/office/drawing/2014/main" xmlns="" id="{24688FCA-9AAC-4FA5-8338-DB66613B9ACE}"/>
                </a:ext>
              </a:extLst>
            </p:cNvPr>
            <p:cNvSpPr>
              <a:spLocks/>
            </p:cNvSpPr>
            <p:nvPr/>
          </p:nvSpPr>
          <p:spPr bwMode="auto">
            <a:xfrm>
              <a:off x="57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262">
              <a:extLst>
                <a:ext uri="{FF2B5EF4-FFF2-40B4-BE49-F238E27FC236}">
                  <a16:creationId xmlns:a16="http://schemas.microsoft.com/office/drawing/2014/main" xmlns="" id="{DCA692AA-21D3-4B1D-B7CC-79B7CD5668BF}"/>
                </a:ext>
              </a:extLst>
            </p:cNvPr>
            <p:cNvSpPr>
              <a:spLocks/>
            </p:cNvSpPr>
            <p:nvPr/>
          </p:nvSpPr>
          <p:spPr bwMode="auto">
            <a:xfrm>
              <a:off x="5714"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263">
              <a:extLst>
                <a:ext uri="{FF2B5EF4-FFF2-40B4-BE49-F238E27FC236}">
                  <a16:creationId xmlns:a16="http://schemas.microsoft.com/office/drawing/2014/main" xmlns="" id="{65D65BF8-C61A-4528-9C36-E837F721E8F1}"/>
                </a:ext>
              </a:extLst>
            </p:cNvPr>
            <p:cNvSpPr>
              <a:spLocks/>
            </p:cNvSpPr>
            <p:nvPr/>
          </p:nvSpPr>
          <p:spPr bwMode="auto">
            <a:xfrm>
              <a:off x="5618"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264">
              <a:extLst>
                <a:ext uri="{FF2B5EF4-FFF2-40B4-BE49-F238E27FC236}">
                  <a16:creationId xmlns:a16="http://schemas.microsoft.com/office/drawing/2014/main" xmlns="" id="{0C8DB2BE-256E-4FBD-A17E-460E275830CC}"/>
                </a:ext>
              </a:extLst>
            </p:cNvPr>
            <p:cNvSpPr>
              <a:spLocks/>
            </p:cNvSpPr>
            <p:nvPr/>
          </p:nvSpPr>
          <p:spPr bwMode="auto">
            <a:xfrm>
              <a:off x="5505"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265">
              <a:extLst>
                <a:ext uri="{FF2B5EF4-FFF2-40B4-BE49-F238E27FC236}">
                  <a16:creationId xmlns:a16="http://schemas.microsoft.com/office/drawing/2014/main" xmlns="" id="{158CCF00-9C42-419A-8799-2F956D42CEB7}"/>
                </a:ext>
              </a:extLst>
            </p:cNvPr>
            <p:cNvSpPr>
              <a:spLocks/>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266">
              <a:extLst>
                <a:ext uri="{FF2B5EF4-FFF2-40B4-BE49-F238E27FC236}">
                  <a16:creationId xmlns:a16="http://schemas.microsoft.com/office/drawing/2014/main" xmlns="" id="{C56ABAC4-51B6-4B1A-9DCC-CDE7BB3716AB}"/>
                </a:ext>
              </a:extLst>
            </p:cNvPr>
            <p:cNvSpPr>
              <a:spLocks/>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267">
              <a:extLst>
                <a:ext uri="{FF2B5EF4-FFF2-40B4-BE49-F238E27FC236}">
                  <a16:creationId xmlns:a16="http://schemas.microsoft.com/office/drawing/2014/main" xmlns="" id="{4F38971E-A0EB-46A1-93CB-B1AC5DBE6AD9}"/>
                </a:ext>
              </a:extLst>
            </p:cNvPr>
            <p:cNvSpPr>
              <a:spLocks/>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268">
              <a:extLst>
                <a:ext uri="{FF2B5EF4-FFF2-40B4-BE49-F238E27FC236}">
                  <a16:creationId xmlns:a16="http://schemas.microsoft.com/office/drawing/2014/main" xmlns="" id="{198474DE-F457-4E67-BEB4-F81287819486}"/>
                </a:ext>
              </a:extLst>
            </p:cNvPr>
            <p:cNvSpPr>
              <a:spLocks/>
            </p:cNvSpPr>
            <p:nvPr/>
          </p:nvSpPr>
          <p:spPr bwMode="auto">
            <a:xfrm>
              <a:off x="577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269">
              <a:extLst>
                <a:ext uri="{FF2B5EF4-FFF2-40B4-BE49-F238E27FC236}">
                  <a16:creationId xmlns:a16="http://schemas.microsoft.com/office/drawing/2014/main" xmlns="" id="{A09AC936-2596-453F-99E9-228DF7460E6E}"/>
                </a:ext>
              </a:extLst>
            </p:cNvPr>
            <p:cNvSpPr>
              <a:spLocks/>
            </p:cNvSpPr>
            <p:nvPr/>
          </p:nvSpPr>
          <p:spPr bwMode="auto">
            <a:xfrm>
              <a:off x="598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270">
              <a:extLst>
                <a:ext uri="{FF2B5EF4-FFF2-40B4-BE49-F238E27FC236}">
                  <a16:creationId xmlns:a16="http://schemas.microsoft.com/office/drawing/2014/main" xmlns="" id="{1910D610-AA19-4D66-B9D9-6A2E2713158E}"/>
                </a:ext>
              </a:extLst>
            </p:cNvPr>
            <p:cNvSpPr>
              <a:spLocks/>
            </p:cNvSpPr>
            <p:nvPr/>
          </p:nvSpPr>
          <p:spPr bwMode="auto">
            <a:xfrm>
              <a:off x="6157"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271">
              <a:extLst>
                <a:ext uri="{FF2B5EF4-FFF2-40B4-BE49-F238E27FC236}">
                  <a16:creationId xmlns:a16="http://schemas.microsoft.com/office/drawing/2014/main" xmlns="" id="{637A7DFE-FE78-40B6-A64F-E15AFF772508}"/>
                </a:ext>
              </a:extLst>
            </p:cNvPr>
            <p:cNvSpPr>
              <a:spLocks/>
            </p:cNvSpPr>
            <p:nvPr/>
          </p:nvSpPr>
          <p:spPr bwMode="auto">
            <a:xfrm>
              <a:off x="612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272">
              <a:extLst>
                <a:ext uri="{FF2B5EF4-FFF2-40B4-BE49-F238E27FC236}">
                  <a16:creationId xmlns:a16="http://schemas.microsoft.com/office/drawing/2014/main" xmlns="" id="{440056CA-33A1-44CC-89CF-E62AD43AD7A3}"/>
                </a:ext>
              </a:extLst>
            </p:cNvPr>
            <p:cNvSpPr>
              <a:spLocks/>
            </p:cNvSpPr>
            <p:nvPr/>
          </p:nvSpPr>
          <p:spPr bwMode="auto">
            <a:xfrm>
              <a:off x="600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273">
              <a:extLst>
                <a:ext uri="{FF2B5EF4-FFF2-40B4-BE49-F238E27FC236}">
                  <a16:creationId xmlns:a16="http://schemas.microsoft.com/office/drawing/2014/main" xmlns="" id="{4A513BF5-EE93-430E-A40E-B41DB0F88F91}"/>
                </a:ext>
              </a:extLst>
            </p:cNvPr>
            <p:cNvSpPr>
              <a:spLocks/>
            </p:cNvSpPr>
            <p:nvPr/>
          </p:nvSpPr>
          <p:spPr bwMode="auto">
            <a:xfrm>
              <a:off x="5862"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274">
              <a:extLst>
                <a:ext uri="{FF2B5EF4-FFF2-40B4-BE49-F238E27FC236}">
                  <a16:creationId xmlns:a16="http://schemas.microsoft.com/office/drawing/2014/main" xmlns="" id="{F4F8AC6F-AC3A-4E60-B9D1-5D7021CD9EC6}"/>
                </a:ext>
              </a:extLst>
            </p:cNvPr>
            <p:cNvSpPr>
              <a:spLocks/>
            </p:cNvSpPr>
            <p:nvPr/>
          </p:nvSpPr>
          <p:spPr bwMode="auto">
            <a:xfrm>
              <a:off x="618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275">
              <a:extLst>
                <a:ext uri="{FF2B5EF4-FFF2-40B4-BE49-F238E27FC236}">
                  <a16:creationId xmlns:a16="http://schemas.microsoft.com/office/drawing/2014/main" xmlns="" id="{EB77965A-B487-4EEB-855D-687101494B1A}"/>
                </a:ext>
              </a:extLst>
            </p:cNvPr>
            <p:cNvSpPr>
              <a:spLocks/>
            </p:cNvSpPr>
            <p:nvPr/>
          </p:nvSpPr>
          <p:spPr bwMode="auto">
            <a:xfrm>
              <a:off x="6399"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276">
              <a:extLst>
                <a:ext uri="{FF2B5EF4-FFF2-40B4-BE49-F238E27FC236}">
                  <a16:creationId xmlns:a16="http://schemas.microsoft.com/office/drawing/2014/main" xmlns="" id="{EB897AE9-A771-4561-888C-C392D6BA1550}"/>
                </a:ext>
              </a:extLst>
            </p:cNvPr>
            <p:cNvSpPr>
              <a:spLocks/>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277">
              <a:extLst>
                <a:ext uri="{FF2B5EF4-FFF2-40B4-BE49-F238E27FC236}">
                  <a16:creationId xmlns:a16="http://schemas.microsoft.com/office/drawing/2014/main" xmlns="" id="{21040155-8E54-4CBF-9A80-992D6F965746}"/>
                </a:ext>
              </a:extLst>
            </p:cNvPr>
            <p:cNvSpPr>
              <a:spLocks/>
            </p:cNvSpPr>
            <p:nvPr/>
          </p:nvSpPr>
          <p:spPr bwMode="auto">
            <a:xfrm>
              <a:off x="6171"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278">
              <a:extLst>
                <a:ext uri="{FF2B5EF4-FFF2-40B4-BE49-F238E27FC236}">
                  <a16:creationId xmlns:a16="http://schemas.microsoft.com/office/drawing/2014/main" xmlns="" id="{DDAB9C51-E381-4B67-A5C8-AF6B865DBAD7}"/>
                </a:ext>
              </a:extLst>
            </p:cNvPr>
            <p:cNvSpPr>
              <a:spLocks/>
            </p:cNvSpPr>
            <p:nvPr/>
          </p:nvSpPr>
          <p:spPr bwMode="auto">
            <a:xfrm>
              <a:off x="633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279">
              <a:extLst>
                <a:ext uri="{FF2B5EF4-FFF2-40B4-BE49-F238E27FC236}">
                  <a16:creationId xmlns:a16="http://schemas.microsoft.com/office/drawing/2014/main" xmlns="" id="{758E90C3-234A-4D0E-9C3F-740FD1828C6E}"/>
                </a:ext>
              </a:extLst>
            </p:cNvPr>
            <p:cNvSpPr>
              <a:spLocks/>
            </p:cNvSpPr>
            <p:nvPr/>
          </p:nvSpPr>
          <p:spPr bwMode="auto">
            <a:xfrm>
              <a:off x="6479"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280">
              <a:extLst>
                <a:ext uri="{FF2B5EF4-FFF2-40B4-BE49-F238E27FC236}">
                  <a16:creationId xmlns:a16="http://schemas.microsoft.com/office/drawing/2014/main" xmlns="" id="{D8CE768F-B928-4ED6-9352-E19BE903C771}"/>
                </a:ext>
              </a:extLst>
            </p:cNvPr>
            <p:cNvSpPr>
              <a:spLocks/>
            </p:cNvSpPr>
            <p:nvPr/>
          </p:nvSpPr>
          <p:spPr bwMode="auto">
            <a:xfrm>
              <a:off x="644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281">
              <a:extLst>
                <a:ext uri="{FF2B5EF4-FFF2-40B4-BE49-F238E27FC236}">
                  <a16:creationId xmlns:a16="http://schemas.microsoft.com/office/drawing/2014/main" xmlns="" id="{341A2601-A732-49FE-83CC-552087B9BEB3}"/>
                </a:ext>
              </a:extLst>
            </p:cNvPr>
            <p:cNvSpPr>
              <a:spLocks/>
            </p:cNvSpPr>
            <p:nvPr/>
          </p:nvSpPr>
          <p:spPr bwMode="auto">
            <a:xfrm>
              <a:off x="635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282">
              <a:extLst>
                <a:ext uri="{FF2B5EF4-FFF2-40B4-BE49-F238E27FC236}">
                  <a16:creationId xmlns:a16="http://schemas.microsoft.com/office/drawing/2014/main" xmlns="" id="{227830DE-D6B5-438E-B319-49F57586B36C}"/>
                </a:ext>
              </a:extLst>
            </p:cNvPr>
            <p:cNvSpPr>
              <a:spLocks/>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283">
              <a:extLst>
                <a:ext uri="{FF2B5EF4-FFF2-40B4-BE49-F238E27FC236}">
                  <a16:creationId xmlns:a16="http://schemas.microsoft.com/office/drawing/2014/main" xmlns="" id="{944C371C-2C7C-4C01-8B09-42B6B318F0CF}"/>
                </a:ext>
              </a:extLst>
            </p:cNvPr>
            <p:cNvSpPr>
              <a:spLocks/>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Freeform 284">
              <a:extLst>
                <a:ext uri="{FF2B5EF4-FFF2-40B4-BE49-F238E27FC236}">
                  <a16:creationId xmlns:a16="http://schemas.microsoft.com/office/drawing/2014/main" xmlns="" id="{B7C91B49-C7D8-4194-B5D7-373BE3B7E3E5}"/>
                </a:ext>
              </a:extLst>
            </p:cNvPr>
            <p:cNvSpPr>
              <a:spLocks/>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285">
              <a:extLst>
                <a:ext uri="{FF2B5EF4-FFF2-40B4-BE49-F238E27FC236}">
                  <a16:creationId xmlns:a16="http://schemas.microsoft.com/office/drawing/2014/main" xmlns="" id="{E8F708D4-764E-4158-970C-E7F46BB17FA6}"/>
                </a:ext>
              </a:extLst>
            </p:cNvPr>
            <p:cNvSpPr>
              <a:spLocks/>
            </p:cNvSpPr>
            <p:nvPr/>
          </p:nvSpPr>
          <p:spPr bwMode="auto">
            <a:xfrm>
              <a:off x="6654"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Freeform 286">
              <a:extLst>
                <a:ext uri="{FF2B5EF4-FFF2-40B4-BE49-F238E27FC236}">
                  <a16:creationId xmlns:a16="http://schemas.microsoft.com/office/drawing/2014/main" xmlns="" id="{B6EB617C-5A10-4DAC-8D00-961543D9CC6E}"/>
                </a:ext>
              </a:extLst>
            </p:cNvPr>
            <p:cNvSpPr>
              <a:spLocks/>
            </p:cNvSpPr>
            <p:nvPr/>
          </p:nvSpPr>
          <p:spPr bwMode="auto">
            <a:xfrm>
              <a:off x="6509"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Freeform 287">
              <a:extLst>
                <a:ext uri="{FF2B5EF4-FFF2-40B4-BE49-F238E27FC236}">
                  <a16:creationId xmlns:a16="http://schemas.microsoft.com/office/drawing/2014/main" xmlns="" id="{F70C8E5E-6D4B-4FDD-8BDB-AEA7CDA6AB34}"/>
                </a:ext>
              </a:extLst>
            </p:cNvPr>
            <p:cNvSpPr>
              <a:spLocks/>
            </p:cNvSpPr>
            <p:nvPr/>
          </p:nvSpPr>
          <p:spPr bwMode="auto">
            <a:xfrm>
              <a:off x="671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 name="Freeform 288">
              <a:extLst>
                <a:ext uri="{FF2B5EF4-FFF2-40B4-BE49-F238E27FC236}">
                  <a16:creationId xmlns:a16="http://schemas.microsoft.com/office/drawing/2014/main" xmlns="" id="{7654929B-ECE0-4153-ABB5-0414FB9F9B3E}"/>
                </a:ext>
              </a:extLst>
            </p:cNvPr>
            <p:cNvSpPr>
              <a:spLocks/>
            </p:cNvSpPr>
            <p:nvPr/>
          </p:nvSpPr>
          <p:spPr bwMode="auto">
            <a:xfrm>
              <a:off x="6892" y="2303"/>
              <a:ext cx="39" cy="100"/>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 name="Freeform 289">
              <a:extLst>
                <a:ext uri="{FF2B5EF4-FFF2-40B4-BE49-F238E27FC236}">
                  <a16:creationId xmlns:a16="http://schemas.microsoft.com/office/drawing/2014/main" xmlns="" id="{A0B9B79D-7D53-4D03-A4E9-00C6EB8BDEB7}"/>
                </a:ext>
              </a:extLst>
            </p:cNvPr>
            <p:cNvSpPr>
              <a:spLocks/>
            </p:cNvSpPr>
            <p:nvPr/>
          </p:nvSpPr>
          <p:spPr bwMode="auto">
            <a:xfrm>
              <a:off x="6855"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Freeform 290">
              <a:extLst>
                <a:ext uri="{FF2B5EF4-FFF2-40B4-BE49-F238E27FC236}">
                  <a16:creationId xmlns:a16="http://schemas.microsoft.com/office/drawing/2014/main" xmlns="" id="{8F9E8127-2635-4DA1-81F1-1E5B7E2FA8C0}"/>
                </a:ext>
              </a:extLst>
            </p:cNvPr>
            <p:cNvSpPr>
              <a:spLocks/>
            </p:cNvSpPr>
            <p:nvPr/>
          </p:nvSpPr>
          <p:spPr bwMode="auto">
            <a:xfrm>
              <a:off x="6737"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Freeform 291">
              <a:extLst>
                <a:ext uri="{FF2B5EF4-FFF2-40B4-BE49-F238E27FC236}">
                  <a16:creationId xmlns:a16="http://schemas.microsoft.com/office/drawing/2014/main" xmlns="" id="{00B78C97-E5E0-455A-BE2D-35667C959782}"/>
                </a:ext>
              </a:extLst>
            </p:cNvPr>
            <p:cNvSpPr>
              <a:spLocks/>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Freeform 292">
              <a:extLst>
                <a:ext uri="{FF2B5EF4-FFF2-40B4-BE49-F238E27FC236}">
                  <a16:creationId xmlns:a16="http://schemas.microsoft.com/office/drawing/2014/main" xmlns="" id="{4B769716-F811-4AB7-8D21-3BC15808B0AD}"/>
                </a:ext>
              </a:extLst>
            </p:cNvPr>
            <p:cNvSpPr>
              <a:spLocks/>
            </p:cNvSpPr>
            <p:nvPr/>
          </p:nvSpPr>
          <p:spPr bwMode="auto">
            <a:xfrm>
              <a:off x="694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7" name="Freeform 293">
              <a:extLst>
                <a:ext uri="{FF2B5EF4-FFF2-40B4-BE49-F238E27FC236}">
                  <a16:creationId xmlns:a16="http://schemas.microsoft.com/office/drawing/2014/main" xmlns="" id="{7325CBB8-4452-47EA-B06D-A0797A075110}"/>
                </a:ext>
              </a:extLst>
            </p:cNvPr>
            <p:cNvSpPr>
              <a:spLocks/>
            </p:cNvSpPr>
            <p:nvPr/>
          </p:nvSpPr>
          <p:spPr bwMode="auto">
            <a:xfrm>
              <a:off x="7159"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 name="Freeform 294">
              <a:extLst>
                <a:ext uri="{FF2B5EF4-FFF2-40B4-BE49-F238E27FC236}">
                  <a16:creationId xmlns:a16="http://schemas.microsoft.com/office/drawing/2014/main" xmlns="" id="{98BFA92A-AC4E-46F0-B1C5-C253AE7562C2}"/>
                </a:ext>
              </a:extLst>
            </p:cNvPr>
            <p:cNvSpPr>
              <a:spLocks/>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Freeform 295">
              <a:extLst>
                <a:ext uri="{FF2B5EF4-FFF2-40B4-BE49-F238E27FC236}">
                  <a16:creationId xmlns:a16="http://schemas.microsoft.com/office/drawing/2014/main" xmlns="" id="{30E84ABF-01C7-49B3-A4BC-95472D44DBF0}"/>
                </a:ext>
              </a:extLst>
            </p:cNvPr>
            <p:cNvSpPr>
              <a:spLocks/>
            </p:cNvSpPr>
            <p:nvPr/>
          </p:nvSpPr>
          <p:spPr bwMode="auto">
            <a:xfrm>
              <a:off x="6931"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Freeform 296">
              <a:extLst>
                <a:ext uri="{FF2B5EF4-FFF2-40B4-BE49-F238E27FC236}">
                  <a16:creationId xmlns:a16="http://schemas.microsoft.com/office/drawing/2014/main" xmlns="" id="{6A3DA2F0-894E-42FD-A4B0-258FC8C874CD}"/>
                </a:ext>
              </a:extLst>
            </p:cNvPr>
            <p:cNvSpPr>
              <a:spLocks/>
            </p:cNvSpPr>
            <p:nvPr/>
          </p:nvSpPr>
          <p:spPr bwMode="auto">
            <a:xfrm>
              <a:off x="709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Freeform 297">
              <a:extLst>
                <a:ext uri="{FF2B5EF4-FFF2-40B4-BE49-F238E27FC236}">
                  <a16:creationId xmlns:a16="http://schemas.microsoft.com/office/drawing/2014/main" xmlns="" id="{FC35C545-A76B-47A2-8A98-C4B72E661619}"/>
                </a:ext>
              </a:extLst>
            </p:cNvPr>
            <p:cNvSpPr>
              <a:spLocks/>
            </p:cNvSpPr>
            <p:nvPr/>
          </p:nvSpPr>
          <p:spPr bwMode="auto">
            <a:xfrm>
              <a:off x="7240" y="2303"/>
              <a:ext cx="27" cy="100"/>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Freeform 298">
              <a:extLst>
                <a:ext uri="{FF2B5EF4-FFF2-40B4-BE49-F238E27FC236}">
                  <a16:creationId xmlns:a16="http://schemas.microsoft.com/office/drawing/2014/main" xmlns="" id="{6F2D5959-86A7-4CDD-A5F9-EA1CBFF30736}"/>
                </a:ext>
              </a:extLst>
            </p:cNvPr>
            <p:cNvSpPr>
              <a:spLocks/>
            </p:cNvSpPr>
            <p:nvPr/>
          </p:nvSpPr>
          <p:spPr bwMode="auto">
            <a:xfrm>
              <a:off x="7210"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Freeform 299">
              <a:extLst>
                <a:ext uri="{FF2B5EF4-FFF2-40B4-BE49-F238E27FC236}">
                  <a16:creationId xmlns:a16="http://schemas.microsoft.com/office/drawing/2014/main" xmlns="" id="{60290581-5BB8-435B-A07A-4E8C19C8AF68}"/>
                </a:ext>
              </a:extLst>
            </p:cNvPr>
            <p:cNvSpPr>
              <a:spLocks/>
            </p:cNvSpPr>
            <p:nvPr/>
          </p:nvSpPr>
          <p:spPr bwMode="auto">
            <a:xfrm>
              <a:off x="711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Freeform 300">
              <a:extLst>
                <a:ext uri="{FF2B5EF4-FFF2-40B4-BE49-F238E27FC236}">
                  <a16:creationId xmlns:a16="http://schemas.microsoft.com/office/drawing/2014/main" xmlns="" id="{8F8C3DE8-C5AF-4FA2-A68A-947104AF0369}"/>
                </a:ext>
              </a:extLst>
            </p:cNvPr>
            <p:cNvSpPr>
              <a:spLocks/>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Freeform 301">
              <a:extLst>
                <a:ext uri="{FF2B5EF4-FFF2-40B4-BE49-F238E27FC236}">
                  <a16:creationId xmlns:a16="http://schemas.microsoft.com/office/drawing/2014/main" xmlns="" id="{895484EF-DB9B-4CC6-B0D0-44A3F5EAB287}"/>
                </a:ext>
              </a:extLst>
            </p:cNvPr>
            <p:cNvSpPr>
              <a:spLocks/>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Freeform 302">
              <a:extLst>
                <a:ext uri="{FF2B5EF4-FFF2-40B4-BE49-F238E27FC236}">
                  <a16:creationId xmlns:a16="http://schemas.microsoft.com/office/drawing/2014/main" xmlns="" id="{769CD946-965B-4CD0-AEC9-EF0E4BD157E4}"/>
                </a:ext>
              </a:extLst>
            </p:cNvPr>
            <p:cNvSpPr>
              <a:spLocks/>
            </p:cNvSpPr>
            <p:nvPr/>
          </p:nvSpPr>
          <p:spPr bwMode="auto">
            <a:xfrm>
              <a:off x="7413" y="2277"/>
              <a:ext cx="66"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Freeform 303">
              <a:extLst>
                <a:ext uri="{FF2B5EF4-FFF2-40B4-BE49-F238E27FC236}">
                  <a16:creationId xmlns:a16="http://schemas.microsoft.com/office/drawing/2014/main" xmlns="" id="{65AD46F2-A74F-4CFC-B821-F46ABC2FBE66}"/>
                </a:ext>
              </a:extLst>
            </p:cNvPr>
            <p:cNvSpPr>
              <a:spLocks/>
            </p:cNvSpPr>
            <p:nvPr/>
          </p:nvSpPr>
          <p:spPr bwMode="auto">
            <a:xfrm>
              <a:off x="7267" y="2303"/>
              <a:ext cx="42" cy="100"/>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Freeform 304">
              <a:extLst>
                <a:ext uri="{FF2B5EF4-FFF2-40B4-BE49-F238E27FC236}">
                  <a16:creationId xmlns:a16="http://schemas.microsoft.com/office/drawing/2014/main" xmlns="" id="{8FBBBADC-89A7-4F82-9D0F-029393A7C86C}"/>
                </a:ext>
              </a:extLst>
            </p:cNvPr>
            <p:cNvSpPr>
              <a:spLocks/>
            </p:cNvSpPr>
            <p:nvPr/>
          </p:nvSpPr>
          <p:spPr bwMode="auto">
            <a:xfrm>
              <a:off x="747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9" name="Freeform 305">
              <a:extLst>
                <a:ext uri="{FF2B5EF4-FFF2-40B4-BE49-F238E27FC236}">
                  <a16:creationId xmlns:a16="http://schemas.microsoft.com/office/drawing/2014/main" xmlns="" id="{378DA0E0-3A9B-48D4-A722-ACBFB05629FB}"/>
                </a:ext>
              </a:extLst>
            </p:cNvPr>
            <p:cNvSpPr>
              <a:spLocks/>
            </p:cNvSpPr>
            <p:nvPr/>
          </p:nvSpPr>
          <p:spPr bwMode="auto">
            <a:xfrm>
              <a:off x="7357"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39707955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8" y="719333"/>
            <a:ext cx="10290000" cy="637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51034" y="1583467"/>
            <a:ext cx="102900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4" name="TextBox 3"/>
          <p:cNvSpPr txBox="1"/>
          <p:nvPr userDrawn="1"/>
        </p:nvSpPr>
        <p:spPr>
          <a:xfrm>
            <a:off x="10328697" y="6601456"/>
            <a:ext cx="1734350" cy="256545"/>
          </a:xfrm>
          <a:prstGeom prst="rect">
            <a:avLst/>
          </a:prstGeom>
          <a:noFill/>
        </p:spPr>
        <p:txBody>
          <a:bodyPr wrap="square" rtlCol="0">
            <a:spAutoFit/>
          </a:bodyPr>
          <a:lstStyle/>
          <a:p>
            <a:r>
              <a:rPr lang="en-US" sz="1067" dirty="0"/>
              <a:t>Design by: </a:t>
            </a:r>
            <a:r>
              <a:rPr lang="en-US" sz="1067" dirty="0" err="1"/>
              <a:t>Hương</a:t>
            </a:r>
            <a:r>
              <a:rPr lang="en-US" sz="1067" dirty="0"/>
              <a:t> </a:t>
            </a:r>
            <a:r>
              <a:rPr lang="en-US" sz="1067" dirty="0" err="1"/>
              <a:t>Thảo</a:t>
            </a:r>
            <a:endParaRPr lang="en-US" sz="1067" dirty="0"/>
          </a:p>
        </p:txBody>
      </p:sp>
    </p:spTree>
    <p:extLst>
      <p:ext uri="{BB962C8B-B14F-4D97-AF65-F5344CB8AC3E}">
        <p14:creationId xmlns:p14="http://schemas.microsoft.com/office/powerpoint/2010/main" val="1421023090"/>
      </p:ext>
    </p:extLst>
  </p:cSld>
  <p:clrMap bg1="lt1" tx1="dk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5B7FB242-887E-4FBD-BBF2-BE5F9D1D0288}" type="datetimeFigureOut">
              <a:rPr lang="zh-CN" altLang="en-US" smtClean="0"/>
              <a:t>2022/1/10</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203592" y="-90486"/>
            <a:ext cx="2844800" cy="365125"/>
          </a:xfrm>
          <a:prstGeom prst="rect">
            <a:avLst/>
          </a:prstGeom>
        </p:spPr>
        <p:txBody>
          <a:bodyPr vert="horz" lIns="91440" tIns="45720" rIns="91440" bIns="45720" rtlCol="0" anchor="ctr"/>
          <a:lstStyle>
            <a:lvl1pPr algn="r">
              <a:defRPr sz="1200">
                <a:solidFill>
                  <a:schemeClr val="accent5">
                    <a:lumMod val="50000"/>
                  </a:schemeClr>
                </a:solidFill>
              </a:defRPr>
            </a:lvl1pPr>
          </a:lstStyle>
          <a:p>
            <a:r>
              <a:rPr lang="en-US" altLang="zh-CN" dirty="0"/>
              <a:t>Design by: </a:t>
            </a:r>
            <a:r>
              <a:rPr lang="en-US" altLang="zh-CN" dirty="0" err="1"/>
              <a:t>Hương</a:t>
            </a:r>
            <a:r>
              <a:rPr lang="en-US" altLang="zh-CN" dirty="0"/>
              <a:t> </a:t>
            </a:r>
            <a:r>
              <a:rPr lang="en-US" altLang="zh-CN" dirty="0" err="1"/>
              <a:t>Thảo</a:t>
            </a:r>
            <a:endParaRPr lang="zh-CN" altLang="en-US" dirty="0"/>
          </a:p>
        </p:txBody>
      </p:sp>
    </p:spTree>
    <p:extLst>
      <p:ext uri="{BB962C8B-B14F-4D97-AF65-F5344CB8AC3E}">
        <p14:creationId xmlns:p14="http://schemas.microsoft.com/office/powerpoint/2010/main" val="197850908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txStyles>
    <p:titleStyle>
      <a:lvl1pPr algn="ctr" defTabSz="1219170" rtl="0" eaLnBrk="1" latinLnBrk="0" hangingPunct="1">
        <a:spcBef>
          <a:spcPct val="0"/>
        </a:spcBef>
        <a:buNone/>
        <a:defRPr sz="5867" b="0" i="0" u="none"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b="0" i="0" u="none"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image" Target="../media/image12.png"/><Relationship Id="rId5" Type="http://schemas.openxmlformats.org/officeDocument/2006/relationships/image" Target="../media/image11.emf"/><Relationship Id="rId10" Type="http://schemas.openxmlformats.org/officeDocument/2006/relationships/image" Target="../media/image16.png"/><Relationship Id="rId4" Type="http://schemas.openxmlformats.org/officeDocument/2006/relationships/image" Target="../media/image10.emf"/><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2E5910A4-4648-45A7-A1E5-287DDCC00F12}"/>
              </a:ext>
            </a:extLst>
          </p:cNvPr>
          <p:cNvSpPr txBox="1"/>
          <p:nvPr/>
        </p:nvSpPr>
        <p:spPr>
          <a:xfrm>
            <a:off x="-361507" y="1727538"/>
            <a:ext cx="8033320" cy="31700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err="1">
                <a:ln>
                  <a:noFill/>
                </a:ln>
                <a:solidFill>
                  <a:srgbClr val="EF786D">
                    <a:lumMod val="75000"/>
                  </a:srgbClr>
                </a:solidFill>
                <a:effectLst/>
                <a:uLnTx/>
                <a:uFillTx/>
                <a:latin typeface="UTM Cookies" panose="02040603050506020204" pitchFamily="18" charset="0"/>
                <a:ea typeface="+mn-ea"/>
                <a:cs typeface="+mn-cs"/>
              </a:rPr>
              <a:t>Chào</a:t>
            </a:r>
            <a:r>
              <a:rPr kumimoji="0" lang="en-US" sz="6000" b="0" i="0" u="none" strike="noStrike" kern="1200" cap="none" spc="0" normalizeH="0" baseline="0" noProof="0">
                <a:ln>
                  <a:noFill/>
                </a:ln>
                <a:solidFill>
                  <a:srgbClr val="EF786D">
                    <a:lumMod val="75000"/>
                  </a:srgbClr>
                </a:solidFill>
                <a:effectLst/>
                <a:uLnTx/>
                <a:uFillTx/>
                <a:latin typeface="UTM Cookies" panose="02040603050506020204" pitchFamily="18" charset="0"/>
                <a:ea typeface="+mn-ea"/>
                <a:cs typeface="+mn-cs"/>
              </a:rPr>
              <a:t> </a:t>
            </a:r>
            <a:r>
              <a:rPr kumimoji="0" lang="en-US" sz="6000" b="0" i="0" u="none" strike="noStrike" kern="1200" cap="none" spc="0" normalizeH="0" baseline="0" noProof="0" err="1">
                <a:ln>
                  <a:noFill/>
                </a:ln>
                <a:solidFill>
                  <a:srgbClr val="EF786D">
                    <a:lumMod val="75000"/>
                  </a:srgbClr>
                </a:solidFill>
                <a:effectLst/>
                <a:uLnTx/>
                <a:uFillTx/>
                <a:latin typeface="UTM Cookies" panose="02040603050506020204" pitchFamily="18" charset="0"/>
                <a:ea typeface="+mn-ea"/>
                <a:cs typeface="+mn-cs"/>
              </a:rPr>
              <a:t>mừng</a:t>
            </a:r>
            <a:r>
              <a:rPr kumimoji="0" lang="en-US" sz="6000" b="0" i="0" u="none" strike="noStrike" kern="1200" cap="none" spc="0" normalizeH="0" baseline="0" noProof="0">
                <a:ln>
                  <a:noFill/>
                </a:ln>
                <a:solidFill>
                  <a:srgbClr val="EF786D">
                    <a:lumMod val="75000"/>
                  </a:srgbClr>
                </a:solidFill>
                <a:effectLst/>
                <a:uLnTx/>
                <a:uFillTx/>
                <a:latin typeface="UTM Cookies" panose="02040603050506020204" pitchFamily="18" charset="0"/>
                <a:ea typeface="+mn-ea"/>
                <a:cs typeface="+mn-cs"/>
              </a:rPr>
              <a:t> </a:t>
            </a:r>
            <a:r>
              <a:rPr kumimoji="0" lang="en-US" sz="6000" b="0" i="0" u="none" strike="noStrike" kern="1200" cap="none" spc="0" normalizeH="0" baseline="0" noProof="0" err="1">
                <a:ln>
                  <a:noFill/>
                </a:ln>
                <a:solidFill>
                  <a:srgbClr val="EF786D">
                    <a:lumMod val="75000"/>
                  </a:srgbClr>
                </a:solidFill>
                <a:effectLst/>
                <a:uLnTx/>
                <a:uFillTx/>
                <a:latin typeface="UTM Cookies" panose="02040603050506020204" pitchFamily="18" charset="0"/>
                <a:ea typeface="+mn-ea"/>
                <a:cs typeface="+mn-cs"/>
              </a:rPr>
              <a:t>các</a:t>
            </a:r>
            <a:r>
              <a:rPr kumimoji="0" lang="en-US" sz="6000" b="0" i="0" u="none" strike="noStrike" kern="1200" cap="none" spc="0" normalizeH="0" baseline="0" noProof="0">
                <a:ln>
                  <a:noFill/>
                </a:ln>
                <a:solidFill>
                  <a:srgbClr val="EF786D">
                    <a:lumMod val="75000"/>
                  </a:srgbClr>
                </a:solidFill>
                <a:effectLst/>
                <a:uLnTx/>
                <a:uFillTx/>
                <a:latin typeface="UTM Cookies" panose="02040603050506020204" pitchFamily="18" charset="0"/>
                <a:ea typeface="+mn-ea"/>
                <a:cs typeface="+mn-cs"/>
              </a:rPr>
              <a:t> con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err="1">
                <a:ln>
                  <a:noFill/>
                </a:ln>
                <a:solidFill>
                  <a:srgbClr val="EF786D">
                    <a:lumMod val="75000"/>
                  </a:srgbClr>
                </a:solidFill>
                <a:effectLst/>
                <a:uLnTx/>
                <a:uFillTx/>
                <a:latin typeface="UTM Cookies" panose="02040603050506020204" pitchFamily="18" charset="0"/>
                <a:ea typeface="+mn-ea"/>
                <a:cs typeface="+mn-cs"/>
              </a:rPr>
              <a:t>đến</a:t>
            </a:r>
            <a:r>
              <a:rPr kumimoji="0" lang="en-US" sz="6000" b="0" i="0" u="none" strike="noStrike" kern="1200" cap="none" spc="0" normalizeH="0" baseline="0" noProof="0">
                <a:ln>
                  <a:noFill/>
                </a:ln>
                <a:solidFill>
                  <a:srgbClr val="EF786D">
                    <a:lumMod val="75000"/>
                  </a:srgbClr>
                </a:solidFill>
                <a:effectLst/>
                <a:uLnTx/>
                <a:uFillTx/>
                <a:latin typeface="UTM Cookies" panose="02040603050506020204" pitchFamily="18" charset="0"/>
                <a:ea typeface="+mn-ea"/>
                <a:cs typeface="+mn-cs"/>
              </a:rPr>
              <a:t> </a:t>
            </a:r>
            <a:r>
              <a:rPr kumimoji="0" lang="en-US" sz="6000" b="0" i="0" u="none" strike="noStrike" kern="1200" cap="none" spc="0" normalizeH="0" baseline="0" noProof="0" err="1">
                <a:ln>
                  <a:noFill/>
                </a:ln>
                <a:solidFill>
                  <a:srgbClr val="EF786D">
                    <a:lumMod val="75000"/>
                  </a:srgbClr>
                </a:solidFill>
                <a:effectLst/>
                <a:uLnTx/>
                <a:uFillTx/>
                <a:latin typeface="UTM Cookies" panose="02040603050506020204" pitchFamily="18" charset="0"/>
                <a:ea typeface="+mn-ea"/>
                <a:cs typeface="+mn-cs"/>
              </a:rPr>
              <a:t>với</a:t>
            </a:r>
            <a:r>
              <a:rPr kumimoji="0" lang="en-US" sz="6000" b="0" i="0" u="none" strike="noStrike" kern="1200" cap="none" spc="0" normalizeH="0" baseline="0" noProof="0">
                <a:ln>
                  <a:noFill/>
                </a:ln>
                <a:solidFill>
                  <a:srgbClr val="EF786D">
                    <a:lumMod val="75000"/>
                  </a:srgbClr>
                </a:solidFill>
                <a:effectLst/>
                <a:uLnTx/>
                <a:uFillTx/>
                <a:latin typeface="UTM Cookies" panose="02040603050506020204" pitchFamily="18" charset="0"/>
                <a:ea typeface="+mn-ea"/>
                <a:cs typeface="+mn-cs"/>
              </a:rPr>
              <a:t> </a:t>
            </a:r>
            <a:r>
              <a:rPr kumimoji="0" lang="en-US" sz="6000" b="0" i="0" u="none" strike="noStrike" kern="1200" cap="none" spc="0" normalizeH="0" baseline="0" noProof="0" err="1">
                <a:ln>
                  <a:noFill/>
                </a:ln>
                <a:solidFill>
                  <a:srgbClr val="EF786D">
                    <a:lumMod val="75000"/>
                  </a:srgbClr>
                </a:solidFill>
                <a:effectLst/>
                <a:uLnTx/>
                <a:uFillTx/>
                <a:latin typeface="UTM Cookies" panose="02040603050506020204" pitchFamily="18" charset="0"/>
                <a:ea typeface="+mn-ea"/>
                <a:cs typeface="+mn-cs"/>
              </a:rPr>
              <a:t>tiết</a:t>
            </a:r>
            <a:endParaRPr kumimoji="0" lang="en-US" sz="6000" b="0" i="0" u="none" strike="noStrike" kern="1200" cap="none" spc="0" normalizeH="0" baseline="0" noProof="0">
              <a:ln>
                <a:noFill/>
              </a:ln>
              <a:solidFill>
                <a:srgbClr val="EF786D">
                  <a:lumMod val="75000"/>
                </a:srgbClr>
              </a:solidFill>
              <a:effectLst/>
              <a:uLnTx/>
              <a:uFillTx/>
              <a:latin typeface="UTM Cookies" panose="020406030505060202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a:ln>
                  <a:noFill/>
                </a:ln>
                <a:solidFill>
                  <a:srgbClr val="EF786D">
                    <a:lumMod val="75000"/>
                  </a:srgbClr>
                </a:solidFill>
                <a:effectLst/>
                <a:uLnTx/>
                <a:uFillTx/>
                <a:latin typeface="UTM Cookies" panose="02040603050506020204" pitchFamily="18" charset="0"/>
                <a:ea typeface="+mn-ea"/>
                <a:cs typeface="+mn-cs"/>
              </a:rPr>
              <a:t> </a:t>
            </a:r>
            <a:r>
              <a:rPr kumimoji="0" lang="en-US" sz="8000" b="0" i="0" u="none" strike="noStrike" kern="1200" cap="none" spc="0" normalizeH="0" baseline="0" noProof="0" err="1">
                <a:ln>
                  <a:noFill/>
                </a:ln>
                <a:solidFill>
                  <a:srgbClr val="EF786D">
                    <a:lumMod val="75000"/>
                  </a:srgbClr>
                </a:solidFill>
                <a:effectLst/>
                <a:uLnTx/>
                <a:uFillTx/>
                <a:latin typeface="UTM Cookies" panose="02040603050506020204" pitchFamily="18" charset="0"/>
                <a:ea typeface="+mn-ea"/>
                <a:cs typeface="+mn-cs"/>
              </a:rPr>
              <a:t>Tiếng</a:t>
            </a:r>
            <a:r>
              <a:rPr kumimoji="0" lang="en-US" sz="8000" b="0" i="0" u="none" strike="noStrike" kern="1200" cap="none" spc="0" normalizeH="0" baseline="0" noProof="0">
                <a:ln>
                  <a:noFill/>
                </a:ln>
                <a:solidFill>
                  <a:srgbClr val="EF786D">
                    <a:lumMod val="75000"/>
                  </a:srgbClr>
                </a:solidFill>
                <a:effectLst/>
                <a:uLnTx/>
                <a:uFillTx/>
                <a:latin typeface="UTM Cookies" panose="02040603050506020204" pitchFamily="18" charset="0"/>
                <a:ea typeface="+mn-ea"/>
                <a:cs typeface="+mn-cs"/>
              </a:rPr>
              <a:t> </a:t>
            </a:r>
            <a:r>
              <a:rPr kumimoji="0" lang="en-US" sz="8000" b="0" i="0" u="none" strike="noStrike" kern="1200" cap="none" spc="0" normalizeH="0" baseline="0" noProof="0" err="1">
                <a:ln>
                  <a:noFill/>
                </a:ln>
                <a:solidFill>
                  <a:srgbClr val="EF786D">
                    <a:lumMod val="75000"/>
                  </a:srgbClr>
                </a:solidFill>
                <a:effectLst/>
                <a:uLnTx/>
                <a:uFillTx/>
                <a:latin typeface="UTM Cookies" panose="02040603050506020204" pitchFamily="18" charset="0"/>
                <a:ea typeface="+mn-ea"/>
                <a:cs typeface="+mn-cs"/>
              </a:rPr>
              <a:t>Việt</a:t>
            </a:r>
            <a:r>
              <a:rPr kumimoji="0" lang="en-US" sz="8000" b="0" i="0" u="none" strike="noStrike" kern="1200" cap="none" spc="0" normalizeH="0" baseline="0" noProof="0">
                <a:ln>
                  <a:noFill/>
                </a:ln>
                <a:solidFill>
                  <a:srgbClr val="EF786D">
                    <a:lumMod val="75000"/>
                  </a:srgbClr>
                </a:solidFill>
                <a:effectLst/>
                <a:uLnTx/>
                <a:uFillTx/>
                <a:latin typeface="UTM Cookies" panose="02040603050506020204" pitchFamily="18" charset="0"/>
                <a:ea typeface="+mn-ea"/>
                <a:cs typeface="+mn-cs"/>
              </a:rPr>
              <a:t>!</a:t>
            </a:r>
            <a:endParaRPr kumimoji="0" lang="vi-VN" sz="6000" b="0" i="0" u="none" strike="noStrike" kern="1200" cap="none" spc="0" normalizeH="0" baseline="0" noProof="0">
              <a:ln>
                <a:noFill/>
              </a:ln>
              <a:solidFill>
                <a:srgbClr val="EF786D">
                  <a:lumMod val="75000"/>
                </a:srgbClr>
              </a:solidFill>
              <a:effectLst/>
              <a:uLnTx/>
              <a:uFillTx/>
              <a:latin typeface="+mj-lt"/>
              <a:ea typeface="+mn-ea"/>
              <a:cs typeface="+mn-cs"/>
            </a:endParaRPr>
          </a:p>
        </p:txBody>
      </p:sp>
    </p:spTree>
    <p:extLst>
      <p:ext uri="{BB962C8B-B14F-4D97-AF65-F5344CB8AC3E}">
        <p14:creationId xmlns:p14="http://schemas.microsoft.com/office/powerpoint/2010/main" val="2574144047"/>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12"/>
          <p:cNvPicPr>
            <a:picLocks noChangeAspect="1"/>
          </p:cNvPicPr>
          <p:nvPr/>
        </p:nvPicPr>
        <p:blipFill rotWithShape="1">
          <a:blip r:embed="rId4" cstate="print">
            <a:extLst>
              <a:ext uri="{28A0092B-C50C-407E-A947-70E740481C1C}">
                <a14:useLocalDpi xmlns:a14="http://schemas.microsoft.com/office/drawing/2010/main" val="0"/>
              </a:ext>
            </a:extLst>
          </a:blip>
          <a:srcRect l="71379" t="20025" r="2299" b="24802"/>
          <a:stretch/>
        </p:blipFill>
        <p:spPr>
          <a:xfrm rot="20520875">
            <a:off x="1304477" y="673422"/>
            <a:ext cx="2439219" cy="2875935"/>
          </a:xfrm>
          <a:prstGeom prst="rect">
            <a:avLst/>
          </a:prstGeom>
        </p:spPr>
      </p:pic>
      <p:pic>
        <p:nvPicPr>
          <p:cNvPr id="7" name="6"/>
          <p:cNvPicPr>
            <a:picLocks noChangeAspect="1"/>
          </p:cNvPicPr>
          <p:nvPr/>
        </p:nvPicPr>
        <p:blipFill rotWithShape="1">
          <a:blip r:embed="rId5">
            <a:extLst>
              <a:ext uri="{28A0092B-C50C-407E-A947-70E740481C1C}">
                <a14:useLocalDpi xmlns:a14="http://schemas.microsoft.com/office/drawing/2010/main" val="0"/>
              </a:ext>
            </a:extLst>
          </a:blip>
          <a:srcRect l="29425" t="10830" r="28047" b="42989"/>
          <a:stretch/>
        </p:blipFill>
        <p:spPr>
          <a:xfrm rot="21395099">
            <a:off x="2126168" y="1925409"/>
            <a:ext cx="6528960" cy="3987959"/>
          </a:xfrm>
          <a:prstGeom prst="rect">
            <a:avLst/>
          </a:prstGeom>
        </p:spPr>
      </p:pic>
      <p:pic>
        <p:nvPicPr>
          <p:cNvPr id="4" name="3"/>
          <p:cNvPicPr>
            <a:picLocks noChangeAspect="1"/>
          </p:cNvPicPr>
          <p:nvPr/>
        </p:nvPicPr>
        <p:blipFill rotWithShape="1">
          <a:blip r:embed="rId6">
            <a:extLst>
              <a:ext uri="{28A0092B-C50C-407E-A947-70E740481C1C}">
                <a14:useLocalDpi xmlns:a14="http://schemas.microsoft.com/office/drawing/2010/main" val="0"/>
              </a:ext>
            </a:extLst>
          </a:blip>
          <a:srcRect r="25600" b="32444"/>
          <a:stretch/>
        </p:blipFill>
        <p:spPr>
          <a:xfrm rot="21079812">
            <a:off x="525706" y="2910832"/>
            <a:ext cx="11401209" cy="5833713"/>
          </a:xfrm>
          <a:prstGeom prst="rect">
            <a:avLst/>
          </a:prstGeom>
        </p:spPr>
      </p:pic>
      <p:pic>
        <p:nvPicPr>
          <p:cNvPr id="15" name="14"/>
          <p:cNvPicPr>
            <a:picLocks noChangeAspect="1"/>
          </p:cNvPicPr>
          <p:nvPr/>
        </p:nvPicPr>
        <p:blipFill rotWithShape="1">
          <a:blip r:embed="rId7">
            <a:extLst>
              <a:ext uri="{28A0092B-C50C-407E-A947-70E740481C1C}">
                <a14:useLocalDpi xmlns:a14="http://schemas.microsoft.com/office/drawing/2010/main" val="0"/>
              </a:ext>
            </a:extLst>
          </a:blip>
          <a:srcRect t="44955"/>
          <a:stretch/>
        </p:blipFill>
        <p:spPr>
          <a:xfrm>
            <a:off x="0" y="3083035"/>
            <a:ext cx="12192000" cy="3774965"/>
          </a:xfrm>
          <a:prstGeom prst="rect">
            <a:avLst/>
          </a:prstGeom>
        </p:spPr>
      </p:pic>
      <p:pic>
        <p:nvPicPr>
          <p:cNvPr id="10" name="9"/>
          <p:cNvPicPr>
            <a:picLocks noChangeAspect="1"/>
          </p:cNvPicPr>
          <p:nvPr/>
        </p:nvPicPr>
        <p:blipFill rotWithShape="1">
          <a:blip r:embed="rId8">
            <a:extLst>
              <a:ext uri="{28A0092B-C50C-407E-A947-70E740481C1C}">
                <a14:useLocalDpi xmlns:a14="http://schemas.microsoft.com/office/drawing/2010/main" val="0"/>
              </a:ext>
            </a:extLst>
          </a:blip>
          <a:srcRect l="15403" t="6948" r="17586" b="9272"/>
          <a:stretch/>
        </p:blipFill>
        <p:spPr>
          <a:xfrm>
            <a:off x="1877849" y="476470"/>
            <a:ext cx="8170041" cy="5745655"/>
          </a:xfrm>
          <a:prstGeom prst="rect">
            <a:avLst/>
          </a:prstGeom>
        </p:spPr>
      </p:pic>
      <p:pic>
        <p:nvPicPr>
          <p:cNvPr id="12" name="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p:nvSpPr>
        <p:spPr>
          <a:xfrm>
            <a:off x="3898640" y="3621003"/>
            <a:ext cx="4128457" cy="2062103"/>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6400" b="1" i="0" u="none" strike="noStrike" kern="1200" cap="none" spc="-400" normalizeH="0" baseline="0" noProof="0" dirty="0" err="1">
                <a:ln w="19050">
                  <a:solidFill>
                    <a:srgbClr val="1F497D">
                      <a:tint val="1000"/>
                    </a:srgbClr>
                  </a:solidFill>
                  <a:prstDash val="solid"/>
                </a:ln>
                <a:solidFill>
                  <a:srgbClr val="F79646">
                    <a:lumMod val="75000"/>
                  </a:srgbClr>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Tạm</a:t>
            </a:r>
            <a:r>
              <a:rPr kumimoji="0" lang="en-US" altLang="zh-CN" sz="6400" b="1" i="0" u="none" strike="noStrike" kern="1200" cap="none" spc="-400" normalizeH="0" baseline="0" noProof="0" dirty="0">
                <a:ln w="19050">
                  <a:solidFill>
                    <a:srgbClr val="1F497D">
                      <a:tint val="1000"/>
                    </a:srgbClr>
                  </a:solidFill>
                  <a:prstDash val="solid"/>
                </a:ln>
                <a:solidFill>
                  <a:srgbClr val="F79646">
                    <a:lumMod val="75000"/>
                  </a:srgbClr>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 </a:t>
            </a:r>
            <a:r>
              <a:rPr kumimoji="0" lang="en-US" altLang="zh-CN" sz="6400" b="1" i="0" u="none" strike="noStrike" kern="1200" cap="none" spc="-400" normalizeH="0" baseline="0" noProof="0" dirty="0" err="1">
                <a:ln w="19050">
                  <a:solidFill>
                    <a:srgbClr val="1F497D">
                      <a:tint val="1000"/>
                    </a:srgbClr>
                  </a:solidFill>
                  <a:prstDash val="solid"/>
                </a:ln>
                <a:solidFill>
                  <a:srgbClr val="F79646">
                    <a:lumMod val="75000"/>
                  </a:srgbClr>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biệt</a:t>
            </a:r>
            <a:r>
              <a:rPr kumimoji="0" lang="en-US" altLang="zh-CN" sz="6400" b="1" i="0" u="none" strike="noStrike" kern="1200" cap="none" spc="-400" normalizeH="0" baseline="0" noProof="0" dirty="0">
                <a:ln w="19050">
                  <a:solidFill>
                    <a:srgbClr val="1F497D">
                      <a:tint val="1000"/>
                    </a:srgbClr>
                  </a:solidFill>
                  <a:prstDash val="solid"/>
                </a:ln>
                <a:solidFill>
                  <a:srgbClr val="F79646">
                    <a:lumMod val="75000"/>
                  </a:srgbClr>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 </a:t>
            </a:r>
            <a:r>
              <a:rPr kumimoji="0" lang="en-US" altLang="zh-CN" sz="6400" b="1" i="0" u="none" strike="noStrike" kern="1200" cap="none" spc="-400" normalizeH="0" baseline="0" noProof="0" dirty="0" err="1">
                <a:ln w="19050">
                  <a:solidFill>
                    <a:srgbClr val="1F497D">
                      <a:tint val="1000"/>
                    </a:srgbClr>
                  </a:solidFill>
                  <a:prstDash val="solid"/>
                </a:ln>
                <a:solidFill>
                  <a:srgbClr val="F79646">
                    <a:lumMod val="75000"/>
                  </a:srgbClr>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các</a:t>
            </a:r>
            <a:r>
              <a:rPr kumimoji="0" lang="en-US" altLang="zh-CN" sz="6400" b="1" i="0" u="none" strike="noStrike" kern="1200" cap="none" spc="-400" normalizeH="0" baseline="0" noProof="0" dirty="0">
                <a:ln w="19050">
                  <a:solidFill>
                    <a:srgbClr val="1F497D">
                      <a:tint val="1000"/>
                    </a:srgbClr>
                  </a:solidFill>
                  <a:prstDash val="solid"/>
                </a:ln>
                <a:solidFill>
                  <a:srgbClr val="F79646">
                    <a:lumMod val="75000"/>
                  </a:srgbClr>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 con</a:t>
            </a:r>
            <a:endParaRPr kumimoji="0" lang="zh-CN" altLang="en-US" sz="6400" b="1" i="0" u="none" strike="noStrike" kern="1200" cap="none" spc="-400" normalizeH="0" baseline="0" noProof="0" dirty="0">
              <a:ln w="19050">
                <a:solidFill>
                  <a:srgbClr val="1F497D">
                    <a:tint val="1000"/>
                  </a:srgbClr>
                </a:solidFill>
                <a:prstDash val="solid"/>
              </a:ln>
              <a:solidFill>
                <a:srgbClr val="F79646">
                  <a:lumMod val="75000"/>
                </a:srgbClr>
              </a:solidFill>
              <a:effectLst/>
              <a:uLnTx/>
              <a:uFillTx/>
              <a:latin typeface="Segoe UI Black" panose="020B0A02040204020203" pitchFamily="34" charset="0"/>
              <a:ea typeface="方正粗圆_GBK" panose="03000509000000000000" pitchFamily="65" charset="-122"/>
              <a:cs typeface="Segoe UI Black" panose="020B0A02040204020203" pitchFamily="34" charset="0"/>
            </a:endParaRPr>
          </a:p>
        </p:txBody>
      </p:sp>
      <p:sp>
        <p:nvSpPr>
          <p:cNvPr id="14" name="灯片编号占位符 5">
            <a:extLst>
              <a:ext uri="{FF2B5EF4-FFF2-40B4-BE49-F238E27FC236}">
                <a16:creationId xmlns:a16="http://schemas.microsoft.com/office/drawing/2014/main" xmlns="" id="{A75BAE7D-BB61-4F16-BA08-2F64D81CE439}"/>
              </a:ext>
            </a:extLst>
          </p:cNvPr>
          <p:cNvSpPr txBox="1">
            <a:spLocks/>
          </p:cNvSpPr>
          <p:nvPr/>
        </p:nvSpPr>
        <p:spPr>
          <a:xfrm>
            <a:off x="8972773" y="6516032"/>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5">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srgbClr val="4BACC6">
                    <a:lumMod val="50000"/>
                  </a:srgbClr>
                </a:solidFill>
                <a:effectLst/>
                <a:uLnTx/>
                <a:uFillTx/>
                <a:latin typeface="Calibri"/>
                <a:ea typeface="宋体" panose="02010600030101010101" pitchFamily="2" charset="-122"/>
                <a:cs typeface="+mn-cs"/>
              </a:rPr>
              <a:t>Design by: Hương Thảo</a:t>
            </a:r>
            <a:endParaRPr kumimoji="0" lang="zh-CN" altLang="en-US" sz="1200" b="0" i="0" u="none" strike="noStrike" kern="1200" cap="none" spc="0" normalizeH="0" baseline="0" noProof="0" dirty="0">
              <a:ln>
                <a:noFill/>
              </a:ln>
              <a:solidFill>
                <a:srgbClr val="4BACC6">
                  <a:lumMod val="50000"/>
                </a:srgb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8706811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par>
                                <p:cTn id="8" presetID="22" presetClass="entr" presetSubtype="8" fill="hold" grpId="0" nodeType="withEffect">
                                  <p:stCondLst>
                                    <p:cond delay="100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979" y="812181"/>
            <a:ext cx="9956800" cy="3650195"/>
          </a:xfrm>
          <a:prstGeom prst="rect">
            <a:avLst/>
          </a:prstGeom>
        </p:spPr>
      </p:pic>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979" y="2241986"/>
            <a:ext cx="9956800" cy="3650195"/>
          </a:xfrm>
          <a:prstGeom prst="rect">
            <a:avLst/>
          </a:prstGeom>
        </p:spPr>
      </p:pic>
      <p:sp>
        <p:nvSpPr>
          <p:cNvPr id="4" name="TextBox 3"/>
          <p:cNvSpPr txBox="1"/>
          <p:nvPr/>
        </p:nvSpPr>
        <p:spPr>
          <a:xfrm>
            <a:off x="1600043" y="1161566"/>
            <a:ext cx="11528535" cy="6667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3" b="1" i="0" u="none" strike="noStrike" kern="1200" cap="none" spc="0" normalizeH="0" baseline="0" noProof="0" dirty="0" err="1">
                <a:ln>
                  <a:noFill/>
                </a:ln>
                <a:solidFill>
                  <a:srgbClr val="461E64"/>
                </a:solidFill>
                <a:effectLst/>
                <a:uLnTx/>
                <a:uFillTx/>
                <a:latin typeface="HP001 4 hàng" panose="020B0603050302020204" pitchFamily="34" charset="0"/>
                <a:ea typeface="+mn-ea"/>
                <a:cs typeface="+mn-cs"/>
              </a:rPr>
              <a:t>Thứ</a:t>
            </a:r>
            <a:r>
              <a:rPr kumimoji="0" lang="en-US" sz="3733" b="1" i="0" u="none" strike="noStrike" kern="1200" cap="none" spc="0" normalizeH="0" baseline="0" noProof="0" dirty="0">
                <a:ln>
                  <a:noFill/>
                </a:ln>
                <a:solidFill>
                  <a:srgbClr val="461E64"/>
                </a:solidFill>
                <a:effectLst/>
                <a:uLnTx/>
                <a:uFillTx/>
                <a:latin typeface="HP001 4 hàng" panose="020B0603050302020204" pitchFamily="34" charset="0"/>
                <a:ea typeface="+mn-ea"/>
                <a:cs typeface="+mn-cs"/>
              </a:rPr>
              <a:t> </a:t>
            </a:r>
            <a:r>
              <a:rPr kumimoji="0" lang="en-US" sz="3733" b="1" i="0" u="none" strike="noStrike" kern="1200" cap="none" spc="0" normalizeH="0" baseline="0" noProof="0" dirty="0" err="1">
                <a:ln>
                  <a:noFill/>
                </a:ln>
                <a:solidFill>
                  <a:srgbClr val="461E64"/>
                </a:solidFill>
                <a:effectLst/>
                <a:uLnTx/>
                <a:uFillTx/>
                <a:latin typeface="HP001 4 hàng" panose="020B0603050302020204" pitchFamily="34" charset="0"/>
                <a:ea typeface="+mn-ea"/>
                <a:cs typeface="+mn-cs"/>
              </a:rPr>
              <a:t>sáu</a:t>
            </a:r>
            <a:r>
              <a:rPr kumimoji="0" lang="en-US" sz="3733" b="1" i="0" u="none" strike="noStrike" kern="1200" cap="none" spc="0" normalizeH="0" baseline="0" noProof="0" dirty="0">
                <a:ln>
                  <a:noFill/>
                </a:ln>
                <a:solidFill>
                  <a:srgbClr val="461E64"/>
                </a:solidFill>
                <a:effectLst/>
                <a:uLnTx/>
                <a:uFillTx/>
                <a:latin typeface="HP001 4 hàng" panose="020B0603050302020204" pitchFamily="34" charset="0"/>
                <a:ea typeface="+mn-ea"/>
                <a:cs typeface="+mn-cs"/>
              </a:rPr>
              <a:t> </a:t>
            </a:r>
            <a:r>
              <a:rPr kumimoji="0" lang="en-US" sz="3733" b="1" i="0" u="none" strike="noStrike" kern="1200" cap="none" spc="0" normalizeH="0" baseline="0" noProof="0" dirty="0" err="1">
                <a:ln>
                  <a:noFill/>
                </a:ln>
                <a:solidFill>
                  <a:srgbClr val="461E64"/>
                </a:solidFill>
                <a:effectLst/>
                <a:uLnTx/>
                <a:uFillTx/>
                <a:latin typeface="HP001 4 hàng" panose="020B0603050302020204" pitchFamily="34" charset="0"/>
                <a:ea typeface="+mn-ea"/>
                <a:cs typeface="+mn-cs"/>
              </a:rPr>
              <a:t>ngày</a:t>
            </a:r>
            <a:r>
              <a:rPr kumimoji="0" lang="en-US" sz="3733" b="1" i="0" u="none" strike="noStrike" kern="1200" cap="none" spc="0" normalizeH="0" baseline="0" noProof="0" dirty="0">
                <a:ln>
                  <a:noFill/>
                </a:ln>
                <a:solidFill>
                  <a:srgbClr val="461E64"/>
                </a:solidFill>
                <a:effectLst/>
                <a:uLnTx/>
                <a:uFillTx/>
                <a:latin typeface="HP001 4 hàng" panose="020B0603050302020204" pitchFamily="34" charset="0"/>
                <a:ea typeface="+mn-ea"/>
                <a:cs typeface="+mn-cs"/>
              </a:rPr>
              <a:t> </a:t>
            </a:r>
            <a:r>
              <a:rPr kumimoji="0" lang="en-US" sz="3733" b="1" i="0" u="none" strike="noStrike" kern="1200" cap="none" spc="0" normalizeH="0" baseline="0" noProof="0" dirty="0" smtClean="0">
                <a:ln>
                  <a:noFill/>
                </a:ln>
                <a:solidFill>
                  <a:srgbClr val="461E64"/>
                </a:solidFill>
                <a:effectLst/>
                <a:uLnTx/>
                <a:uFillTx/>
                <a:latin typeface="HP001 4 hàng" panose="020B0603050302020204" pitchFamily="34" charset="0"/>
                <a:ea typeface="+mn-ea"/>
                <a:cs typeface="+mn-cs"/>
              </a:rPr>
              <a:t> </a:t>
            </a:r>
            <a:r>
              <a:rPr kumimoji="0" lang="en-US" sz="3733" b="1" i="0" u="none" strike="noStrike" kern="1200" cap="none" spc="0" normalizeH="0" baseline="0" noProof="0" dirty="0" err="1">
                <a:ln>
                  <a:noFill/>
                </a:ln>
                <a:solidFill>
                  <a:srgbClr val="461E64"/>
                </a:solidFill>
                <a:effectLst/>
                <a:uLnTx/>
                <a:uFillTx/>
                <a:latin typeface="HP001 4 hàng" panose="020B0603050302020204" pitchFamily="34" charset="0"/>
                <a:ea typeface="+mn-ea"/>
                <a:cs typeface="+mn-cs"/>
              </a:rPr>
              <a:t>tháng</a:t>
            </a:r>
            <a:r>
              <a:rPr kumimoji="0" lang="en-US" sz="3733" b="1" i="0" u="none" strike="noStrike" kern="1200" cap="none" spc="0" normalizeH="0" baseline="0" noProof="0" dirty="0">
                <a:ln>
                  <a:noFill/>
                </a:ln>
                <a:solidFill>
                  <a:srgbClr val="461E64"/>
                </a:solidFill>
                <a:effectLst/>
                <a:uLnTx/>
                <a:uFillTx/>
                <a:latin typeface="HP001 4 hàng" panose="020B0603050302020204" pitchFamily="34" charset="0"/>
                <a:ea typeface="+mn-ea"/>
                <a:cs typeface="+mn-cs"/>
              </a:rPr>
              <a:t> </a:t>
            </a:r>
            <a:r>
              <a:rPr lang="en-US" sz="3733" b="1" dirty="0">
                <a:solidFill>
                  <a:srgbClr val="461E64"/>
                </a:solidFill>
                <a:latin typeface="HP001 4 hàng" panose="020B0603050302020204" pitchFamily="34" charset="0"/>
              </a:rPr>
              <a:t> </a:t>
            </a:r>
            <a:r>
              <a:rPr lang="en-US" sz="3733" b="1" dirty="0" smtClean="0">
                <a:solidFill>
                  <a:srgbClr val="461E64"/>
                </a:solidFill>
                <a:latin typeface="HP001 4 hàng" panose="020B0603050302020204" pitchFamily="34" charset="0"/>
              </a:rPr>
              <a:t> </a:t>
            </a:r>
            <a:r>
              <a:rPr kumimoji="0" lang="en-US" sz="3733" b="1" i="0" u="none" strike="noStrike" kern="1200" cap="none" spc="0" normalizeH="0" baseline="0" noProof="0" dirty="0" smtClean="0">
                <a:ln>
                  <a:noFill/>
                </a:ln>
                <a:solidFill>
                  <a:srgbClr val="461E64"/>
                </a:solidFill>
                <a:effectLst/>
                <a:uLnTx/>
                <a:uFillTx/>
                <a:latin typeface="HP001 4 hàng" panose="020B0603050302020204" pitchFamily="34" charset="0"/>
                <a:ea typeface="+mn-ea"/>
                <a:cs typeface="+mn-cs"/>
              </a:rPr>
              <a:t> </a:t>
            </a:r>
            <a:r>
              <a:rPr kumimoji="0" lang="en-US" sz="3733" b="1" i="0" u="none" strike="noStrike" kern="1200" cap="none" spc="0" normalizeH="0" baseline="0" noProof="0" dirty="0" err="1">
                <a:ln>
                  <a:noFill/>
                </a:ln>
                <a:solidFill>
                  <a:srgbClr val="461E64"/>
                </a:solidFill>
                <a:effectLst/>
                <a:uLnTx/>
                <a:uFillTx/>
                <a:latin typeface="HP001 4 hàng" panose="020B0603050302020204" pitchFamily="34" charset="0"/>
                <a:ea typeface="+mn-ea"/>
                <a:cs typeface="+mn-cs"/>
              </a:rPr>
              <a:t>năm</a:t>
            </a:r>
            <a:r>
              <a:rPr kumimoji="0" lang="en-US" sz="3733" b="1" i="0" u="none" strike="noStrike" kern="1200" cap="none" spc="0" normalizeH="0" baseline="0" noProof="0" dirty="0">
                <a:ln>
                  <a:noFill/>
                </a:ln>
                <a:solidFill>
                  <a:srgbClr val="461E64"/>
                </a:solidFill>
                <a:effectLst/>
                <a:uLnTx/>
                <a:uFillTx/>
                <a:latin typeface="HP001 4 hàng" panose="020B0603050302020204" pitchFamily="34" charset="0"/>
                <a:ea typeface="+mn-ea"/>
                <a:cs typeface="+mn-cs"/>
              </a:rPr>
              <a:t> </a:t>
            </a:r>
            <a:r>
              <a:rPr kumimoji="0" lang="en-US" sz="3733" b="1" i="0" u="none" strike="noStrike" kern="1200" cap="none" spc="0" normalizeH="0" baseline="0" noProof="0" dirty="0" smtClean="0">
                <a:ln>
                  <a:noFill/>
                </a:ln>
                <a:solidFill>
                  <a:srgbClr val="461E64"/>
                </a:solidFill>
                <a:effectLst/>
                <a:uLnTx/>
                <a:uFillTx/>
                <a:latin typeface="HP001 4 hàng" panose="020B0603050302020204" pitchFamily="34" charset="0"/>
                <a:ea typeface="+mn-ea"/>
                <a:cs typeface="+mn-cs"/>
              </a:rPr>
              <a:t>2022</a:t>
            </a:r>
            <a:endParaRPr kumimoji="0" lang="en-US" sz="3733" b="1" i="0" u="none" strike="noStrike" kern="1200" cap="none" spc="0" normalizeH="0" baseline="0" noProof="0" dirty="0">
              <a:ln>
                <a:noFill/>
              </a:ln>
              <a:solidFill>
                <a:srgbClr val="461E64"/>
              </a:solidFill>
              <a:effectLst/>
              <a:uLnTx/>
              <a:uFillTx/>
              <a:latin typeface="HP001 4 hàng" panose="020B0603050302020204" pitchFamily="34" charset="0"/>
              <a:ea typeface="+mn-ea"/>
              <a:cs typeface="+mn-cs"/>
            </a:endParaRPr>
          </a:p>
        </p:txBody>
      </p:sp>
      <p:sp>
        <p:nvSpPr>
          <p:cNvPr id="6" name="TextBox 5"/>
          <p:cNvSpPr txBox="1"/>
          <p:nvPr/>
        </p:nvSpPr>
        <p:spPr>
          <a:xfrm>
            <a:off x="4423155" y="1875660"/>
            <a:ext cx="4836763" cy="6667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3" b="1" i="0" u="none" strike="noStrike" kern="1200" cap="none" spc="0" normalizeH="0" baseline="0" noProof="0" err="1">
                <a:ln>
                  <a:noFill/>
                </a:ln>
                <a:solidFill>
                  <a:srgbClr val="461E64"/>
                </a:solidFill>
                <a:effectLst/>
                <a:uLnTx/>
                <a:uFillTx/>
                <a:latin typeface="HP001 4 hàng" panose="020B0603050302020204" pitchFamily="34" charset="0"/>
                <a:ea typeface="+mn-ea"/>
                <a:cs typeface="+mn-cs"/>
              </a:rPr>
              <a:t>Tiếng</a:t>
            </a:r>
            <a:r>
              <a:rPr kumimoji="0" lang="en-US" sz="3733" b="1" i="0" u="none" strike="noStrike" kern="1200" cap="none" spc="0" normalizeH="0" baseline="0" noProof="0">
                <a:ln>
                  <a:noFill/>
                </a:ln>
                <a:solidFill>
                  <a:srgbClr val="461E64"/>
                </a:solidFill>
                <a:effectLst/>
                <a:uLnTx/>
                <a:uFillTx/>
                <a:latin typeface="HP001 4 hàng" panose="020B0603050302020204" pitchFamily="34" charset="0"/>
                <a:ea typeface="+mn-ea"/>
                <a:cs typeface="+mn-cs"/>
              </a:rPr>
              <a:t> </a:t>
            </a:r>
            <a:r>
              <a:rPr kumimoji="0" lang="en-US" sz="3733" b="1" i="0" u="none" strike="noStrike" kern="1200" cap="none" spc="0" normalizeH="0" baseline="0" noProof="0" err="1">
                <a:ln>
                  <a:noFill/>
                </a:ln>
                <a:solidFill>
                  <a:srgbClr val="461E64"/>
                </a:solidFill>
                <a:effectLst/>
                <a:uLnTx/>
                <a:uFillTx/>
                <a:latin typeface="HP001 4 hàng" panose="020B0603050302020204" pitchFamily="34" charset="0"/>
                <a:ea typeface="+mn-ea"/>
                <a:cs typeface="+mn-cs"/>
              </a:rPr>
              <a:t>Việt</a:t>
            </a:r>
            <a:endParaRPr kumimoji="0" lang="en-US" sz="3733" b="1" i="0" u="none" strike="noStrike" kern="1200" cap="none" spc="0" normalizeH="0" baseline="0" noProof="0">
              <a:ln>
                <a:noFill/>
              </a:ln>
              <a:solidFill>
                <a:srgbClr val="461E64"/>
              </a:solidFill>
              <a:effectLst/>
              <a:uLnTx/>
              <a:uFillTx/>
              <a:latin typeface="HP001 4 hàng" panose="020B0603050302020204" pitchFamily="34" charset="0"/>
              <a:ea typeface="+mn-ea"/>
              <a:cs typeface="+mn-cs"/>
            </a:endParaRPr>
          </a:p>
        </p:txBody>
      </p:sp>
      <p:cxnSp>
        <p:nvCxnSpPr>
          <p:cNvPr id="8" name="Straight Connector 7"/>
          <p:cNvCxnSpPr/>
          <p:nvPr/>
        </p:nvCxnSpPr>
        <p:spPr>
          <a:xfrm>
            <a:off x="989980" y="812182"/>
            <a:ext cx="0" cy="304629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989980" y="2328101"/>
            <a:ext cx="0" cy="356408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xmlns="" id="{7AC5D50A-2572-4C2B-8817-DC5130893613}"/>
              </a:ext>
            </a:extLst>
          </p:cNvPr>
          <p:cNvSpPr/>
          <p:nvPr/>
        </p:nvSpPr>
        <p:spPr>
          <a:xfrm>
            <a:off x="9045837" y="4568445"/>
            <a:ext cx="2687443" cy="1930113"/>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smtClean="0">
                <a:ln>
                  <a:noFill/>
                </a:ln>
                <a:solidFill>
                  <a:srgbClr val="002060"/>
                </a:solidFill>
                <a:effectLst/>
                <a:uLnTx/>
                <a:uFillTx/>
                <a:latin typeface="Calibri"/>
                <a:ea typeface="+mn-ea"/>
                <a:cs typeface="+mn-cs"/>
              </a:rPr>
              <a:t>Trang</a:t>
            </a:r>
            <a:endParaRPr kumimoji="0" lang="en-US" sz="5400" b="1" i="0" u="none" strike="noStrike" kern="1200" cap="none" spc="0" normalizeH="0" baseline="0" noProof="0" dirty="0">
              <a:ln>
                <a:noFill/>
              </a:ln>
              <a:solidFill>
                <a:srgbClr val="002060"/>
              </a:solidFill>
              <a:effectLst/>
              <a:uLnTx/>
              <a:uFillTx/>
              <a:latin typeface="Calibri"/>
              <a:ea typeface="+mn-ea"/>
              <a:cs typeface="+mn-cs"/>
            </a:endParaRPr>
          </a:p>
        </p:txBody>
      </p:sp>
    </p:spTree>
    <p:extLst>
      <p:ext uri="{BB962C8B-B14F-4D97-AF65-F5344CB8AC3E}">
        <p14:creationId xmlns:p14="http://schemas.microsoft.com/office/powerpoint/2010/main" val="335197436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五角星 32"/>
          <p:cNvSpPr/>
          <p:nvPr/>
        </p:nvSpPr>
        <p:spPr>
          <a:xfrm rot="2121297">
            <a:off x="11780047" y="978714"/>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7" name="五角星 36"/>
          <p:cNvSpPr/>
          <p:nvPr/>
        </p:nvSpPr>
        <p:spPr>
          <a:xfrm rot="2755789">
            <a:off x="9975604" y="116091"/>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8" name="五角星 35"/>
          <p:cNvSpPr/>
          <p:nvPr/>
        </p:nvSpPr>
        <p:spPr>
          <a:xfrm rot="19384917">
            <a:off x="10695818" y="37778"/>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9" name="五角星 34"/>
          <p:cNvSpPr/>
          <p:nvPr/>
        </p:nvSpPr>
        <p:spPr>
          <a:xfrm rot="337835">
            <a:off x="11567479" y="-56956"/>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0" name="五角星 36"/>
          <p:cNvSpPr/>
          <p:nvPr/>
        </p:nvSpPr>
        <p:spPr>
          <a:xfrm rot="20248740">
            <a:off x="11665226" y="1623417"/>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pic>
        <p:nvPicPr>
          <p:cNvPr id="31" name="Picture 30"/>
          <p:cNvPicPr>
            <a:picLocks noChangeAspect="1"/>
          </p:cNvPicPr>
          <p:nvPr/>
        </p:nvPicPr>
        <p:blipFill rotWithShape="1">
          <a:blip r:embed="rId3"/>
          <a:srcRect l="7607" t="9720" r="7737" b="54882"/>
          <a:stretch/>
        </p:blipFill>
        <p:spPr>
          <a:xfrm>
            <a:off x="-19050" y="5753100"/>
            <a:ext cx="12211050" cy="1104900"/>
          </a:xfrm>
          <a:prstGeom prst="rect">
            <a:avLst/>
          </a:prstGeom>
        </p:spPr>
      </p:pic>
      <p:pic>
        <p:nvPicPr>
          <p:cNvPr id="32" name="图片 7"/>
          <p:cNvPicPr>
            <a:picLocks noChangeAspect="1"/>
          </p:cNvPicPr>
          <p:nvPr/>
        </p:nvPicPr>
        <p:blipFill>
          <a:blip r:embed="rId4"/>
          <a:stretch>
            <a:fillRect/>
          </a:stretch>
        </p:blipFill>
        <p:spPr>
          <a:xfrm>
            <a:off x="188725" y="4548923"/>
            <a:ext cx="1670928" cy="2181904"/>
          </a:xfrm>
          <a:prstGeom prst="rect">
            <a:avLst/>
          </a:prstGeom>
          <a:noFill/>
          <a:ln w="9525">
            <a:noFill/>
          </a:ln>
        </p:spPr>
      </p:pic>
      <p:pic>
        <p:nvPicPr>
          <p:cNvPr id="33" name="图片 8"/>
          <p:cNvPicPr>
            <a:picLocks noChangeAspect="1"/>
          </p:cNvPicPr>
          <p:nvPr/>
        </p:nvPicPr>
        <p:blipFill>
          <a:blip r:embed="rId5"/>
          <a:stretch>
            <a:fillRect/>
          </a:stretch>
        </p:blipFill>
        <p:spPr>
          <a:xfrm>
            <a:off x="10632266" y="4754460"/>
            <a:ext cx="1504954" cy="2079337"/>
          </a:xfrm>
          <a:prstGeom prst="rect">
            <a:avLst/>
          </a:prstGeom>
          <a:noFill/>
          <a:ln w="9525">
            <a:noFill/>
          </a:ln>
        </p:spPr>
      </p:pic>
      <p:sp>
        <p:nvSpPr>
          <p:cNvPr id="24" name="文本框 22">
            <a:extLst>
              <a:ext uri="{FF2B5EF4-FFF2-40B4-BE49-F238E27FC236}">
                <a16:creationId xmlns:a16="http://schemas.microsoft.com/office/drawing/2014/main" xmlns="" id="{8E852256-A333-49D6-ADCD-2215C66790B1}"/>
              </a:ext>
            </a:extLst>
          </p:cNvPr>
          <p:cNvSpPr txBox="1"/>
          <p:nvPr/>
        </p:nvSpPr>
        <p:spPr>
          <a:xfrm>
            <a:off x="3616445" y="426055"/>
            <a:ext cx="5457621" cy="769441"/>
          </a:xfrm>
          <a:prstGeom prst="rect">
            <a:avLst/>
          </a:prstGeom>
          <a:noFill/>
        </p:spPr>
        <p:txBody>
          <a:bodyPr wrap="square" rtlCol="0">
            <a:spAutoFit/>
          </a:bodyPr>
          <a:lstStyle/>
          <a:p>
            <a:r>
              <a:rPr lang="en-US" altLang="zh-CN" sz="4400" b="1" smtClean="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YÊU CẦU CẦN ĐẠT</a:t>
            </a:r>
            <a:endParaRPr lang="zh-CN" altLang="en-US" sz="4400" b="1"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grpSp>
        <p:nvGrpSpPr>
          <p:cNvPr id="2" name="Group 1">
            <a:extLst>
              <a:ext uri="{FF2B5EF4-FFF2-40B4-BE49-F238E27FC236}">
                <a16:creationId xmlns:a16="http://schemas.microsoft.com/office/drawing/2014/main" xmlns="" id="{AC28F713-904E-4259-9070-57BE1EFD4B24}"/>
              </a:ext>
            </a:extLst>
          </p:cNvPr>
          <p:cNvGrpSpPr/>
          <p:nvPr/>
        </p:nvGrpSpPr>
        <p:grpSpPr>
          <a:xfrm>
            <a:off x="818941" y="1234742"/>
            <a:ext cx="10883427" cy="1158955"/>
            <a:chOff x="774356" y="888444"/>
            <a:chExt cx="10187293" cy="1158955"/>
          </a:xfrm>
        </p:grpSpPr>
        <p:grpSp>
          <p:nvGrpSpPr>
            <p:cNvPr id="6" name="Group 5"/>
            <p:cNvGrpSpPr/>
            <p:nvPr/>
          </p:nvGrpSpPr>
          <p:grpSpPr>
            <a:xfrm>
              <a:off x="774356" y="888444"/>
              <a:ext cx="1085297" cy="714672"/>
              <a:chOff x="2485459" y="1975436"/>
              <a:chExt cx="1772914" cy="1393004"/>
            </a:xfrm>
          </p:grpSpPr>
          <p:pic>
            <p:nvPicPr>
              <p:cNvPr id="15"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16"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18" name="图片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sp>
          <p:nvSpPr>
            <p:cNvPr id="26" name="TextBox 25">
              <a:extLst>
                <a:ext uri="{FF2B5EF4-FFF2-40B4-BE49-F238E27FC236}">
                  <a16:creationId xmlns:a16="http://schemas.microsoft.com/office/drawing/2014/main" xmlns="" id="{14B26D2C-1BC9-4238-BC4C-795267AEDD6F}"/>
                </a:ext>
              </a:extLst>
            </p:cNvPr>
            <p:cNvSpPr txBox="1"/>
            <p:nvPr/>
          </p:nvSpPr>
          <p:spPr>
            <a:xfrm>
              <a:off x="2056569" y="1093292"/>
              <a:ext cx="8905080" cy="954107"/>
            </a:xfrm>
            <a:prstGeom prst="rect">
              <a:avLst/>
            </a:prstGeom>
            <a:noFill/>
          </p:spPr>
          <p:txBody>
            <a:bodyPr wrap="square" rtlCol="0">
              <a:spAutoFit/>
            </a:bodyPr>
            <a:lstStyle/>
            <a:p>
              <a:r>
                <a:rPr lang="en-US" sz="2800" b="1" dirty="0" err="1">
                  <a:solidFill>
                    <a:srgbClr val="002060"/>
                  </a:solidFill>
                  <a:latin typeface="Arial" panose="020B0604020202020204" pitchFamily="34" charset="0"/>
                  <a:cs typeface="Arial" panose="020B0604020202020204" pitchFamily="34" charset="0"/>
                </a:rPr>
                <a:t>Biết</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tả</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đặc</a:t>
              </a:r>
              <a:r>
                <a:rPr lang="en-US" sz="2800" b="1" dirty="0">
                  <a:solidFill>
                    <a:srgbClr val="002060"/>
                  </a:solidFill>
                  <a:latin typeface="Arial" panose="020B0604020202020204" pitchFamily="34" charset="0"/>
                  <a:cs typeface="Arial" panose="020B0604020202020204" pitchFamily="34" charset="0"/>
                </a:rPr>
                <a:t> </a:t>
              </a:r>
              <a:r>
                <a:rPr lang="en-US" sz="2800" b="1" dirty="0" err="1" smtClean="0">
                  <a:solidFill>
                    <a:srgbClr val="002060"/>
                  </a:solidFill>
                  <a:latin typeface="Arial" panose="020B0604020202020204" pitchFamily="34" charset="0"/>
                  <a:cs typeface="Arial" panose="020B0604020202020204" pitchFamily="34" charset="0"/>
                </a:rPr>
                <a:t>điểm</a:t>
              </a:r>
              <a:r>
                <a:rPr lang="en-US" sz="2800" b="1" dirty="0" smtClean="0">
                  <a:solidFill>
                    <a:srgbClr val="002060"/>
                  </a:solidFill>
                  <a:latin typeface="Arial" panose="020B0604020202020204" pitchFamily="34" charset="0"/>
                  <a:cs typeface="Arial" panose="020B0604020202020204" pitchFamily="34" charset="0"/>
                </a:rPr>
                <a:t>, </a:t>
              </a:r>
              <a:r>
                <a:rPr lang="en-US" sz="2800" b="1" dirty="0" err="1" smtClean="0">
                  <a:solidFill>
                    <a:srgbClr val="002060"/>
                  </a:solidFill>
                  <a:latin typeface="Arial" panose="020B0604020202020204" pitchFamily="34" charset="0"/>
                  <a:cs typeface="Arial" panose="020B0604020202020204" pitchFamily="34" charset="0"/>
                </a:rPr>
                <a:t>hình</a:t>
              </a:r>
              <a:r>
                <a:rPr lang="en-US" sz="2800" b="1" dirty="0" smtClean="0">
                  <a:solidFill>
                    <a:srgbClr val="002060"/>
                  </a:solidFill>
                  <a:latin typeface="Arial" panose="020B0604020202020204" pitchFamily="34" charset="0"/>
                  <a:cs typeface="Arial" panose="020B0604020202020204" pitchFamily="34" charset="0"/>
                </a:rPr>
                <a:t> </a:t>
              </a:r>
              <a:r>
                <a:rPr lang="en-US" sz="2800" b="1" dirty="0" err="1" smtClean="0">
                  <a:solidFill>
                    <a:srgbClr val="002060"/>
                  </a:solidFill>
                  <a:latin typeface="Arial" panose="020B0604020202020204" pitchFamily="34" charset="0"/>
                  <a:cs typeface="Arial" panose="020B0604020202020204" pitchFamily="34" charset="0"/>
                </a:rPr>
                <a:t>dáng</a:t>
              </a:r>
              <a:r>
                <a:rPr lang="en-US" sz="2800" b="1" dirty="0" smtClean="0">
                  <a:solidFill>
                    <a:srgbClr val="002060"/>
                  </a:solidFill>
                  <a:latin typeface="Arial" panose="020B0604020202020204" pitchFamily="34" charset="0"/>
                  <a:cs typeface="Arial" panose="020B0604020202020204" pitchFamily="34" charset="0"/>
                </a:rPr>
                <a:t>, </a:t>
              </a:r>
              <a:r>
                <a:rPr lang="en-US" sz="2800" b="1" dirty="0" err="1" smtClean="0">
                  <a:solidFill>
                    <a:srgbClr val="002060"/>
                  </a:solidFill>
                  <a:latin typeface="Arial" panose="020B0604020202020204" pitchFamily="34" charset="0"/>
                  <a:cs typeface="Arial" panose="020B0604020202020204" pitchFamily="34" charset="0"/>
                </a:rPr>
                <a:t>hoạt</a:t>
              </a:r>
              <a:r>
                <a:rPr lang="en-US" sz="2800" b="1" dirty="0" smtClean="0">
                  <a:solidFill>
                    <a:srgbClr val="002060"/>
                  </a:solidFill>
                  <a:latin typeface="Arial" panose="020B0604020202020204" pitchFamily="34" charset="0"/>
                  <a:cs typeface="Arial" panose="020B0604020202020204" pitchFamily="34" charset="0"/>
                </a:rPr>
                <a:t> </a:t>
              </a:r>
              <a:r>
                <a:rPr lang="en-US" sz="2800" b="1" smtClean="0">
                  <a:solidFill>
                    <a:srgbClr val="002060"/>
                  </a:solidFill>
                  <a:latin typeface="Arial" panose="020B0604020202020204" pitchFamily="34" charset="0"/>
                  <a:cs typeface="Arial" panose="020B0604020202020204" pitchFamily="34" charset="0"/>
                </a:rPr>
                <a:t>động </a:t>
              </a:r>
              <a:r>
                <a:rPr lang="en-US" sz="2800" b="1" dirty="0" err="1" smtClean="0">
                  <a:solidFill>
                    <a:srgbClr val="002060"/>
                  </a:solidFill>
                  <a:latin typeface="Arial" panose="020B0604020202020204" pitchFamily="34" charset="0"/>
                  <a:cs typeface="Arial" panose="020B0604020202020204" pitchFamily="34" charset="0"/>
                </a:rPr>
                <a:t>của</a:t>
              </a:r>
              <a:r>
                <a:rPr lang="en-US" sz="2800" b="1" dirty="0" smtClean="0">
                  <a:solidFill>
                    <a:srgbClr val="002060"/>
                  </a:solidFill>
                  <a:latin typeface="Arial" panose="020B0604020202020204" pitchFamily="34" charset="0"/>
                  <a:cs typeface="Arial" panose="020B0604020202020204" pitchFamily="34" charset="0"/>
                </a:rPr>
                <a:t> con </a:t>
              </a:r>
              <a:r>
                <a:rPr lang="en-US" sz="2800" b="1" dirty="0" err="1" smtClean="0">
                  <a:solidFill>
                    <a:srgbClr val="002060"/>
                  </a:solidFill>
                  <a:latin typeface="Arial" panose="020B0604020202020204" pitchFamily="34" charset="0"/>
                  <a:cs typeface="Arial" panose="020B0604020202020204" pitchFamily="34" charset="0"/>
                </a:rPr>
                <a:t>vật</a:t>
              </a:r>
              <a:r>
                <a:rPr lang="en-US" sz="2800" b="1" dirty="0" smtClean="0">
                  <a:solidFill>
                    <a:srgbClr val="002060"/>
                  </a:solidFill>
                  <a:latin typeface="Arial" panose="020B0604020202020204" pitchFamily="34" charset="0"/>
                  <a:cs typeface="Arial" panose="020B0604020202020204" pitchFamily="34" charset="0"/>
                </a:rPr>
                <a:t> </a:t>
              </a:r>
              <a:r>
                <a:rPr lang="en-US" sz="2800" b="1" dirty="0" err="1" smtClean="0">
                  <a:solidFill>
                    <a:srgbClr val="002060"/>
                  </a:solidFill>
                  <a:latin typeface="Arial" panose="020B0604020202020204" pitchFamily="34" charset="0"/>
                  <a:cs typeface="Arial" panose="020B0604020202020204" pitchFamily="34" charset="0"/>
                </a:rPr>
                <a:t>em</a:t>
              </a:r>
              <a:r>
                <a:rPr lang="en-US" sz="2800" b="1" dirty="0" smtClean="0">
                  <a:solidFill>
                    <a:srgbClr val="002060"/>
                  </a:solidFill>
                  <a:latin typeface="Arial" panose="020B0604020202020204" pitchFamily="34" charset="0"/>
                  <a:cs typeface="Arial" panose="020B0604020202020204" pitchFamily="34" charset="0"/>
                </a:rPr>
                <a:t> </a:t>
              </a:r>
              <a:r>
                <a:rPr lang="en-US" sz="2800" b="1" dirty="0" err="1" smtClean="0">
                  <a:solidFill>
                    <a:srgbClr val="002060"/>
                  </a:solidFill>
                  <a:latin typeface="Arial" panose="020B0604020202020204" pitchFamily="34" charset="0"/>
                  <a:cs typeface="Arial" panose="020B0604020202020204" pitchFamily="34" charset="0"/>
                </a:rPr>
                <a:t>yêu</a:t>
              </a:r>
              <a:r>
                <a:rPr lang="en-US" sz="2800" b="1" dirty="0" smtClean="0">
                  <a:solidFill>
                    <a:srgbClr val="002060"/>
                  </a:solidFill>
                  <a:latin typeface="Arial" panose="020B0604020202020204" pitchFamily="34" charset="0"/>
                  <a:cs typeface="Arial" panose="020B0604020202020204" pitchFamily="34" charset="0"/>
                </a:rPr>
                <a:t> </a:t>
              </a:r>
              <a:r>
                <a:rPr lang="en-US" sz="2800" b="1" dirty="0" err="1" smtClean="0">
                  <a:solidFill>
                    <a:srgbClr val="002060"/>
                  </a:solidFill>
                  <a:latin typeface="Arial" panose="020B0604020202020204" pitchFamily="34" charset="0"/>
                  <a:cs typeface="Arial" panose="020B0604020202020204" pitchFamily="34" charset="0"/>
                </a:rPr>
                <a:t>thích</a:t>
              </a:r>
              <a:r>
                <a:rPr lang="en-US" sz="2800" b="1" dirty="0" smtClean="0">
                  <a:solidFill>
                    <a:srgbClr val="002060"/>
                  </a:solidFill>
                  <a:latin typeface="Arial" panose="020B0604020202020204" pitchFamily="34" charset="0"/>
                  <a:cs typeface="Arial" panose="020B0604020202020204" pitchFamily="34" charset="0"/>
                </a:rPr>
                <a:t>.</a:t>
              </a:r>
              <a:endParaRPr lang="en-US" sz="2800" b="1" dirty="0">
                <a:solidFill>
                  <a:srgbClr val="002060"/>
                </a:solidFill>
                <a:latin typeface="Arial" panose="020B0604020202020204" pitchFamily="34" charset="0"/>
                <a:cs typeface="Arial" panose="020B0604020202020204" pitchFamily="34" charset="0"/>
              </a:endParaRPr>
            </a:p>
          </p:txBody>
        </p:sp>
      </p:grpSp>
      <p:grpSp>
        <p:nvGrpSpPr>
          <p:cNvPr id="3" name="Group 2">
            <a:extLst>
              <a:ext uri="{FF2B5EF4-FFF2-40B4-BE49-F238E27FC236}">
                <a16:creationId xmlns:a16="http://schemas.microsoft.com/office/drawing/2014/main" xmlns="" id="{4C1EF139-4416-44FF-AC02-49D6B4DBE8EA}"/>
              </a:ext>
            </a:extLst>
          </p:cNvPr>
          <p:cNvGrpSpPr/>
          <p:nvPr/>
        </p:nvGrpSpPr>
        <p:grpSpPr>
          <a:xfrm>
            <a:off x="2312524" y="2788062"/>
            <a:ext cx="10209001" cy="755486"/>
            <a:chOff x="752655" y="2065203"/>
            <a:chExt cx="10209001" cy="755486"/>
          </a:xfrm>
        </p:grpSpPr>
        <p:grpSp>
          <p:nvGrpSpPr>
            <p:cNvPr id="22" name="Group 21"/>
            <p:cNvGrpSpPr/>
            <p:nvPr/>
          </p:nvGrpSpPr>
          <p:grpSpPr>
            <a:xfrm>
              <a:off x="752655" y="2065203"/>
              <a:ext cx="1085297" cy="714672"/>
              <a:chOff x="5056546" y="1975436"/>
              <a:chExt cx="1772914" cy="1393004"/>
            </a:xfrm>
          </p:grpSpPr>
          <p:pic>
            <p:nvPicPr>
              <p:cNvPr id="14" name="图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56546" y="1975436"/>
                <a:ext cx="1772914" cy="1393004"/>
              </a:xfrm>
              <a:prstGeom prst="rect">
                <a:avLst/>
              </a:prstGeom>
            </p:spPr>
          </p:pic>
          <p:pic>
            <p:nvPicPr>
              <p:cNvPr id="17" name="图片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69550" y="2383789"/>
                <a:ext cx="455161" cy="736288"/>
              </a:xfrm>
              <a:prstGeom prst="rect">
                <a:avLst/>
              </a:prstGeom>
            </p:spPr>
          </p:pic>
          <p:pic>
            <p:nvPicPr>
              <p:cNvPr id="20" name="图片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42409" y="2576026"/>
                <a:ext cx="469353" cy="792414"/>
              </a:xfrm>
              <a:prstGeom prst="rect">
                <a:avLst/>
              </a:prstGeom>
            </p:spPr>
          </p:pic>
        </p:grpSp>
        <p:sp>
          <p:nvSpPr>
            <p:cNvPr id="34" name="TextBox 33">
              <a:extLst>
                <a:ext uri="{FF2B5EF4-FFF2-40B4-BE49-F238E27FC236}">
                  <a16:creationId xmlns:a16="http://schemas.microsoft.com/office/drawing/2014/main" xmlns="" id="{D4F928FB-968A-4666-9173-178A617D7C9E}"/>
                </a:ext>
              </a:extLst>
            </p:cNvPr>
            <p:cNvSpPr txBox="1"/>
            <p:nvPr/>
          </p:nvSpPr>
          <p:spPr>
            <a:xfrm>
              <a:off x="2056576" y="2297469"/>
              <a:ext cx="8905080" cy="523220"/>
            </a:xfrm>
            <a:prstGeom prst="rect">
              <a:avLst/>
            </a:prstGeom>
            <a:noFill/>
          </p:spPr>
          <p:txBody>
            <a:bodyPr wrap="square" rtlCol="0">
              <a:spAutoFit/>
            </a:bodyPr>
            <a:lstStyle/>
            <a:p>
              <a:r>
                <a:rPr lang="en-US" sz="2800" b="1" dirty="0" err="1">
                  <a:solidFill>
                    <a:srgbClr val="002060"/>
                  </a:solidFill>
                  <a:latin typeface="Arial" panose="020B0604020202020204" pitchFamily="34" charset="0"/>
                  <a:cs typeface="Arial" panose="020B0604020202020204" pitchFamily="34" charset="0"/>
                </a:rPr>
                <a:t>Viết</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được</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đoạn</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văn</a:t>
              </a:r>
              <a:r>
                <a:rPr lang="en-US" sz="2800" b="1" dirty="0">
                  <a:solidFill>
                    <a:srgbClr val="002060"/>
                  </a:solidFill>
                  <a:latin typeface="Arial" panose="020B0604020202020204" pitchFamily="34" charset="0"/>
                  <a:cs typeface="Arial" panose="020B0604020202020204" pitchFamily="34" charset="0"/>
                </a:rPr>
                <a:t> </a:t>
              </a:r>
              <a:r>
                <a:rPr lang="en-US" sz="2800" b="1" dirty="0" err="1" smtClean="0">
                  <a:solidFill>
                    <a:srgbClr val="002060"/>
                  </a:solidFill>
                  <a:latin typeface="Arial" panose="020B0604020202020204" pitchFamily="34" charset="0"/>
                  <a:cs typeface="Arial" panose="020B0604020202020204" pitchFamily="34" charset="0"/>
                </a:rPr>
                <a:t>tả</a:t>
              </a:r>
              <a:r>
                <a:rPr lang="en-US" sz="2800" b="1" dirty="0" smtClean="0">
                  <a:solidFill>
                    <a:srgbClr val="002060"/>
                  </a:solidFill>
                  <a:latin typeface="Arial" panose="020B0604020202020204" pitchFamily="34" charset="0"/>
                  <a:cs typeface="Arial" panose="020B0604020202020204" pitchFamily="34" charset="0"/>
                </a:rPr>
                <a:t> con </a:t>
              </a:r>
              <a:r>
                <a:rPr lang="en-US" sz="2800" b="1" dirty="0" err="1" smtClean="0">
                  <a:solidFill>
                    <a:srgbClr val="002060"/>
                  </a:solidFill>
                  <a:latin typeface="Arial" panose="020B0604020202020204" pitchFamily="34" charset="0"/>
                  <a:cs typeface="Arial" panose="020B0604020202020204" pitchFamily="34" charset="0"/>
                </a:rPr>
                <a:t>vật</a:t>
              </a:r>
              <a:r>
                <a:rPr lang="en-US" sz="2800" b="1" dirty="0" smtClean="0">
                  <a:solidFill>
                    <a:srgbClr val="002060"/>
                  </a:solidFill>
                  <a:latin typeface="Arial" panose="020B0604020202020204" pitchFamily="34" charset="0"/>
                  <a:cs typeface="Arial" panose="020B0604020202020204" pitchFamily="34" charset="0"/>
                </a:rPr>
                <a:t>.</a:t>
              </a:r>
              <a:endParaRPr lang="en-US" sz="2800" b="1" dirty="0">
                <a:solidFill>
                  <a:srgbClr val="00206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30662794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27" presetClass="emph" presetSubtype="0" repeatCount="indefinite" fill="remove" grpId="1" nodeType="withEffect">
                                  <p:stCondLst>
                                    <p:cond delay="0"/>
                                  </p:stCondLst>
                                  <p:childTnLst>
                                    <p:animClr clrSpc="rgb" dir="cw">
                                      <p:cBhvr override="childStyle">
                                        <p:cTn id="14" dur="625" autoRev="1" fill="remove"/>
                                        <p:tgtEl>
                                          <p:spTgt spid="25"/>
                                        </p:tgtEl>
                                        <p:attrNameLst>
                                          <p:attrName>style.color</p:attrName>
                                        </p:attrNameLst>
                                      </p:cBhvr>
                                      <p:to>
                                        <a:srgbClr val="66CCFF"/>
                                      </p:to>
                                    </p:animClr>
                                    <p:animClr clrSpc="rgb" dir="cw">
                                      <p:cBhvr>
                                        <p:cTn id="15" dur="625" autoRev="1" fill="remove"/>
                                        <p:tgtEl>
                                          <p:spTgt spid="25"/>
                                        </p:tgtEl>
                                        <p:attrNameLst>
                                          <p:attrName>fillcolor</p:attrName>
                                        </p:attrNameLst>
                                      </p:cBhvr>
                                      <p:to>
                                        <a:srgbClr val="66CCFF"/>
                                      </p:to>
                                    </p:animClr>
                                    <p:set>
                                      <p:cBhvr>
                                        <p:cTn id="16" dur="625" autoRev="1" fill="remove"/>
                                        <p:tgtEl>
                                          <p:spTgt spid="25"/>
                                        </p:tgtEl>
                                        <p:attrNameLst>
                                          <p:attrName>fill.type</p:attrName>
                                        </p:attrNameLst>
                                      </p:cBhvr>
                                      <p:to>
                                        <p:strVal val="solid"/>
                                      </p:to>
                                    </p:set>
                                    <p:set>
                                      <p:cBhvr>
                                        <p:cTn id="17" dur="625" autoRev="1" fill="remove"/>
                                        <p:tgtEl>
                                          <p:spTgt spid="25"/>
                                        </p:tgtEl>
                                        <p:attrNameLst>
                                          <p:attrName>fill.on</p:attrName>
                                        </p:attrNameLst>
                                      </p:cBhvr>
                                      <p:to>
                                        <p:strVal val="true"/>
                                      </p:to>
                                    </p:set>
                                  </p:childTnLst>
                                </p:cTn>
                              </p:par>
                              <p:par>
                                <p:cTn id="18" presetID="10"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27" presetClass="emph" presetSubtype="0" repeatCount="indefinite" fill="remove" grpId="1" nodeType="withEffect">
                                  <p:stCondLst>
                                    <p:cond delay="0"/>
                                  </p:stCondLst>
                                  <p:childTnLst>
                                    <p:animClr clrSpc="rgb" dir="cw">
                                      <p:cBhvr override="childStyle">
                                        <p:cTn id="22" dur="625" autoRev="1" fill="remove"/>
                                        <p:tgtEl>
                                          <p:spTgt spid="27"/>
                                        </p:tgtEl>
                                        <p:attrNameLst>
                                          <p:attrName>style.color</p:attrName>
                                        </p:attrNameLst>
                                      </p:cBhvr>
                                      <p:to>
                                        <a:srgbClr val="FF6699"/>
                                      </p:to>
                                    </p:animClr>
                                    <p:animClr clrSpc="rgb" dir="cw">
                                      <p:cBhvr>
                                        <p:cTn id="23" dur="625" autoRev="1" fill="remove"/>
                                        <p:tgtEl>
                                          <p:spTgt spid="27"/>
                                        </p:tgtEl>
                                        <p:attrNameLst>
                                          <p:attrName>fillcolor</p:attrName>
                                        </p:attrNameLst>
                                      </p:cBhvr>
                                      <p:to>
                                        <a:srgbClr val="FF6699"/>
                                      </p:to>
                                    </p:animClr>
                                    <p:set>
                                      <p:cBhvr>
                                        <p:cTn id="24" dur="625" autoRev="1" fill="remove"/>
                                        <p:tgtEl>
                                          <p:spTgt spid="27"/>
                                        </p:tgtEl>
                                        <p:attrNameLst>
                                          <p:attrName>fill.type</p:attrName>
                                        </p:attrNameLst>
                                      </p:cBhvr>
                                      <p:to>
                                        <p:strVal val="solid"/>
                                      </p:to>
                                    </p:set>
                                    <p:set>
                                      <p:cBhvr>
                                        <p:cTn id="25" dur="625" autoRev="1" fill="remove"/>
                                        <p:tgtEl>
                                          <p:spTgt spid="27"/>
                                        </p:tgtEl>
                                        <p:attrNameLst>
                                          <p:attrName>fill.on</p:attrName>
                                        </p:attrNameLst>
                                      </p:cBhvr>
                                      <p:to>
                                        <p:strVal val="true"/>
                                      </p:to>
                                    </p:set>
                                  </p:childTnLst>
                                </p:cTn>
                              </p:par>
                              <p:par>
                                <p:cTn id="26" presetID="10"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27" presetClass="emph" presetSubtype="0" repeatCount="indefinite" fill="remove" grpId="1" nodeType="withEffect">
                                  <p:stCondLst>
                                    <p:cond delay="0"/>
                                  </p:stCondLst>
                                  <p:childTnLst>
                                    <p:animClr clrSpc="rgb" dir="cw">
                                      <p:cBhvr override="childStyle">
                                        <p:cTn id="30" dur="625" autoRev="1" fill="remove"/>
                                        <p:tgtEl>
                                          <p:spTgt spid="28"/>
                                        </p:tgtEl>
                                        <p:attrNameLst>
                                          <p:attrName>style.color</p:attrName>
                                        </p:attrNameLst>
                                      </p:cBhvr>
                                      <p:to>
                                        <a:srgbClr val="CCFF66"/>
                                      </p:to>
                                    </p:animClr>
                                    <p:animClr clrSpc="rgb" dir="cw">
                                      <p:cBhvr>
                                        <p:cTn id="31" dur="625" autoRev="1" fill="remove"/>
                                        <p:tgtEl>
                                          <p:spTgt spid="28"/>
                                        </p:tgtEl>
                                        <p:attrNameLst>
                                          <p:attrName>fillcolor</p:attrName>
                                        </p:attrNameLst>
                                      </p:cBhvr>
                                      <p:to>
                                        <a:srgbClr val="CCFF66"/>
                                      </p:to>
                                    </p:animClr>
                                    <p:set>
                                      <p:cBhvr>
                                        <p:cTn id="32" dur="625" autoRev="1" fill="remove"/>
                                        <p:tgtEl>
                                          <p:spTgt spid="28"/>
                                        </p:tgtEl>
                                        <p:attrNameLst>
                                          <p:attrName>fill.type</p:attrName>
                                        </p:attrNameLst>
                                      </p:cBhvr>
                                      <p:to>
                                        <p:strVal val="solid"/>
                                      </p:to>
                                    </p:set>
                                    <p:set>
                                      <p:cBhvr>
                                        <p:cTn id="33" dur="625" autoRev="1" fill="remove"/>
                                        <p:tgtEl>
                                          <p:spTgt spid="28"/>
                                        </p:tgtEl>
                                        <p:attrNameLst>
                                          <p:attrName>fill.on</p:attrName>
                                        </p:attrNameLst>
                                      </p:cBhvr>
                                      <p:to>
                                        <p:strVal val="true"/>
                                      </p:to>
                                    </p:set>
                                  </p:childTnLst>
                                </p:cTn>
                              </p:par>
                              <p:par>
                                <p:cTn id="34" presetID="10"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par>
                                <p:cTn id="37" presetID="27" presetClass="emph" presetSubtype="0" repeatCount="indefinite" fill="remove" grpId="1" nodeType="withEffect">
                                  <p:stCondLst>
                                    <p:cond delay="0"/>
                                  </p:stCondLst>
                                  <p:childTnLst>
                                    <p:animClr clrSpc="rgb" dir="cw">
                                      <p:cBhvr override="childStyle">
                                        <p:cTn id="38" dur="500" autoRev="1" fill="remove"/>
                                        <p:tgtEl>
                                          <p:spTgt spid="29"/>
                                        </p:tgtEl>
                                        <p:attrNameLst>
                                          <p:attrName>style.color</p:attrName>
                                        </p:attrNameLst>
                                      </p:cBhvr>
                                      <p:to>
                                        <a:schemeClr val="bg1"/>
                                      </p:to>
                                    </p:animClr>
                                    <p:animClr clrSpc="rgb" dir="cw">
                                      <p:cBhvr>
                                        <p:cTn id="39" dur="500" autoRev="1" fill="remove"/>
                                        <p:tgtEl>
                                          <p:spTgt spid="29"/>
                                        </p:tgtEl>
                                        <p:attrNameLst>
                                          <p:attrName>fillcolor</p:attrName>
                                        </p:attrNameLst>
                                      </p:cBhvr>
                                      <p:to>
                                        <a:schemeClr val="bg1"/>
                                      </p:to>
                                    </p:animClr>
                                    <p:set>
                                      <p:cBhvr>
                                        <p:cTn id="40" dur="500" autoRev="1" fill="remove"/>
                                        <p:tgtEl>
                                          <p:spTgt spid="29"/>
                                        </p:tgtEl>
                                        <p:attrNameLst>
                                          <p:attrName>fill.type</p:attrName>
                                        </p:attrNameLst>
                                      </p:cBhvr>
                                      <p:to>
                                        <p:strVal val="solid"/>
                                      </p:to>
                                    </p:set>
                                    <p:set>
                                      <p:cBhvr>
                                        <p:cTn id="41" dur="500" autoRev="1" fill="remove"/>
                                        <p:tgtEl>
                                          <p:spTgt spid="29"/>
                                        </p:tgtEl>
                                        <p:attrNameLst>
                                          <p:attrName>fill.on</p:attrName>
                                        </p:attrNameLst>
                                      </p:cBhvr>
                                      <p:to>
                                        <p:strVal val="true"/>
                                      </p:to>
                                    </p:set>
                                  </p:childTnLst>
                                </p:cTn>
                              </p:par>
                              <p:par>
                                <p:cTn id="42" presetID="10" presetClass="entr" presetSubtype="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par>
                                <p:cTn id="45" presetID="27" presetClass="emph" presetSubtype="0" repeatCount="indefinite" fill="remove" grpId="1" nodeType="withEffect">
                                  <p:stCondLst>
                                    <p:cond delay="0"/>
                                  </p:stCondLst>
                                  <p:childTnLst>
                                    <p:animClr clrSpc="rgb" dir="cw">
                                      <p:cBhvr override="childStyle">
                                        <p:cTn id="46" dur="625" autoRev="1" fill="remove"/>
                                        <p:tgtEl>
                                          <p:spTgt spid="30"/>
                                        </p:tgtEl>
                                        <p:attrNameLst>
                                          <p:attrName>style.color</p:attrName>
                                        </p:attrNameLst>
                                      </p:cBhvr>
                                      <p:to>
                                        <a:srgbClr val="FF6699"/>
                                      </p:to>
                                    </p:animClr>
                                    <p:animClr clrSpc="rgb" dir="cw">
                                      <p:cBhvr>
                                        <p:cTn id="47" dur="625" autoRev="1" fill="remove"/>
                                        <p:tgtEl>
                                          <p:spTgt spid="30"/>
                                        </p:tgtEl>
                                        <p:attrNameLst>
                                          <p:attrName>fillcolor</p:attrName>
                                        </p:attrNameLst>
                                      </p:cBhvr>
                                      <p:to>
                                        <a:srgbClr val="FF6699"/>
                                      </p:to>
                                    </p:animClr>
                                    <p:set>
                                      <p:cBhvr>
                                        <p:cTn id="48" dur="625" autoRev="1" fill="remove"/>
                                        <p:tgtEl>
                                          <p:spTgt spid="30"/>
                                        </p:tgtEl>
                                        <p:attrNameLst>
                                          <p:attrName>fill.type</p:attrName>
                                        </p:attrNameLst>
                                      </p:cBhvr>
                                      <p:to>
                                        <p:strVal val="solid"/>
                                      </p:to>
                                    </p:set>
                                    <p:set>
                                      <p:cBhvr>
                                        <p:cTn id="49" dur="625" autoRev="1" fill="remove"/>
                                        <p:tgtEl>
                                          <p:spTgt spid="30"/>
                                        </p:tgtEl>
                                        <p:attrNameLst>
                                          <p:attrName>fill.on</p:attrName>
                                        </p:attrNameLst>
                                      </p:cBhvr>
                                      <p:to>
                                        <p:strVal val="true"/>
                                      </p:to>
                                    </p:set>
                                  </p:childTnLst>
                                </p:cTn>
                              </p:par>
                              <p:par>
                                <p:cTn id="50" presetID="22" presetClass="entr" presetSubtype="4"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down)">
                                      <p:cBhvr>
                                        <p:cTn id="52" dur="500"/>
                                        <p:tgtEl>
                                          <p:spTgt spid="32"/>
                                        </p:tgtEl>
                                      </p:cBhvr>
                                    </p:animEffect>
                                  </p:childTnLst>
                                </p:cTn>
                              </p:par>
                              <p:par>
                                <p:cTn id="53" presetID="22" presetClass="entr" presetSubtype="4"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down)">
                                      <p:cBhvr>
                                        <p:cTn id="55" dur="500"/>
                                        <p:tgtEl>
                                          <p:spTgt spid="33"/>
                                        </p:tgtEl>
                                      </p:cBhvr>
                                    </p:animEffect>
                                  </p:childTnLst>
                                </p:cTn>
                              </p:par>
                              <p:par>
                                <p:cTn id="56" presetID="32" presetClass="emph" presetSubtype="0" repeatCount="999000" fill="hold" nodeType="withEffect">
                                  <p:stCondLst>
                                    <p:cond delay="0"/>
                                  </p:stCondLst>
                                  <p:childTnLst>
                                    <p:animRot by="120000">
                                      <p:cBhvr>
                                        <p:cTn id="57" dur="100" fill="hold">
                                          <p:stCondLst>
                                            <p:cond delay="0"/>
                                          </p:stCondLst>
                                        </p:cTn>
                                        <p:tgtEl>
                                          <p:spTgt spid="32"/>
                                        </p:tgtEl>
                                        <p:attrNameLst>
                                          <p:attrName>r</p:attrName>
                                        </p:attrNameLst>
                                      </p:cBhvr>
                                    </p:animRot>
                                    <p:animRot by="-240000">
                                      <p:cBhvr>
                                        <p:cTn id="58" dur="200" fill="hold">
                                          <p:stCondLst>
                                            <p:cond delay="200"/>
                                          </p:stCondLst>
                                        </p:cTn>
                                        <p:tgtEl>
                                          <p:spTgt spid="32"/>
                                        </p:tgtEl>
                                        <p:attrNameLst>
                                          <p:attrName>r</p:attrName>
                                        </p:attrNameLst>
                                      </p:cBhvr>
                                    </p:animRot>
                                    <p:animRot by="240000">
                                      <p:cBhvr>
                                        <p:cTn id="59" dur="200" fill="hold">
                                          <p:stCondLst>
                                            <p:cond delay="400"/>
                                          </p:stCondLst>
                                        </p:cTn>
                                        <p:tgtEl>
                                          <p:spTgt spid="32"/>
                                        </p:tgtEl>
                                        <p:attrNameLst>
                                          <p:attrName>r</p:attrName>
                                        </p:attrNameLst>
                                      </p:cBhvr>
                                    </p:animRot>
                                    <p:animRot by="-240000">
                                      <p:cBhvr>
                                        <p:cTn id="60" dur="200" fill="hold">
                                          <p:stCondLst>
                                            <p:cond delay="600"/>
                                          </p:stCondLst>
                                        </p:cTn>
                                        <p:tgtEl>
                                          <p:spTgt spid="32"/>
                                        </p:tgtEl>
                                        <p:attrNameLst>
                                          <p:attrName>r</p:attrName>
                                        </p:attrNameLst>
                                      </p:cBhvr>
                                    </p:animRot>
                                    <p:animRot by="120000">
                                      <p:cBhvr>
                                        <p:cTn id="61" dur="200" fill="hold">
                                          <p:stCondLst>
                                            <p:cond delay="800"/>
                                          </p:stCondLst>
                                        </p:cTn>
                                        <p:tgtEl>
                                          <p:spTgt spid="32"/>
                                        </p:tgtEl>
                                        <p:attrNameLst>
                                          <p:attrName>r</p:attrName>
                                        </p:attrNameLst>
                                      </p:cBhvr>
                                    </p:animRot>
                                  </p:childTnLst>
                                </p:cTn>
                              </p:par>
                              <p:par>
                                <p:cTn id="62" presetID="32" presetClass="emph" presetSubtype="0" repeatCount="999000" fill="hold" nodeType="withEffect">
                                  <p:stCondLst>
                                    <p:cond delay="0"/>
                                  </p:stCondLst>
                                  <p:childTnLst>
                                    <p:animRot by="120000">
                                      <p:cBhvr>
                                        <p:cTn id="63" dur="100" fill="hold">
                                          <p:stCondLst>
                                            <p:cond delay="0"/>
                                          </p:stCondLst>
                                        </p:cTn>
                                        <p:tgtEl>
                                          <p:spTgt spid="33"/>
                                        </p:tgtEl>
                                        <p:attrNameLst>
                                          <p:attrName>r</p:attrName>
                                        </p:attrNameLst>
                                      </p:cBhvr>
                                    </p:animRot>
                                    <p:animRot by="-240000">
                                      <p:cBhvr>
                                        <p:cTn id="64" dur="200" fill="hold">
                                          <p:stCondLst>
                                            <p:cond delay="200"/>
                                          </p:stCondLst>
                                        </p:cTn>
                                        <p:tgtEl>
                                          <p:spTgt spid="33"/>
                                        </p:tgtEl>
                                        <p:attrNameLst>
                                          <p:attrName>r</p:attrName>
                                        </p:attrNameLst>
                                      </p:cBhvr>
                                    </p:animRot>
                                    <p:animRot by="240000">
                                      <p:cBhvr>
                                        <p:cTn id="65" dur="200" fill="hold">
                                          <p:stCondLst>
                                            <p:cond delay="400"/>
                                          </p:stCondLst>
                                        </p:cTn>
                                        <p:tgtEl>
                                          <p:spTgt spid="33"/>
                                        </p:tgtEl>
                                        <p:attrNameLst>
                                          <p:attrName>r</p:attrName>
                                        </p:attrNameLst>
                                      </p:cBhvr>
                                    </p:animRot>
                                    <p:animRot by="-240000">
                                      <p:cBhvr>
                                        <p:cTn id="66" dur="200" fill="hold">
                                          <p:stCondLst>
                                            <p:cond delay="600"/>
                                          </p:stCondLst>
                                        </p:cTn>
                                        <p:tgtEl>
                                          <p:spTgt spid="33"/>
                                        </p:tgtEl>
                                        <p:attrNameLst>
                                          <p:attrName>r</p:attrName>
                                        </p:attrNameLst>
                                      </p:cBhvr>
                                    </p:animRot>
                                    <p:animRot by="120000">
                                      <p:cBhvr>
                                        <p:cTn id="67" dur="200" fill="hold">
                                          <p:stCondLst>
                                            <p:cond delay="800"/>
                                          </p:stCondLst>
                                        </p:cTn>
                                        <p:tgtEl>
                                          <p:spTgt spid="33"/>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wipe(left)">
                                      <p:cBhvr>
                                        <p:cTn id="72" dur="500"/>
                                        <p:tgtEl>
                                          <p:spTgt spid="2"/>
                                        </p:tgtEl>
                                      </p:cBhvr>
                                    </p:animEffect>
                                  </p:childTnLst>
                                </p:cTn>
                              </p:par>
                            </p:childTnLst>
                          </p:cTn>
                        </p:par>
                        <p:par>
                          <p:cTn id="73" fill="hold">
                            <p:stCondLst>
                              <p:cond delay="500"/>
                            </p:stCondLst>
                            <p:childTnLst>
                              <p:par>
                                <p:cTn id="74" presetID="22" presetClass="entr" presetSubtype="8" fill="hold" nodeType="after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wipe(left)">
                                      <p:cBhvr>
                                        <p:cTn id="7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bldLvl="0" animBg="1"/>
      <p:bldP spid="27" grpId="0" bldLvl="0" animBg="1"/>
      <p:bldP spid="27" grpId="1" bldLvl="0" animBg="1"/>
      <p:bldP spid="28" grpId="0" bldLvl="0" animBg="1"/>
      <p:bldP spid="28" grpId="1" bldLvl="0" animBg="1"/>
      <p:bldP spid="29" grpId="0" bldLvl="0" animBg="1"/>
      <p:bldP spid="29" grpId="1" bldLvl="0" animBg="1"/>
      <p:bldP spid="30" grpId="0" bldLvl="0" animBg="1"/>
      <p:bldP spid="30" grpId="1" bldLvl="0" animBg="1"/>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239349" y="13235"/>
            <a:ext cx="7575296" cy="6453632"/>
          </a:xfrm>
          <a:prstGeom prst="rect">
            <a:avLst/>
          </a:prstGeom>
        </p:spPr>
      </p:pic>
      <p:sp>
        <p:nvSpPr>
          <p:cNvPr id="5" name="TextBox 4"/>
          <p:cNvSpPr txBox="1"/>
          <p:nvPr/>
        </p:nvSpPr>
        <p:spPr>
          <a:xfrm>
            <a:off x="1734100" y="2401047"/>
            <a:ext cx="6154229" cy="1938992"/>
          </a:xfrm>
          <a:prstGeom prst="rect">
            <a:avLst/>
          </a:prstGeom>
          <a:noFill/>
          <a:ln>
            <a:noFill/>
          </a:ln>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0" dirty="0" err="1">
                <a:ln>
                  <a:noFill/>
                </a:ln>
                <a:solidFill>
                  <a:srgbClr val="9BBB59">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altLang="zh-CN" sz="6000" b="1" i="0" u="none" strike="noStrike" kern="1200" cap="none" spc="0" normalizeH="0" baseline="0" noProof="0" dirty="0">
                <a:ln>
                  <a:noFill/>
                </a:ln>
                <a:solidFill>
                  <a:srgbClr val="9BBB59">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6000" b="1" i="0" u="none" strike="noStrike" kern="1200" cap="none" spc="0" normalizeH="0" baseline="0" noProof="0" dirty="0" err="1">
                <a:ln>
                  <a:noFill/>
                </a:ln>
                <a:solidFill>
                  <a:srgbClr val="9BBB59">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viết</a:t>
            </a:r>
            <a:r>
              <a:rPr kumimoji="0" lang="en-US" altLang="zh-CN" sz="6000" b="1" i="0" u="none" strike="noStrike" kern="1200" cap="none" spc="0" normalizeH="0" baseline="0" noProof="0" dirty="0">
                <a:ln>
                  <a:noFill/>
                </a:ln>
                <a:solidFill>
                  <a:srgbClr val="9BBB59">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6000" b="1" i="0" u="none" strike="noStrike" kern="1200" cap="none" spc="0" normalizeH="0" baseline="0" noProof="0" dirty="0" err="1">
                <a:ln>
                  <a:noFill/>
                </a:ln>
                <a:solidFill>
                  <a:srgbClr val="9BBB59">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endParaRPr kumimoji="0" lang="en-US" altLang="zh-CN" sz="6000" b="1" i="0" u="none" strike="noStrike" kern="1200" cap="none" spc="0" normalizeH="0" baseline="0" noProof="0" dirty="0">
              <a:ln>
                <a:noFill/>
              </a:ln>
              <a:solidFill>
                <a:srgbClr val="9BBB59">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0" dirty="0">
                <a:ln>
                  <a:noFill/>
                </a:ln>
                <a:solidFill>
                  <a:srgbClr val="9BBB59">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altLang="zh-CN" sz="6000" b="1" i="0" u="none" strike="noStrike" kern="1200" cap="none" spc="0" normalizeH="0" baseline="0" noProof="0" dirty="0" err="1">
                <a:ln>
                  <a:noFill/>
                </a:ln>
                <a:solidFill>
                  <a:srgbClr val="9BBB59">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Tiết</a:t>
            </a:r>
            <a:r>
              <a:rPr kumimoji="0" lang="en-US" altLang="zh-CN" sz="6000" b="1" i="0" u="none" strike="noStrike" kern="1200" cap="none" spc="0" normalizeH="0" baseline="0" noProof="0" dirty="0">
                <a:ln>
                  <a:noFill/>
                </a:ln>
                <a:solidFill>
                  <a:srgbClr val="9BBB59">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5)</a:t>
            </a:r>
          </a:p>
        </p:txBody>
      </p:sp>
      <p:pic>
        <p:nvPicPr>
          <p:cNvPr id="6" name="5"/>
          <p:cNvPicPr>
            <a:picLocks noChangeAspect="1"/>
          </p:cNvPicPr>
          <p:nvPr/>
        </p:nvPicPr>
        <p:blipFill rotWithShape="1">
          <a:blip r:embed="rId4">
            <a:extLst>
              <a:ext uri="{28A0092B-C50C-407E-A947-70E740481C1C}">
                <a14:useLocalDpi xmlns:a14="http://schemas.microsoft.com/office/drawing/2010/main" val="0"/>
              </a:ext>
            </a:extLst>
          </a:blip>
          <a:srcRect l="48667" t="52385" r="7734" b="5896"/>
          <a:stretch/>
        </p:blipFill>
        <p:spPr>
          <a:xfrm>
            <a:off x="6672064" y="3762717"/>
            <a:ext cx="5315712" cy="2861056"/>
          </a:xfrm>
          <a:prstGeom prst="rect">
            <a:avLst/>
          </a:prstGeom>
        </p:spPr>
      </p:pic>
      <p:pic>
        <p:nvPicPr>
          <p:cNvPr id="7" name="6"/>
          <p:cNvPicPr>
            <a:picLocks noChangeAspect="1"/>
          </p:cNvPicPr>
          <p:nvPr/>
        </p:nvPicPr>
        <p:blipFill rotWithShape="1">
          <a:blip r:embed="rId5">
            <a:extLst>
              <a:ext uri="{28A0092B-C50C-407E-A947-70E740481C1C}">
                <a14:useLocalDpi xmlns:a14="http://schemas.microsoft.com/office/drawing/2010/main" val="0"/>
              </a:ext>
            </a:extLst>
          </a:blip>
          <a:srcRect l="48933" t="41480" r="29200" b="9927"/>
          <a:stretch/>
        </p:blipFill>
        <p:spPr>
          <a:xfrm>
            <a:off x="7043904" y="2978368"/>
            <a:ext cx="2665984" cy="3332480"/>
          </a:xfrm>
          <a:prstGeom prst="rect">
            <a:avLst/>
          </a:prstGeom>
        </p:spPr>
      </p:pic>
      <p:pic>
        <p:nvPicPr>
          <p:cNvPr id="8" name="7"/>
          <p:cNvPicPr>
            <a:picLocks noChangeAspect="1"/>
          </p:cNvPicPr>
          <p:nvPr/>
        </p:nvPicPr>
        <p:blipFill rotWithShape="1">
          <a:blip r:embed="rId6">
            <a:extLst>
              <a:ext uri="{28A0092B-C50C-407E-A947-70E740481C1C}">
                <a14:useLocalDpi xmlns:a14="http://schemas.microsoft.com/office/drawing/2010/main" val="0"/>
              </a:ext>
            </a:extLst>
          </a:blip>
          <a:srcRect l="70000" t="40532" r="10666" b="10638"/>
          <a:stretch/>
        </p:blipFill>
        <p:spPr>
          <a:xfrm>
            <a:off x="9282112" y="2978368"/>
            <a:ext cx="2357120" cy="3348736"/>
          </a:xfrm>
          <a:prstGeom prst="rect">
            <a:avLst/>
          </a:prstGeom>
        </p:spPr>
      </p:pic>
      <p:sp>
        <p:nvSpPr>
          <p:cNvPr id="9" name="灯片编号占位符 5">
            <a:extLst>
              <a:ext uri="{FF2B5EF4-FFF2-40B4-BE49-F238E27FC236}">
                <a16:creationId xmlns:a16="http://schemas.microsoft.com/office/drawing/2014/main" xmlns="" id="{BC17B632-FE81-4C2B-8363-04069DF984B6}"/>
              </a:ext>
            </a:extLst>
          </p:cNvPr>
          <p:cNvSpPr txBox="1">
            <a:spLocks/>
          </p:cNvSpPr>
          <p:nvPr/>
        </p:nvSpPr>
        <p:spPr>
          <a:xfrm>
            <a:off x="9203592" y="-90486"/>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5">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srgbClr val="4BACC6">
                    <a:lumMod val="50000"/>
                  </a:srgbClr>
                </a:solidFill>
                <a:effectLst/>
                <a:uLnTx/>
                <a:uFillTx/>
                <a:latin typeface="Calibri"/>
                <a:ea typeface="宋体" panose="02010600030101010101" pitchFamily="2" charset="-122"/>
                <a:cs typeface="+mn-cs"/>
              </a:rPr>
              <a:t>Design by: Hương Thảo</a:t>
            </a:r>
            <a:endParaRPr kumimoji="0" lang="zh-CN" altLang="en-US" sz="1200" b="0" i="0" u="none" strike="noStrike" kern="1200" cap="none" spc="0" normalizeH="0" baseline="0" noProof="0" dirty="0">
              <a:ln>
                <a:noFill/>
              </a:ln>
              <a:solidFill>
                <a:srgbClr val="4BACC6">
                  <a:lumMod val="50000"/>
                </a:srgb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85939789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75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75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75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up)">
                                      <p:cBhvr>
                                        <p:cTn id="32"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62975" y="579011"/>
            <a:ext cx="8989650" cy="954107"/>
          </a:xfrm>
          <a:prstGeom prst="rect">
            <a:avLst/>
          </a:prstGeom>
          <a:noFill/>
        </p:spPr>
        <p:txBody>
          <a:bodyPr wrap="square" rtlCol="0">
            <a:spAutoFit/>
          </a:bodyPr>
          <a:lstStyle/>
          <a:p>
            <a:pPr defTabSz="1219170">
              <a:buClr>
                <a:srgbClr val="000000"/>
              </a:buClr>
            </a:pP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1</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Đọc</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đoạn</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văn</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sau</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và</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kể</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lại</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các</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hoạt</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động</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của</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nhà</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gấu</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vào</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mùa</a:t>
            </a:r>
            <a:r>
              <a:rPr lang="en-US" sz="2800"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xuân</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FFAB40">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mùa</a:t>
            </a:r>
            <a:r>
              <a:rPr lang="en-US" sz="2800" kern="0" dirty="0">
                <a:solidFill>
                  <a:srgbClr val="FFAB40">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FFAB40">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thu</a:t>
            </a:r>
            <a:r>
              <a:rPr lang="en-US" sz="2800" kern="0" dirty="0">
                <a:solidFill>
                  <a:srgbClr val="FFAB40">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và</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BAE5E4">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mùa</a:t>
            </a:r>
            <a:r>
              <a:rPr lang="en-US" sz="2800" kern="0" dirty="0">
                <a:solidFill>
                  <a:srgbClr val="BAE5E4">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BAE5E4">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đông</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a:t>
            </a:r>
          </a:p>
        </p:txBody>
      </p:sp>
      <p:sp>
        <p:nvSpPr>
          <p:cNvPr id="11" name="TextBox 10"/>
          <p:cNvSpPr txBox="1"/>
          <p:nvPr/>
        </p:nvSpPr>
        <p:spPr>
          <a:xfrm>
            <a:off x="905522" y="1335910"/>
            <a:ext cx="10662082" cy="4528484"/>
          </a:xfrm>
          <a:prstGeom prst="rect">
            <a:avLst/>
          </a:prstGeom>
          <a:noFill/>
        </p:spPr>
        <p:txBody>
          <a:bodyPr wrap="square" rtlCol="0">
            <a:spAutoFit/>
          </a:bodyPr>
          <a:lstStyle/>
          <a:p>
            <a:pPr algn="ctr" defTabSz="1219170">
              <a:lnSpc>
                <a:spcPct val="150000"/>
              </a:lnSpc>
              <a:buClr>
                <a:srgbClr val="000000"/>
              </a:buClr>
            </a:pP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Nhà</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gấu</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ở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trong</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rừng</a:t>
            </a:r>
            <a:endPar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a:p>
            <a:pPr defTabSz="1219170">
              <a:lnSpc>
                <a:spcPct val="150000"/>
              </a:lnSpc>
              <a:buClr>
                <a:srgbClr val="000000"/>
              </a:buClr>
            </a:pP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Nhà</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gấu</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ở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trong</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rừng</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Mùa</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xuân</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cả</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nhà</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gấu</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kéo</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nhau</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đi</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bẻ</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măng</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và</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uống</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mật</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ong</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Mùa</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thu</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gấu</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đi</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nhặt</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quả</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hạt</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dẻ</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Gấu</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bố</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gấu</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mẹ</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gấy</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con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cùng</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béo</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rung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rinh</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bước</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đi</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lặc</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lè</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lặc</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lè</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Béo</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đến</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nỗi</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khii</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mùa</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đông</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tới</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suốt</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ba</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tháng</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rét</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cả</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nhà</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gấu</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đứng</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tránh</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gió</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trong</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gốc</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cây</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không</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cần</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đi</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kiếm</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ăn</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chỉ</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mút</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hai</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bàn</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chân</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mỡ</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cũng</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đủ</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no.</a:t>
            </a:r>
          </a:p>
          <a:p>
            <a:pPr algn="r" defTabSz="1219170">
              <a:lnSpc>
                <a:spcPct val="150000"/>
              </a:lnSpc>
              <a:buClr>
                <a:srgbClr val="000000"/>
              </a:buClr>
            </a:pPr>
            <a:r>
              <a:rPr lang="en-US" sz="2800" i="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a:t>
            </a:r>
            <a:r>
              <a:rPr lang="en-US" sz="2800" i="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Tô</a:t>
            </a:r>
            <a:r>
              <a:rPr lang="en-US" sz="2800" i="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i="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Hoài</a:t>
            </a:r>
            <a:r>
              <a:rPr lang="en-US" sz="2800" i="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a:t>
            </a:r>
          </a:p>
        </p:txBody>
      </p:sp>
      <p:cxnSp>
        <p:nvCxnSpPr>
          <p:cNvPr id="13" name="Straight Connector 12"/>
          <p:cNvCxnSpPr/>
          <p:nvPr/>
        </p:nvCxnSpPr>
        <p:spPr>
          <a:xfrm>
            <a:off x="8285666" y="2602621"/>
            <a:ext cx="3133213"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448620" y="3250691"/>
            <a:ext cx="207132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096000" y="3250691"/>
            <a:ext cx="241218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38606" y="4565764"/>
            <a:ext cx="4339303" cy="0"/>
          </a:xfrm>
          <a:prstGeom prst="line">
            <a:avLst/>
          </a:prstGeom>
          <a:ln w="2857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824585" y="5209793"/>
            <a:ext cx="3290528" cy="0"/>
          </a:xfrm>
          <a:prstGeom prst="line">
            <a:avLst/>
          </a:prstGeom>
          <a:ln w="2857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652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11269" name="图片 11268" descr="24"/>
          <p:cNvPicPr>
            <a:picLocks noChangeAspect="1"/>
          </p:cNvPicPr>
          <p:nvPr/>
        </p:nvPicPr>
        <p:blipFill>
          <a:blip r:embed="rId4"/>
          <a:stretch>
            <a:fillRect/>
          </a:stretch>
        </p:blipFill>
        <p:spPr>
          <a:xfrm>
            <a:off x="4963351" y="-1"/>
            <a:ext cx="7228649" cy="6078345"/>
          </a:xfrm>
          <a:prstGeom prst="rect">
            <a:avLst/>
          </a:prstGeom>
          <a:noFill/>
          <a:ln w="9525">
            <a:noFill/>
          </a:ln>
        </p:spPr>
      </p:pic>
      <p:pic>
        <p:nvPicPr>
          <p:cNvPr id="11270" name="图片 11269" descr="25"/>
          <p:cNvPicPr>
            <a:picLocks noChangeAspect="1"/>
          </p:cNvPicPr>
          <p:nvPr/>
        </p:nvPicPr>
        <p:blipFill>
          <a:blip r:embed="rId5"/>
          <a:stretch>
            <a:fillRect/>
          </a:stretch>
        </p:blipFill>
        <p:spPr>
          <a:xfrm>
            <a:off x="7779224" y="4821097"/>
            <a:ext cx="4166396" cy="2036904"/>
          </a:xfrm>
          <a:prstGeom prst="rect">
            <a:avLst/>
          </a:prstGeom>
          <a:noFill/>
          <a:ln w="9525">
            <a:noFill/>
          </a:ln>
        </p:spPr>
      </p:pic>
      <p:sp>
        <p:nvSpPr>
          <p:cNvPr id="11271" name="文本框 11270"/>
          <p:cNvSpPr txBox="1"/>
          <p:nvPr/>
        </p:nvSpPr>
        <p:spPr>
          <a:xfrm>
            <a:off x="5846385" y="2907442"/>
            <a:ext cx="6142415" cy="1913655"/>
          </a:xfrm>
          <a:prstGeom prst="rect">
            <a:avLst/>
          </a:prstGeom>
          <a:noFill/>
          <a:ln w="9525">
            <a:noFill/>
          </a:ln>
        </p:spPr>
        <p:txBody>
          <a:bodyPr wrap="square" lIns="66349" tIns="33174" rIns="66349" bIns="33174">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2.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Viết</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3-5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kể</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hoạt</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động</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vật</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mà</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quan</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sát</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được</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sp>
        <p:nvSpPr>
          <p:cNvPr id="3" name="Rectangle 2">
            <a:extLst>
              <a:ext uri="{FF2B5EF4-FFF2-40B4-BE49-F238E27FC236}">
                <a16:creationId xmlns:a16="http://schemas.microsoft.com/office/drawing/2014/main" xmlns="" id="{75E1CD02-59AB-4B52-97B6-E21B7CC738CD}"/>
              </a:ext>
            </a:extLst>
          </p:cNvPr>
          <p:cNvSpPr/>
          <p:nvPr/>
        </p:nvSpPr>
        <p:spPr>
          <a:xfrm>
            <a:off x="153417" y="162907"/>
            <a:ext cx="4809934" cy="6305265"/>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6" name="文本框 11270">
            <a:extLst>
              <a:ext uri="{FF2B5EF4-FFF2-40B4-BE49-F238E27FC236}">
                <a16:creationId xmlns:a16="http://schemas.microsoft.com/office/drawing/2014/main" xmlns="" id="{1D55EEB1-33FE-41C6-9E04-A4CF68C78161}"/>
              </a:ext>
            </a:extLst>
          </p:cNvPr>
          <p:cNvSpPr txBox="1"/>
          <p:nvPr/>
        </p:nvSpPr>
        <p:spPr>
          <a:xfrm>
            <a:off x="477405" y="687068"/>
            <a:ext cx="4161959" cy="5483863"/>
          </a:xfrm>
          <a:prstGeom prst="rect">
            <a:avLst/>
          </a:prstGeom>
          <a:noFill/>
          <a:ln w="9525">
            <a:noFill/>
          </a:ln>
        </p:spPr>
        <p:txBody>
          <a:bodyPr wrap="square" lIns="66349" tIns="33174" rIns="66349" bIns="33174">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G:</a:t>
            </a:r>
          </a:p>
          <a:p>
            <a:pPr marL="571500" marR="0" lvl="0" indent="-571500" algn="just" defTabSz="914400" rtl="0" eaLnBrk="1" fontAlgn="auto" latinLnBrk="0" hangingPunct="1">
              <a:lnSpc>
                <a:spcPct val="100000"/>
              </a:lnSpc>
              <a:spcBef>
                <a:spcPts val="0"/>
              </a:spcBef>
              <a:spcAft>
                <a:spcPts val="0"/>
              </a:spcAft>
              <a:buClrTx/>
              <a:buSzTx/>
              <a:buFontTx/>
              <a:buChar char="-"/>
              <a:tabLst/>
              <a:defRPr/>
            </a:pP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muốn</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kể</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về</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vật</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nào</a:t>
            </a:r>
            <a:endPar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571500" marR="0" lvl="0" indent="-571500" algn="just" defTabSz="914400" rtl="0" eaLnBrk="1" fontAlgn="auto" latinLnBrk="0" hangingPunct="1">
              <a:lnSpc>
                <a:spcPct val="100000"/>
              </a:lnSpc>
              <a:spcBef>
                <a:spcPts val="0"/>
              </a:spcBef>
              <a:spcAft>
                <a:spcPts val="0"/>
              </a:spcAft>
              <a:buClrTx/>
              <a:buSzTx/>
              <a:buFontTx/>
              <a:buChar char="-"/>
              <a:tabLst/>
              <a:defRPr/>
            </a:pP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đã</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được</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quan</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sát</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kĩ</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vật</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đó</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ở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đâu</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Khi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nào</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571500" marR="0" lvl="0" indent="-571500" algn="just" defTabSz="914400" rtl="0" eaLnBrk="1" fontAlgn="auto" latinLnBrk="0" hangingPunct="1">
              <a:lnSpc>
                <a:spcPct val="100000"/>
              </a:lnSpc>
              <a:spcBef>
                <a:spcPts val="0"/>
              </a:spcBef>
              <a:spcAft>
                <a:spcPts val="0"/>
              </a:spcAft>
              <a:buClrTx/>
              <a:buSzTx/>
              <a:buFontTx/>
              <a:buChar char="-"/>
              <a:tabLst/>
              <a:defRPr/>
            </a:pP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Kể</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hoạt</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động</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vật</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đó</a:t>
            </a:r>
            <a:endPar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571500" marR="0" lvl="0" indent="-571500" algn="just" defTabSz="914400" rtl="0" eaLnBrk="1" fontAlgn="auto" latinLnBrk="0" hangingPunct="1">
              <a:lnSpc>
                <a:spcPct val="100000"/>
              </a:lnSpc>
              <a:spcBef>
                <a:spcPts val="0"/>
              </a:spcBef>
              <a:spcAft>
                <a:spcPts val="0"/>
              </a:spcAft>
              <a:buClrTx/>
              <a:buSzTx/>
              <a:buFontTx/>
              <a:buChar char="-"/>
              <a:tabLst/>
              <a:defRPr/>
            </a:pP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Nêu</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nhận</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xét</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về</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vật</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đó</a:t>
            </a:r>
            <a:endPar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08466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1270"/>
                                        </p:tgtEl>
                                        <p:attrNameLst>
                                          <p:attrName>style.visibility</p:attrName>
                                        </p:attrNameLst>
                                      </p:cBhvr>
                                      <p:to>
                                        <p:strVal val="visible"/>
                                      </p:to>
                                    </p:set>
                                    <p:anim calcmode="lin" valueType="num">
                                      <p:cBhvr additive="base">
                                        <p:cTn id="7" dur="1000" fill="hold"/>
                                        <p:tgtEl>
                                          <p:spTgt spid="11270"/>
                                        </p:tgtEl>
                                        <p:attrNameLst>
                                          <p:attrName>ppt_x</p:attrName>
                                        </p:attrNameLst>
                                      </p:cBhvr>
                                      <p:tavLst>
                                        <p:tav tm="0">
                                          <p:val>
                                            <p:strVal val="1+#ppt_w/2"/>
                                          </p:val>
                                        </p:tav>
                                        <p:tav tm="100000">
                                          <p:val>
                                            <p:strVal val="#ppt_x"/>
                                          </p:val>
                                        </p:tav>
                                      </p:tavLst>
                                    </p:anim>
                                    <p:anim calcmode="lin" valueType="num">
                                      <p:cBhvr additive="base">
                                        <p:cTn id="8" dur="1000" fill="hold"/>
                                        <p:tgtEl>
                                          <p:spTgt spid="1127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par>
                          <p:cTn id="9" fill="hold">
                            <p:stCondLst>
                              <p:cond delay="1000"/>
                            </p:stCondLst>
                            <p:childTnLst>
                              <p:par>
                                <p:cTn id="10" presetID="29" presetClass="entr" presetSubtype="0" fill="hold" nodeType="afterEffect">
                                  <p:stCondLst>
                                    <p:cond delay="0"/>
                                  </p:stCondLst>
                                  <p:childTnLst>
                                    <p:set>
                                      <p:cBhvr>
                                        <p:cTn id="11" dur="1" fill="hold">
                                          <p:stCondLst>
                                            <p:cond delay="0"/>
                                          </p:stCondLst>
                                        </p:cTn>
                                        <p:tgtEl>
                                          <p:spTgt spid="11269"/>
                                        </p:tgtEl>
                                        <p:attrNameLst>
                                          <p:attrName>style.visibility</p:attrName>
                                        </p:attrNameLst>
                                      </p:cBhvr>
                                      <p:to>
                                        <p:strVal val="visible"/>
                                      </p:to>
                                    </p:set>
                                    <p:anim calcmode="lin" valueType="num">
                                      <p:cBhvr>
                                        <p:cTn id="12" dur="1000" fill="hold"/>
                                        <p:tgtEl>
                                          <p:spTgt spid="11269"/>
                                        </p:tgtEl>
                                        <p:attrNameLst>
                                          <p:attrName>ppt_x</p:attrName>
                                        </p:attrNameLst>
                                      </p:cBhvr>
                                      <p:tavLst>
                                        <p:tav tm="0">
                                          <p:val>
                                            <p:strVal val="#ppt_x-.2"/>
                                          </p:val>
                                        </p:tav>
                                        <p:tav tm="100000">
                                          <p:val>
                                            <p:strVal val="#ppt_x"/>
                                          </p:val>
                                        </p:tav>
                                      </p:tavLst>
                                    </p:anim>
                                    <p:anim calcmode="lin" valueType="num">
                                      <p:cBhvr>
                                        <p:cTn id="13" dur="1000" fill="hold"/>
                                        <p:tgtEl>
                                          <p:spTgt spid="1126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1269"/>
                                        </p:tgtEl>
                                      </p:cBhvr>
                                    </p:animEffect>
                                  </p:childTnLst>
                                </p:cTn>
                              </p:par>
                              <p:par>
                                <p:cTn id="15" presetID="27" presetClass="entr" presetSubtype="0" fill="hold" grpId="0" nodeType="withEffect">
                                  <p:stCondLst>
                                    <p:cond delay="0"/>
                                  </p:stCondLst>
                                  <p:iterate type="lt">
                                    <p:tmPct val="50000"/>
                                  </p:iterate>
                                  <p:childTnLst>
                                    <p:set>
                                      <p:cBhvr>
                                        <p:cTn id="16" dur="1" fill="hold">
                                          <p:stCondLst>
                                            <p:cond delay="0"/>
                                          </p:stCondLst>
                                        </p:cTn>
                                        <p:tgtEl>
                                          <p:spTgt spid="11271">
                                            <p:txEl>
                                              <p:pRg st="0" end="0"/>
                                            </p:txEl>
                                          </p:spTgt>
                                        </p:tgtEl>
                                        <p:attrNameLst>
                                          <p:attrName>style.visibility</p:attrName>
                                        </p:attrNameLst>
                                      </p:cBhvr>
                                      <p:to>
                                        <p:strVal val="visible"/>
                                      </p:to>
                                    </p:set>
                                    <p:anim calcmode="discrete" valueType="clr">
                                      <p:cBhvr override="childStyle">
                                        <p:cTn id="17" dur="80"/>
                                        <p:tgtEl>
                                          <p:spTgt spid="1127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11271">
                                            <p:txEl>
                                              <p:pRg st="0" end="0"/>
                                            </p:txEl>
                                          </p:spTgt>
                                        </p:tgtEl>
                                        <p:attrNameLst>
                                          <p:attrName>fillcolor</p:attrName>
                                        </p:attrNameLst>
                                      </p:cBhvr>
                                      <p:tavLst>
                                        <p:tav tm="0">
                                          <p:val>
                                            <p:clrVal>
                                              <a:schemeClr val="accent2"/>
                                            </p:clrVal>
                                          </p:val>
                                        </p:tav>
                                        <p:tav tm="50000">
                                          <p:val>
                                            <p:clrVal>
                                              <a:schemeClr val="hlink"/>
                                            </p:clrVal>
                                          </p:val>
                                        </p:tav>
                                      </p:tavLst>
                                    </p:anim>
                                    <p:set>
                                      <p:cBhvr>
                                        <p:cTn id="19" dur="80"/>
                                        <p:tgtEl>
                                          <p:spTgt spid="11271">
                                            <p:txEl>
                                              <p:pRg st="0" end="0"/>
                                            </p:txEl>
                                          </p:spTgt>
                                        </p:tgtEl>
                                        <p:attrNameLst>
                                          <p:attrName>fill.type</p:attrName>
                                        </p:attrNameLst>
                                      </p:cBhvr>
                                      <p:to>
                                        <p:strVal val="solid"/>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build="allAtOnce"/>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7867CE27-E85D-4C61-8544-7CF34536C746}"/>
              </a:ext>
            </a:extLst>
          </p:cNvPr>
          <p:cNvSpPr/>
          <p:nvPr/>
        </p:nvSpPr>
        <p:spPr>
          <a:xfrm>
            <a:off x="1676400" y="1371600"/>
            <a:ext cx="8042031" cy="3329354"/>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Em đã làm gì để bảo vệ môi trường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Em đã làm việc đó lúc nào ? Ở đâu ?</a:t>
            </a:r>
            <a:endPar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 làm như thế nào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Ích lợi của việc làm đó là gì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Em cảm thấy thế nào khi làm việc đó ?</a:t>
            </a:r>
          </a:p>
        </p:txBody>
      </p:sp>
      <p:sp>
        <p:nvSpPr>
          <p:cNvPr id="7" name="Rectangle 6">
            <a:extLst>
              <a:ext uri="{FF2B5EF4-FFF2-40B4-BE49-F238E27FC236}">
                <a16:creationId xmlns:a16="http://schemas.microsoft.com/office/drawing/2014/main" xmlns="" id="{107A4C05-4FF4-4D69-82E5-EE6550890773}"/>
              </a:ext>
            </a:extLst>
          </p:cNvPr>
          <p:cNvSpPr/>
          <p:nvPr/>
        </p:nvSpPr>
        <p:spPr>
          <a:xfrm>
            <a:off x="715108" y="278780"/>
            <a:ext cx="10456984" cy="529683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Chú chó Mi Nô của em rất đẹp. Bộ lông xù của chú trắng như tuyết và thật mềm mại, vuốt lên cứ êm êm là. Cái mõm chú ta thì ngắn ngủn cùng với cái chóp mũi đen mun ươn ướt trông thật ngộ nghĩnh. Hai con mắt thì đen láy, to tròn như hai hột nhãn khiến ta có cảm giác chỉ thấy hai con mắt trên mặt nó mà thôi. Bốn chân chú ngắn cũn cỡn, chạy cứ lăng xăng. Còn cái đuôi của chú thì cong vồng lên như đuôi sóc. Mi Nô đẹp như thế, không thương làm sao được.</a:t>
            </a:r>
          </a:p>
        </p:txBody>
      </p:sp>
    </p:spTree>
    <p:extLst>
      <p:ext uri="{BB962C8B-B14F-4D97-AF65-F5344CB8AC3E}">
        <p14:creationId xmlns:p14="http://schemas.microsoft.com/office/powerpoint/2010/main" val="3201316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3">
            <a:extLst>
              <a:ext uri="{FF2B5EF4-FFF2-40B4-BE49-F238E27FC236}">
                <a16:creationId xmlns:a16="http://schemas.microsoft.com/office/drawing/2014/main" xmlns="" id="{E590BF65-17DE-4F4E-803F-4092E8EDD6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71172" y="2478177"/>
            <a:ext cx="5707239" cy="3803510"/>
          </a:xfrm>
          <a:prstGeom prst="rect">
            <a:avLst/>
          </a:prstGeom>
        </p:spPr>
      </p:pic>
      <p:pic>
        <p:nvPicPr>
          <p:cNvPr id="12" name="图片 13">
            <a:extLst>
              <a:ext uri="{FF2B5EF4-FFF2-40B4-BE49-F238E27FC236}">
                <a16:creationId xmlns:a16="http://schemas.microsoft.com/office/drawing/2014/main" xmlns="" id="{B45F07B7-A08C-4F7E-A0D7-22628BBD93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6692" y="576313"/>
            <a:ext cx="5707239" cy="3803510"/>
          </a:xfrm>
          <a:prstGeom prst="rect">
            <a:avLst/>
          </a:prstGeom>
        </p:spPr>
      </p:pic>
      <p:sp>
        <p:nvSpPr>
          <p:cNvPr id="7" name="TextBox 6"/>
          <p:cNvSpPr txBox="1"/>
          <p:nvPr/>
        </p:nvSpPr>
        <p:spPr>
          <a:xfrm>
            <a:off x="538349" y="2027256"/>
            <a:ext cx="5595582"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black"/>
                </a:solidFill>
                <a:effectLst/>
                <a:uLnTx/>
                <a:uFillTx/>
                <a:latin typeface="Times New Roman" panose="02020603050405020304" pitchFamily="18" charset="0"/>
                <a:ea typeface="Aachen" panose="02020500000000000000" pitchFamily="18" charset="0"/>
                <a:cs typeface="Times New Roman" panose="02020603050405020304" pitchFamily="18" charset="0"/>
              </a:rPr>
              <a:t>Hoàn thành bài viết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black"/>
                </a:solidFill>
                <a:effectLst/>
                <a:uLnTx/>
                <a:uFillTx/>
                <a:latin typeface="Times New Roman" panose="02020603050405020304" pitchFamily="18" charset="0"/>
                <a:ea typeface="Aachen" panose="02020500000000000000" pitchFamily="18" charset="0"/>
                <a:cs typeface="Times New Roman" panose="02020603050405020304" pitchFamily="18" charset="0"/>
              </a:rPr>
              <a:t>vào vở</a:t>
            </a:r>
          </a:p>
        </p:txBody>
      </p:sp>
      <p:sp>
        <p:nvSpPr>
          <p:cNvPr id="8" name="TextBox 7"/>
          <p:cNvSpPr txBox="1"/>
          <p:nvPr/>
        </p:nvSpPr>
        <p:spPr>
          <a:xfrm>
            <a:off x="7044374" y="4056766"/>
            <a:ext cx="559558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err="1">
                <a:ln>
                  <a:noFill/>
                </a:ln>
                <a:solidFill>
                  <a:prstClr val="black"/>
                </a:solidFill>
                <a:effectLst/>
                <a:uLnTx/>
                <a:uFillTx/>
                <a:latin typeface="Times New Roman" panose="02020603050405020304" pitchFamily="18" charset="0"/>
                <a:ea typeface="Aachen" panose="02020500000000000000" pitchFamily="18" charset="0"/>
                <a:cs typeface="Times New Roman" panose="02020603050405020304" pitchFamily="18" charset="0"/>
              </a:rPr>
              <a:t>Chuẩn</a:t>
            </a:r>
            <a:r>
              <a:rPr kumimoji="0" lang="en-US" sz="3600" b="1" i="0" u="none" strike="noStrike" kern="1200" cap="none" spc="0" normalizeH="0" baseline="0" noProof="0">
                <a:ln>
                  <a:noFill/>
                </a:ln>
                <a:solidFill>
                  <a:prstClr val="black"/>
                </a:solidFill>
                <a:effectLst/>
                <a:uLnTx/>
                <a:uFillTx/>
                <a:latin typeface="Times New Roman" panose="02020603050405020304" pitchFamily="18" charset="0"/>
                <a:ea typeface="Aachen" panose="02020500000000000000" pitchFamily="18" charset="0"/>
                <a:cs typeface="Times New Roman" panose="02020603050405020304" pitchFamily="18" charset="0"/>
              </a:rPr>
              <a:t> </a:t>
            </a:r>
            <a:r>
              <a:rPr kumimoji="0" lang="en-US" sz="3600" b="1" i="0" u="none" strike="noStrike" kern="1200" cap="none" spc="0" normalizeH="0" baseline="0" noProof="0" err="1">
                <a:ln>
                  <a:noFill/>
                </a:ln>
                <a:solidFill>
                  <a:prstClr val="black"/>
                </a:solidFill>
                <a:effectLst/>
                <a:uLnTx/>
                <a:uFillTx/>
                <a:latin typeface="Times New Roman" panose="02020603050405020304" pitchFamily="18" charset="0"/>
                <a:ea typeface="Aachen" panose="02020500000000000000" pitchFamily="18" charset="0"/>
                <a:cs typeface="Times New Roman" panose="02020603050405020304" pitchFamily="18" charset="0"/>
              </a:rPr>
              <a:t>bị</a:t>
            </a:r>
            <a:r>
              <a:rPr kumimoji="0" lang="en-US" sz="3600" b="1" i="0" u="none" strike="noStrike" kern="1200" cap="none" spc="0" normalizeH="0" baseline="0" noProof="0">
                <a:ln>
                  <a:noFill/>
                </a:ln>
                <a:solidFill>
                  <a:prstClr val="black"/>
                </a:solidFill>
                <a:effectLst/>
                <a:uLnTx/>
                <a:uFillTx/>
                <a:latin typeface="Times New Roman" panose="02020603050405020304" pitchFamily="18" charset="0"/>
                <a:ea typeface="Aachen" panose="02020500000000000000" pitchFamily="18" charset="0"/>
                <a:cs typeface="Times New Roman" panose="02020603050405020304" pitchFamily="18" charset="0"/>
              </a:rPr>
              <a:t> </a:t>
            </a:r>
            <a:r>
              <a:rPr kumimoji="0" lang="en-US" sz="3600" b="1" i="0" u="none" strike="noStrike" kern="1200" cap="none" spc="0" normalizeH="0" baseline="0" noProof="0" err="1">
                <a:ln>
                  <a:noFill/>
                </a:ln>
                <a:solidFill>
                  <a:prstClr val="black"/>
                </a:solidFill>
                <a:effectLst/>
                <a:uLnTx/>
                <a:uFillTx/>
                <a:latin typeface="Times New Roman" panose="02020603050405020304" pitchFamily="18" charset="0"/>
                <a:ea typeface="Aachen" panose="02020500000000000000" pitchFamily="18" charset="0"/>
                <a:cs typeface="Times New Roman" panose="02020603050405020304" pitchFamily="18" charset="0"/>
              </a:rPr>
              <a:t>bài</a:t>
            </a:r>
            <a:r>
              <a:rPr kumimoji="0" lang="en-US" sz="3600" b="1" i="0" u="none" strike="noStrike" kern="1200" cap="none" spc="0" normalizeH="0" baseline="0" noProof="0">
                <a:ln>
                  <a:noFill/>
                </a:ln>
                <a:solidFill>
                  <a:prstClr val="black"/>
                </a:solidFill>
                <a:effectLst/>
                <a:uLnTx/>
                <a:uFillTx/>
                <a:latin typeface="Times New Roman" panose="02020603050405020304" pitchFamily="18" charset="0"/>
                <a:ea typeface="Aachen" panose="02020500000000000000" pitchFamily="18" charset="0"/>
                <a:cs typeface="Times New Roman" panose="02020603050405020304" pitchFamily="18" charset="0"/>
              </a:rPr>
              <a:t> </a:t>
            </a:r>
            <a:r>
              <a:rPr kumimoji="0" lang="en-US" sz="3600" b="1" i="0" u="none" strike="noStrike" kern="1200" cap="none" spc="0" normalizeH="0" baseline="0" noProof="0" err="1">
                <a:ln>
                  <a:noFill/>
                </a:ln>
                <a:solidFill>
                  <a:prstClr val="black"/>
                </a:solidFill>
                <a:effectLst/>
                <a:uLnTx/>
                <a:uFillTx/>
                <a:latin typeface="Times New Roman" panose="02020603050405020304" pitchFamily="18" charset="0"/>
                <a:ea typeface="Aachen" panose="02020500000000000000" pitchFamily="18" charset="0"/>
                <a:cs typeface="Times New Roman" panose="02020603050405020304" pitchFamily="18" charset="0"/>
              </a:rPr>
              <a:t>sau</a:t>
            </a:r>
            <a:endParaRPr kumimoji="0" lang="en-US" sz="3600" b="1" i="0" u="none" strike="noStrike" kern="1200" cap="none" spc="0" normalizeH="0" baseline="0" noProof="0">
              <a:ln>
                <a:noFill/>
              </a:ln>
              <a:solidFill>
                <a:prstClr val="black"/>
              </a:solidFill>
              <a:effectLst/>
              <a:uLnTx/>
              <a:uFillTx/>
              <a:latin typeface="Times New Roman" panose="02020603050405020304" pitchFamily="18" charset="0"/>
              <a:ea typeface="Aachen" panose="02020500000000000000" pitchFamily="18" charset="0"/>
              <a:cs typeface="Times New Roman" panose="02020603050405020304" pitchFamily="18" charset="0"/>
            </a:endParaRPr>
          </a:p>
        </p:txBody>
      </p:sp>
    </p:spTree>
    <p:extLst>
      <p:ext uri="{BB962C8B-B14F-4D97-AF65-F5344CB8AC3E}">
        <p14:creationId xmlns:p14="http://schemas.microsoft.com/office/powerpoint/2010/main" val="1087773257"/>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11269" name="图片 11268" descr="24"/>
          <p:cNvPicPr>
            <a:picLocks noChangeAspect="1"/>
          </p:cNvPicPr>
          <p:nvPr/>
        </p:nvPicPr>
        <p:blipFill>
          <a:blip r:embed="rId4"/>
          <a:stretch>
            <a:fillRect/>
          </a:stretch>
        </p:blipFill>
        <p:spPr>
          <a:xfrm>
            <a:off x="1501060" y="-131731"/>
            <a:ext cx="7228649" cy="6078345"/>
          </a:xfrm>
          <a:prstGeom prst="rect">
            <a:avLst/>
          </a:prstGeom>
          <a:noFill/>
          <a:ln w="9525">
            <a:noFill/>
          </a:ln>
        </p:spPr>
      </p:pic>
      <p:pic>
        <p:nvPicPr>
          <p:cNvPr id="11270" name="图片 11269" descr="25"/>
          <p:cNvPicPr>
            <a:picLocks noChangeAspect="1"/>
          </p:cNvPicPr>
          <p:nvPr/>
        </p:nvPicPr>
        <p:blipFill>
          <a:blip r:embed="rId5"/>
          <a:stretch>
            <a:fillRect/>
          </a:stretch>
        </p:blipFill>
        <p:spPr>
          <a:xfrm>
            <a:off x="7779224" y="4821097"/>
            <a:ext cx="4166396" cy="2036904"/>
          </a:xfrm>
          <a:prstGeom prst="rect">
            <a:avLst/>
          </a:prstGeom>
          <a:noFill/>
          <a:ln w="9525">
            <a:noFill/>
          </a:ln>
        </p:spPr>
      </p:pic>
      <p:sp>
        <p:nvSpPr>
          <p:cNvPr id="11271" name="文本框 11270"/>
          <p:cNvSpPr txBox="1"/>
          <p:nvPr/>
        </p:nvSpPr>
        <p:spPr>
          <a:xfrm>
            <a:off x="2286439" y="2827543"/>
            <a:ext cx="6142415" cy="1913655"/>
          </a:xfrm>
          <a:prstGeom prst="rect">
            <a:avLst/>
          </a:prstGeom>
          <a:noFill/>
          <a:ln w="9525">
            <a:noFill/>
          </a:ln>
        </p:spPr>
        <p:txBody>
          <a:bodyPr wrap="square" lIns="66349" tIns="33174" rIns="66349" bIns="33174">
            <a:spAutoFit/>
          </a:bodyPr>
          <a:lstStyle/>
          <a:p>
            <a:pPr lvl="0" algn="ctr">
              <a:defRPr/>
            </a:pP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Về</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nhà</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chuẩn</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bị</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sách</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báo</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viết</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về</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một</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loài</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vật</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nuôi</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trong</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nhà</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endPar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539824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1270"/>
                                        </p:tgtEl>
                                        <p:attrNameLst>
                                          <p:attrName>style.visibility</p:attrName>
                                        </p:attrNameLst>
                                      </p:cBhvr>
                                      <p:to>
                                        <p:strVal val="visible"/>
                                      </p:to>
                                    </p:set>
                                    <p:anim calcmode="lin" valueType="num">
                                      <p:cBhvr additive="base">
                                        <p:cTn id="7" dur="1000" fill="hold"/>
                                        <p:tgtEl>
                                          <p:spTgt spid="11270"/>
                                        </p:tgtEl>
                                        <p:attrNameLst>
                                          <p:attrName>ppt_x</p:attrName>
                                        </p:attrNameLst>
                                      </p:cBhvr>
                                      <p:tavLst>
                                        <p:tav tm="0">
                                          <p:val>
                                            <p:strVal val="1+#ppt_w/2"/>
                                          </p:val>
                                        </p:tav>
                                        <p:tav tm="100000">
                                          <p:val>
                                            <p:strVal val="#ppt_x"/>
                                          </p:val>
                                        </p:tav>
                                      </p:tavLst>
                                    </p:anim>
                                    <p:anim calcmode="lin" valueType="num">
                                      <p:cBhvr additive="base">
                                        <p:cTn id="8" dur="1000" fill="hold"/>
                                        <p:tgtEl>
                                          <p:spTgt spid="1127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par>
                          <p:cTn id="9" fill="hold">
                            <p:stCondLst>
                              <p:cond delay="1000"/>
                            </p:stCondLst>
                            <p:childTnLst>
                              <p:par>
                                <p:cTn id="10" presetID="29" presetClass="entr" presetSubtype="0" fill="hold" nodeType="afterEffect">
                                  <p:stCondLst>
                                    <p:cond delay="0"/>
                                  </p:stCondLst>
                                  <p:childTnLst>
                                    <p:set>
                                      <p:cBhvr>
                                        <p:cTn id="11" dur="1" fill="hold">
                                          <p:stCondLst>
                                            <p:cond delay="0"/>
                                          </p:stCondLst>
                                        </p:cTn>
                                        <p:tgtEl>
                                          <p:spTgt spid="11269"/>
                                        </p:tgtEl>
                                        <p:attrNameLst>
                                          <p:attrName>style.visibility</p:attrName>
                                        </p:attrNameLst>
                                      </p:cBhvr>
                                      <p:to>
                                        <p:strVal val="visible"/>
                                      </p:to>
                                    </p:set>
                                    <p:anim calcmode="lin" valueType="num">
                                      <p:cBhvr>
                                        <p:cTn id="12" dur="1000" fill="hold"/>
                                        <p:tgtEl>
                                          <p:spTgt spid="11269"/>
                                        </p:tgtEl>
                                        <p:attrNameLst>
                                          <p:attrName>ppt_x</p:attrName>
                                        </p:attrNameLst>
                                      </p:cBhvr>
                                      <p:tavLst>
                                        <p:tav tm="0">
                                          <p:val>
                                            <p:strVal val="#ppt_x-.2"/>
                                          </p:val>
                                        </p:tav>
                                        <p:tav tm="100000">
                                          <p:val>
                                            <p:strVal val="#ppt_x"/>
                                          </p:val>
                                        </p:tav>
                                      </p:tavLst>
                                    </p:anim>
                                    <p:anim calcmode="lin" valueType="num">
                                      <p:cBhvr>
                                        <p:cTn id="13" dur="1000" fill="hold"/>
                                        <p:tgtEl>
                                          <p:spTgt spid="1126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1269"/>
                                        </p:tgtEl>
                                      </p:cBhvr>
                                    </p:animEffect>
                                  </p:childTnLst>
                                </p:cTn>
                              </p:par>
                              <p:par>
                                <p:cTn id="15" presetID="27" presetClass="entr" presetSubtype="0" fill="hold" grpId="0" nodeType="withEffect">
                                  <p:stCondLst>
                                    <p:cond delay="0"/>
                                  </p:stCondLst>
                                  <p:iterate type="lt">
                                    <p:tmPct val="50000"/>
                                  </p:iterate>
                                  <p:childTnLst>
                                    <p:set>
                                      <p:cBhvr>
                                        <p:cTn id="16" dur="1" fill="hold">
                                          <p:stCondLst>
                                            <p:cond delay="0"/>
                                          </p:stCondLst>
                                        </p:cTn>
                                        <p:tgtEl>
                                          <p:spTgt spid="11271">
                                            <p:txEl>
                                              <p:pRg st="0" end="0"/>
                                            </p:txEl>
                                          </p:spTgt>
                                        </p:tgtEl>
                                        <p:attrNameLst>
                                          <p:attrName>style.visibility</p:attrName>
                                        </p:attrNameLst>
                                      </p:cBhvr>
                                      <p:to>
                                        <p:strVal val="visible"/>
                                      </p:to>
                                    </p:set>
                                    <p:anim calcmode="discrete" valueType="clr">
                                      <p:cBhvr override="childStyle">
                                        <p:cTn id="17" dur="80"/>
                                        <p:tgtEl>
                                          <p:spTgt spid="1127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11271">
                                            <p:txEl>
                                              <p:pRg st="0" end="0"/>
                                            </p:txEl>
                                          </p:spTgt>
                                        </p:tgtEl>
                                        <p:attrNameLst>
                                          <p:attrName>fillcolor</p:attrName>
                                        </p:attrNameLst>
                                      </p:cBhvr>
                                      <p:tavLst>
                                        <p:tav tm="0">
                                          <p:val>
                                            <p:clrVal>
                                              <a:schemeClr val="accent2"/>
                                            </p:clrVal>
                                          </p:val>
                                        </p:tav>
                                        <p:tav tm="50000">
                                          <p:val>
                                            <p:clrVal>
                                              <a:schemeClr val="hlink"/>
                                            </p:clrVal>
                                          </p:val>
                                        </p:tav>
                                      </p:tavLst>
                                    </p:anim>
                                    <p:set>
                                      <p:cBhvr>
                                        <p:cTn id="19" dur="80"/>
                                        <p:tgtEl>
                                          <p:spTgt spid="11271">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build="allAtOnce"/>
    </p:bldLst>
  </p:timing>
</p:sld>
</file>

<file path=ppt/theme/theme1.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3.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467</Words>
  <Application>Microsoft Office PowerPoint</Application>
  <PresentationFormat>Widescreen</PresentationFormat>
  <Paragraphs>40</Paragraphs>
  <Slides>10</Slides>
  <Notes>5</Notes>
  <HiddenSlides>0</HiddenSlides>
  <MMClips>0</MMClips>
  <ScaleCrop>false</ScaleCrop>
  <HeadingPairs>
    <vt:vector size="6" baseType="variant">
      <vt:variant>
        <vt:lpstr>Fonts Used</vt:lpstr>
      </vt:variant>
      <vt:variant>
        <vt:i4>17</vt:i4>
      </vt:variant>
      <vt:variant>
        <vt:lpstr>Theme</vt:lpstr>
      </vt:variant>
      <vt:variant>
        <vt:i4>4</vt:i4>
      </vt:variant>
      <vt:variant>
        <vt:lpstr>Slide Titles</vt:lpstr>
      </vt:variant>
      <vt:variant>
        <vt:i4>10</vt:i4>
      </vt:variant>
    </vt:vector>
  </HeadingPairs>
  <TitlesOfParts>
    <vt:vector size="31" baseType="lpstr">
      <vt:lpstr>微软雅黑</vt:lpstr>
      <vt:lpstr>SimSun</vt:lpstr>
      <vt:lpstr>SimSun</vt:lpstr>
      <vt:lpstr>Aachen</vt:lpstr>
      <vt:lpstr>Arial</vt:lpstr>
      <vt:lpstr>Arial-Rounded</vt:lpstr>
      <vt:lpstr>Calibri</vt:lpstr>
      <vt:lpstr>HP001 4 hàng</vt:lpstr>
      <vt:lpstr>Kalam</vt:lpstr>
      <vt:lpstr>Montserrat</vt:lpstr>
      <vt:lpstr>Segoe UI Black</vt:lpstr>
      <vt:lpstr>Times New Roman</vt:lpstr>
      <vt:lpstr>UTM Cookies</vt:lpstr>
      <vt:lpstr>思源黑体 CN Bold</vt:lpstr>
      <vt:lpstr>方正粗圆_GBK</vt:lpstr>
      <vt:lpstr>等线</vt:lpstr>
      <vt:lpstr>等线 Light</vt:lpstr>
      <vt:lpstr>千图网拥有20W+精美PPT模板 更多PPT模板下载至：www.58pic.com/office/ppt​​</vt:lpstr>
      <vt:lpstr>包图主题2</vt:lpstr>
      <vt:lpstr>Doodle Sketchbook by Slidesgo</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Sky123.Org</cp:lastModifiedBy>
  <cp:revision>3</cp:revision>
  <dcterms:created xsi:type="dcterms:W3CDTF">2021-08-02T04:47:52Z</dcterms:created>
  <dcterms:modified xsi:type="dcterms:W3CDTF">2022-01-10T13:43:24Z</dcterms:modified>
</cp:coreProperties>
</file>