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</p:sldMasterIdLst>
  <p:notesMasterIdLst>
    <p:notesMasterId r:id="rId21"/>
  </p:notesMasterIdLst>
  <p:sldIdLst>
    <p:sldId id="385" r:id="rId4"/>
    <p:sldId id="410" r:id="rId5"/>
    <p:sldId id="411" r:id="rId6"/>
    <p:sldId id="457" r:id="rId7"/>
    <p:sldId id="450" r:id="rId8"/>
    <p:sldId id="351" r:id="rId9"/>
    <p:sldId id="454" r:id="rId10"/>
    <p:sldId id="443" r:id="rId11"/>
    <p:sldId id="459" r:id="rId12"/>
    <p:sldId id="461" r:id="rId13"/>
    <p:sldId id="453" r:id="rId14"/>
    <p:sldId id="449" r:id="rId15"/>
    <p:sldId id="455" r:id="rId16"/>
    <p:sldId id="456" r:id="rId17"/>
    <p:sldId id="451" r:id="rId18"/>
    <p:sldId id="452" r:id="rId19"/>
    <p:sldId id="458" r:id="rId20"/>
  </p:sldIdLst>
  <p:sldSz cx="9144000" cy="6858000" type="screen4x3"/>
  <p:notesSz cx="6858000" cy="9144000"/>
  <p:embeddedFontLst>
    <p:embeddedFont>
      <p:font typeface="HP001 4 hàng" panose="020B0603050302020204" pitchFamily="34" charset="0"/>
      <p:regular r:id="rId22"/>
      <p:bold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.VnCooper" panose="020B7200000000000000" pitchFamily="34" charset="0"/>
      <p:regular r:id="rId32"/>
    </p:embeddedFont>
    <p:embeddedFont>
      <p:font typeface=".VnCooperH" panose="020B7200000000000000" pitchFamily="34" charset="0"/>
      <p:regular r:id="rId33"/>
    </p:embeddedFont>
    <p:embeddedFont>
      <p:font typeface=".VnAvant" panose="020B7200000000000000" pitchFamily="34" charset="0"/>
      <p:regular r:id="rId34"/>
      <p:bold r:id="rId35"/>
      <p:italic r:id="rId36"/>
      <p:boldItalic r:id="rId37"/>
    </p:embeddedFont>
    <p:embeddedFont>
      <p:font typeface="HP001 5H" panose="020B0604020202020204" charset="0"/>
      <p:bold r:id="rId38"/>
    </p:embeddedFont>
    <p:embeddedFont>
      <p:font typeface="Arial Rounded MT Bold" panose="020F0704030504030204" pitchFamily="34" charset="0"/>
      <p:regular r:id="rId39"/>
    </p:embeddedFont>
    <p:embeddedFont>
      <p:font typeface="HP-087" panose="020B0604020202020204"/>
      <p:bold r:id="rId40"/>
    </p:embeddedFont>
    <p:embeddedFont>
      <p:font typeface="HP001" panose="020B0604020202020204" charset="0"/>
      <p:regular r:id="rId41"/>
      <p:bold r:id="rId42"/>
    </p:embeddedFont>
    <p:embeddedFont>
      <p:font typeface="VNI-Avo" pitchFamily="2" charset="0"/>
      <p:regular r:id="rId43"/>
      <p:bold r:id="rId44"/>
      <p:italic r:id="rId45"/>
      <p:boldItalic r:id="rId46"/>
    </p:embeddedFont>
    <p:embeddedFont>
      <p:font typeface="Arial-SGK-TV" panose="020B0604020202020204" charset="0"/>
      <p:regular r:id="rId47"/>
      <p:bold r:id="rId48"/>
      <p:italic r:id="rId49"/>
    </p:embeddedFont>
  </p:embeddedFontLst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CFFF"/>
    <a:srgbClr val="003300"/>
    <a:srgbClr val="996600"/>
    <a:srgbClr val="852B5A"/>
    <a:srgbClr val="FF0066"/>
    <a:srgbClr val="FF6600"/>
    <a:srgbClr val="990099"/>
    <a:srgbClr val="FFFFCC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1" d="100"/>
          <a:sy n="61" d="100"/>
        </p:scale>
        <p:origin x="14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8.fntdata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0" Type="http://schemas.openxmlformats.org/officeDocument/2006/relationships/slide" Target="slides/slide17.xml"/><Relationship Id="rId41" Type="http://schemas.openxmlformats.org/officeDocument/2006/relationships/font" Target="fonts/font2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11/01/2022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8136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4395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8AA968-9A66-4749-8F8E-ADF9A798FD2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01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E24444-81FD-4EBB-BEE7-35135678E74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1CEF1-7956-4A8E-B32C-C8EB99060B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04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8E3A8-3672-482C-BF09-FBFEE430AE5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741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810B3-FE57-4A74-AA41-F7DBF0CF30E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91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3444AF-4DC5-42E1-8F0A-23B2391E914F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263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16EA2-08A8-453B-95DD-67D8D772D68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541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438058-6599-4C36-A93F-0AB2CFDF11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112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4373D-A4F2-4016-AF53-104BDA2332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684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D2F21-08BE-41C1-B577-3CCDF249760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69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A1F02-330E-4546-A2B4-065E15B754E8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096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0" y="0"/>
            <a:ext cx="9144000" cy="5757863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矩形 6"/>
          <p:cNvSpPr/>
          <p:nvPr userDrawn="1"/>
        </p:nvSpPr>
        <p:spPr>
          <a:xfrm>
            <a:off x="0" y="3349625"/>
            <a:ext cx="9144000" cy="2305050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676650"/>
            <a:ext cx="10255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2908300"/>
            <a:ext cx="18256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/>
          <p:cNvSpPr/>
          <p:nvPr userDrawn="1"/>
        </p:nvSpPr>
        <p:spPr>
          <a:xfrm>
            <a:off x="0" y="5654675"/>
            <a:ext cx="9144000" cy="1203325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10"/>
          <p:cNvSpPr/>
          <p:nvPr userDrawn="1"/>
        </p:nvSpPr>
        <p:spPr>
          <a:xfrm>
            <a:off x="0" y="5372100"/>
            <a:ext cx="9144000" cy="533400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220663"/>
            <a:ext cx="5794375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654675"/>
            <a:ext cx="27955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5654675"/>
            <a:ext cx="27955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49263"/>
            <a:ext cx="19986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376863"/>
            <a:ext cx="14843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6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4648200"/>
            <a:ext cx="700087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522788"/>
            <a:ext cx="115093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0FD68-14C6-4DEF-9302-B6E1626A39F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B12917-0A88-4BB3-9971-5B623C63156C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3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99" r:id="rId13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ề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để sửa kiểu tiêu đề Bản cái</a:t>
            </a:r>
          </a:p>
        </p:txBody>
      </p:sp>
      <p:sp>
        <p:nvSpPr>
          <p:cNvPr id="1027" name="Chỗ dành sẵn cho Văn bản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Bấm để chỉnh sửa kiểu văn bản của Bản cái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DDE30-4802-48F2-A48D-7B2A585A17D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0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D:\l&#7899;p%201\PP%202021%20-2022\TU&#7846;N%204\PP\TV\Th&#7913;%20ba\C&#272;\T&#432;%20li&#7879;u\baby%20shark%20rua%20tay.wmv" TargetMode="External"/><Relationship Id="rId1" Type="http://schemas.microsoft.com/office/2007/relationships/media" Target="file:///D:\l&#7899;p%201\PP%202021%20-2022\TU&#7846;N%204\PP\TV\Th&#7913;%20ba\C&#272;\T&#432;%20li&#7879;u\baby%20shark%20rua%20tay.wmv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D:\l&#7899;p%201\PP%202021%20-2022\TU&#7846;N%204\PP\TV\Th&#7913;%20ba\C&#272;\T&#432;%20li&#7879;u\baby%20shark%20rua%20tay.wmv" TargetMode="External"/><Relationship Id="rId1" Type="http://schemas.microsoft.com/office/2007/relationships/media" Target="file:///D:\l&#7899;p%201\PP%202021%20-2022\TU&#7846;N%204\PP\TV\Th&#7913;%20ba\C&#272;\T&#432;%20li&#7879;u\baby%20shark%20rua%20tay.wmv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E2AB90-96E1-4776-BC52-1E65B309B418}"/>
              </a:ext>
            </a:extLst>
          </p:cNvPr>
          <p:cNvSpPr txBox="1"/>
          <p:nvPr/>
        </p:nvSpPr>
        <p:spPr>
          <a:xfrm>
            <a:off x="243307" y="1939664"/>
            <a:ext cx="8848141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bài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xuân đến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SGK Tiếng Việt trang 177, làm </a:t>
            </a:r>
          </a:p>
          <a:p>
            <a:pPr>
              <a:lnSpc>
                <a:spcPct val="12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5,6 vào vở ô li Tập viết.</a:t>
            </a:r>
            <a:endParaRPr lang="en-US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Luyện viết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thực hành luyện viết chữ đẹp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3,4 </a:t>
            </a: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 QUA AZOTA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Luyện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82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</a:p>
          <a:p>
            <a:pPr>
              <a:lnSpc>
                <a:spcPct val="12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62">
            <a:extLst>
              <a:ext uri="{FF2B5EF4-FFF2-40B4-BE49-F238E27FC236}">
                <a16:creationId xmlns:a16="http://schemas.microsoft.com/office/drawing/2014/main" id="{D9BFC997-D519-418C-A2CF-35A318853CAD}"/>
              </a:ext>
            </a:extLst>
          </p:cNvPr>
          <p:cNvSpPr txBox="1"/>
          <p:nvPr/>
        </p:nvSpPr>
        <p:spPr bwMode="auto">
          <a:xfrm>
            <a:off x="825899" y="234593"/>
            <a:ext cx="5772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zh-C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altLang="zh-CN" sz="2400" b="1" err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Thứ</a:t>
            </a:r>
            <a:r>
              <a:rPr lang="en-US" altLang="zh-CN" sz="2400" b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ba, </a:t>
            </a:r>
            <a:r>
              <a:rPr lang="en-US" altLang="zh-CN" sz="2400" b="1" err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ngày</a:t>
            </a:r>
            <a:r>
              <a:rPr lang="en-US" altLang="zh-CN" sz="2400" b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11 </a:t>
            </a:r>
            <a:r>
              <a:rPr lang="en-US" altLang="zh-CN" sz="2400" b="1" err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tháng</a:t>
            </a:r>
            <a:r>
              <a:rPr lang="en-US" altLang="zh-CN" sz="2400" b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1 </a:t>
            </a:r>
            <a:r>
              <a:rPr lang="en-US" altLang="zh-CN" sz="2400" b="1" err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năm</a:t>
            </a:r>
            <a:r>
              <a:rPr lang="en-US" altLang="zh-CN" sz="2400" b="1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2022</a:t>
            </a:r>
            <a:endParaRPr lang="zh-CN" altLang="en-US" sz="2400" b="1" dirty="0">
              <a:solidFill>
                <a:srgbClr val="C00000"/>
              </a:solidFill>
              <a:latin typeface="HP001 4H" panose="020B0603050302020204" pitchFamily="34" charset="-127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307" y="1053267"/>
            <a:ext cx="5690789" cy="886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4181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124181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110, 111)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121716"/>
            <a:ext cx="306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782181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smtClean="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24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086600" cy="36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35858"/>
            <a:ext cx="1905000" cy="630942"/>
          </a:xfrm>
          <a:prstGeom prst="rect">
            <a:avLst/>
          </a:prstGeom>
          <a:gradFill flip="none" rotWithShape="1">
            <a:gsLst>
              <a:gs pos="0">
                <a:srgbClr val="47CFFF">
                  <a:tint val="66000"/>
                  <a:satMod val="160000"/>
                </a:srgbClr>
              </a:gs>
              <a:gs pos="50000">
                <a:srgbClr val="47CFFF">
                  <a:tint val="44500"/>
                  <a:satMod val="160000"/>
                </a:srgbClr>
              </a:gs>
              <a:gs pos="100000">
                <a:srgbClr val="47C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Ñoïc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3048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4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843278"/>
            <a:ext cx="8686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xanh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caøng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röïc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rôõ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ñaâm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naûy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loäc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noàng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nhaõn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thôm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dòu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roän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raõ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chim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chích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choeø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nhaûu</a:t>
            </a:r>
            <a:r>
              <a:rPr lang="en-US" sz="2500" b="1" smtClean="0">
                <a:solidFill>
                  <a:srgbClr val="002060"/>
                </a:solidFill>
                <a:latin typeface="VNI-Avo" pitchFamily="2" charset="0"/>
              </a:rPr>
              <a:t>.     Nhöõng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chuù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laém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ñieàu</a:t>
            </a:r>
            <a:r>
              <a:rPr lang="en-US" sz="2500" b="1" smtClean="0">
                <a:solidFill>
                  <a:srgbClr val="002060"/>
                </a:solidFill>
                <a:latin typeface="VNI-Avo" pitchFamily="2" charset="0"/>
              </a:rPr>
              <a:t>.      Nhöõng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baùc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cu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gaùy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traàm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8001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7912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133600" y="4648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7239000" y="4648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060864" y="4994565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73832" y="4969639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001000" y="5020914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8400" y="5410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516091" y="5388059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686300" y="5816837"/>
            <a:ext cx="683204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smtClean="0">
                <a:solidFill>
                  <a:srgbClr val="FF0000"/>
                </a:solidFill>
                <a:latin typeface="Arial" charset="0"/>
              </a:rPr>
              <a:t>10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80209" y="6188838"/>
            <a:ext cx="683204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smtClean="0">
                <a:solidFill>
                  <a:srgbClr val="FF0000"/>
                </a:solidFill>
                <a:latin typeface="Arial" charset="0"/>
              </a:rPr>
              <a:t>11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4572000" y="5049985"/>
            <a:ext cx="2667000" cy="263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028700" y="6175409"/>
            <a:ext cx="1714500" cy="134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428509" y="6175409"/>
            <a:ext cx="1714500" cy="134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25412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thư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gi·n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nhÐ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! 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6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by shark rua ta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902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5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120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nhau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35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1981200" y="1396162"/>
            <a:ext cx="54102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ngaøy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-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naûy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199" y="2438400"/>
            <a:ext cx="8077201" cy="2410691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– càng, nàn – nhãn, cau – nhảu, </a:t>
            </a:r>
            <a:endParaRPr lang="en-US" sz="3200" b="1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ngày – gáy, trầm – ngâm, đâm - trầm, </a:t>
            </a:r>
            <a:endParaRPr lang="en-US" sz="3200" b="1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đâm 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ngâm</a:t>
            </a:r>
            <a:endParaRPr lang="vi-VN" sz="32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277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6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12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ngoaøi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857500" y="1255338"/>
            <a:ext cx="41910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xanh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92727" y="2504960"/>
            <a:ext cx="8077201" cy="173181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càng, 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làng, sáng 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nhanh, canh, manh 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072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5070" name="Picture 3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7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1" name="Picture 4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Picture 5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6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7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59" name="Picture 7" descr="slide0002_image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29600" y="6400800"/>
            <a:ext cx="914400" cy="457200"/>
            <a:chOff x="1474" y="2795"/>
            <a:chExt cx="2485" cy="1132"/>
          </a:xfrm>
        </p:grpSpPr>
        <p:pic>
          <p:nvPicPr>
            <p:cNvPr id="45067" name="Picture 9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8" name="Picture 10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9" name="Picture 11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1" name="AutoShape 14"/>
          <p:cNvSpPr>
            <a:spLocks noChangeArrowheads="1"/>
          </p:cNvSpPr>
          <p:nvPr/>
        </p:nvSpPr>
        <p:spPr bwMode="auto">
          <a:xfrm>
            <a:off x="76200" y="989013"/>
            <a:ext cx="9525000" cy="4191000"/>
          </a:xfrm>
          <a:prstGeom prst="cloudCallout">
            <a:avLst>
              <a:gd name="adj1" fmla="val -19843"/>
              <a:gd name="adj2" fmla="val 84926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Chúc các con  luôn chăm ngoan!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676400" y="5638800"/>
            <a:ext cx="914400" cy="457200"/>
            <a:chOff x="1474" y="2795"/>
            <a:chExt cx="2485" cy="1132"/>
          </a:xfrm>
        </p:grpSpPr>
        <p:pic>
          <p:nvPicPr>
            <p:cNvPr id="45064" name="Picture 9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Picture 10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Picture 11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88724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432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Vieát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vôû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</a:p>
          <a:p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(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25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182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384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07066" y="4709502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1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458263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56662" y="4713767"/>
            <a:ext cx="84493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Làng tôi có mô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0866" y="539200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2</a:t>
            </a:r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3002" y="52789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79697" y="542075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hai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866" y="6074658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...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7" grpId="0"/>
      <p:bldP spid="39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" y="4312849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866" y="6070317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3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999202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6662" y="6074734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ba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6045905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4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1136" y="5932891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831" y="6074658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</a:t>
            </a:r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ốn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5432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Vieát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vôû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</a:p>
          <a:p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(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2500" b="1" dirty="0">
              <a:solidFill>
                <a:srgbClr val="0070C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182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29000" y="5360105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5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3185" y="5247091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9879" y="5388858"/>
            <a:ext cx="13951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năm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4998" y="4703058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6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4732" y="4627602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0794" y="4703058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sáu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4099" y="464820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7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3830" y="4599728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52930" y="4676953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bảy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533400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8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5022" y="5340669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1030" y="5388858"/>
            <a:ext cx="13951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tám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86498" y="609600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9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9400" y="594360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29130" y="6116089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chín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066" y="4709502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1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0600" y="458263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56662" y="471376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mŎ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866" y="533400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2</a:t>
            </a:r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3002" y="52789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79697" y="542075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hai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713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27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769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moãi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(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143000" y="1981200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moät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393" y="2155001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29000" y="2459503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62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b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s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2160896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143000" y="3180375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         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hai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3763" y="3360071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29000" y="3658678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3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vi-VN" sz="3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VNI-Avo" pitchFamily="2" charset="0"/>
              </a:rPr>
              <a:t>v</a:t>
            </a:r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3360071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501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by shark rua ta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807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ITTran\Downloads\tu the viet - chu Thao 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27667"/>
            <a:ext cx="3974597" cy="42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3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38481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Luyeän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chính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taû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a.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c,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807" y="23622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b.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g,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gh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807" y="32004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c.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ngh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76"/>
          <a:stretch/>
        </p:blipFill>
        <p:spPr bwMode="auto">
          <a:xfrm>
            <a:off x="11687" y="1818972"/>
            <a:ext cx="9119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54724" y="68449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3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17929"/>
            <a:ext cx="38481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Luyeän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chính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taû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372" y="1009807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a.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c,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197347"/>
            <a:ext cx="1905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c</a:t>
            </a:r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á, kéo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72" y="3109765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b.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g,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gh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76"/>
          <a:stretch/>
        </p:blipFill>
        <p:spPr bwMode="auto">
          <a:xfrm>
            <a:off x="21021" y="3896485"/>
            <a:ext cx="9119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76"/>
          <a:stretch/>
        </p:blipFill>
        <p:spPr bwMode="auto">
          <a:xfrm>
            <a:off x="-76200" y="5741276"/>
            <a:ext cx="9119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4724" y="5113381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c.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ngh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917" y="4282805"/>
            <a:ext cx="1905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gấc, ghế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6127596"/>
            <a:ext cx="29113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ngon, nghỉ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4842613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.3|2.2|1.4|2.5|2.1|1.2|1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9|0.9|1.1|0.9|0.9|1|1|0.8|1.2|1|0.6|0.8|0.7|0.5|0.6|0.6|0.6|0.7|0.6|0.6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8.4|0.8|1.1|1.4|1.8|1.8|15.1|1.5|0.9|0.9|0.9|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8|5.4|22.1|4.2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3|31.8|1.7|3.1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5079</TotalTime>
  <Words>488</Words>
  <Application>Microsoft Office PowerPoint</Application>
  <PresentationFormat>On-screen Show (4:3)</PresentationFormat>
  <Paragraphs>126</Paragraphs>
  <Slides>17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HP001 4 hàng</vt:lpstr>
      <vt:lpstr>Arial</vt:lpstr>
      <vt:lpstr>等线</vt:lpstr>
      <vt:lpstr>Comic Sans MS</vt:lpstr>
      <vt:lpstr>Calibri</vt:lpstr>
      <vt:lpstr>.VnCooper</vt:lpstr>
      <vt:lpstr>.VnCooperH</vt:lpstr>
      <vt:lpstr>Times New Roman</vt:lpstr>
      <vt:lpstr>.VnAvant</vt:lpstr>
      <vt:lpstr>UTM Avo</vt:lpstr>
      <vt:lpstr>HP001 5H</vt:lpstr>
      <vt:lpstr>Arial Rounded MT Bold</vt:lpstr>
      <vt:lpstr>HP-087</vt:lpstr>
      <vt:lpstr>HP001</vt:lpstr>
      <vt:lpstr>HP001 4H</vt:lpstr>
      <vt:lpstr>VNI-Avo</vt:lpstr>
      <vt:lpstr>Arial-SGK-TV</vt:lpstr>
      <vt:lpstr>Office Theme</vt:lpstr>
      <vt:lpstr>1_Default Design</vt:lpstr>
      <vt:lpstr>Chủ đề Office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373</cp:revision>
  <dcterms:created xsi:type="dcterms:W3CDTF">2006-08-16T00:00:00Z</dcterms:created>
  <dcterms:modified xsi:type="dcterms:W3CDTF">2022-01-11T04:43:41Z</dcterms:modified>
</cp:coreProperties>
</file>