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</p:sldMasterIdLst>
  <p:notesMasterIdLst>
    <p:notesMasterId r:id="rId27"/>
  </p:notes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F021C-F0A4-47A5-86D0-2A2F4A7DD37A}" type="datetimeFigureOut">
              <a:rPr lang="en-US" smtClean="0"/>
              <a:t>17/02/2022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64FAF-7BF4-472B-9928-FF3F35D87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9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09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5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đã luyện đọc rất tốt, bây giờ cô trò mình cùng thư giãn một chút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CC81D-0CCE-45D6-9647-B0A2D1906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4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1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44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3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1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7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6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4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459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492688" y="2235750"/>
            <a:ext cx="5850341" cy="1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400" y="-40625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03863" y="2314400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075820" y="3745733"/>
            <a:ext cx="650605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51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0" y="-51075"/>
            <a:ext cx="668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711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0"/>
    </mc:Choice>
    <mc:Fallback xmlns="">
      <p:transition spd="slow" advTm="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24076" y="2032848"/>
            <a:ext cx="4722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endParaRPr lang="en-US" altLang="zh-CN" sz="4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defTabSz="914377"/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</a:t>
            </a:r>
          </a:p>
          <a:p>
            <a:pPr defTabSz="914377"/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 CON</a:t>
            </a:r>
            <a:endParaRPr lang="en-US" altLang="zh-CN" sz="4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076" r="7037" b="1215"/>
          <a:stretch/>
        </p:blipFill>
        <p:spPr>
          <a:xfrm rot="16200000">
            <a:off x="2931258" y="-1472990"/>
            <a:ext cx="6461801" cy="9810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13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r="4097" b="2179"/>
          <a:stretch/>
        </p:blipFill>
        <p:spPr>
          <a:xfrm rot="16200000">
            <a:off x="2951135" y="-1235733"/>
            <a:ext cx="6044005" cy="9186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60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7384"/>
            <a:ext cx="12191999" cy="68853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14" y="603523"/>
            <a:ext cx="10454735" cy="104152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859461" y="4785243"/>
            <a:ext cx="5425908" cy="995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8130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5867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5867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867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5867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867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5867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 rot="161662">
            <a:off x="2969115" y="3160117"/>
            <a:ext cx="6826359" cy="48389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>
                <a:gd name="adj" fmla="val 10282606"/>
              </a:avLst>
            </a:prstTxWarp>
            <a:spAutoFit/>
          </a:bodyPr>
          <a:lstStyle/>
          <a:p>
            <a:pPr algn="ctr" defTabSz="98130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544" y="650241"/>
            <a:ext cx="2018273" cy="674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674" y="603523"/>
            <a:ext cx="2261213" cy="105274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092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9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24075" y="2574603"/>
            <a:ext cx="4596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</a:t>
            </a:r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</a:t>
            </a:r>
          </a:p>
          <a:p>
            <a:pPr defTabSz="914377"/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4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3EDB5F4-69E8-45CC-8E37-35A02E247083}"/>
              </a:ext>
            </a:extLst>
          </p:cNvPr>
          <p:cNvSpPr txBox="1"/>
          <p:nvPr/>
        </p:nvSpPr>
        <p:spPr>
          <a:xfrm>
            <a:off x="552892" y="1037656"/>
            <a:ext cx="641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ai,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81AEE-E60A-4B7E-974A-4DC92B7FC2A0}"/>
              </a:ext>
            </a:extLst>
          </p:cNvPr>
          <p:cNvSpPr txBox="1"/>
          <p:nvPr/>
        </p:nvSpPr>
        <p:spPr>
          <a:xfrm>
            <a:off x="552893" y="2335026"/>
            <a:ext cx="112988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	bay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DB5F4-69E8-45CC-8E37-35A02E247083}"/>
              </a:ext>
            </a:extLst>
          </p:cNvPr>
          <p:cNvSpPr txBox="1"/>
          <p:nvPr/>
        </p:nvSpPr>
        <p:spPr>
          <a:xfrm>
            <a:off x="552893" y="1037656"/>
            <a:ext cx="7768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4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247"/>
    </mc:Choice>
    <mc:Fallback xmlns="">
      <p:transition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20419" y="-207453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05286" y="1921064"/>
            <a:ext cx="432738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endParaRPr lang="en-US" altLang="zh-CN" sz="4267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defTabSz="914377"/>
            <a:r>
              <a:rPr lang="en-US" altLang="zh-CN" sz="4267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  <a:p>
            <a:pPr defTabSz="914377"/>
            <a:r>
              <a:rPr lang="en-US" altLang="zh-CN" sz="4267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Đoạn</a:t>
            </a:r>
            <a:r>
              <a:rPr lang="en-US" altLang="zh-CN" sz="4267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văn</a:t>
            </a:r>
            <a:endParaRPr lang="en-US" altLang="zh-CN" sz="4267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021E8-A891-4816-9643-02CF6E24AFBA}"/>
              </a:ext>
            </a:extLst>
          </p:cNvPr>
          <p:cNvSpPr txBox="1"/>
          <p:nvPr/>
        </p:nvSpPr>
        <p:spPr>
          <a:xfrm>
            <a:off x="297712" y="829742"/>
            <a:ext cx="11596577" cy="52625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37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37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609585" algn="just" defTabSz="914377">
              <a:lnSpc>
                <a:spcPct val="150000"/>
              </a:lnSpc>
            </a:pP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7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522" y="1757916"/>
            <a:ext cx="10207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1592520"/>
            <a:ext cx="10207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711" y="3219571"/>
            <a:ext cx="10207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436" y="4147745"/>
            <a:ext cx="10207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8818" y="4184235"/>
            <a:ext cx="10207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42363" y="-209697"/>
            <a:ext cx="2413791" cy="3584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255" y="2923967"/>
            <a:ext cx="3546163" cy="748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42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144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NghØ</a:t>
            </a:r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144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144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gi¶i</a:t>
            </a:r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144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144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lang="en-US" sz="4267" b="1" dirty="0">
              <a:ln w="9525">
                <a:solidFill>
                  <a:prstClr val="white"/>
                </a:solidFill>
                <a:prstDash val="solid"/>
              </a:ln>
              <a:solidFill>
                <a:srgbClr val="F1442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4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2"/>
    </mc:Choice>
    <mc:Fallback xmlns="">
      <p:transition spd="slow" advTm="151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20419" y="-207453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05286" y="1921063"/>
            <a:ext cx="432738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endParaRPr lang="en-US" altLang="zh-CN" sz="4267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defTabSz="914377"/>
            <a:r>
              <a:rPr lang="en-US" altLang="zh-CN" sz="4267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 HIỂU</a:t>
            </a:r>
            <a:endParaRPr lang="en-US" altLang="zh-CN" sz="4267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61"/>
    </mc:Choice>
    <mc:Fallback xmlns="">
      <p:transition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84298" y="1134832"/>
            <a:ext cx="7527852" cy="483164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609585" algn="just" defTabSz="914377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7801344" y="1870309"/>
            <a:ext cx="4306184" cy="285180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  <a:spcBef>
                <a:spcPts val="593"/>
              </a:spcBef>
              <a:spcAft>
                <a:spcPts val="360"/>
              </a:spcAft>
            </a:pP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2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) </a:t>
            </a:r>
            <a:r>
              <a:rPr lang="vi-VN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Bài đọc 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“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Trường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em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”</a:t>
            </a:r>
            <a:r>
              <a:rPr lang="vi-VN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 có bao nhiêu tiếng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chứa</a:t>
            </a:r>
            <a:r>
              <a:rPr lang="vi-VN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 vần </a:t>
            </a:r>
            <a:r>
              <a:rPr lang="en-US" sz="2933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ương</a:t>
            </a:r>
            <a:r>
              <a:rPr lang="vi-VN" sz="2933" b="1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</a:rPr>
              <a:t>?</a:t>
            </a:r>
            <a:endParaRPr lang="en-US" sz="2933" b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189" indent="-457189" defTabSz="914377">
              <a:lnSpc>
                <a:spcPct val="150000"/>
              </a:lnSpc>
              <a:buFont typeface="+mj-lt"/>
              <a:buAutoNum type="alphaUcPeriod"/>
            </a:pP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	      B. 4 	C. 5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1E076A-DCFE-4D94-A89C-E55064FDA5B9}"/>
              </a:ext>
            </a:extLst>
          </p:cNvPr>
          <p:cNvSpPr/>
          <p:nvPr/>
        </p:nvSpPr>
        <p:spPr>
          <a:xfrm>
            <a:off x="10500242" y="4065849"/>
            <a:ext cx="552893" cy="666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DFPOP1-W9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07313" y="2523460"/>
            <a:ext cx="105852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19553" y="3166139"/>
            <a:ext cx="105852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56392" y="5199884"/>
            <a:ext cx="105852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3537" y="5833111"/>
            <a:ext cx="105852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37788" y="1870308"/>
            <a:ext cx="105852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4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1D2CD-6210-4E41-A320-579F2FAB2D31}"/>
              </a:ext>
            </a:extLst>
          </p:cNvPr>
          <p:cNvSpPr txBox="1"/>
          <p:nvPr/>
        </p:nvSpPr>
        <p:spPr>
          <a:xfrm>
            <a:off x="184298" y="1134832"/>
            <a:ext cx="7527852" cy="483164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609585" algn="just" defTabSz="914377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Sau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chu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cối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mướt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đua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tỏa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khoe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B6ED3-0686-4CBF-99AB-CB4143A58C97}"/>
              </a:ext>
            </a:extLst>
          </p:cNvPr>
          <p:cNvSpPr txBox="1"/>
          <p:nvPr/>
        </p:nvSpPr>
        <p:spPr>
          <a:xfrm>
            <a:off x="7825563" y="963846"/>
            <a:ext cx="4366437" cy="505709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defTabSz="914377"/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Sau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My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189" indent="-457189" defTabSz="914377">
              <a:buFont typeface="+mj-lt"/>
              <a:buAutoNum type="alphaUcPeriod"/>
            </a:pP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đùa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457189" indent="-457189" defTabSz="914377">
              <a:buFont typeface="+mj-lt"/>
              <a:buAutoNum type="alphaUcPeriod"/>
            </a:pP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defTabSz="914377"/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tưới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defTabSz="914377"/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Khung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My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giống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933" b="1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189" indent="-457189" defTabSz="914377">
              <a:buFont typeface="+mj-lt"/>
              <a:buAutoNum type="alphaUcPeriod"/>
            </a:pP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</a:p>
          <a:p>
            <a:pPr marL="457189" indent="-457189" defTabSz="914377">
              <a:buFont typeface="+mj-lt"/>
              <a:buAutoNum type="alphaUcPeriod"/>
            </a:pP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rực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rỡ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189" indent="-457189" defTabSz="914377">
              <a:buFont typeface="+mj-lt"/>
              <a:buAutoNum type="alphaUcPeriod"/>
            </a:pP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2933" dirty="0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rừng</a:t>
            </a:r>
            <a:endParaRPr lang="en-US" sz="2933" b="1" dirty="0">
              <a:solidFill>
                <a:prstClr val="black"/>
              </a:solidFill>
              <a:latin typeface=".VnTime" panose="020B7200000000000000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8BF20-AF2E-4199-937A-6FDF95131A3D}"/>
              </a:ext>
            </a:extLst>
          </p:cNvPr>
          <p:cNvSpPr/>
          <p:nvPr/>
        </p:nvSpPr>
        <p:spPr>
          <a:xfrm>
            <a:off x="7825563" y="2762693"/>
            <a:ext cx="510363" cy="526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DFPOP1-W9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2401A3-9C61-4D80-AD97-35F142D6D30D}"/>
              </a:ext>
            </a:extLst>
          </p:cNvPr>
          <p:cNvSpPr/>
          <p:nvPr/>
        </p:nvSpPr>
        <p:spPr>
          <a:xfrm>
            <a:off x="7825563" y="4964815"/>
            <a:ext cx="510363" cy="526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DFPOP1-W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7498" y="3166141"/>
            <a:ext cx="7135628" cy="283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1888" y="3874979"/>
            <a:ext cx="3889155" cy="283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53173" y="5206900"/>
            <a:ext cx="2669953" cy="141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1889" y="5807054"/>
            <a:ext cx="6379535" cy="508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50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39" baseType="lpstr">
      <vt:lpstr>DFPOP1-W9</vt:lpstr>
      <vt:lpstr>黑体</vt:lpstr>
      <vt:lpstr>.VnAvant</vt:lpstr>
      <vt:lpstr>.VnTime</vt:lpstr>
      <vt:lpstr>Arial</vt:lpstr>
      <vt:lpstr>Arial-Rounded</vt:lpstr>
      <vt:lpstr>Calibri</vt:lpstr>
      <vt:lpstr>等线</vt:lpstr>
      <vt:lpstr>SimSun</vt:lpstr>
      <vt:lpstr>SimSun</vt:lpstr>
      <vt:lpstr>Times New Roman</vt:lpstr>
      <vt:lpstr>UTM Avo</vt:lpstr>
      <vt:lpstr>华康少女文字W5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P011021</dc:creator>
  <cp:lastModifiedBy>P011021</cp:lastModifiedBy>
  <cp:revision>1</cp:revision>
  <dcterms:created xsi:type="dcterms:W3CDTF">2022-02-17T05:15:30Z</dcterms:created>
  <dcterms:modified xsi:type="dcterms:W3CDTF">2022-02-17T05:15:58Z</dcterms:modified>
</cp:coreProperties>
</file>