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307" r:id="rId3"/>
    <p:sldId id="310" r:id="rId4"/>
    <p:sldId id="308" r:id="rId5"/>
    <p:sldId id="259" r:id="rId6"/>
    <p:sldId id="311" r:id="rId7"/>
    <p:sldId id="312" r:id="rId8"/>
    <p:sldId id="278" r:id="rId9"/>
    <p:sldId id="321" r:id="rId10"/>
    <p:sldId id="306" r:id="rId11"/>
    <p:sldId id="290" r:id="rId12"/>
    <p:sldId id="291" r:id="rId13"/>
    <p:sldId id="298" r:id="rId14"/>
    <p:sldId id="313" r:id="rId15"/>
    <p:sldId id="317" r:id="rId16"/>
    <p:sldId id="315" r:id="rId17"/>
    <p:sldId id="272" r:id="rId18"/>
    <p:sldId id="327" r:id="rId19"/>
    <p:sldId id="302" r:id="rId20"/>
    <p:sldId id="271" r:id="rId21"/>
    <p:sldId id="332" r:id="rId22"/>
    <p:sldId id="324" r:id="rId23"/>
    <p:sldId id="333" r:id="rId24"/>
    <p:sldId id="330" r:id="rId25"/>
    <p:sldId id="304" r:id="rId26"/>
    <p:sldId id="318" r:id="rId27"/>
  </p:sldIdLst>
  <p:sldSz cx="12192000" cy="6858000"/>
  <p:notesSz cx="6858000" cy="9144000"/>
  <p:embeddedFontLst>
    <p:embeddedFont>
      <p:font typeface="Script MT Bold" panose="03040602040607080904" pitchFamily="66" charset="0"/>
      <p:bold r:id="rId29"/>
    </p:embeddedFont>
    <p:embeddedFont>
      <p:font typeface="Matura MT Script Capitals" panose="03020802060602070202" pitchFamily="66" charset="0"/>
      <p:regular r:id="rId30"/>
    </p:embeddedFont>
    <p:embeddedFont>
      <p:font typeface="微软雅黑" panose="020B0503020204020204" pitchFamily="34" charset="-122"/>
      <p:regular r:id="rId31"/>
      <p:bold r:id="rId32"/>
    </p:embeddedFont>
    <p:embeddedFont>
      <p:font typeface="等线" panose="020B0604020202020204" charset="-122"/>
      <p:regular r:id="rId33"/>
      <p:bold r:id="rId34"/>
    </p:embeddedFont>
    <p:embeddedFont>
      <p:font typeface="等线 Light" panose="020B0604020202020204" charset="-122"/>
      <p:regular r:id="rId35"/>
    </p:embeddedFont>
    <p:embeddedFont>
      <p:font typeface="仓耳羽辰体-谷力 W05" panose="020B0604020202020204" charset="-122"/>
      <p:regular r:id="rId36"/>
    </p:embeddedFont>
    <p:embeddedFont>
      <p:font typeface="微软雅黑 Light" panose="020B0502040204020203" pitchFamily="34" charset="-122"/>
      <p:regular r:id="rId37"/>
    </p:embeddedFont>
    <p:embeddedFont>
      <p:font typeface="宋体" panose="02010600030101010101" pitchFamily="2" charset="-122"/>
      <p:regular r:id="rId38"/>
    </p:embeddedFont>
    <p:embeddedFont>
      <p:font typeface="HP001 4 hàng" panose="020B0604020202020204" charset="0"/>
      <p:regular r:id="rId39"/>
      <p:bold r:id="rId40"/>
    </p:embeddedFont>
    <p:embeddedFont>
      <p:font typeface="Segoe Print" panose="02000600000000000000" pitchFamily="2" charset="0"/>
      <p:regular r:id="rId41"/>
      <p:bold r:id="rId42"/>
    </p:embeddedFont>
    <p:embeddedFont>
      <p:font typeface="Roboto Light" panose="02000000000000000000" pitchFamily="2" charset="0"/>
      <p:regular r:id="rId43"/>
      <p: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74A"/>
    <a:srgbClr val="FFC38B"/>
    <a:srgbClr val="FFCE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20588" autoAdjust="0"/>
    <p:restoredTop sz="94660"/>
  </p:normalViewPr>
  <p:slideViewPr>
    <p:cSldViewPr snapToGrid="0">
      <p:cViewPr varScale="1">
        <p:scale>
          <a:sx n="96" d="100"/>
          <a:sy n="96" d="100"/>
        </p:scale>
        <p:origin x="547"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14181-9786-470E-ABF7-F2E4446A2803}"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7DE55-BD7B-401C-AA40-53BBCE2CBCE0}" type="slidenum">
              <a:rPr lang="zh-CN" altLang="en-US" smtClean="0"/>
              <a:t>‹#›</a:t>
            </a:fld>
            <a:endParaRPr lang="zh-CN" altLang="en-US"/>
          </a:p>
        </p:txBody>
      </p:sp>
    </p:spTree>
    <p:extLst>
      <p:ext uri="{BB962C8B-B14F-4D97-AF65-F5344CB8AC3E}">
        <p14:creationId xmlns:p14="http://schemas.microsoft.com/office/powerpoint/2010/main" val="84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77844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3818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3990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32330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62331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77564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HS </a:t>
            </a:r>
            <a:r>
              <a:rPr lang="en-US" altLang="zh-CN" dirty="0" err="1"/>
              <a:t>nêu</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về</a:t>
            </a:r>
            <a:r>
              <a:rPr lang="en-US" altLang="zh-CN" dirty="0"/>
              <a:t> </a:t>
            </a:r>
            <a:r>
              <a:rPr lang="en-US" altLang="zh-CN" dirty="0" err="1"/>
              <a:t>hình</a:t>
            </a:r>
            <a:r>
              <a:rPr lang="en-US" altLang="zh-CN" dirty="0"/>
              <a:t> </a:t>
            </a:r>
            <a:r>
              <a:rPr lang="en-US" altLang="zh-CN" dirty="0" err="1"/>
              <a:t>ảnh</a:t>
            </a:r>
            <a:r>
              <a:rPr lang="en-US" altLang="zh-CN" dirty="0"/>
              <a:t> </a:t>
            </a:r>
            <a:r>
              <a:rPr lang="en-US" altLang="zh-CN" dirty="0" err="1"/>
              <a:t>gia</a:t>
            </a:r>
            <a:r>
              <a:rPr lang="en-US" altLang="zh-CN" dirty="0"/>
              <a:t> </a:t>
            </a:r>
            <a:r>
              <a:rPr lang="en-US" altLang="zh-CN" dirty="0" err="1"/>
              <a:t>đình</a:t>
            </a:r>
            <a:r>
              <a:rPr lang="en-US" altLang="zh-CN" dirty="0"/>
              <a:t> </a:t>
            </a:r>
            <a:r>
              <a:rPr lang="en-US" altLang="zh-CN" dirty="0" err="1"/>
              <a:t>bà</a:t>
            </a:r>
            <a:r>
              <a:rPr lang="en-US" altLang="zh-CN" dirty="0"/>
              <a:t> </a:t>
            </a:r>
            <a:r>
              <a:rPr lang="en-US" altLang="zh-CN" dirty="0" err="1"/>
              <a:t>Năm</a:t>
            </a:r>
            <a:r>
              <a:rPr lang="en-US" altLang="zh-CN" dirty="0"/>
              <a:t> </a:t>
            </a:r>
            <a:r>
              <a:rPr lang="en-US" altLang="zh-CN" dirty="0" err="1"/>
              <a:t>từ</a:t>
            </a:r>
            <a:r>
              <a:rPr lang="en-US" altLang="zh-CN" dirty="0"/>
              <a:t> </a:t>
            </a:r>
            <a:r>
              <a:rPr lang="en-US" altLang="zh-CN" dirty="0" err="1"/>
              <a:t>đó</a:t>
            </a:r>
            <a:r>
              <a:rPr lang="en-US" altLang="zh-CN" dirty="0"/>
              <a:t> </a:t>
            </a:r>
            <a:r>
              <a:rPr lang="en-US" altLang="zh-CN" dirty="0" err="1"/>
              <a:t>rút</a:t>
            </a:r>
            <a:r>
              <a:rPr lang="en-US" altLang="zh-CN" dirty="0"/>
              <a:t> ra </a:t>
            </a:r>
            <a:r>
              <a:rPr lang="en-US" altLang="zh-CN" dirty="0" err="1"/>
              <a:t>tình</a:t>
            </a:r>
            <a:r>
              <a:rPr lang="en-US" altLang="zh-CN" dirty="0"/>
              <a:t> </a:t>
            </a:r>
            <a:r>
              <a:rPr lang="en-US" altLang="zh-CN" dirty="0" err="1"/>
              <a:t>yêu</a:t>
            </a:r>
            <a:r>
              <a:rPr lang="en-US" altLang="zh-CN" dirty="0"/>
              <a:t> </a:t>
            </a:r>
            <a:r>
              <a:rPr lang="en-US" altLang="zh-CN" dirty="0" err="1"/>
              <a:t>nước</a:t>
            </a:r>
            <a:r>
              <a:rPr lang="en-US" altLang="zh-CN" dirty="0"/>
              <a:t> </a:t>
            </a:r>
            <a:r>
              <a:rPr lang="en-US" altLang="zh-CN" dirty="0" err="1"/>
              <a:t>của</a:t>
            </a:r>
            <a:r>
              <a:rPr lang="en-US" altLang="zh-CN" dirty="0"/>
              <a:t> </a:t>
            </a:r>
            <a:r>
              <a:rPr lang="en-US" altLang="zh-CN" dirty="0" err="1"/>
              <a:t>nhân</a:t>
            </a:r>
            <a:r>
              <a:rPr lang="en-US" altLang="zh-CN" dirty="0"/>
              <a:t> </a:t>
            </a:r>
            <a:r>
              <a:rPr lang="en-US" altLang="zh-CN" dirty="0" err="1"/>
              <a:t>dân</a:t>
            </a:r>
            <a:r>
              <a:rPr lang="en-US" altLang="zh-CN" dirty="0"/>
              <a:t> ta </a:t>
            </a:r>
          </a:p>
          <a:p>
            <a:r>
              <a:rPr lang="en-US" altLang="zh-CN" dirty="0"/>
              <a:t>HS soi </a:t>
            </a:r>
            <a:r>
              <a:rPr lang="en-US" altLang="zh-CN" dirty="0" err="1"/>
              <a:t>chiếu</a:t>
            </a:r>
            <a:r>
              <a:rPr lang="en-US" altLang="zh-CN" dirty="0"/>
              <a:t>, </a:t>
            </a:r>
            <a:r>
              <a:rPr lang="en-US" altLang="zh-CN" dirty="0" err="1"/>
              <a:t>yêu</a:t>
            </a:r>
            <a:r>
              <a:rPr lang="en-US" altLang="zh-CN" dirty="0"/>
              <a:t> </a:t>
            </a:r>
            <a:r>
              <a:rPr lang="en-US" altLang="zh-CN" dirty="0" err="1"/>
              <a:t>nước</a:t>
            </a:r>
            <a:r>
              <a:rPr lang="en-US" altLang="zh-CN" dirty="0"/>
              <a:t> </a:t>
            </a:r>
            <a:r>
              <a:rPr lang="en-US" altLang="zh-CN" dirty="0" err="1"/>
              <a:t>bằng</a:t>
            </a:r>
            <a:r>
              <a:rPr lang="en-US" altLang="zh-CN" dirty="0"/>
              <a:t> </a:t>
            </a:r>
            <a:r>
              <a:rPr lang="en-US" altLang="zh-CN" dirty="0" err="1"/>
              <a:t>cách</a:t>
            </a:r>
            <a:r>
              <a:rPr lang="en-US" altLang="zh-CN" dirty="0"/>
              <a:t> </a:t>
            </a:r>
            <a:r>
              <a:rPr lang="en-US" altLang="zh-CN" dirty="0" err="1"/>
              <a:t>nào</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4051584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HS </a:t>
            </a:r>
            <a:r>
              <a:rPr lang="en-US" altLang="zh-CN" dirty="0" err="1"/>
              <a:t>nêu</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về</a:t>
            </a:r>
            <a:r>
              <a:rPr lang="en-US" altLang="zh-CN" dirty="0"/>
              <a:t> </a:t>
            </a:r>
            <a:r>
              <a:rPr lang="en-US" altLang="zh-CN" dirty="0" err="1"/>
              <a:t>hình</a:t>
            </a:r>
            <a:r>
              <a:rPr lang="en-US" altLang="zh-CN" dirty="0"/>
              <a:t> </a:t>
            </a:r>
            <a:r>
              <a:rPr lang="en-US" altLang="zh-CN" dirty="0" err="1"/>
              <a:t>ảnh</a:t>
            </a:r>
            <a:r>
              <a:rPr lang="en-US" altLang="zh-CN" dirty="0"/>
              <a:t> </a:t>
            </a:r>
            <a:r>
              <a:rPr lang="en-US" altLang="zh-CN" dirty="0" err="1"/>
              <a:t>gia</a:t>
            </a:r>
            <a:r>
              <a:rPr lang="en-US" altLang="zh-CN" dirty="0"/>
              <a:t> </a:t>
            </a:r>
            <a:r>
              <a:rPr lang="en-US" altLang="zh-CN" dirty="0" err="1"/>
              <a:t>đình</a:t>
            </a:r>
            <a:r>
              <a:rPr lang="en-US" altLang="zh-CN" dirty="0"/>
              <a:t> </a:t>
            </a:r>
            <a:r>
              <a:rPr lang="en-US" altLang="zh-CN" dirty="0" err="1"/>
              <a:t>bà</a:t>
            </a:r>
            <a:r>
              <a:rPr lang="en-US" altLang="zh-CN" dirty="0"/>
              <a:t> </a:t>
            </a:r>
            <a:r>
              <a:rPr lang="en-US" altLang="zh-CN" dirty="0" err="1"/>
              <a:t>Năm</a:t>
            </a:r>
            <a:r>
              <a:rPr lang="en-US" altLang="zh-CN" dirty="0"/>
              <a:t> </a:t>
            </a:r>
            <a:r>
              <a:rPr lang="en-US" altLang="zh-CN" dirty="0" err="1"/>
              <a:t>từ</a:t>
            </a:r>
            <a:r>
              <a:rPr lang="en-US" altLang="zh-CN" dirty="0"/>
              <a:t> </a:t>
            </a:r>
            <a:r>
              <a:rPr lang="en-US" altLang="zh-CN" dirty="0" err="1"/>
              <a:t>đó</a:t>
            </a:r>
            <a:r>
              <a:rPr lang="en-US" altLang="zh-CN" dirty="0"/>
              <a:t> </a:t>
            </a:r>
            <a:r>
              <a:rPr lang="en-US" altLang="zh-CN" dirty="0" err="1"/>
              <a:t>rút</a:t>
            </a:r>
            <a:r>
              <a:rPr lang="en-US" altLang="zh-CN" dirty="0"/>
              <a:t> ra </a:t>
            </a:r>
            <a:r>
              <a:rPr lang="en-US" altLang="zh-CN" dirty="0" err="1"/>
              <a:t>tình</a:t>
            </a:r>
            <a:r>
              <a:rPr lang="en-US" altLang="zh-CN" dirty="0"/>
              <a:t> </a:t>
            </a:r>
            <a:r>
              <a:rPr lang="en-US" altLang="zh-CN" dirty="0" err="1"/>
              <a:t>yêu</a:t>
            </a:r>
            <a:r>
              <a:rPr lang="en-US" altLang="zh-CN" dirty="0"/>
              <a:t> </a:t>
            </a:r>
            <a:r>
              <a:rPr lang="en-US" altLang="zh-CN" dirty="0" err="1"/>
              <a:t>nước</a:t>
            </a:r>
            <a:r>
              <a:rPr lang="en-US" altLang="zh-CN" dirty="0"/>
              <a:t> </a:t>
            </a:r>
            <a:r>
              <a:rPr lang="en-US" altLang="zh-CN" dirty="0" err="1"/>
              <a:t>của</a:t>
            </a:r>
            <a:r>
              <a:rPr lang="en-US" altLang="zh-CN" dirty="0"/>
              <a:t> </a:t>
            </a:r>
            <a:r>
              <a:rPr lang="en-US" altLang="zh-CN" dirty="0" err="1"/>
              <a:t>nhân</a:t>
            </a:r>
            <a:r>
              <a:rPr lang="en-US" altLang="zh-CN" dirty="0"/>
              <a:t> </a:t>
            </a:r>
            <a:r>
              <a:rPr lang="en-US" altLang="zh-CN" dirty="0" err="1"/>
              <a:t>dân</a:t>
            </a:r>
            <a:r>
              <a:rPr lang="en-US" altLang="zh-CN" dirty="0"/>
              <a:t> ta </a:t>
            </a:r>
          </a:p>
          <a:p>
            <a:r>
              <a:rPr lang="en-US" altLang="zh-CN" dirty="0"/>
              <a:t>HS soi </a:t>
            </a:r>
            <a:r>
              <a:rPr lang="en-US" altLang="zh-CN" dirty="0" err="1"/>
              <a:t>chiếu</a:t>
            </a:r>
            <a:r>
              <a:rPr lang="en-US" altLang="zh-CN" dirty="0"/>
              <a:t>, </a:t>
            </a:r>
            <a:r>
              <a:rPr lang="en-US" altLang="zh-CN" dirty="0" err="1"/>
              <a:t>yêu</a:t>
            </a:r>
            <a:r>
              <a:rPr lang="en-US" altLang="zh-CN" dirty="0"/>
              <a:t> </a:t>
            </a:r>
            <a:r>
              <a:rPr lang="en-US" altLang="zh-CN" dirty="0" err="1"/>
              <a:t>nước</a:t>
            </a:r>
            <a:r>
              <a:rPr lang="en-US" altLang="zh-CN" dirty="0"/>
              <a:t> </a:t>
            </a:r>
            <a:r>
              <a:rPr lang="en-US" altLang="zh-CN" dirty="0" err="1"/>
              <a:t>bằng</a:t>
            </a:r>
            <a:r>
              <a:rPr lang="en-US" altLang="zh-CN" dirty="0"/>
              <a:t> </a:t>
            </a:r>
            <a:r>
              <a:rPr lang="en-US" altLang="zh-CN" dirty="0" err="1"/>
              <a:t>cách</a:t>
            </a:r>
            <a:r>
              <a:rPr lang="en-US" altLang="zh-CN" dirty="0"/>
              <a:t> </a:t>
            </a:r>
            <a:r>
              <a:rPr lang="en-US" altLang="zh-CN" dirty="0" err="1"/>
              <a:t>nào</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282320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err="1" smtClean="0"/>
              <a:t>Giới</a:t>
            </a:r>
            <a:r>
              <a:rPr lang="en-US" sz="3600" dirty="0" smtClean="0"/>
              <a:t> </a:t>
            </a:r>
            <a:r>
              <a:rPr lang="en-US" sz="3600" dirty="0" err="1" smtClean="0"/>
              <a:t>thiệu</a:t>
            </a:r>
            <a:r>
              <a:rPr lang="en-US" sz="3600" dirty="0" smtClean="0"/>
              <a:t> </a:t>
            </a:r>
            <a:r>
              <a:rPr lang="en-US" sz="3600" dirty="0" err="1" smtClean="0"/>
              <a:t>hình</a:t>
            </a:r>
            <a:r>
              <a:rPr lang="en-US" sz="3600" dirty="0" smtClean="0"/>
              <a:t> </a:t>
            </a:r>
            <a:r>
              <a:rPr lang="en-US" sz="3600" dirty="0" err="1" smtClean="0"/>
              <a:t>ảnh</a:t>
            </a:r>
            <a:r>
              <a:rPr lang="en-US" sz="3600" dirty="0" smtClean="0"/>
              <a:t> 1 </a:t>
            </a:r>
            <a:r>
              <a:rPr lang="en-US" sz="3600" dirty="0" err="1" smtClean="0"/>
              <a:t>gia</a:t>
            </a:r>
            <a:r>
              <a:rPr lang="en-US" sz="3600" dirty="0" smtClean="0"/>
              <a:t> </a:t>
            </a:r>
            <a:r>
              <a:rPr lang="en-US" sz="3600" dirty="0" err="1" smtClean="0"/>
              <a:t>đình</a:t>
            </a:r>
            <a:r>
              <a:rPr lang="en-US" sz="3600" dirty="0" smtClean="0"/>
              <a:t> </a:t>
            </a:r>
            <a:r>
              <a:rPr lang="en-US" sz="3600" dirty="0" err="1" smtClean="0"/>
              <a:t>đang</a:t>
            </a:r>
            <a:r>
              <a:rPr lang="en-US" sz="3600" dirty="0" smtClean="0"/>
              <a:t> </a:t>
            </a:r>
            <a:r>
              <a:rPr lang="en-US" sz="3600" dirty="0" err="1" smtClean="0"/>
              <a:t>ngồi</a:t>
            </a:r>
            <a:r>
              <a:rPr lang="en-US" sz="3600" dirty="0" smtClean="0"/>
              <a:t> </a:t>
            </a:r>
            <a:r>
              <a:rPr lang="en-US" sz="3600" dirty="0" err="1" smtClean="0"/>
              <a:t>ăn</a:t>
            </a:r>
            <a:r>
              <a:rPr lang="en-US" sz="3600" dirty="0" smtClean="0"/>
              <a:t> </a:t>
            </a:r>
            <a:r>
              <a:rPr lang="en-US" sz="3600" dirty="0" err="1" smtClean="0"/>
              <a:t>cơm</a:t>
            </a:r>
            <a:r>
              <a:rPr lang="en-US" sz="3600" dirty="0" smtClean="0"/>
              <a:t>, 2 </a:t>
            </a:r>
            <a:r>
              <a:rPr lang="en-US" sz="3600" dirty="0" err="1" smtClean="0"/>
              <a:t>tên</a:t>
            </a:r>
            <a:r>
              <a:rPr lang="en-US" sz="3600" dirty="0" smtClean="0"/>
              <a:t> </a:t>
            </a:r>
            <a:r>
              <a:rPr lang="en-US" sz="3600" dirty="0" err="1" smtClean="0"/>
              <a:t>lính</a:t>
            </a:r>
            <a:r>
              <a:rPr lang="en-US" sz="3600" dirty="0" smtClean="0"/>
              <a:t> </a:t>
            </a:r>
            <a:r>
              <a:rPr lang="en-US" sz="3600" dirty="0" err="1" smtClean="0"/>
              <a:t>vào</a:t>
            </a:r>
            <a:r>
              <a:rPr lang="en-US" sz="3600" dirty="0" smtClean="0"/>
              <a:t> </a:t>
            </a:r>
            <a:r>
              <a:rPr lang="en-US" sz="3600" dirty="0" err="1" smtClean="0"/>
              <a:t>nhà</a:t>
            </a:r>
            <a:r>
              <a:rPr lang="en-US" sz="3600" dirty="0" smtClean="0"/>
              <a:t> </a:t>
            </a:r>
            <a:r>
              <a:rPr lang="en-US" sz="3600" dirty="0" err="1" smtClean="0"/>
              <a:t>với</a:t>
            </a:r>
            <a:r>
              <a:rPr lang="en-US" sz="3600" dirty="0" smtClean="0"/>
              <a:t> </a:t>
            </a:r>
            <a:r>
              <a:rPr lang="en-US" sz="3600" dirty="0" err="1" smtClean="0"/>
              <a:t>vẻ</a:t>
            </a:r>
            <a:r>
              <a:rPr lang="en-US" sz="3600" dirty="0" smtClean="0"/>
              <a:t> </a:t>
            </a:r>
            <a:r>
              <a:rPr lang="en-US" sz="3600" dirty="0" err="1" smtClean="0"/>
              <a:t>mặt</a:t>
            </a:r>
            <a:r>
              <a:rPr lang="en-US" sz="3600" dirty="0" smtClean="0"/>
              <a:t> </a:t>
            </a:r>
            <a:r>
              <a:rPr lang="en-US" sz="3600" dirty="0" err="1" smtClean="0"/>
              <a:t>hống</a:t>
            </a:r>
            <a:r>
              <a:rPr lang="en-US" sz="3600" dirty="0" smtClean="0"/>
              <a:t> </a:t>
            </a:r>
            <a:r>
              <a:rPr lang="en-US" sz="3600" dirty="0" err="1" smtClean="0"/>
              <a:t>hách</a:t>
            </a:r>
            <a:r>
              <a:rPr lang="en-US" sz="3600" dirty="0" smtClean="0"/>
              <a:t>, hung </a:t>
            </a:r>
            <a:r>
              <a:rPr lang="en-US" sz="3600" dirty="0" err="1" smtClean="0"/>
              <a:t>dữ</a:t>
            </a:r>
            <a:r>
              <a:rPr lang="en-US" sz="3600" dirty="0" smtClean="0"/>
              <a:t>. </a:t>
            </a:r>
          </a:p>
          <a:p>
            <a:r>
              <a:rPr lang="en-US" sz="3600" dirty="0" err="1" smtClean="0"/>
              <a:t>Đó</a:t>
            </a:r>
            <a:r>
              <a:rPr lang="en-US" sz="3600" dirty="0" smtClean="0"/>
              <a:t> </a:t>
            </a:r>
            <a:r>
              <a:rPr lang="en-US" sz="3600" dirty="0" err="1" smtClean="0"/>
              <a:t>cũng</a:t>
            </a:r>
            <a:r>
              <a:rPr lang="en-US" sz="3600" dirty="0" smtClean="0"/>
              <a:t> </a:t>
            </a:r>
            <a:r>
              <a:rPr lang="en-US" sz="3600" dirty="0" err="1" smtClean="0"/>
              <a:t>chính</a:t>
            </a:r>
            <a:r>
              <a:rPr lang="en-US" sz="3600" dirty="0" smtClean="0"/>
              <a:t> </a:t>
            </a:r>
            <a:r>
              <a:rPr lang="en-US" sz="3600" dirty="0" err="1" smtClean="0"/>
              <a:t>là</a:t>
            </a:r>
            <a:r>
              <a:rPr lang="en-US" sz="3600" dirty="0" smtClean="0"/>
              <a:t> </a:t>
            </a:r>
            <a:r>
              <a:rPr lang="en-US" sz="3600" dirty="0" err="1" smtClean="0"/>
              <a:t>hình</a:t>
            </a:r>
            <a:r>
              <a:rPr lang="en-US" sz="3600" dirty="0" smtClean="0"/>
              <a:t> </a:t>
            </a:r>
            <a:r>
              <a:rPr lang="en-US" sz="3600" dirty="0" err="1" smtClean="0"/>
              <a:t>ảnh</a:t>
            </a:r>
            <a:r>
              <a:rPr lang="en-US" sz="3600" dirty="0" smtClean="0"/>
              <a:t> minh </a:t>
            </a:r>
            <a:r>
              <a:rPr lang="en-US" sz="3600" dirty="0" err="1" smtClean="0"/>
              <a:t>họa</a:t>
            </a:r>
            <a:r>
              <a:rPr lang="en-US" sz="3600" dirty="0" smtClean="0"/>
              <a:t> </a:t>
            </a:r>
            <a:r>
              <a:rPr lang="en-US" sz="3600" dirty="0" err="1" smtClean="0"/>
              <a:t>cho</a:t>
            </a:r>
            <a:r>
              <a:rPr lang="en-US" sz="3600" dirty="0" smtClean="0"/>
              <a:t> </a:t>
            </a:r>
            <a:r>
              <a:rPr lang="en-US" sz="3600" dirty="0" err="1" smtClean="0"/>
              <a:t>bài</a:t>
            </a:r>
            <a:r>
              <a:rPr lang="en-US" sz="3600" dirty="0" smtClean="0"/>
              <a:t> </a:t>
            </a:r>
            <a:r>
              <a:rPr lang="en-US" sz="3600" dirty="0" err="1" smtClean="0"/>
              <a:t>tập</a:t>
            </a:r>
            <a:r>
              <a:rPr lang="en-US" sz="3600" dirty="0" smtClean="0"/>
              <a:t> </a:t>
            </a:r>
            <a:r>
              <a:rPr lang="en-US" sz="3600" dirty="0" err="1" smtClean="0"/>
              <a:t>đọc</a:t>
            </a:r>
            <a:r>
              <a:rPr lang="en-US" sz="3600" dirty="0" smtClean="0"/>
              <a:t> “</a:t>
            </a:r>
            <a:r>
              <a:rPr lang="en-US" sz="3600" dirty="0" err="1" smtClean="0"/>
              <a:t>Lòng</a:t>
            </a:r>
            <a:r>
              <a:rPr lang="en-US" sz="3600" dirty="0" smtClean="0"/>
              <a:t> </a:t>
            </a:r>
            <a:r>
              <a:rPr lang="en-US" sz="3600" dirty="0" err="1" smtClean="0"/>
              <a:t>dân</a:t>
            </a:r>
            <a:r>
              <a:rPr lang="en-US" sz="3600" dirty="0" smtClean="0"/>
              <a:t>” </a:t>
            </a:r>
            <a:r>
              <a:rPr lang="en-US" sz="3600" dirty="0" err="1" smtClean="0"/>
              <a:t>ngày</a:t>
            </a:r>
            <a:r>
              <a:rPr lang="en-US" sz="3600" dirty="0" smtClean="0"/>
              <a:t> </a:t>
            </a:r>
            <a:r>
              <a:rPr lang="en-US" sz="3600" dirty="0" err="1" smtClean="0"/>
              <a:t>hôm</a:t>
            </a:r>
            <a:r>
              <a:rPr lang="en-US" sz="3600" dirty="0" smtClean="0"/>
              <a:t> nay.</a:t>
            </a:r>
          </a:p>
          <a:p>
            <a:r>
              <a:rPr lang="en-US" sz="3600" dirty="0" err="1" smtClean="0"/>
              <a:t>Giới</a:t>
            </a:r>
            <a:r>
              <a:rPr lang="en-US" sz="3600" dirty="0" smtClean="0"/>
              <a:t> </a:t>
            </a:r>
            <a:r>
              <a:rPr lang="en-US" sz="3600" dirty="0" err="1" smtClean="0"/>
              <a:t>thiệu</a:t>
            </a:r>
            <a:r>
              <a:rPr lang="en-US" sz="3600" dirty="0" smtClean="0"/>
              <a:t> </a:t>
            </a:r>
            <a:r>
              <a:rPr lang="en-US" sz="3600" dirty="0" err="1" smtClean="0"/>
              <a:t>hình</a:t>
            </a:r>
            <a:r>
              <a:rPr lang="en-US" sz="3600" dirty="0" smtClean="0"/>
              <a:t> </a:t>
            </a:r>
            <a:r>
              <a:rPr lang="en-US" sz="3600" dirty="0" err="1" smtClean="0"/>
              <a:t>ảnh</a:t>
            </a:r>
            <a:r>
              <a:rPr lang="en-US" sz="3600" dirty="0" smtClean="0"/>
              <a:t> 1 </a:t>
            </a:r>
            <a:r>
              <a:rPr lang="en-US" sz="3600" dirty="0" err="1" smtClean="0"/>
              <a:t>gia</a:t>
            </a:r>
            <a:r>
              <a:rPr lang="en-US" sz="3600" dirty="0" smtClean="0"/>
              <a:t> </a:t>
            </a:r>
            <a:r>
              <a:rPr lang="en-US" sz="3600" dirty="0" err="1" smtClean="0"/>
              <a:t>đình</a:t>
            </a:r>
            <a:r>
              <a:rPr lang="en-US" sz="3600" dirty="0" smtClean="0"/>
              <a:t> </a:t>
            </a:r>
            <a:r>
              <a:rPr lang="en-US" sz="3600" dirty="0" err="1" smtClean="0"/>
              <a:t>đang</a:t>
            </a:r>
            <a:r>
              <a:rPr lang="en-US" sz="3600" dirty="0" smtClean="0"/>
              <a:t> </a:t>
            </a:r>
            <a:r>
              <a:rPr lang="en-US" sz="3600" dirty="0" err="1" smtClean="0"/>
              <a:t>ngồi</a:t>
            </a:r>
            <a:r>
              <a:rPr lang="en-US" sz="3600" dirty="0" smtClean="0"/>
              <a:t> </a:t>
            </a:r>
            <a:r>
              <a:rPr lang="en-US" sz="3600" dirty="0" err="1" smtClean="0"/>
              <a:t>ăn</a:t>
            </a:r>
            <a:r>
              <a:rPr lang="en-US" sz="3600" dirty="0" smtClean="0"/>
              <a:t> </a:t>
            </a:r>
            <a:r>
              <a:rPr lang="en-US" sz="3600" dirty="0" err="1" smtClean="0"/>
              <a:t>cơm</a:t>
            </a:r>
            <a:r>
              <a:rPr lang="en-US" sz="3600" dirty="0" smtClean="0"/>
              <a:t>, 2 </a:t>
            </a:r>
            <a:r>
              <a:rPr lang="en-US" sz="3600" dirty="0" err="1" smtClean="0"/>
              <a:t>tên</a:t>
            </a:r>
            <a:r>
              <a:rPr lang="en-US" sz="3600" dirty="0" smtClean="0"/>
              <a:t> </a:t>
            </a:r>
            <a:r>
              <a:rPr lang="en-US" sz="3600" dirty="0" err="1" smtClean="0"/>
              <a:t>lính</a:t>
            </a:r>
            <a:r>
              <a:rPr lang="en-US" sz="3600" dirty="0" smtClean="0"/>
              <a:t> </a:t>
            </a:r>
            <a:r>
              <a:rPr lang="en-US" sz="3600" dirty="0" err="1" smtClean="0"/>
              <a:t>vào</a:t>
            </a:r>
            <a:r>
              <a:rPr lang="en-US" sz="3600" dirty="0" smtClean="0"/>
              <a:t> </a:t>
            </a:r>
            <a:r>
              <a:rPr lang="en-US" sz="3600" dirty="0" err="1" smtClean="0"/>
              <a:t>nhà</a:t>
            </a:r>
            <a:r>
              <a:rPr lang="en-US" sz="3600" dirty="0" smtClean="0"/>
              <a:t> </a:t>
            </a:r>
            <a:r>
              <a:rPr lang="en-US" sz="3600" dirty="0" err="1" smtClean="0"/>
              <a:t>với</a:t>
            </a:r>
            <a:r>
              <a:rPr lang="en-US" sz="3600" dirty="0" smtClean="0"/>
              <a:t> </a:t>
            </a:r>
            <a:r>
              <a:rPr lang="en-US" sz="3600" dirty="0" err="1" smtClean="0"/>
              <a:t>vẻ</a:t>
            </a:r>
            <a:r>
              <a:rPr lang="en-US" sz="3600" dirty="0" smtClean="0"/>
              <a:t> </a:t>
            </a:r>
            <a:r>
              <a:rPr lang="en-US" sz="3600" dirty="0" err="1" smtClean="0"/>
              <a:t>mặt</a:t>
            </a:r>
            <a:r>
              <a:rPr lang="en-US" sz="3600" dirty="0" smtClean="0"/>
              <a:t> </a:t>
            </a:r>
            <a:r>
              <a:rPr lang="en-US" sz="3600" dirty="0" err="1" smtClean="0"/>
              <a:t>hống</a:t>
            </a:r>
            <a:r>
              <a:rPr lang="en-US" sz="3600" dirty="0" smtClean="0"/>
              <a:t> </a:t>
            </a:r>
            <a:r>
              <a:rPr lang="en-US" sz="3600" dirty="0" err="1" smtClean="0"/>
              <a:t>hách</a:t>
            </a:r>
            <a:r>
              <a:rPr lang="en-US" sz="3600" dirty="0" smtClean="0"/>
              <a:t>, hung </a:t>
            </a:r>
            <a:r>
              <a:rPr lang="en-US" sz="3600" dirty="0" err="1" smtClean="0"/>
              <a:t>dữ</a:t>
            </a:r>
            <a:r>
              <a:rPr lang="en-US" sz="3600" dirty="0" smtClean="0"/>
              <a:t>. </a:t>
            </a:r>
          </a:p>
          <a:p>
            <a:r>
              <a:rPr lang="en-US" sz="3600" dirty="0" err="1" smtClean="0"/>
              <a:t>Đó</a:t>
            </a:r>
            <a:r>
              <a:rPr lang="en-US" sz="3600" dirty="0" smtClean="0"/>
              <a:t> </a:t>
            </a:r>
            <a:r>
              <a:rPr lang="en-US" sz="3600" dirty="0" err="1" smtClean="0"/>
              <a:t>cũng</a:t>
            </a:r>
            <a:r>
              <a:rPr lang="en-US" sz="3600" dirty="0" smtClean="0"/>
              <a:t> </a:t>
            </a:r>
            <a:r>
              <a:rPr lang="en-US" sz="3600" dirty="0" err="1" smtClean="0"/>
              <a:t>chính</a:t>
            </a:r>
            <a:r>
              <a:rPr lang="en-US" sz="3600" dirty="0" smtClean="0"/>
              <a:t> </a:t>
            </a:r>
            <a:r>
              <a:rPr lang="en-US" sz="3600" dirty="0" err="1" smtClean="0"/>
              <a:t>là</a:t>
            </a:r>
            <a:r>
              <a:rPr lang="en-US" sz="3600" dirty="0" smtClean="0"/>
              <a:t> </a:t>
            </a:r>
            <a:r>
              <a:rPr lang="en-US" sz="3600" dirty="0" err="1" smtClean="0"/>
              <a:t>hình</a:t>
            </a:r>
            <a:r>
              <a:rPr lang="en-US" sz="3600" dirty="0" smtClean="0"/>
              <a:t> </a:t>
            </a:r>
            <a:r>
              <a:rPr lang="en-US" sz="3600" dirty="0" err="1" smtClean="0"/>
              <a:t>ảnh</a:t>
            </a:r>
            <a:r>
              <a:rPr lang="en-US" sz="3600" dirty="0" smtClean="0"/>
              <a:t> minh </a:t>
            </a:r>
            <a:r>
              <a:rPr lang="en-US" sz="3600" dirty="0" err="1" smtClean="0"/>
              <a:t>họa</a:t>
            </a:r>
            <a:r>
              <a:rPr lang="en-US" sz="3600" dirty="0" smtClean="0"/>
              <a:t> </a:t>
            </a:r>
            <a:r>
              <a:rPr lang="en-US" sz="3600" dirty="0" err="1" smtClean="0"/>
              <a:t>cho</a:t>
            </a:r>
            <a:r>
              <a:rPr lang="en-US" sz="3600" dirty="0" smtClean="0"/>
              <a:t> </a:t>
            </a:r>
            <a:r>
              <a:rPr lang="en-US" sz="3600" dirty="0" err="1" smtClean="0"/>
              <a:t>bài</a:t>
            </a:r>
            <a:r>
              <a:rPr lang="en-US" sz="3600" dirty="0" smtClean="0"/>
              <a:t> </a:t>
            </a:r>
            <a:r>
              <a:rPr lang="en-US" sz="3600" dirty="0" err="1" smtClean="0"/>
              <a:t>tập</a:t>
            </a:r>
            <a:r>
              <a:rPr lang="en-US" sz="3600" dirty="0" smtClean="0"/>
              <a:t> </a:t>
            </a:r>
            <a:r>
              <a:rPr lang="en-US" sz="3600" dirty="0" err="1" smtClean="0"/>
              <a:t>đọc</a:t>
            </a:r>
            <a:r>
              <a:rPr lang="en-US" sz="3600" dirty="0" smtClean="0"/>
              <a:t> “</a:t>
            </a:r>
            <a:r>
              <a:rPr lang="en-US" sz="3600" dirty="0" err="1" smtClean="0"/>
              <a:t>Lòng</a:t>
            </a:r>
            <a:r>
              <a:rPr lang="en-US" sz="3600" dirty="0" smtClean="0"/>
              <a:t> </a:t>
            </a:r>
            <a:r>
              <a:rPr lang="en-US" sz="3600" dirty="0" err="1" smtClean="0"/>
              <a:t>dân</a:t>
            </a:r>
            <a:r>
              <a:rPr lang="en-US" sz="3600" dirty="0" smtClean="0"/>
              <a:t>” </a:t>
            </a:r>
            <a:r>
              <a:rPr lang="en-US" sz="3600" dirty="0" err="1" smtClean="0"/>
              <a:t>ngày</a:t>
            </a:r>
            <a:r>
              <a:rPr lang="en-US" sz="3600" dirty="0" smtClean="0"/>
              <a:t> </a:t>
            </a:r>
            <a:r>
              <a:rPr lang="en-US" sz="3600" dirty="0" err="1" smtClean="0"/>
              <a:t>hôm</a:t>
            </a:r>
            <a:r>
              <a:rPr lang="en-US" sz="3600" dirty="0" smtClean="0"/>
              <a:t> nay.</a:t>
            </a:r>
          </a:p>
          <a:p>
            <a:endParaRPr lang="en-US" sz="3600" dirty="0" smtClean="0"/>
          </a:p>
          <a:p>
            <a:endParaRPr lang="en-US" sz="3600" dirty="0" smtClean="0"/>
          </a:p>
          <a:p>
            <a:endParaRPr lang="en-US" sz="3600" dirty="0"/>
          </a:p>
        </p:txBody>
      </p:sp>
      <p:sp>
        <p:nvSpPr>
          <p:cNvPr id="4" name="Slide Number Placeholder 3"/>
          <p:cNvSpPr>
            <a:spLocks noGrp="1"/>
          </p:cNvSpPr>
          <p:nvPr>
            <p:ph type="sldNum" sz="quarter" idx="10"/>
          </p:nvPr>
        </p:nvSpPr>
        <p:spPr/>
        <p:txBody>
          <a:bodyPr/>
          <a:lstStyle/>
          <a:p>
            <a:fld id="{B0B7DE55-BD7B-401C-AA40-53BBCE2CBCE0}" type="slidenum">
              <a:rPr lang="zh-CN" altLang="en-US" smtClean="0"/>
              <a:t>3</a:t>
            </a:fld>
            <a:endParaRPr lang="zh-CN" altLang="en-US"/>
          </a:p>
        </p:txBody>
      </p:sp>
    </p:spTree>
    <p:extLst>
      <p:ext uri="{BB962C8B-B14F-4D97-AF65-F5344CB8AC3E}">
        <p14:creationId xmlns:p14="http://schemas.microsoft.com/office/powerpoint/2010/main" val="107409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17071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7600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9203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75795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err="1" smtClean="0">
                <a:latin typeface="Times New Roman" panose="02020603050405020304" pitchFamily="18" charset="0"/>
                <a:cs typeface="Times New Roman" panose="02020603050405020304" pitchFamily="18" charset="0"/>
              </a:rPr>
              <a:t>Câu</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chuyện</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xảy</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ra</a:t>
            </a:r>
            <a:r>
              <a:rPr lang="en-GB" sz="800" dirty="0" smtClean="0">
                <a:latin typeface="Times New Roman" panose="02020603050405020304" pitchFamily="18" charset="0"/>
                <a:cs typeface="Times New Roman" panose="02020603050405020304" pitchFamily="18" charset="0"/>
              </a:rPr>
              <a:t> ở</a:t>
            </a:r>
            <a:r>
              <a:rPr lang="en-GB" sz="800" baseline="0" dirty="0" smtClean="0">
                <a:latin typeface="Times New Roman" panose="02020603050405020304" pitchFamily="18" charset="0"/>
                <a:cs typeface="Times New Roman" panose="02020603050405020304" pitchFamily="18" charset="0"/>
              </a:rPr>
              <a:t> </a:t>
            </a:r>
            <a:r>
              <a:rPr lang="en-GB" sz="800" baseline="0" dirty="0" err="1" smtClean="0">
                <a:latin typeface="Times New Roman" panose="02020603050405020304" pitchFamily="18" charset="0"/>
                <a:cs typeface="Times New Roman" panose="02020603050405020304" pitchFamily="18" charset="0"/>
              </a:rPr>
              <a:t>đâu</a:t>
            </a:r>
            <a:r>
              <a:rPr lang="en-GB" sz="800" baseline="0" dirty="0" smtClean="0">
                <a:latin typeface="Times New Roman" panose="02020603050405020304" pitchFamily="18" charset="0"/>
                <a:cs typeface="Times New Roman" panose="02020603050405020304" pitchFamily="18" charset="0"/>
              </a:rPr>
              <a:t>,</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vào</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thời</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điểm</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nào</a:t>
            </a:r>
            <a:r>
              <a:rPr lang="en-GB" sz="800" dirty="0" smtClean="0">
                <a:latin typeface="Times New Roman" panose="02020603050405020304" pitchFamily="18" charset="0"/>
                <a:cs typeface="Times New Roman" panose="02020603050405020304" pitchFamily="18" charset="0"/>
              </a:rPr>
              <a:t>? </a:t>
            </a:r>
            <a:r>
              <a:rPr lang="en-GB" sz="800" b="0" dirty="0" smtClean="0">
                <a:latin typeface="Times New Roman" panose="02020603050405020304" pitchFamily="18" charset="0"/>
                <a:cs typeface="Times New Roman" panose="02020603050405020304" pitchFamily="18" charset="0"/>
              </a:rPr>
              <a:t>-</a:t>
            </a: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Câu chuyện xảy ra ở một </a:t>
            </a:r>
            <a:endParaRPr kumimoji="0" lang="vi-VN"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ngôi nhà nông thôn Nam Bộ </a:t>
            </a:r>
            <a:endParaRPr kumimoji="0" lang="vi-VN"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trong thời kì kháng chiến.</a:t>
            </a:r>
            <a:endParaRPr kumimoji="0" lang="x-none" sz="1200" b="0" i="0" u="none" strike="noStrike" kern="120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17768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3990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5678552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2021/9/20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2708794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369279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741271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32411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82136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7073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D804D9-50E2-44BD-B19A-FE05D06048C7}" type="slidenum">
              <a:rPr lang="en-US" altLang="en-US"/>
              <a:pPr>
                <a:defRPr/>
              </a:pPr>
              <a:t>‹#›</a:t>
            </a:fld>
            <a:endParaRPr lang="en-US" altLang="en-US"/>
          </a:p>
        </p:txBody>
      </p:sp>
    </p:spTree>
    <p:extLst>
      <p:ext uri="{BB962C8B-B14F-4D97-AF65-F5344CB8AC3E}">
        <p14:creationId xmlns:p14="http://schemas.microsoft.com/office/powerpoint/2010/main" val="184225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0695082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6" r:id="rId3"/>
    <p:sldLayoutId id="2147483667" r:id="rId4"/>
    <p:sldLayoutId id="2147483665" r:id="rId5"/>
    <p:sldLayoutId id="2147483664" r:id="rId6"/>
    <p:sldLayoutId id="2147483663" r:id="rId7"/>
    <p:sldLayoutId id="2147483668" r:id="rId8"/>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5.gif"/><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560" y="-185711"/>
            <a:ext cx="9218154" cy="564397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3" name="5c1f48ed1e1b1">
            <a:hlinkClick r:id="" action="ppaction://media"/>
            <a:extLst>
              <a:ext uri="{FF2B5EF4-FFF2-40B4-BE49-F238E27FC236}">
                <a16:creationId xmlns:a16="http://schemas.microsoft.com/office/drawing/2014/main" id="{2FE61C76-D1DC-4B6A-8F4E-19F33BD9CA6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16934" y="380001"/>
            <a:ext cx="609600" cy="609600"/>
          </a:xfrm>
          <a:prstGeom prst="rect">
            <a:avLst/>
          </a:prstGeom>
        </p:spPr>
      </p:pic>
      <p:sp>
        <p:nvSpPr>
          <p:cNvPr id="12" name="文本框 13">
            <a:extLst>
              <a:ext uri="{FF2B5EF4-FFF2-40B4-BE49-F238E27FC236}">
                <a16:creationId xmlns:a16="http://schemas.microsoft.com/office/drawing/2014/main" id="{AEF472D5-818C-4FD2-A11A-0FF44637BC59}"/>
              </a:ext>
            </a:extLst>
          </p:cNvPr>
          <p:cNvSpPr txBox="1"/>
          <p:nvPr/>
        </p:nvSpPr>
        <p:spPr>
          <a:xfrm>
            <a:off x="1802057" y="1373326"/>
            <a:ext cx="5065097" cy="584775"/>
          </a:xfrm>
          <a:prstGeom prst="rect">
            <a:avLst/>
          </a:prstGeom>
          <a:noFill/>
        </p:spPr>
        <p:txBody>
          <a:bodyPr wrap="square" rtlCol="0">
            <a:spAutoFit/>
          </a:bodyPr>
          <a:lstStyle/>
          <a:p>
            <a:pPr algn="ctr"/>
            <a:r>
              <a:rPr lang="en-US" altLang="zh-CN" sz="3200" dirty="0" err="1">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Tập</a:t>
            </a:r>
            <a:r>
              <a:rPr lang="en-US" altLang="zh-CN" sz="3200" dirty="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 </a:t>
            </a:r>
            <a:r>
              <a:rPr lang="en-US" altLang="zh-CN" sz="3200" dirty="0" err="1" smtClean="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đọc</a:t>
            </a:r>
            <a:r>
              <a:rPr lang="en-US" altLang="zh-CN" sz="3200" dirty="0" smtClean="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 </a:t>
            </a:r>
            <a:r>
              <a:rPr lang="vi-VN" altLang="zh-CN" sz="3200" dirty="0" smtClean="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lớp 5</a:t>
            </a:r>
            <a:endParaRPr lang="en-US" altLang="zh-CN" sz="3200" dirty="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endParaRPr>
          </a:p>
        </p:txBody>
      </p:sp>
      <p:sp>
        <p:nvSpPr>
          <p:cNvPr id="13" name="文本框 13">
            <a:extLst>
              <a:ext uri="{FF2B5EF4-FFF2-40B4-BE49-F238E27FC236}">
                <a16:creationId xmlns:a16="http://schemas.microsoft.com/office/drawing/2014/main" id="{AEF472D5-818C-4FD2-A11A-0FF44637BC59}"/>
              </a:ext>
            </a:extLst>
          </p:cNvPr>
          <p:cNvSpPr txBox="1"/>
          <p:nvPr/>
        </p:nvSpPr>
        <p:spPr>
          <a:xfrm>
            <a:off x="1490523" y="2269219"/>
            <a:ext cx="6162026" cy="1661993"/>
          </a:xfrm>
          <a:prstGeom prst="rect">
            <a:avLst/>
          </a:prstGeom>
          <a:noFill/>
        </p:spPr>
        <p:txBody>
          <a:bodyPr wrap="square" rtlCol="0">
            <a:spAutoFit/>
          </a:bodyPr>
          <a:lstStyle/>
          <a:p>
            <a:pPr algn="ctr"/>
            <a:r>
              <a:rPr lang="en-US" altLang="zh-CN" sz="6600" dirty="0" err="1"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Lòng</a:t>
            </a:r>
            <a:r>
              <a:rPr lang="en-US"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err="1">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dân</a:t>
            </a:r>
            <a:r>
              <a:rPr lang="en-US"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err="1">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tiết</a:t>
            </a:r>
            <a:r>
              <a:rPr lang="en-US"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1)</a:t>
            </a:r>
            <a:endParaRPr lang="vi-VN"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a:p>
            <a:pPr algn="r"/>
            <a:r>
              <a:rPr lang="en-US" altLang="zh-CN" i="1" dirty="0" smtClean="0">
                <a:solidFill>
                  <a:schemeClr val="accent2">
                    <a:lumMod val="50000"/>
                  </a:schemeClr>
                </a:solidFill>
                <a:latin typeface="Matura MT Script Capitals" pitchFamily="66" charset="0"/>
                <a:ea typeface="inpin heiti" charset="-122"/>
                <a:cs typeface="Times New Roman" panose="02020603050405020304" pitchFamily="18" charset="0"/>
              </a:rPr>
              <a:t>Theo </a:t>
            </a:r>
            <a:r>
              <a:rPr lang="en-US" altLang="zh-CN" i="1" dirty="0" err="1">
                <a:solidFill>
                  <a:schemeClr val="accent2">
                    <a:lumMod val="50000"/>
                  </a:schemeClr>
                </a:solidFill>
                <a:latin typeface="Matura MT Script Capitals" pitchFamily="66" charset="0"/>
                <a:ea typeface="inpin heiti" charset="-122"/>
                <a:cs typeface="Times New Roman" panose="02020603050405020304" pitchFamily="18" charset="0"/>
              </a:rPr>
              <a:t>Nguyễn</a:t>
            </a:r>
            <a:r>
              <a:rPr lang="en-US" altLang="zh-CN" i="1" dirty="0">
                <a:solidFill>
                  <a:schemeClr val="accent2">
                    <a:lumMod val="50000"/>
                  </a:schemeClr>
                </a:solidFill>
                <a:latin typeface="Matura MT Script Capitals" pitchFamily="66" charset="0"/>
                <a:ea typeface="inpin heiti" charset="-122"/>
                <a:cs typeface="Times New Roman" panose="02020603050405020304" pitchFamily="18" charset="0"/>
              </a:rPr>
              <a:t> </a:t>
            </a:r>
            <a:r>
              <a:rPr lang="en-US" altLang="zh-CN" i="1" dirty="0" err="1">
                <a:solidFill>
                  <a:schemeClr val="accent2">
                    <a:lumMod val="50000"/>
                  </a:schemeClr>
                </a:solidFill>
                <a:latin typeface="Matura MT Script Capitals" pitchFamily="66" charset="0"/>
                <a:ea typeface="inpin heiti" charset="-122"/>
                <a:cs typeface="Times New Roman" panose="02020603050405020304" pitchFamily="18" charset="0"/>
              </a:rPr>
              <a:t>Văn</a:t>
            </a:r>
            <a:r>
              <a:rPr lang="en-US" altLang="zh-CN" i="1" dirty="0">
                <a:solidFill>
                  <a:schemeClr val="accent2">
                    <a:lumMod val="50000"/>
                  </a:schemeClr>
                </a:solidFill>
                <a:latin typeface="Matura MT Script Capitals" pitchFamily="66" charset="0"/>
                <a:ea typeface="inpin heiti" charset="-122"/>
                <a:cs typeface="Times New Roman" panose="02020603050405020304" pitchFamily="18" charset="0"/>
              </a:rPr>
              <a:t> </a:t>
            </a:r>
            <a:r>
              <a:rPr lang="en-US" altLang="zh-CN" i="1" dirty="0" err="1" smtClean="0">
                <a:solidFill>
                  <a:schemeClr val="accent2">
                    <a:lumMod val="50000"/>
                  </a:schemeClr>
                </a:solidFill>
                <a:latin typeface="Matura MT Script Capitals" pitchFamily="66" charset="0"/>
                <a:ea typeface="inpin heiti" charset="-122"/>
                <a:cs typeface="Times New Roman" panose="02020603050405020304" pitchFamily="18" charset="0"/>
              </a:rPr>
              <a:t>Xe</a:t>
            </a:r>
            <a:endParaRPr lang="en-US" altLang="zh-CN" i="1" dirty="0" smtClean="0">
              <a:solidFill>
                <a:schemeClr val="accent2">
                  <a:lumMod val="50000"/>
                </a:schemeClr>
              </a:solidFill>
              <a:latin typeface="Matura MT Script Capitals" pitchFamily="66" charset="0"/>
              <a:ea typeface="inpin heiti" charset="-122"/>
              <a:cs typeface="Times New Roman" panose="02020603050405020304" pitchFamily="18" charset="0"/>
            </a:endParaRPr>
          </a:p>
          <a:p>
            <a:pPr algn="r"/>
            <a:endParaRPr lang="zh-CN" altLang="en-US" i="1" dirty="0">
              <a:solidFill>
                <a:schemeClr val="accent2">
                  <a:lumMod val="50000"/>
                </a:schemeClr>
              </a:solidFill>
              <a:latin typeface="Matura MT Script Capitals" pitchFamily="66" charset="0"/>
              <a:ea typeface="inpin heiti"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3"/>
                                        </p:tgtEl>
                                        <p:attrNameLst>
                                          <p:attrName>ppt_y</p:attrName>
                                        </p:attrNameLst>
                                      </p:cBhvr>
                                      <p:tavLst>
                                        <p:tav tm="0">
                                          <p:val>
                                            <p:strVal val="#ppt_y"/>
                                          </p:val>
                                        </p:tav>
                                        <p:tav tm="100000">
                                          <p:val>
                                            <p:strVal val="#ppt_y"/>
                                          </p:val>
                                        </p:tav>
                                      </p:tavLst>
                                    </p:anim>
                                    <p:anim calcmode="lin" valueType="num">
                                      <p:cBhvr>
                                        <p:cTn id="3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40" repeatCount="indefinite" fill="remove" display="0">
                  <p:stCondLst>
                    <p:cond delay="indefinite"/>
                  </p:stCondLst>
                  <p:endCondLst>
                    <p:cond evt="onStopAudio" delay="0">
                      <p:tgtEl>
                        <p:sldTgt/>
                      </p:tgtEl>
                    </p:cond>
                  </p:endCondLst>
                </p:cTn>
                <p:tgtEl>
                  <p:spTgt spid="3"/>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文本框 22">
            <a:extLst>
              <a:ext uri="{FF2B5EF4-FFF2-40B4-BE49-F238E27FC236}">
                <a16:creationId xmlns:a16="http://schemas.microsoft.com/office/drawing/2014/main" id="{49D512A5-E49D-4A5A-8D8B-592191512AC6}"/>
              </a:ext>
            </a:extLst>
          </p:cNvPr>
          <p:cNvSpPr txBox="1"/>
          <p:nvPr/>
        </p:nvSpPr>
        <p:spPr>
          <a:xfrm flipH="1">
            <a:off x="3101009" y="1251827"/>
            <a:ext cx="4993418" cy="615553"/>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1600"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lúa</a:t>
            </a:r>
            <a:r>
              <a:rPr lang="en-GB" dirty="0">
                <a:latin typeface="Times New Roman" panose="02020603050405020304" pitchFamily="18" charset="0"/>
                <a:cs typeface="Times New Roman" panose="02020603050405020304" pitchFamily="18" charset="0"/>
              </a:rPr>
              <a:t>): </a:t>
            </a:r>
            <a:r>
              <a:rPr lang="vi-VN" dirty="0">
                <a:solidFill>
                  <a:srgbClr val="000000"/>
                </a:solidFill>
                <a:latin typeface="Times New Roman" pitchFamily="18" charset="0"/>
                <a:cs typeface="Times New Roman" pitchFamily="18" charset="0"/>
              </a:rPr>
              <a:t>là </a:t>
            </a:r>
            <a:r>
              <a:rPr lang="vi-VN" sz="1600" dirty="0">
                <a:solidFill>
                  <a:srgbClr val="000000"/>
                </a:solidFill>
                <a:latin typeface="Times New Roman" pitchFamily="18" charset="0"/>
                <a:cs typeface="Times New Roman" pitchFamily="18" charset="0"/>
              </a:rPr>
              <a:t>đơn vị đo (1 giạ lúa ước tính bằng </a:t>
            </a:r>
            <a:r>
              <a:rPr lang="vi-VN" sz="1600" dirty="0" smtClean="0">
                <a:solidFill>
                  <a:srgbClr val="000000"/>
                </a:solidFill>
                <a:latin typeface="Times New Roman" pitchFamily="18" charset="0"/>
                <a:cs typeface="Times New Roman" pitchFamily="18" charset="0"/>
              </a:rPr>
              <a:t>20kg </a:t>
            </a:r>
            <a:r>
              <a:rPr lang="vi-VN" sz="1600" dirty="0">
                <a:solidFill>
                  <a:srgbClr val="000000"/>
                </a:solidFill>
                <a:latin typeface="Times New Roman" pitchFamily="18" charset="0"/>
                <a:cs typeface="Times New Roman" pitchFamily="18" charset="0"/>
              </a:rPr>
              <a:t>đến 22 kg)</a:t>
            </a:r>
          </a:p>
        </p:txBody>
      </p:sp>
      <p:sp>
        <p:nvSpPr>
          <p:cNvPr id="91" name="文本框 90">
            <a:extLst>
              <a:ext uri="{FF2B5EF4-FFF2-40B4-BE49-F238E27FC236}">
                <a16:creationId xmlns:a16="http://schemas.microsoft.com/office/drawing/2014/main" id="{A08D91E9-D8BF-4306-84BA-E9989E8DAFFE}"/>
              </a:ext>
            </a:extLst>
          </p:cNvPr>
          <p:cNvSpPr txBox="1"/>
          <p:nvPr/>
        </p:nvSpPr>
        <p:spPr>
          <a:xfrm flipH="1">
            <a:off x="2297926" y="1225162"/>
            <a:ext cx="730677" cy="46166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Giạ </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94" name="矩形 93">
            <a:extLst>
              <a:ext uri="{FF2B5EF4-FFF2-40B4-BE49-F238E27FC236}">
                <a16:creationId xmlns:a16="http://schemas.microsoft.com/office/drawing/2014/main" id="{13B0E31E-30E9-44FC-9E3A-19901203824B}"/>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Tree>
    <p:custDataLst>
      <p:tags r:id="rId1"/>
    </p:custDataLst>
    <p:extLst>
      <p:ext uri="{BB962C8B-B14F-4D97-AF65-F5344CB8AC3E}">
        <p14:creationId xmlns:p14="http://schemas.microsoft.com/office/powerpoint/2010/main" val="312688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5" name="文本框 14"/>
          <p:cNvSpPr txBox="1"/>
          <p:nvPr/>
        </p:nvSpPr>
        <p:spPr>
          <a:xfrm>
            <a:off x="1829465" y="2589628"/>
            <a:ext cx="4641673"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vi-VN" altLang="zh-CN" sz="5400" b="1" dirty="0" smtClean="0">
                <a:ln>
                  <a:solidFill>
                    <a:prstClr val="white"/>
                  </a:solidFill>
                </a:ln>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Tìm hiểu bài </a:t>
            </a:r>
            <a:endParaRPr lang="zh-CN" altLang="en-US" sz="5400" b="1" dirty="0">
              <a:ln>
                <a:solidFill>
                  <a:prstClr val="white"/>
                </a:solidFill>
              </a:ln>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tile tx="-381000" ty="552450" sx="100000" sy="100000" flip="none" algn="bl"/>
        </a:blip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B0545170-F96E-4C46-AC01-B1F613833DA6}"/>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25" name="矩形 24">
            <a:extLst>
              <a:ext uri="{FF2B5EF4-FFF2-40B4-BE49-F238E27FC236}">
                <a16:creationId xmlns:a16="http://schemas.microsoft.com/office/drawing/2014/main" id="{3CCB4DD5-A0A9-46C6-B697-EF1F2B2D8DD8}"/>
              </a:ext>
            </a:extLst>
          </p:cNvPr>
          <p:cNvSpPr/>
          <p:nvPr/>
        </p:nvSpPr>
        <p:spPr>
          <a:xfrm>
            <a:off x="700087" y="212035"/>
            <a:ext cx="10993929" cy="1591007"/>
          </a:xfrm>
          <a:prstGeom prst="rect">
            <a:avLst/>
          </a:prstGeom>
          <a:solidFill>
            <a:srgbClr val="FFC3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nvGrpSpPr>
          <p:cNvPr id="29" name="组合 28">
            <a:extLst>
              <a:ext uri="{FF2B5EF4-FFF2-40B4-BE49-F238E27FC236}">
                <a16:creationId xmlns:a16="http://schemas.microsoft.com/office/drawing/2014/main" id="{24E7DCCD-5113-448C-89AC-4B7D5DFE9A82}"/>
              </a:ext>
            </a:extLst>
          </p:cNvPr>
          <p:cNvGrpSpPr/>
          <p:nvPr/>
        </p:nvGrpSpPr>
        <p:grpSpPr>
          <a:xfrm>
            <a:off x="350044" y="3288915"/>
            <a:ext cx="607910" cy="608068"/>
            <a:chOff x="1383944" y="4373356"/>
            <a:chExt cx="507111" cy="507243"/>
          </a:xfrm>
        </p:grpSpPr>
        <p:sp>
          <p:nvSpPr>
            <p:cNvPr id="32" name="Shape 970">
              <a:extLst>
                <a:ext uri="{FF2B5EF4-FFF2-40B4-BE49-F238E27FC236}">
                  <a16:creationId xmlns:a16="http://schemas.microsoft.com/office/drawing/2014/main" id="{6A6DDADE-DEDC-4BDE-9B1F-5C7E32C83611}"/>
                </a:ext>
              </a:extLst>
            </p:cNvPr>
            <p:cNvSpPr/>
            <p:nvPr/>
          </p:nvSpPr>
          <p:spPr>
            <a:xfrm>
              <a:off x="1383944" y="4373356"/>
              <a:ext cx="507111" cy="507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74A"/>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sp>
          <p:nvSpPr>
            <p:cNvPr id="33" name="Shape 971">
              <a:extLst>
                <a:ext uri="{FF2B5EF4-FFF2-40B4-BE49-F238E27FC236}">
                  <a16:creationId xmlns:a16="http://schemas.microsoft.com/office/drawing/2014/main" id="{CA0700E5-283F-45B6-B4BA-B1A04D693BB1}"/>
                </a:ext>
              </a:extLst>
            </p:cNvPr>
            <p:cNvSpPr/>
            <p:nvPr/>
          </p:nvSpPr>
          <p:spPr>
            <a:xfrm>
              <a:off x="1526502" y="4515962"/>
              <a:ext cx="221995" cy="222030"/>
            </a:xfrm>
            <a:custGeom>
              <a:avLst/>
              <a:gdLst/>
              <a:ahLst/>
              <a:cxnLst>
                <a:cxn ang="0">
                  <a:pos x="wd2" y="hd2"/>
                </a:cxn>
                <a:cxn ang="5400000">
                  <a:pos x="wd2" y="hd2"/>
                </a:cxn>
                <a:cxn ang="10800000">
                  <a:pos x="wd2" y="hd2"/>
                </a:cxn>
                <a:cxn ang="16200000">
                  <a:pos x="wd2" y="hd2"/>
                </a:cxn>
              </a:cxnLst>
              <a:rect l="0" t="0" r="r" b="b"/>
              <a:pathLst>
                <a:path w="21395" h="21473" extrusionOk="0">
                  <a:moveTo>
                    <a:pt x="2579" y="8408"/>
                  </a:moveTo>
                  <a:cubicBezTo>
                    <a:pt x="2579" y="5192"/>
                    <a:pt x="5174" y="2587"/>
                    <a:pt x="8377" y="2587"/>
                  </a:cubicBezTo>
                  <a:cubicBezTo>
                    <a:pt x="11581" y="2587"/>
                    <a:pt x="14435" y="5451"/>
                    <a:pt x="14435" y="8668"/>
                  </a:cubicBezTo>
                  <a:cubicBezTo>
                    <a:pt x="14435" y="11882"/>
                    <a:pt x="11838" y="14489"/>
                    <a:pt x="8636" y="14489"/>
                  </a:cubicBezTo>
                  <a:cubicBezTo>
                    <a:pt x="5432" y="14488"/>
                    <a:pt x="2579" y="11622"/>
                    <a:pt x="2579" y="8408"/>
                  </a:cubicBezTo>
                  <a:close/>
                  <a:moveTo>
                    <a:pt x="20915" y="18167"/>
                  </a:moveTo>
                  <a:lnTo>
                    <a:pt x="15797" y="13031"/>
                  </a:lnTo>
                  <a:cubicBezTo>
                    <a:pt x="16569" y="11760"/>
                    <a:pt x="17014" y="10265"/>
                    <a:pt x="17014" y="8668"/>
                  </a:cubicBezTo>
                  <a:cubicBezTo>
                    <a:pt x="17014" y="4023"/>
                    <a:pt x="13004" y="0"/>
                    <a:pt x="8377" y="0"/>
                  </a:cubicBezTo>
                  <a:cubicBezTo>
                    <a:pt x="3750" y="-1"/>
                    <a:pt x="0" y="3764"/>
                    <a:pt x="0" y="8408"/>
                  </a:cubicBezTo>
                  <a:cubicBezTo>
                    <a:pt x="0" y="13051"/>
                    <a:pt x="4010" y="17076"/>
                    <a:pt x="8636" y="17076"/>
                  </a:cubicBezTo>
                  <a:cubicBezTo>
                    <a:pt x="10175" y="17076"/>
                    <a:pt x="11615" y="16655"/>
                    <a:pt x="12854" y="15928"/>
                  </a:cubicBezTo>
                  <a:lnTo>
                    <a:pt x="17998" y="21095"/>
                  </a:lnTo>
                  <a:cubicBezTo>
                    <a:pt x="18502" y="21599"/>
                    <a:pt x="19318" y="21599"/>
                    <a:pt x="19821" y="21095"/>
                  </a:cubicBezTo>
                  <a:lnTo>
                    <a:pt x="21098" y="19813"/>
                  </a:lnTo>
                  <a:cubicBezTo>
                    <a:pt x="21600" y="19309"/>
                    <a:pt x="21417" y="18671"/>
                    <a:pt x="20915" y="18167"/>
                  </a:cubicBezTo>
                  <a:close/>
                </a:path>
              </a:pathLst>
            </a:custGeom>
            <a:solidFill>
              <a:srgbClr val="FFFFFF"/>
            </a:solidFill>
            <a:ln w="12700" cap="flat">
              <a:noFill/>
              <a:miter lim="400000"/>
            </a:ln>
            <a:effectLst/>
          </p:spPr>
          <p:txBody>
            <a:bodyPr wrap="square" lIns="43656" tIns="43656" rIns="43656" bIns="43656"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grpSp>
      <p:grpSp>
        <p:nvGrpSpPr>
          <p:cNvPr id="34" name="组合 33">
            <a:extLst>
              <a:ext uri="{FF2B5EF4-FFF2-40B4-BE49-F238E27FC236}">
                <a16:creationId xmlns:a16="http://schemas.microsoft.com/office/drawing/2014/main" id="{F645868D-2A1D-432B-BD93-57ECBB3B1B8E}"/>
              </a:ext>
            </a:extLst>
          </p:cNvPr>
          <p:cNvGrpSpPr/>
          <p:nvPr/>
        </p:nvGrpSpPr>
        <p:grpSpPr>
          <a:xfrm>
            <a:off x="359551" y="2153545"/>
            <a:ext cx="607910" cy="608068"/>
            <a:chOff x="1383944" y="5742671"/>
            <a:chExt cx="507111" cy="507243"/>
          </a:xfrm>
        </p:grpSpPr>
        <p:sp>
          <p:nvSpPr>
            <p:cNvPr id="35" name="Shape 982">
              <a:extLst>
                <a:ext uri="{FF2B5EF4-FFF2-40B4-BE49-F238E27FC236}">
                  <a16:creationId xmlns:a16="http://schemas.microsoft.com/office/drawing/2014/main" id="{8144F8C5-0AF1-44BF-93E8-D9B2D4924AAC}"/>
                </a:ext>
              </a:extLst>
            </p:cNvPr>
            <p:cNvSpPr/>
            <p:nvPr/>
          </p:nvSpPr>
          <p:spPr>
            <a:xfrm>
              <a:off x="1383944" y="5742671"/>
              <a:ext cx="507111" cy="507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38B"/>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sp>
          <p:nvSpPr>
            <p:cNvPr id="36" name="Shape 983">
              <a:extLst>
                <a:ext uri="{FF2B5EF4-FFF2-40B4-BE49-F238E27FC236}">
                  <a16:creationId xmlns:a16="http://schemas.microsoft.com/office/drawing/2014/main" id="{0D72BD55-3781-4980-BFB2-96AD52431C42}"/>
                </a:ext>
              </a:extLst>
            </p:cNvPr>
            <p:cNvSpPr/>
            <p:nvPr/>
          </p:nvSpPr>
          <p:spPr>
            <a:xfrm>
              <a:off x="1539212" y="5893410"/>
              <a:ext cx="196574" cy="205765"/>
            </a:xfrm>
            <a:custGeom>
              <a:avLst/>
              <a:gdLst/>
              <a:ahLst/>
              <a:cxnLst>
                <a:cxn ang="0">
                  <a:pos x="wd2" y="hd2"/>
                </a:cxn>
                <a:cxn ang="5400000">
                  <a:pos x="wd2" y="hd2"/>
                </a:cxn>
                <a:cxn ang="10800000">
                  <a:pos x="wd2" y="hd2"/>
                </a:cxn>
                <a:cxn ang="16200000">
                  <a:pos x="wd2" y="hd2"/>
                </a:cxn>
              </a:cxnLst>
              <a:rect l="0" t="0" r="r" b="b"/>
              <a:pathLst>
                <a:path w="21441" h="21600" extrusionOk="0">
                  <a:moveTo>
                    <a:pt x="2206" y="3607"/>
                  </a:moveTo>
                  <a:lnTo>
                    <a:pt x="4487" y="1200"/>
                  </a:lnTo>
                  <a:lnTo>
                    <a:pt x="16953" y="1200"/>
                  </a:lnTo>
                  <a:lnTo>
                    <a:pt x="19234" y="3607"/>
                  </a:lnTo>
                  <a:cubicBezTo>
                    <a:pt x="19234" y="3607"/>
                    <a:pt x="2206" y="3607"/>
                    <a:pt x="2206" y="3607"/>
                  </a:cubicBezTo>
                  <a:close/>
                  <a:moveTo>
                    <a:pt x="10720" y="13168"/>
                  </a:moveTo>
                  <a:cubicBezTo>
                    <a:pt x="6671" y="13168"/>
                    <a:pt x="5805" y="7652"/>
                    <a:pt x="5625" y="6516"/>
                  </a:cubicBezTo>
                  <a:lnTo>
                    <a:pt x="7915" y="6516"/>
                  </a:lnTo>
                  <a:cubicBezTo>
                    <a:pt x="8259" y="8173"/>
                    <a:pt x="9042" y="11009"/>
                    <a:pt x="10720" y="11009"/>
                  </a:cubicBezTo>
                  <a:cubicBezTo>
                    <a:pt x="12398" y="11009"/>
                    <a:pt x="13182" y="8173"/>
                    <a:pt x="13525" y="6516"/>
                  </a:cubicBezTo>
                  <a:lnTo>
                    <a:pt x="15816" y="6516"/>
                  </a:lnTo>
                  <a:cubicBezTo>
                    <a:pt x="15635" y="7652"/>
                    <a:pt x="14769" y="13168"/>
                    <a:pt x="10720" y="13168"/>
                  </a:cubicBezTo>
                  <a:close/>
                  <a:moveTo>
                    <a:pt x="20843" y="2725"/>
                  </a:moveTo>
                  <a:cubicBezTo>
                    <a:pt x="20476" y="2418"/>
                    <a:pt x="18467" y="648"/>
                    <a:pt x="18092" y="336"/>
                  </a:cubicBezTo>
                  <a:cubicBezTo>
                    <a:pt x="17719" y="25"/>
                    <a:pt x="17150" y="0"/>
                    <a:pt x="16718" y="0"/>
                  </a:cubicBezTo>
                  <a:lnTo>
                    <a:pt x="4722" y="0"/>
                  </a:lnTo>
                  <a:cubicBezTo>
                    <a:pt x="4292" y="0"/>
                    <a:pt x="3722" y="25"/>
                    <a:pt x="3348" y="336"/>
                  </a:cubicBezTo>
                  <a:cubicBezTo>
                    <a:pt x="2973" y="648"/>
                    <a:pt x="964" y="2419"/>
                    <a:pt x="597" y="2725"/>
                  </a:cubicBezTo>
                  <a:cubicBezTo>
                    <a:pt x="227" y="3032"/>
                    <a:pt x="-80" y="3497"/>
                    <a:pt x="18" y="4155"/>
                  </a:cubicBezTo>
                  <a:cubicBezTo>
                    <a:pt x="117" y="4817"/>
                    <a:pt x="2374" y="20549"/>
                    <a:pt x="2433" y="20923"/>
                  </a:cubicBezTo>
                  <a:cubicBezTo>
                    <a:pt x="2490" y="21296"/>
                    <a:pt x="2829" y="21592"/>
                    <a:pt x="3241" y="21600"/>
                  </a:cubicBezTo>
                  <a:lnTo>
                    <a:pt x="18199" y="21600"/>
                  </a:lnTo>
                  <a:cubicBezTo>
                    <a:pt x="18611" y="21592"/>
                    <a:pt x="18950" y="21296"/>
                    <a:pt x="19007" y="20922"/>
                  </a:cubicBezTo>
                  <a:cubicBezTo>
                    <a:pt x="19066" y="20549"/>
                    <a:pt x="21323" y="4816"/>
                    <a:pt x="21423" y="4155"/>
                  </a:cubicBezTo>
                  <a:cubicBezTo>
                    <a:pt x="21520" y="3497"/>
                    <a:pt x="21213" y="3032"/>
                    <a:pt x="20843" y="2725"/>
                  </a:cubicBezTo>
                  <a:close/>
                </a:path>
              </a:pathLst>
            </a:custGeom>
            <a:solidFill>
              <a:srgbClr val="FFFFFF"/>
            </a:solidFill>
            <a:ln w="12700" cap="flat">
              <a:noFill/>
              <a:miter lim="400000"/>
            </a:ln>
            <a:effectLst/>
          </p:spPr>
          <p:txBody>
            <a:bodyPr wrap="square" lIns="43656" tIns="43656" rIns="43656" bIns="43656"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grpSp>
      <p:sp>
        <p:nvSpPr>
          <p:cNvPr id="38" name="文本框 37">
            <a:extLst>
              <a:ext uri="{FF2B5EF4-FFF2-40B4-BE49-F238E27FC236}">
                <a16:creationId xmlns:a16="http://schemas.microsoft.com/office/drawing/2014/main" id="{3CE65D13-1C06-4345-BD7B-2C8DFDD0E8F7}"/>
              </a:ext>
            </a:extLst>
          </p:cNvPr>
          <p:cNvSpPr txBox="1"/>
          <p:nvPr/>
        </p:nvSpPr>
        <p:spPr>
          <a:xfrm>
            <a:off x="1041028" y="1857414"/>
            <a:ext cx="11719774" cy="1200329"/>
          </a:xfrm>
          <a:prstGeom prst="rect">
            <a:avLst/>
          </a:prstGeom>
          <a:noFill/>
        </p:spPr>
        <p:txBody>
          <a:bodyPr wrap="square" rtlCol="0">
            <a:spAutoFit/>
          </a:bodyPr>
          <a:lstStyle/>
          <a:p>
            <a:pPr>
              <a:lnSpc>
                <a:spcPct val="150000"/>
              </a:lnSpc>
              <a:defRPr/>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effectLst/>
              <a:uLnTx/>
              <a:uFillTx/>
              <a:latin typeface="仓耳羽辰体-谷力 W05" panose="02020400000000000000" pitchFamily="18" charset="-122"/>
              <a:ea typeface="仓耳羽辰体-谷力 W05" panose="02020400000000000000" pitchFamily="18" charset="-122"/>
            </a:endParaRPr>
          </a:p>
        </p:txBody>
      </p:sp>
      <p:sp>
        <p:nvSpPr>
          <p:cNvPr id="18" name="TextBox 17"/>
          <p:cNvSpPr txBox="1"/>
          <p:nvPr/>
        </p:nvSpPr>
        <p:spPr>
          <a:xfrm>
            <a:off x="700086" y="242888"/>
            <a:ext cx="10993929" cy="1815882"/>
          </a:xfrm>
          <a:prstGeom prst="rect">
            <a:avLst/>
          </a:prstGeom>
          <a:noFill/>
        </p:spPr>
        <p:txBody>
          <a:bodyPr wrap="square" rtlCol="0">
            <a:spAutoFit/>
          </a:bodyPr>
          <a:lstStyle/>
          <a:p>
            <a:pPr marL="514350" indent="-514350">
              <a:buAutoNum type="arabicPeriod"/>
            </a:pPr>
            <a:r>
              <a:rPr lang="vi-VN" sz="2800" dirty="0">
                <a:latin typeface="Times New Roman" panose="02020603050405020304" pitchFamily="18" charset="0"/>
                <a:cs typeface="Times New Roman" panose="02020603050405020304" pitchFamily="18" charset="0"/>
              </a:rPr>
              <a:t>Trong vở kịch này có mấy nhân vật? Là những nhân vật nào? Những nhân vật nào đại diện cho lực lượng cách mạng?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Những nhân vật nào đại diện </a:t>
            </a:r>
            <a:r>
              <a:rPr lang="vi-VN" sz="2800" dirty="0" smtClean="0">
                <a:latin typeface="Times New Roman" panose="02020603050405020304" pitchFamily="18" charset="0"/>
                <a:cs typeface="Times New Roman" panose="02020603050405020304" pitchFamily="18" charset="0"/>
              </a:rPr>
              <a:t>cho </a:t>
            </a:r>
            <a:r>
              <a:rPr lang="vi-VN" sz="2800" dirty="0">
                <a:latin typeface="Times New Roman" panose="02020603050405020304" pitchFamily="18" charset="0"/>
                <a:cs typeface="Times New Roman" panose="02020603050405020304" pitchFamily="18" charset="0"/>
              </a:rPr>
              <a:t>bọn địch?</a:t>
            </a:r>
            <a:endParaRPr lang="zh-CN" altLang="en-US" sz="2800" b="1" dirty="0">
              <a:solidFill>
                <a:srgbClr val="FF0000"/>
              </a:solidFill>
              <a:latin typeface="Times New Roman" panose="02020603050405020304" pitchFamily="18" charset="0"/>
              <a:ea typeface="inpin heiti" charset="-122"/>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064654" y="3408283"/>
            <a:ext cx="9611932" cy="461665"/>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1131734" y="4604179"/>
            <a:ext cx="5270995"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a:t>
            </a:r>
          </a:p>
        </p:txBody>
      </p:sp>
      <p:sp>
        <p:nvSpPr>
          <p:cNvPr id="22" name="Shape 970">
            <a:extLst>
              <a:ext uri="{FF2B5EF4-FFF2-40B4-BE49-F238E27FC236}">
                <a16:creationId xmlns:a16="http://schemas.microsoft.com/office/drawing/2014/main" id="{6A6DDADE-DEDC-4BDE-9B1F-5C7E32C83611}"/>
              </a:ext>
            </a:extLst>
          </p:cNvPr>
          <p:cNvSpPr/>
          <p:nvPr/>
        </p:nvSpPr>
        <p:spPr>
          <a:xfrm>
            <a:off x="428826" y="4457776"/>
            <a:ext cx="607910" cy="6080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74A"/>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pic>
        <p:nvPicPr>
          <p:cNvPr id="41" name="图片 96">
            <a:extLst>
              <a:ext uri="{FF2B5EF4-FFF2-40B4-BE49-F238E27FC236}">
                <a16:creationId xmlns:a16="http://schemas.microsoft.com/office/drawing/2014/main" id="{CE95F01F-9443-4103-BB6D-264CAF5A95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4003" y="4608379"/>
            <a:ext cx="567872" cy="306862"/>
          </a:xfrm>
          <a:prstGeom prst="rect">
            <a:avLst/>
          </a:prstGeom>
        </p:spPr>
      </p:pic>
    </p:spTree>
    <p:custDataLst>
      <p:tags r:id="rId1"/>
    </p:custDataLst>
    <p:extLst>
      <p:ext uri="{BB962C8B-B14F-4D97-AF65-F5344CB8AC3E}">
        <p14:creationId xmlns:p14="http://schemas.microsoft.com/office/powerpoint/2010/main" val="197132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A6AE8B79-1108-4234-9E8A-347F0A95C726}"/>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nvGrpSpPr>
          <p:cNvPr id="92" name="组合 91">
            <a:extLst>
              <a:ext uri="{FF2B5EF4-FFF2-40B4-BE49-F238E27FC236}">
                <a16:creationId xmlns:a16="http://schemas.microsoft.com/office/drawing/2014/main" id="{866AC9F1-C07B-4C93-AEA2-086AD0AD1EC4}"/>
              </a:ext>
            </a:extLst>
          </p:cNvPr>
          <p:cNvGrpSpPr/>
          <p:nvPr/>
        </p:nvGrpSpPr>
        <p:grpSpPr>
          <a:xfrm>
            <a:off x="1690855" y="1616035"/>
            <a:ext cx="2682193" cy="2682193"/>
            <a:chOff x="304800" y="673100"/>
            <a:chExt cx="4000500" cy="4000500"/>
          </a:xfrm>
          <a:solidFill>
            <a:srgbClr val="FFA74A"/>
          </a:solidFill>
          <a:effectLst/>
        </p:grpSpPr>
        <p:sp>
          <p:nvSpPr>
            <p:cNvPr id="93" name="同心圆 7">
              <a:extLst>
                <a:ext uri="{FF2B5EF4-FFF2-40B4-BE49-F238E27FC236}">
                  <a16:creationId xmlns:a16="http://schemas.microsoft.com/office/drawing/2014/main" id="{E93094FB-5F58-464C-A49F-8E2D077BB0C7}"/>
                </a:ext>
              </a:extLst>
            </p:cNvPr>
            <p:cNvSpPr/>
            <p:nvPr/>
          </p:nvSpPr>
          <p:spPr>
            <a:xfrm>
              <a:off x="304800" y="673100"/>
              <a:ext cx="4000500" cy="4000500"/>
            </a:xfrm>
            <a:prstGeom prst="donut">
              <a:avLst>
                <a:gd name="adj" fmla="val 4879"/>
              </a:avLst>
            </a:prstGeom>
            <a:grpFill/>
            <a:ln w="25400" cap="flat" cmpd="sng" algn="ctr">
              <a:solidFill>
                <a:srgbClr val="FFA74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4" name="椭圆 93">
              <a:extLst>
                <a:ext uri="{FF2B5EF4-FFF2-40B4-BE49-F238E27FC236}">
                  <a16:creationId xmlns:a16="http://schemas.microsoft.com/office/drawing/2014/main" id="{360AE64E-49FF-4F0D-8485-4786E69C69BF}"/>
                </a:ext>
              </a:extLst>
            </p:cNvPr>
            <p:cNvSpPr/>
            <p:nvPr/>
          </p:nvSpPr>
          <p:spPr>
            <a:xfrm>
              <a:off x="392113" y="759559"/>
              <a:ext cx="3825873" cy="3825873"/>
            </a:xfrm>
            <a:prstGeom prst="ellipse">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grpSp>
        <p:nvGrpSpPr>
          <p:cNvPr id="95" name="组合 94">
            <a:extLst>
              <a:ext uri="{FF2B5EF4-FFF2-40B4-BE49-F238E27FC236}">
                <a16:creationId xmlns:a16="http://schemas.microsoft.com/office/drawing/2014/main" id="{6AA7ADF1-CCCA-49E4-AC8E-C2775278DC52}"/>
              </a:ext>
            </a:extLst>
          </p:cNvPr>
          <p:cNvGrpSpPr/>
          <p:nvPr/>
        </p:nvGrpSpPr>
        <p:grpSpPr>
          <a:xfrm>
            <a:off x="3836902" y="1701917"/>
            <a:ext cx="2682193" cy="2682193"/>
            <a:chOff x="304800" y="673100"/>
            <a:chExt cx="4000500" cy="4000500"/>
          </a:xfrm>
          <a:solidFill>
            <a:srgbClr val="FFA74A"/>
          </a:solidFill>
          <a:effectLst/>
        </p:grpSpPr>
        <p:sp>
          <p:nvSpPr>
            <p:cNvPr id="96" name="同心圆 10">
              <a:extLst>
                <a:ext uri="{FF2B5EF4-FFF2-40B4-BE49-F238E27FC236}">
                  <a16:creationId xmlns:a16="http://schemas.microsoft.com/office/drawing/2014/main" id="{562D91AB-13B3-402C-BE2F-A19CB96B365B}"/>
                </a:ext>
              </a:extLst>
            </p:cNvPr>
            <p:cNvSpPr/>
            <p:nvPr/>
          </p:nvSpPr>
          <p:spPr>
            <a:xfrm>
              <a:off x="304800" y="673100"/>
              <a:ext cx="4000500" cy="4000500"/>
            </a:xfrm>
            <a:prstGeom prst="donut">
              <a:avLst>
                <a:gd name="adj" fmla="val 4879"/>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7" name="椭圆 96">
              <a:extLst>
                <a:ext uri="{FF2B5EF4-FFF2-40B4-BE49-F238E27FC236}">
                  <a16:creationId xmlns:a16="http://schemas.microsoft.com/office/drawing/2014/main" id="{69CEEAA6-3A28-4004-8F4E-7391CE624CC4}"/>
                </a:ext>
              </a:extLst>
            </p:cNvPr>
            <p:cNvSpPr/>
            <p:nvPr/>
          </p:nvSpPr>
          <p:spPr>
            <a:xfrm>
              <a:off x="392112" y="760412"/>
              <a:ext cx="3825874" cy="3825874"/>
            </a:xfrm>
            <a:prstGeom prst="ellipse">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grpSp>
        <p:nvGrpSpPr>
          <p:cNvPr id="98" name="组合 97">
            <a:extLst>
              <a:ext uri="{FF2B5EF4-FFF2-40B4-BE49-F238E27FC236}">
                <a16:creationId xmlns:a16="http://schemas.microsoft.com/office/drawing/2014/main" id="{E107CC21-8597-4747-8BAC-4F9905AEE5FB}"/>
              </a:ext>
            </a:extLst>
          </p:cNvPr>
          <p:cNvGrpSpPr/>
          <p:nvPr/>
        </p:nvGrpSpPr>
        <p:grpSpPr>
          <a:xfrm>
            <a:off x="5843264" y="1701917"/>
            <a:ext cx="2682193" cy="2682193"/>
            <a:chOff x="304800" y="673100"/>
            <a:chExt cx="4000500" cy="4000500"/>
          </a:xfrm>
          <a:solidFill>
            <a:srgbClr val="FFA74A"/>
          </a:solidFill>
          <a:effectLst/>
        </p:grpSpPr>
        <p:sp>
          <p:nvSpPr>
            <p:cNvPr id="99" name="同心圆 13">
              <a:extLst>
                <a:ext uri="{FF2B5EF4-FFF2-40B4-BE49-F238E27FC236}">
                  <a16:creationId xmlns:a16="http://schemas.microsoft.com/office/drawing/2014/main" id="{0990887E-90DD-4CEC-8D9B-42E4CEBD0389}"/>
                </a:ext>
              </a:extLst>
            </p:cNvPr>
            <p:cNvSpPr/>
            <p:nvPr/>
          </p:nvSpPr>
          <p:spPr>
            <a:xfrm>
              <a:off x="304800" y="673100"/>
              <a:ext cx="4000500" cy="4000500"/>
            </a:xfrm>
            <a:prstGeom prst="donut">
              <a:avLst>
                <a:gd name="adj" fmla="val 4879"/>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00" name="椭圆 99">
              <a:extLst>
                <a:ext uri="{FF2B5EF4-FFF2-40B4-BE49-F238E27FC236}">
                  <a16:creationId xmlns:a16="http://schemas.microsoft.com/office/drawing/2014/main" id="{1B100E6A-6BE7-41A9-8F1D-188BE9A6F2EC}"/>
                </a:ext>
              </a:extLst>
            </p:cNvPr>
            <p:cNvSpPr/>
            <p:nvPr/>
          </p:nvSpPr>
          <p:spPr>
            <a:xfrm>
              <a:off x="392112" y="760412"/>
              <a:ext cx="3825874" cy="3825874"/>
            </a:xfrm>
            <a:prstGeom prst="ellipse">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grpSp>
        <p:nvGrpSpPr>
          <p:cNvPr id="101" name="组合 100">
            <a:extLst>
              <a:ext uri="{FF2B5EF4-FFF2-40B4-BE49-F238E27FC236}">
                <a16:creationId xmlns:a16="http://schemas.microsoft.com/office/drawing/2014/main" id="{A7F3FA52-E2C2-41E3-8D22-8DB9979DBA20}"/>
              </a:ext>
            </a:extLst>
          </p:cNvPr>
          <p:cNvGrpSpPr/>
          <p:nvPr/>
        </p:nvGrpSpPr>
        <p:grpSpPr>
          <a:xfrm>
            <a:off x="7989311" y="1701917"/>
            <a:ext cx="2682193" cy="2682193"/>
            <a:chOff x="304800" y="673100"/>
            <a:chExt cx="4000500" cy="4000500"/>
          </a:xfrm>
          <a:solidFill>
            <a:srgbClr val="FFA74A"/>
          </a:solidFill>
          <a:effectLst/>
        </p:grpSpPr>
        <p:sp>
          <p:nvSpPr>
            <p:cNvPr id="102" name="同心圆 16">
              <a:extLst>
                <a:ext uri="{FF2B5EF4-FFF2-40B4-BE49-F238E27FC236}">
                  <a16:creationId xmlns:a16="http://schemas.microsoft.com/office/drawing/2014/main" id="{0BD4E748-8A56-4C96-953D-33027030499E}"/>
                </a:ext>
              </a:extLst>
            </p:cNvPr>
            <p:cNvSpPr/>
            <p:nvPr/>
          </p:nvSpPr>
          <p:spPr>
            <a:xfrm>
              <a:off x="304800" y="673100"/>
              <a:ext cx="4000500" cy="4000500"/>
            </a:xfrm>
            <a:prstGeom prst="donut">
              <a:avLst>
                <a:gd name="adj" fmla="val 4879"/>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03" name="椭圆 102">
              <a:extLst>
                <a:ext uri="{FF2B5EF4-FFF2-40B4-BE49-F238E27FC236}">
                  <a16:creationId xmlns:a16="http://schemas.microsoft.com/office/drawing/2014/main" id="{153323EA-12F2-44EC-BC8A-F10CB7104D79}"/>
                </a:ext>
              </a:extLst>
            </p:cNvPr>
            <p:cNvSpPr/>
            <p:nvPr/>
          </p:nvSpPr>
          <p:spPr>
            <a:xfrm>
              <a:off x="392112" y="760412"/>
              <a:ext cx="3825874" cy="3825874"/>
            </a:xfrm>
            <a:prstGeom prst="ellipse">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sp>
        <p:nvSpPr>
          <p:cNvPr id="104" name="TextBox 13">
            <a:extLst>
              <a:ext uri="{FF2B5EF4-FFF2-40B4-BE49-F238E27FC236}">
                <a16:creationId xmlns:a16="http://schemas.microsoft.com/office/drawing/2014/main" id="{5C8AF2F8-D20F-48DF-918E-AAC12FA856AD}"/>
              </a:ext>
            </a:extLst>
          </p:cNvPr>
          <p:cNvSpPr txBox="1"/>
          <p:nvPr/>
        </p:nvSpPr>
        <p:spPr>
          <a:xfrm>
            <a:off x="2256048" y="2565014"/>
            <a:ext cx="1415772" cy="1141082"/>
          </a:xfrm>
          <a:prstGeom prst="rect">
            <a:avLst/>
          </a:prstGeom>
          <a:solidFill>
            <a:srgbClr val="FFA74A"/>
          </a:solidFill>
        </p:spPr>
        <p:txBody>
          <a:bodyPr wrap="none" rtlCol="0">
            <a:spAutoFit/>
          </a:bodyPr>
          <a:lstStyle/>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点击输入</a:t>
            </a:r>
            <a:endParaRPr lang="en-US" altLang="zh-CN" sz="2400" b="1" dirty="0">
              <a:solidFill>
                <a:prstClr val="white"/>
              </a:solidFill>
              <a:latin typeface="仓耳羽辰体-谷力 W05" panose="02020400000000000000" pitchFamily="18" charset="-122"/>
              <a:ea typeface="仓耳羽辰体-谷力 W05" panose="02020400000000000000" pitchFamily="18" charset="-122"/>
            </a:endParaRPr>
          </a:p>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标题文本</a:t>
            </a:r>
          </a:p>
        </p:txBody>
      </p:sp>
      <p:sp>
        <p:nvSpPr>
          <p:cNvPr id="105" name="TextBox 14">
            <a:extLst>
              <a:ext uri="{FF2B5EF4-FFF2-40B4-BE49-F238E27FC236}">
                <a16:creationId xmlns:a16="http://schemas.microsoft.com/office/drawing/2014/main" id="{EA4D82E3-CC18-4517-B28C-7A4AC840C601}"/>
              </a:ext>
            </a:extLst>
          </p:cNvPr>
          <p:cNvSpPr txBox="1"/>
          <p:nvPr/>
        </p:nvSpPr>
        <p:spPr>
          <a:xfrm>
            <a:off x="4330760" y="2565014"/>
            <a:ext cx="1415772" cy="1141082"/>
          </a:xfrm>
          <a:prstGeom prst="rect">
            <a:avLst/>
          </a:prstGeom>
          <a:solidFill>
            <a:srgbClr val="FFA74A"/>
          </a:solidFill>
        </p:spPr>
        <p:txBody>
          <a:bodyPr wrap="none" rtlCol="0">
            <a:spAutoFit/>
          </a:bodyPr>
          <a:lstStyle/>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点击输入</a:t>
            </a:r>
            <a:endParaRPr lang="en-US" altLang="zh-CN" sz="2400" b="1" dirty="0">
              <a:solidFill>
                <a:prstClr val="white"/>
              </a:solidFill>
              <a:latin typeface="仓耳羽辰体-谷力 W05" panose="02020400000000000000" pitchFamily="18" charset="-122"/>
              <a:ea typeface="仓耳羽辰体-谷力 W05" panose="02020400000000000000" pitchFamily="18" charset="-122"/>
            </a:endParaRPr>
          </a:p>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标题文本</a:t>
            </a:r>
          </a:p>
        </p:txBody>
      </p:sp>
      <p:sp>
        <p:nvSpPr>
          <p:cNvPr id="106" name="TextBox 15">
            <a:extLst>
              <a:ext uri="{FF2B5EF4-FFF2-40B4-BE49-F238E27FC236}">
                <a16:creationId xmlns:a16="http://schemas.microsoft.com/office/drawing/2014/main" id="{7936B23B-02ED-48F7-8404-01BA3361D77C}"/>
              </a:ext>
            </a:extLst>
          </p:cNvPr>
          <p:cNvSpPr txBox="1"/>
          <p:nvPr/>
        </p:nvSpPr>
        <p:spPr>
          <a:xfrm>
            <a:off x="6523993" y="2565014"/>
            <a:ext cx="1415772" cy="1141082"/>
          </a:xfrm>
          <a:prstGeom prst="rect">
            <a:avLst/>
          </a:prstGeom>
          <a:solidFill>
            <a:srgbClr val="FFA74A"/>
          </a:solidFill>
        </p:spPr>
        <p:txBody>
          <a:bodyPr wrap="none" rtlCol="0">
            <a:spAutoFit/>
          </a:bodyPr>
          <a:lstStyle/>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点击输入</a:t>
            </a:r>
            <a:endParaRPr lang="en-US" altLang="zh-CN" sz="2400" b="1" dirty="0">
              <a:solidFill>
                <a:prstClr val="white"/>
              </a:solidFill>
              <a:latin typeface="仓耳羽辰体-谷力 W05" panose="02020400000000000000" pitchFamily="18" charset="-122"/>
              <a:ea typeface="仓耳羽辰体-谷力 W05" panose="02020400000000000000" pitchFamily="18" charset="-122"/>
            </a:endParaRPr>
          </a:p>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标题文本</a:t>
            </a:r>
          </a:p>
        </p:txBody>
      </p:sp>
      <p:sp>
        <p:nvSpPr>
          <p:cNvPr id="107" name="TextBox 16">
            <a:extLst>
              <a:ext uri="{FF2B5EF4-FFF2-40B4-BE49-F238E27FC236}">
                <a16:creationId xmlns:a16="http://schemas.microsoft.com/office/drawing/2014/main" id="{A3DE092F-80B2-4A22-875B-0EDEDD4697A0}"/>
              </a:ext>
            </a:extLst>
          </p:cNvPr>
          <p:cNvSpPr txBox="1"/>
          <p:nvPr/>
        </p:nvSpPr>
        <p:spPr>
          <a:xfrm>
            <a:off x="8666430" y="2565014"/>
            <a:ext cx="1415772" cy="1141082"/>
          </a:xfrm>
          <a:prstGeom prst="rect">
            <a:avLst/>
          </a:prstGeom>
          <a:solidFill>
            <a:srgbClr val="FFA74A"/>
          </a:solidFill>
        </p:spPr>
        <p:txBody>
          <a:bodyPr wrap="none" rtlCol="0">
            <a:spAutoFit/>
          </a:bodyPr>
          <a:lstStyle/>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点击输入</a:t>
            </a:r>
            <a:endParaRPr lang="en-US" altLang="zh-CN" sz="2400" b="1" dirty="0">
              <a:solidFill>
                <a:prstClr val="white"/>
              </a:solidFill>
              <a:latin typeface="仓耳羽辰体-谷力 W05" panose="02020400000000000000" pitchFamily="18" charset="-122"/>
              <a:ea typeface="仓耳羽辰体-谷力 W05" panose="02020400000000000000" pitchFamily="18" charset="-122"/>
            </a:endParaRPr>
          </a:p>
          <a:p>
            <a:pPr>
              <a:lnSpc>
                <a:spcPct val="150000"/>
              </a:lnSpc>
            </a:pPr>
            <a:r>
              <a:rPr lang="zh-CN" altLang="en-US" sz="2400" b="1" dirty="0">
                <a:solidFill>
                  <a:prstClr val="white"/>
                </a:solidFill>
                <a:latin typeface="仓耳羽辰体-谷力 W05" panose="02020400000000000000" pitchFamily="18" charset="-122"/>
                <a:ea typeface="仓耳羽辰体-谷力 W05" panose="02020400000000000000" pitchFamily="18" charset="-122"/>
              </a:rPr>
              <a:t>标题文本</a:t>
            </a:r>
          </a:p>
        </p:txBody>
      </p:sp>
      <p:sp>
        <p:nvSpPr>
          <p:cNvPr id="108" name="椭圆 107">
            <a:extLst>
              <a:ext uri="{FF2B5EF4-FFF2-40B4-BE49-F238E27FC236}">
                <a16:creationId xmlns:a16="http://schemas.microsoft.com/office/drawing/2014/main" id="{04A72FB7-BEA0-4654-81BB-59E9216F7482}"/>
              </a:ext>
            </a:extLst>
          </p:cNvPr>
          <p:cNvSpPr/>
          <p:nvPr/>
        </p:nvSpPr>
        <p:spPr>
          <a:xfrm>
            <a:off x="6100068" y="3905218"/>
            <a:ext cx="667795" cy="667795"/>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09" name="椭圆 108">
            <a:extLst>
              <a:ext uri="{FF2B5EF4-FFF2-40B4-BE49-F238E27FC236}">
                <a16:creationId xmlns:a16="http://schemas.microsoft.com/office/drawing/2014/main" id="{2649D902-21E7-41FA-A47C-E66F583A6561}"/>
              </a:ext>
            </a:extLst>
          </p:cNvPr>
          <p:cNvSpPr/>
          <p:nvPr/>
        </p:nvSpPr>
        <p:spPr>
          <a:xfrm>
            <a:off x="7622987" y="4204263"/>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0" name="椭圆 109">
            <a:extLst>
              <a:ext uri="{FF2B5EF4-FFF2-40B4-BE49-F238E27FC236}">
                <a16:creationId xmlns:a16="http://schemas.microsoft.com/office/drawing/2014/main" id="{64FEFD3B-9A77-42B5-8AA9-2E1C922ECD0D}"/>
              </a:ext>
            </a:extLst>
          </p:cNvPr>
          <p:cNvSpPr/>
          <p:nvPr/>
        </p:nvSpPr>
        <p:spPr>
          <a:xfrm>
            <a:off x="3403352" y="4204742"/>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1" name="椭圆 110">
            <a:extLst>
              <a:ext uri="{FF2B5EF4-FFF2-40B4-BE49-F238E27FC236}">
                <a16:creationId xmlns:a16="http://schemas.microsoft.com/office/drawing/2014/main" id="{5F090988-B01D-4702-8123-5BB4CFDA7B10}"/>
              </a:ext>
            </a:extLst>
          </p:cNvPr>
          <p:cNvSpPr/>
          <p:nvPr/>
        </p:nvSpPr>
        <p:spPr>
          <a:xfrm>
            <a:off x="3008290" y="4362507"/>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2" name="椭圆 111">
            <a:extLst>
              <a:ext uri="{FF2B5EF4-FFF2-40B4-BE49-F238E27FC236}">
                <a16:creationId xmlns:a16="http://schemas.microsoft.com/office/drawing/2014/main" id="{E99C9051-4987-406B-AB84-804E70BCB2B8}"/>
              </a:ext>
            </a:extLst>
          </p:cNvPr>
          <p:cNvSpPr/>
          <p:nvPr/>
        </p:nvSpPr>
        <p:spPr>
          <a:xfrm>
            <a:off x="8233762" y="4210954"/>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3" name="椭圆 112">
            <a:extLst>
              <a:ext uri="{FF2B5EF4-FFF2-40B4-BE49-F238E27FC236}">
                <a16:creationId xmlns:a16="http://schemas.microsoft.com/office/drawing/2014/main" id="{DCB1920D-8648-4E9A-B079-DBE743477EEE}"/>
              </a:ext>
            </a:extLst>
          </p:cNvPr>
          <p:cNvSpPr/>
          <p:nvPr/>
        </p:nvSpPr>
        <p:spPr>
          <a:xfrm>
            <a:off x="4083243" y="4200949"/>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4" name="椭圆 113">
            <a:extLst>
              <a:ext uri="{FF2B5EF4-FFF2-40B4-BE49-F238E27FC236}">
                <a16:creationId xmlns:a16="http://schemas.microsoft.com/office/drawing/2014/main" id="{051ADC6A-7954-4E40-9A35-01142FD291A4}"/>
              </a:ext>
            </a:extLst>
          </p:cNvPr>
          <p:cNvSpPr/>
          <p:nvPr/>
        </p:nvSpPr>
        <p:spPr>
          <a:xfrm>
            <a:off x="8737381" y="4376137"/>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5" name="椭圆 114">
            <a:extLst>
              <a:ext uri="{FF2B5EF4-FFF2-40B4-BE49-F238E27FC236}">
                <a16:creationId xmlns:a16="http://schemas.microsoft.com/office/drawing/2014/main" id="{5F8EA79F-BBC4-465F-8584-D23B067CD3AA}"/>
              </a:ext>
            </a:extLst>
          </p:cNvPr>
          <p:cNvSpPr/>
          <p:nvPr/>
        </p:nvSpPr>
        <p:spPr>
          <a:xfrm>
            <a:off x="5133896" y="4247089"/>
            <a:ext cx="333898" cy="333898"/>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6" name="椭圆 115">
            <a:extLst>
              <a:ext uri="{FF2B5EF4-FFF2-40B4-BE49-F238E27FC236}">
                <a16:creationId xmlns:a16="http://schemas.microsoft.com/office/drawing/2014/main" id="{68112AB9-BC83-4391-8651-76CF515EBE04}"/>
              </a:ext>
            </a:extLst>
          </p:cNvPr>
          <p:cNvSpPr/>
          <p:nvPr/>
        </p:nvSpPr>
        <p:spPr>
          <a:xfrm>
            <a:off x="8968957" y="4202555"/>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7" name="椭圆 116">
            <a:extLst>
              <a:ext uri="{FF2B5EF4-FFF2-40B4-BE49-F238E27FC236}">
                <a16:creationId xmlns:a16="http://schemas.microsoft.com/office/drawing/2014/main" id="{292468F9-CFD9-4190-89C4-41D64A66762E}"/>
              </a:ext>
            </a:extLst>
          </p:cNvPr>
          <p:cNvSpPr/>
          <p:nvPr/>
        </p:nvSpPr>
        <p:spPr>
          <a:xfrm>
            <a:off x="5535480" y="4213293"/>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8" name="椭圆 117">
            <a:extLst>
              <a:ext uri="{FF2B5EF4-FFF2-40B4-BE49-F238E27FC236}">
                <a16:creationId xmlns:a16="http://schemas.microsoft.com/office/drawing/2014/main" id="{8272337A-BEB5-48AE-B779-FA47A886817E}"/>
              </a:ext>
            </a:extLst>
          </p:cNvPr>
          <p:cNvSpPr/>
          <p:nvPr/>
        </p:nvSpPr>
        <p:spPr>
          <a:xfrm>
            <a:off x="9812533" y="4278799"/>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19" name="椭圆 118">
            <a:extLst>
              <a:ext uri="{FF2B5EF4-FFF2-40B4-BE49-F238E27FC236}">
                <a16:creationId xmlns:a16="http://schemas.microsoft.com/office/drawing/2014/main" id="{A4CD7318-9C71-470C-B16A-1300602DD25F}"/>
              </a:ext>
            </a:extLst>
          </p:cNvPr>
          <p:cNvSpPr/>
          <p:nvPr/>
        </p:nvSpPr>
        <p:spPr>
          <a:xfrm>
            <a:off x="7867439" y="3959246"/>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0" name="椭圆 119">
            <a:extLst>
              <a:ext uri="{FF2B5EF4-FFF2-40B4-BE49-F238E27FC236}">
                <a16:creationId xmlns:a16="http://schemas.microsoft.com/office/drawing/2014/main" id="{10512C1B-BB70-455A-94D6-13DE9F203449}"/>
              </a:ext>
            </a:extLst>
          </p:cNvPr>
          <p:cNvSpPr/>
          <p:nvPr/>
        </p:nvSpPr>
        <p:spPr>
          <a:xfrm>
            <a:off x="2760894" y="4376515"/>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1" name="椭圆 120">
            <a:extLst>
              <a:ext uri="{FF2B5EF4-FFF2-40B4-BE49-F238E27FC236}">
                <a16:creationId xmlns:a16="http://schemas.microsoft.com/office/drawing/2014/main" id="{DDAECD45-44E6-4216-AD72-934649AEC4F7}"/>
              </a:ext>
            </a:extLst>
          </p:cNvPr>
          <p:cNvSpPr/>
          <p:nvPr/>
        </p:nvSpPr>
        <p:spPr>
          <a:xfrm>
            <a:off x="6008487" y="4007371"/>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2" name="椭圆 121">
            <a:extLst>
              <a:ext uri="{FF2B5EF4-FFF2-40B4-BE49-F238E27FC236}">
                <a16:creationId xmlns:a16="http://schemas.microsoft.com/office/drawing/2014/main" id="{3D80C8A9-754E-498E-91FC-0C6886B2F02E}"/>
              </a:ext>
            </a:extLst>
          </p:cNvPr>
          <p:cNvSpPr/>
          <p:nvPr/>
        </p:nvSpPr>
        <p:spPr>
          <a:xfrm>
            <a:off x="4274936" y="4129817"/>
            <a:ext cx="429482" cy="42948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3" name="椭圆 122">
            <a:extLst>
              <a:ext uri="{FF2B5EF4-FFF2-40B4-BE49-F238E27FC236}">
                <a16:creationId xmlns:a16="http://schemas.microsoft.com/office/drawing/2014/main" id="{9B83284D-F7E0-4728-B2D7-2D0B137AFAE2}"/>
              </a:ext>
            </a:extLst>
          </p:cNvPr>
          <p:cNvSpPr/>
          <p:nvPr/>
        </p:nvSpPr>
        <p:spPr>
          <a:xfrm>
            <a:off x="6767864" y="4200124"/>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4" name="椭圆 123">
            <a:extLst>
              <a:ext uri="{FF2B5EF4-FFF2-40B4-BE49-F238E27FC236}">
                <a16:creationId xmlns:a16="http://schemas.microsoft.com/office/drawing/2014/main" id="{2B2D7753-BF6C-4413-9DE4-E0B783F77441}"/>
              </a:ext>
            </a:extLst>
          </p:cNvPr>
          <p:cNvSpPr/>
          <p:nvPr/>
        </p:nvSpPr>
        <p:spPr>
          <a:xfrm>
            <a:off x="1609713" y="4204568"/>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5" name="椭圆 124">
            <a:extLst>
              <a:ext uri="{FF2B5EF4-FFF2-40B4-BE49-F238E27FC236}">
                <a16:creationId xmlns:a16="http://schemas.microsoft.com/office/drawing/2014/main" id="{22AFAB91-50B4-4E71-8767-FDE6701601FA}"/>
              </a:ext>
            </a:extLst>
          </p:cNvPr>
          <p:cNvSpPr/>
          <p:nvPr/>
        </p:nvSpPr>
        <p:spPr>
          <a:xfrm>
            <a:off x="1229480" y="4379523"/>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6" name="椭圆 125">
            <a:extLst>
              <a:ext uri="{FF2B5EF4-FFF2-40B4-BE49-F238E27FC236}">
                <a16:creationId xmlns:a16="http://schemas.microsoft.com/office/drawing/2014/main" id="{400698FC-33F7-48EF-927A-B44A5E5196B8}"/>
              </a:ext>
            </a:extLst>
          </p:cNvPr>
          <p:cNvSpPr/>
          <p:nvPr/>
        </p:nvSpPr>
        <p:spPr>
          <a:xfrm>
            <a:off x="3696765" y="3960237"/>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7" name="椭圆 126">
            <a:extLst>
              <a:ext uri="{FF2B5EF4-FFF2-40B4-BE49-F238E27FC236}">
                <a16:creationId xmlns:a16="http://schemas.microsoft.com/office/drawing/2014/main" id="{C595F8E3-CBB2-4589-A1FD-BC3B2C409EF0}"/>
              </a:ext>
            </a:extLst>
          </p:cNvPr>
          <p:cNvSpPr/>
          <p:nvPr/>
        </p:nvSpPr>
        <p:spPr>
          <a:xfrm>
            <a:off x="2254669" y="4275311"/>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8" name="椭圆 127">
            <a:extLst>
              <a:ext uri="{FF2B5EF4-FFF2-40B4-BE49-F238E27FC236}">
                <a16:creationId xmlns:a16="http://schemas.microsoft.com/office/drawing/2014/main" id="{237E0CCE-FAF4-4293-9CBD-8A9909C8B5FA}"/>
              </a:ext>
            </a:extLst>
          </p:cNvPr>
          <p:cNvSpPr/>
          <p:nvPr/>
        </p:nvSpPr>
        <p:spPr>
          <a:xfrm>
            <a:off x="8257723" y="4016962"/>
            <a:ext cx="183162" cy="183162"/>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9" name="椭圆 128">
            <a:extLst>
              <a:ext uri="{FF2B5EF4-FFF2-40B4-BE49-F238E27FC236}">
                <a16:creationId xmlns:a16="http://schemas.microsoft.com/office/drawing/2014/main" id="{B176145C-5AFC-4425-BA67-51BDA82D6589}"/>
              </a:ext>
            </a:extLst>
          </p:cNvPr>
          <p:cNvSpPr/>
          <p:nvPr/>
        </p:nvSpPr>
        <p:spPr>
          <a:xfrm>
            <a:off x="10306763" y="4192178"/>
            <a:ext cx="366324" cy="366324"/>
          </a:xfrm>
          <a:prstGeom prst="ellipse">
            <a:avLst/>
          </a:prstGeom>
          <a:solidFill>
            <a:srgbClr val="FFA74A"/>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707" b="0" i="0" u="none" strike="noStrike" kern="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45" name="TextBox 44"/>
          <p:cNvSpPr txBox="1"/>
          <p:nvPr/>
        </p:nvSpPr>
        <p:spPr>
          <a:xfrm>
            <a:off x="1037008" y="341739"/>
            <a:ext cx="9551371" cy="830997"/>
          </a:xfrm>
          <a:prstGeom prst="rect">
            <a:avLst/>
          </a:prstGeom>
          <a:noFill/>
        </p:spPr>
        <p:txBody>
          <a:bodyPr wrap="square" rtlCol="0">
            <a:spAutoFit/>
          </a:bodyPr>
          <a:lstStyle/>
          <a:p>
            <a:pPr marL="457200" indent="-457200">
              <a:buAutoNum type="arabicPeriod" startAt="2"/>
            </a:pPr>
            <a:r>
              <a:rPr lang="en-US" sz="2400" dirty="0">
                <a:latin typeface="Times New Roman" panose="02020603050405020304" pitchFamily="18" charset="0"/>
                <a:cs typeface="Times New Roman" panose="02020603050405020304" pitchFamily="18" charset="0"/>
              </a:rPr>
              <a:t>Đ</a:t>
            </a:r>
            <a:r>
              <a:rPr lang="vi-VN" sz="2400" dirty="0" smtClean="0">
                <a:latin typeface="Times New Roman" panose="02020603050405020304" pitchFamily="18" charset="0"/>
                <a:cs typeface="Times New Roman" panose="02020603050405020304" pitchFamily="18" charset="0"/>
              </a:rPr>
              <a:t>ọ</a:t>
            </a: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lời mở đầu giới thiệu </a:t>
            </a:r>
            <a:r>
              <a:rPr lang="vi-VN" sz="2400" i="1" dirty="0">
                <a:latin typeface="Times New Roman" panose="02020603050405020304" pitchFamily="18" charset="0"/>
                <a:cs typeface="Times New Roman" panose="02020603050405020304" pitchFamily="18" charset="0"/>
              </a:rPr>
              <a:t>nhân vật, cảnh trí, thời gian </a:t>
            </a:r>
            <a:r>
              <a:rPr lang="vi-VN" sz="2400" dirty="0">
                <a:latin typeface="Times New Roman" panose="02020603050405020304" pitchFamily="18" charset="0"/>
                <a:cs typeface="Times New Roman" panose="02020603050405020304" pitchFamily="18" charset="0"/>
              </a:rPr>
              <a:t>của vở kịch và trả lời câu hỏi: Chú cán bộ gặp nguy hiểm như thế nào?</a:t>
            </a:r>
            <a:endParaRPr lang="en-US" sz="2400" dirty="0">
              <a:latin typeface="Times New Roman" panose="02020603050405020304" pitchFamily="18" charset="0"/>
              <a:cs typeface="Times New Roman" panose="02020603050405020304" pitchFamily="18" charset="0"/>
            </a:endParaRPr>
          </a:p>
        </p:txBody>
      </p:sp>
      <p:sp>
        <p:nvSpPr>
          <p:cNvPr id="47" name="Rectangle 46"/>
          <p:cNvSpPr/>
          <p:nvPr/>
        </p:nvSpPr>
        <p:spPr>
          <a:xfrm>
            <a:off x="820088" y="1311478"/>
            <a:ext cx="10940913" cy="3668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b="1" dirty="0">
                <a:solidFill>
                  <a:schemeClr val="tx1"/>
                </a:solidFill>
                <a:latin typeface="Times New Roman" panose="02020603050405020304" pitchFamily="18" charset="0"/>
                <a:cs typeface="Times New Roman" panose="02020603050405020304" pitchFamily="18" charset="0"/>
              </a:rPr>
              <a:t>Nhân vật</a:t>
            </a:r>
            <a:r>
              <a:rPr lang="vi-VN" sz="2200" dirty="0">
                <a:solidFill>
                  <a:schemeClr val="tx1"/>
                </a:solidFill>
                <a:latin typeface="Times New Roman" panose="02020603050405020304" pitchFamily="18" charset="0"/>
                <a:cs typeface="Times New Roman" panose="02020603050405020304" pitchFamily="18" charset="0"/>
              </a:rPr>
              <a:t>: Dì Năm - 29 tuổi</a:t>
            </a:r>
          </a:p>
          <a:p>
            <a:r>
              <a:rPr lang="vi-VN" sz="2200" dirty="0">
                <a:solidFill>
                  <a:schemeClr val="tx1"/>
                </a:solidFill>
                <a:latin typeface="Times New Roman" panose="02020603050405020304" pitchFamily="18" charset="0"/>
                <a:cs typeface="Times New Roman" panose="02020603050405020304" pitchFamily="18" charset="0"/>
              </a:rPr>
              <a:t>                 An -12 tuổi, con trai dì Năm</a:t>
            </a:r>
          </a:p>
          <a:p>
            <a:r>
              <a:rPr lang="vi-VN" sz="2200" dirty="0">
                <a:solidFill>
                  <a:schemeClr val="tx1"/>
                </a:solidFill>
                <a:latin typeface="Times New Roman" panose="02020603050405020304" pitchFamily="18" charset="0"/>
                <a:cs typeface="Times New Roman" panose="02020603050405020304" pitchFamily="18" charset="0"/>
              </a:rPr>
              <a:t>                 Lính</a:t>
            </a:r>
          </a:p>
          <a:p>
            <a:r>
              <a:rPr lang="vi-VN" sz="2200" dirty="0">
                <a:solidFill>
                  <a:schemeClr val="tx1"/>
                </a:solidFill>
                <a:latin typeface="Times New Roman" panose="02020603050405020304" pitchFamily="18" charset="0"/>
                <a:cs typeface="Times New Roman" panose="02020603050405020304" pitchFamily="18" charset="0"/>
              </a:rPr>
              <a:t>                 Cai</a:t>
            </a:r>
          </a:p>
          <a:p>
            <a:r>
              <a:rPr lang="vi-VN" sz="2200" b="1" dirty="0">
                <a:solidFill>
                  <a:schemeClr val="tx1"/>
                </a:solidFill>
                <a:latin typeface="Times New Roman" panose="02020603050405020304" pitchFamily="18" charset="0"/>
                <a:cs typeface="Times New Roman" panose="02020603050405020304" pitchFamily="18" charset="0"/>
              </a:rPr>
              <a:t>Cảnh trí</a:t>
            </a:r>
            <a:r>
              <a:rPr lang="vi-VN" sz="2200" dirty="0">
                <a:solidFill>
                  <a:schemeClr val="tx1"/>
                </a:solidFill>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2200" b="1" dirty="0">
                <a:solidFill>
                  <a:schemeClr val="tx1"/>
                </a:solidFill>
                <a:latin typeface="Times New Roman" panose="02020603050405020304" pitchFamily="18" charset="0"/>
                <a:cs typeface="Times New Roman" panose="02020603050405020304" pitchFamily="18" charset="0"/>
              </a:rPr>
              <a:t>Thời gian</a:t>
            </a:r>
            <a:r>
              <a:rPr lang="vi-VN" sz="2200" dirty="0">
                <a:solidFill>
                  <a:schemeClr val="tx1"/>
                </a:solidFill>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endParaRPr lang="en-US" sz="2200" dirty="0">
              <a:solidFill>
                <a:schemeClr val="tx1"/>
              </a:solidFill>
            </a:endParaRPr>
          </a:p>
        </p:txBody>
      </p:sp>
      <p:pic>
        <p:nvPicPr>
          <p:cNvPr id="48" name="图片 5">
            <a:extLst>
              <a:ext uri="{FF2B5EF4-FFF2-40B4-BE49-F238E27FC236}">
                <a16:creationId xmlns:a16="http://schemas.microsoft.com/office/drawing/2014/main" id="{75386B91-93C7-4B5E-B70E-3FDC07B65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8" y="4580987"/>
            <a:ext cx="9077741" cy="2277013"/>
          </a:xfrm>
          <a:prstGeom prst="rect">
            <a:avLst/>
          </a:prstGeom>
        </p:spPr>
      </p:pic>
      <p:sp>
        <p:nvSpPr>
          <p:cNvPr id="51" name="TextBox 50"/>
          <p:cNvSpPr txBox="1"/>
          <p:nvPr/>
        </p:nvSpPr>
        <p:spPr>
          <a:xfrm>
            <a:off x="1351163" y="5042118"/>
            <a:ext cx="6271824" cy="1815882"/>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Chú cán bộ bị giặc rượt đuổi bắt, hết đường, chú phải chạy vào nhà dì Năm khi hai mẹ con dì đang ăn cơm.</a:t>
            </a: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1495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14:bounceEnd="40000">
                                          <p:cBhvr additive="base">
                                            <p:cTn id="7" dur="50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9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95"/>
                                            </p:tgtEl>
                                            <p:attrNameLst>
                                              <p:attrName>style.visibility</p:attrName>
                                            </p:attrNameLst>
                                          </p:cBhvr>
                                          <p:to>
                                            <p:strVal val="visible"/>
                                          </p:to>
                                        </p:set>
                                        <p:anim calcmode="lin" valueType="num" p14:bounceEnd="40000">
                                          <p:cBhvr additive="base">
                                            <p:cTn id="11" dur="500" fill="hold"/>
                                            <p:tgtEl>
                                              <p:spTgt spid="9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95"/>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500"/>
                                            <p:tgtEl>
                                              <p:spTgt spid="104"/>
                                            </p:tgtEl>
                                            <p:attrNameLst>
                                              <p:attrName>ppt_x</p:attrName>
                                            </p:attrNameLst>
                                          </p:cBhvr>
                                          <p:tavLst>
                                            <p:tav tm="0">
                                              <p:val>
                                                <p:strVal val="#ppt_x-#ppt_w*1.125000"/>
                                              </p:val>
                                            </p:tav>
                                            <p:tav tm="100000">
                                              <p:val>
                                                <p:strVal val="#ppt_x"/>
                                              </p:val>
                                            </p:tav>
                                          </p:tavLst>
                                        </p:anim>
                                        <p:animEffect transition="in" filter="wipe(right)">
                                          <p:cBhvr>
                                            <p:cTn id="16" dur="500"/>
                                            <p:tgtEl>
                                              <p:spTgt spid="104"/>
                                            </p:tgtEl>
                                          </p:cBhvr>
                                        </p:animEffect>
                                      </p:childTnLst>
                                    </p:cTn>
                                  </p:par>
                                  <p:par>
                                    <p:cTn id="17" presetID="2" presetClass="entr" presetSubtype="2" fill="hold" nodeType="withEffect" p14:presetBounceEnd="40000">
                                      <p:stCondLst>
                                        <p:cond delay="600"/>
                                      </p:stCondLst>
                                      <p:childTnLst>
                                        <p:set>
                                          <p:cBhvr>
                                            <p:cTn id="18" dur="1" fill="hold">
                                              <p:stCondLst>
                                                <p:cond delay="0"/>
                                              </p:stCondLst>
                                            </p:cTn>
                                            <p:tgtEl>
                                              <p:spTgt spid="98"/>
                                            </p:tgtEl>
                                            <p:attrNameLst>
                                              <p:attrName>style.visibility</p:attrName>
                                            </p:attrNameLst>
                                          </p:cBhvr>
                                          <p:to>
                                            <p:strVal val="visible"/>
                                          </p:to>
                                        </p:set>
                                        <p:anim calcmode="lin" valueType="num" p14:bounceEnd="40000">
                                          <p:cBhvr additive="base">
                                            <p:cTn id="19" dur="500" fill="hold"/>
                                            <p:tgtEl>
                                              <p:spTgt spid="98"/>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98"/>
                                            </p:tgtEl>
                                            <p:attrNameLst>
                                              <p:attrName>ppt_y</p:attrName>
                                            </p:attrNameLst>
                                          </p:cBhvr>
                                          <p:tavLst>
                                            <p:tav tm="0">
                                              <p:val>
                                                <p:strVal val="#ppt_y"/>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500"/>
                                            <p:tgtEl>
                                              <p:spTgt spid="105"/>
                                            </p:tgtEl>
                                            <p:attrNameLst>
                                              <p:attrName>ppt_x</p:attrName>
                                            </p:attrNameLst>
                                          </p:cBhvr>
                                          <p:tavLst>
                                            <p:tav tm="0">
                                              <p:val>
                                                <p:strVal val="#ppt_x-#ppt_w*1.125000"/>
                                              </p:val>
                                            </p:tav>
                                            <p:tav tm="100000">
                                              <p:val>
                                                <p:strVal val="#ppt_x"/>
                                              </p:val>
                                            </p:tav>
                                          </p:tavLst>
                                        </p:anim>
                                        <p:animEffect transition="in" filter="wipe(right)">
                                          <p:cBhvr>
                                            <p:cTn id="24" dur="500"/>
                                            <p:tgtEl>
                                              <p:spTgt spid="105"/>
                                            </p:tgtEl>
                                          </p:cBhvr>
                                        </p:animEffect>
                                      </p:childTnLst>
                                    </p:cTn>
                                  </p:par>
                                  <p:par>
                                    <p:cTn id="25" presetID="2" presetClass="entr" presetSubtype="2" fill="hold" nodeType="withEffect" p14:presetBounceEnd="40000">
                                      <p:stCondLst>
                                        <p:cond delay="900"/>
                                      </p:stCondLst>
                                      <p:childTnLst>
                                        <p:set>
                                          <p:cBhvr>
                                            <p:cTn id="26" dur="1" fill="hold">
                                              <p:stCondLst>
                                                <p:cond delay="0"/>
                                              </p:stCondLst>
                                            </p:cTn>
                                            <p:tgtEl>
                                              <p:spTgt spid="101"/>
                                            </p:tgtEl>
                                            <p:attrNameLst>
                                              <p:attrName>style.visibility</p:attrName>
                                            </p:attrNameLst>
                                          </p:cBhvr>
                                          <p:to>
                                            <p:strVal val="visible"/>
                                          </p:to>
                                        </p:set>
                                        <p:anim calcmode="lin" valueType="num" p14:bounceEnd="40000">
                                          <p:cBhvr additive="base">
                                            <p:cTn id="27" dur="500" fill="hold"/>
                                            <p:tgtEl>
                                              <p:spTgt spid="101"/>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101"/>
                                            </p:tgtEl>
                                            <p:attrNameLst>
                                              <p:attrName>ppt_y</p:attrName>
                                            </p:attrNameLst>
                                          </p:cBhvr>
                                          <p:tavLst>
                                            <p:tav tm="0">
                                              <p:val>
                                                <p:strVal val="#ppt_y"/>
                                              </p:val>
                                            </p:tav>
                                            <p:tav tm="100000">
                                              <p:val>
                                                <p:strVal val="#ppt_y"/>
                                              </p:val>
                                            </p:tav>
                                          </p:tavLst>
                                        </p:anim>
                                      </p:childTnLst>
                                    </p:cTn>
                                  </p:par>
                                  <p:par>
                                    <p:cTn id="29" presetID="12" presetClass="entr" presetSubtype="8" fill="hold" grpId="0" nodeType="withEffect">
                                      <p:stCondLst>
                                        <p:cond delay="900"/>
                                      </p:stCondLst>
                                      <p:childTnLst>
                                        <p:set>
                                          <p:cBhvr>
                                            <p:cTn id="30" dur="1" fill="hold">
                                              <p:stCondLst>
                                                <p:cond delay="0"/>
                                              </p:stCondLst>
                                            </p:cTn>
                                            <p:tgtEl>
                                              <p:spTgt spid="106"/>
                                            </p:tgtEl>
                                            <p:attrNameLst>
                                              <p:attrName>style.visibility</p:attrName>
                                            </p:attrNameLst>
                                          </p:cBhvr>
                                          <p:to>
                                            <p:strVal val="visible"/>
                                          </p:to>
                                        </p:set>
                                        <p:anim calcmode="lin" valueType="num">
                                          <p:cBhvr additive="base">
                                            <p:cTn id="31" dur="500"/>
                                            <p:tgtEl>
                                              <p:spTgt spid="106"/>
                                            </p:tgtEl>
                                            <p:attrNameLst>
                                              <p:attrName>ppt_x</p:attrName>
                                            </p:attrNameLst>
                                          </p:cBhvr>
                                          <p:tavLst>
                                            <p:tav tm="0">
                                              <p:val>
                                                <p:strVal val="#ppt_x-#ppt_w*1.125000"/>
                                              </p:val>
                                            </p:tav>
                                            <p:tav tm="100000">
                                              <p:val>
                                                <p:strVal val="#ppt_x"/>
                                              </p:val>
                                            </p:tav>
                                          </p:tavLst>
                                        </p:anim>
                                        <p:animEffect transition="in" filter="wipe(right)">
                                          <p:cBhvr>
                                            <p:cTn id="32" dur="500"/>
                                            <p:tgtEl>
                                              <p:spTgt spid="106"/>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107"/>
                                            </p:tgtEl>
                                            <p:attrNameLst>
                                              <p:attrName>style.visibility</p:attrName>
                                            </p:attrNameLst>
                                          </p:cBhvr>
                                          <p:to>
                                            <p:strVal val="visible"/>
                                          </p:to>
                                        </p:set>
                                        <p:anim calcmode="lin" valueType="num">
                                          <p:cBhvr additive="base">
                                            <p:cTn id="35" dur="500"/>
                                            <p:tgtEl>
                                              <p:spTgt spid="107"/>
                                            </p:tgtEl>
                                            <p:attrNameLst>
                                              <p:attrName>ppt_x</p:attrName>
                                            </p:attrNameLst>
                                          </p:cBhvr>
                                          <p:tavLst>
                                            <p:tav tm="0">
                                              <p:val>
                                                <p:strVal val="#ppt_x-#ppt_w*1.125000"/>
                                              </p:val>
                                            </p:tav>
                                            <p:tav tm="100000">
                                              <p:val>
                                                <p:strVal val="#ppt_x"/>
                                              </p:val>
                                            </p:tav>
                                          </p:tavLst>
                                        </p:anim>
                                        <p:animEffect transition="in" filter="wipe(right)">
                                          <p:cBhvr>
                                            <p:cTn id="36" dur="500"/>
                                            <p:tgtEl>
                                              <p:spTgt spid="107"/>
                                            </p:tgtEl>
                                          </p:cBhvr>
                                        </p:animEffect>
                                      </p:childTnLst>
                                    </p:cTn>
                                  </p:par>
                                </p:childTnLst>
                              </p:cTn>
                            </p:par>
                            <p:par>
                              <p:cTn id="37" fill="hold">
                                <p:stCondLst>
                                  <p:cond delay="1700"/>
                                </p:stCondLst>
                                <p:childTnLst>
                                  <p:par>
                                    <p:cTn id="38" presetID="53" presetClass="entr" presetSubtype="16" fill="hold" grpId="0" nodeType="afterEffect">
                                      <p:stCondLst>
                                        <p:cond delay="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fltVal val="0"/>
                                              </p:val>
                                            </p:tav>
                                            <p:tav tm="100000">
                                              <p:val>
                                                <p:strVal val="#ppt_w"/>
                                              </p:val>
                                            </p:tav>
                                          </p:tavLst>
                                        </p:anim>
                                        <p:anim calcmode="lin" valueType="num">
                                          <p:cBhvr>
                                            <p:cTn id="41" dur="500" fill="hold"/>
                                            <p:tgtEl>
                                              <p:spTgt spid="108"/>
                                            </p:tgtEl>
                                            <p:attrNameLst>
                                              <p:attrName>ppt_h</p:attrName>
                                            </p:attrNameLst>
                                          </p:cBhvr>
                                          <p:tavLst>
                                            <p:tav tm="0">
                                              <p:val>
                                                <p:fltVal val="0"/>
                                              </p:val>
                                            </p:tav>
                                            <p:tav tm="100000">
                                              <p:val>
                                                <p:strVal val="#ppt_h"/>
                                              </p:val>
                                            </p:tav>
                                          </p:tavLst>
                                        </p:anim>
                                        <p:animEffect transition="in" filter="fade">
                                          <p:cBhvr>
                                            <p:cTn id="42" dur="500"/>
                                            <p:tgtEl>
                                              <p:spTgt spid="108"/>
                                            </p:tgtEl>
                                          </p:cBhvr>
                                        </p:animEffect>
                                      </p:childTnLst>
                                    </p:cTn>
                                  </p:par>
                                  <p:par>
                                    <p:cTn id="43" presetID="53" presetClass="entr" presetSubtype="16" fill="hold" grpId="0" nodeType="withEffect">
                                      <p:stCondLst>
                                        <p:cond delay="400"/>
                                      </p:stCondLst>
                                      <p:childTnLst>
                                        <p:set>
                                          <p:cBhvr>
                                            <p:cTn id="44" dur="1" fill="hold">
                                              <p:stCondLst>
                                                <p:cond delay="0"/>
                                              </p:stCondLst>
                                            </p:cTn>
                                            <p:tgtEl>
                                              <p:spTgt spid="109"/>
                                            </p:tgtEl>
                                            <p:attrNameLst>
                                              <p:attrName>style.visibility</p:attrName>
                                            </p:attrNameLst>
                                          </p:cBhvr>
                                          <p:to>
                                            <p:strVal val="visible"/>
                                          </p:to>
                                        </p:set>
                                        <p:anim calcmode="lin" valueType="num">
                                          <p:cBhvr>
                                            <p:cTn id="45" dur="500" fill="hold"/>
                                            <p:tgtEl>
                                              <p:spTgt spid="109"/>
                                            </p:tgtEl>
                                            <p:attrNameLst>
                                              <p:attrName>ppt_w</p:attrName>
                                            </p:attrNameLst>
                                          </p:cBhvr>
                                          <p:tavLst>
                                            <p:tav tm="0">
                                              <p:val>
                                                <p:fltVal val="0"/>
                                              </p:val>
                                            </p:tav>
                                            <p:tav tm="100000">
                                              <p:val>
                                                <p:strVal val="#ppt_w"/>
                                              </p:val>
                                            </p:tav>
                                          </p:tavLst>
                                        </p:anim>
                                        <p:anim calcmode="lin" valueType="num">
                                          <p:cBhvr>
                                            <p:cTn id="46" dur="500" fill="hold"/>
                                            <p:tgtEl>
                                              <p:spTgt spid="109"/>
                                            </p:tgtEl>
                                            <p:attrNameLst>
                                              <p:attrName>ppt_h</p:attrName>
                                            </p:attrNameLst>
                                          </p:cBhvr>
                                          <p:tavLst>
                                            <p:tav tm="0">
                                              <p:val>
                                                <p:fltVal val="0"/>
                                              </p:val>
                                            </p:tav>
                                            <p:tav tm="100000">
                                              <p:val>
                                                <p:strVal val="#ppt_h"/>
                                              </p:val>
                                            </p:tav>
                                          </p:tavLst>
                                        </p:anim>
                                        <p:animEffect transition="in" filter="fade">
                                          <p:cBhvr>
                                            <p:cTn id="47" dur="500"/>
                                            <p:tgtEl>
                                              <p:spTgt spid="109"/>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110"/>
                                            </p:tgtEl>
                                            <p:attrNameLst>
                                              <p:attrName>style.visibility</p:attrName>
                                            </p:attrNameLst>
                                          </p:cBhvr>
                                          <p:to>
                                            <p:strVal val="visible"/>
                                          </p:to>
                                        </p:set>
                                        <p:anim calcmode="lin" valueType="num">
                                          <p:cBhvr>
                                            <p:cTn id="50" dur="500" fill="hold"/>
                                            <p:tgtEl>
                                              <p:spTgt spid="110"/>
                                            </p:tgtEl>
                                            <p:attrNameLst>
                                              <p:attrName>ppt_w</p:attrName>
                                            </p:attrNameLst>
                                          </p:cBhvr>
                                          <p:tavLst>
                                            <p:tav tm="0">
                                              <p:val>
                                                <p:fltVal val="0"/>
                                              </p:val>
                                            </p:tav>
                                            <p:tav tm="100000">
                                              <p:val>
                                                <p:strVal val="#ppt_w"/>
                                              </p:val>
                                            </p:tav>
                                          </p:tavLst>
                                        </p:anim>
                                        <p:anim calcmode="lin" valueType="num">
                                          <p:cBhvr>
                                            <p:cTn id="51" dur="500" fill="hold"/>
                                            <p:tgtEl>
                                              <p:spTgt spid="110"/>
                                            </p:tgtEl>
                                            <p:attrNameLst>
                                              <p:attrName>ppt_h</p:attrName>
                                            </p:attrNameLst>
                                          </p:cBhvr>
                                          <p:tavLst>
                                            <p:tav tm="0">
                                              <p:val>
                                                <p:fltVal val="0"/>
                                              </p:val>
                                            </p:tav>
                                            <p:tav tm="100000">
                                              <p:val>
                                                <p:strVal val="#ppt_h"/>
                                              </p:val>
                                            </p:tav>
                                          </p:tavLst>
                                        </p:anim>
                                        <p:animEffect transition="in" filter="fade">
                                          <p:cBhvr>
                                            <p:cTn id="52" dur="500"/>
                                            <p:tgtEl>
                                              <p:spTgt spid="1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anim calcmode="lin" valueType="num">
                                          <p:cBhvr>
                                            <p:cTn id="55" dur="500" fill="hold"/>
                                            <p:tgtEl>
                                              <p:spTgt spid="111"/>
                                            </p:tgtEl>
                                            <p:attrNameLst>
                                              <p:attrName>ppt_w</p:attrName>
                                            </p:attrNameLst>
                                          </p:cBhvr>
                                          <p:tavLst>
                                            <p:tav tm="0">
                                              <p:val>
                                                <p:fltVal val="0"/>
                                              </p:val>
                                            </p:tav>
                                            <p:tav tm="100000">
                                              <p:val>
                                                <p:strVal val="#ppt_w"/>
                                              </p:val>
                                            </p:tav>
                                          </p:tavLst>
                                        </p:anim>
                                        <p:anim calcmode="lin" valueType="num">
                                          <p:cBhvr>
                                            <p:cTn id="56" dur="500" fill="hold"/>
                                            <p:tgtEl>
                                              <p:spTgt spid="111"/>
                                            </p:tgtEl>
                                            <p:attrNameLst>
                                              <p:attrName>ppt_h</p:attrName>
                                            </p:attrNameLst>
                                          </p:cBhvr>
                                          <p:tavLst>
                                            <p:tav tm="0">
                                              <p:val>
                                                <p:fltVal val="0"/>
                                              </p:val>
                                            </p:tav>
                                            <p:tav tm="100000">
                                              <p:val>
                                                <p:strVal val="#ppt_h"/>
                                              </p:val>
                                            </p:tav>
                                          </p:tavLst>
                                        </p:anim>
                                        <p:animEffect transition="in" filter="fade">
                                          <p:cBhvr>
                                            <p:cTn id="57" dur="500"/>
                                            <p:tgtEl>
                                              <p:spTgt spid="111"/>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112"/>
                                            </p:tgtEl>
                                            <p:attrNameLst>
                                              <p:attrName>style.visibility</p:attrName>
                                            </p:attrNameLst>
                                          </p:cBhvr>
                                          <p:to>
                                            <p:strVal val="visible"/>
                                          </p:to>
                                        </p:set>
                                        <p:anim calcmode="lin" valueType="num">
                                          <p:cBhvr>
                                            <p:cTn id="60" dur="500" fill="hold"/>
                                            <p:tgtEl>
                                              <p:spTgt spid="112"/>
                                            </p:tgtEl>
                                            <p:attrNameLst>
                                              <p:attrName>ppt_w</p:attrName>
                                            </p:attrNameLst>
                                          </p:cBhvr>
                                          <p:tavLst>
                                            <p:tav tm="0">
                                              <p:val>
                                                <p:fltVal val="0"/>
                                              </p:val>
                                            </p:tav>
                                            <p:tav tm="100000">
                                              <p:val>
                                                <p:strVal val="#ppt_w"/>
                                              </p:val>
                                            </p:tav>
                                          </p:tavLst>
                                        </p:anim>
                                        <p:anim calcmode="lin" valueType="num">
                                          <p:cBhvr>
                                            <p:cTn id="61" dur="500" fill="hold"/>
                                            <p:tgtEl>
                                              <p:spTgt spid="112"/>
                                            </p:tgtEl>
                                            <p:attrNameLst>
                                              <p:attrName>ppt_h</p:attrName>
                                            </p:attrNameLst>
                                          </p:cBhvr>
                                          <p:tavLst>
                                            <p:tav tm="0">
                                              <p:val>
                                                <p:fltVal val="0"/>
                                              </p:val>
                                            </p:tav>
                                            <p:tav tm="100000">
                                              <p:val>
                                                <p:strVal val="#ppt_h"/>
                                              </p:val>
                                            </p:tav>
                                          </p:tavLst>
                                        </p:anim>
                                        <p:animEffect transition="in" filter="fade">
                                          <p:cBhvr>
                                            <p:cTn id="62" dur="500"/>
                                            <p:tgtEl>
                                              <p:spTgt spid="112"/>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113"/>
                                            </p:tgtEl>
                                            <p:attrNameLst>
                                              <p:attrName>style.visibility</p:attrName>
                                            </p:attrNameLst>
                                          </p:cBhvr>
                                          <p:to>
                                            <p:strVal val="visible"/>
                                          </p:to>
                                        </p:set>
                                        <p:anim calcmode="lin" valueType="num">
                                          <p:cBhvr>
                                            <p:cTn id="65" dur="500" fill="hold"/>
                                            <p:tgtEl>
                                              <p:spTgt spid="113"/>
                                            </p:tgtEl>
                                            <p:attrNameLst>
                                              <p:attrName>ppt_w</p:attrName>
                                            </p:attrNameLst>
                                          </p:cBhvr>
                                          <p:tavLst>
                                            <p:tav tm="0">
                                              <p:val>
                                                <p:fltVal val="0"/>
                                              </p:val>
                                            </p:tav>
                                            <p:tav tm="100000">
                                              <p:val>
                                                <p:strVal val="#ppt_w"/>
                                              </p:val>
                                            </p:tav>
                                          </p:tavLst>
                                        </p:anim>
                                        <p:anim calcmode="lin" valueType="num">
                                          <p:cBhvr>
                                            <p:cTn id="66" dur="500" fill="hold"/>
                                            <p:tgtEl>
                                              <p:spTgt spid="113"/>
                                            </p:tgtEl>
                                            <p:attrNameLst>
                                              <p:attrName>ppt_h</p:attrName>
                                            </p:attrNameLst>
                                          </p:cBhvr>
                                          <p:tavLst>
                                            <p:tav tm="0">
                                              <p:val>
                                                <p:fltVal val="0"/>
                                              </p:val>
                                            </p:tav>
                                            <p:tav tm="100000">
                                              <p:val>
                                                <p:strVal val="#ppt_h"/>
                                              </p:val>
                                            </p:tav>
                                          </p:tavLst>
                                        </p:anim>
                                        <p:animEffect transition="in" filter="fade">
                                          <p:cBhvr>
                                            <p:cTn id="67" dur="500"/>
                                            <p:tgtEl>
                                              <p:spTgt spid="113"/>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4"/>
                                            </p:tgtEl>
                                            <p:attrNameLst>
                                              <p:attrName>style.visibility</p:attrName>
                                            </p:attrNameLst>
                                          </p:cBhvr>
                                          <p:to>
                                            <p:strVal val="visible"/>
                                          </p:to>
                                        </p:set>
                                        <p:anim calcmode="lin" valueType="num">
                                          <p:cBhvr>
                                            <p:cTn id="70" dur="500" fill="hold"/>
                                            <p:tgtEl>
                                              <p:spTgt spid="114"/>
                                            </p:tgtEl>
                                            <p:attrNameLst>
                                              <p:attrName>ppt_w</p:attrName>
                                            </p:attrNameLst>
                                          </p:cBhvr>
                                          <p:tavLst>
                                            <p:tav tm="0">
                                              <p:val>
                                                <p:fltVal val="0"/>
                                              </p:val>
                                            </p:tav>
                                            <p:tav tm="100000">
                                              <p:val>
                                                <p:strVal val="#ppt_w"/>
                                              </p:val>
                                            </p:tav>
                                          </p:tavLst>
                                        </p:anim>
                                        <p:anim calcmode="lin" valueType="num">
                                          <p:cBhvr>
                                            <p:cTn id="71" dur="500" fill="hold"/>
                                            <p:tgtEl>
                                              <p:spTgt spid="114"/>
                                            </p:tgtEl>
                                            <p:attrNameLst>
                                              <p:attrName>ppt_h</p:attrName>
                                            </p:attrNameLst>
                                          </p:cBhvr>
                                          <p:tavLst>
                                            <p:tav tm="0">
                                              <p:val>
                                                <p:fltVal val="0"/>
                                              </p:val>
                                            </p:tav>
                                            <p:tav tm="100000">
                                              <p:val>
                                                <p:strVal val="#ppt_h"/>
                                              </p:val>
                                            </p:tav>
                                          </p:tavLst>
                                        </p:anim>
                                        <p:animEffect transition="in" filter="fade">
                                          <p:cBhvr>
                                            <p:cTn id="72" dur="500"/>
                                            <p:tgtEl>
                                              <p:spTgt spid="11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15"/>
                                            </p:tgtEl>
                                            <p:attrNameLst>
                                              <p:attrName>style.visibility</p:attrName>
                                            </p:attrNameLst>
                                          </p:cBhvr>
                                          <p:to>
                                            <p:strVal val="visible"/>
                                          </p:to>
                                        </p:set>
                                        <p:anim calcmode="lin" valueType="num">
                                          <p:cBhvr>
                                            <p:cTn id="75" dur="500" fill="hold"/>
                                            <p:tgtEl>
                                              <p:spTgt spid="115"/>
                                            </p:tgtEl>
                                            <p:attrNameLst>
                                              <p:attrName>ppt_w</p:attrName>
                                            </p:attrNameLst>
                                          </p:cBhvr>
                                          <p:tavLst>
                                            <p:tav tm="0">
                                              <p:val>
                                                <p:fltVal val="0"/>
                                              </p:val>
                                            </p:tav>
                                            <p:tav tm="100000">
                                              <p:val>
                                                <p:strVal val="#ppt_w"/>
                                              </p:val>
                                            </p:tav>
                                          </p:tavLst>
                                        </p:anim>
                                        <p:anim calcmode="lin" valueType="num">
                                          <p:cBhvr>
                                            <p:cTn id="76" dur="500" fill="hold"/>
                                            <p:tgtEl>
                                              <p:spTgt spid="115"/>
                                            </p:tgtEl>
                                            <p:attrNameLst>
                                              <p:attrName>ppt_h</p:attrName>
                                            </p:attrNameLst>
                                          </p:cBhvr>
                                          <p:tavLst>
                                            <p:tav tm="0">
                                              <p:val>
                                                <p:fltVal val="0"/>
                                              </p:val>
                                            </p:tav>
                                            <p:tav tm="100000">
                                              <p:val>
                                                <p:strVal val="#ppt_h"/>
                                              </p:val>
                                            </p:tav>
                                          </p:tavLst>
                                        </p:anim>
                                        <p:animEffect transition="in" filter="fade">
                                          <p:cBhvr>
                                            <p:cTn id="77" dur="500"/>
                                            <p:tgtEl>
                                              <p:spTgt spid="115"/>
                                            </p:tgtEl>
                                          </p:cBhvr>
                                        </p:animEffect>
                                      </p:childTnLst>
                                    </p:cTn>
                                  </p:par>
                                  <p:par>
                                    <p:cTn id="78" presetID="53" presetClass="entr" presetSubtype="16" fill="hold" grpId="0" nodeType="withEffect">
                                      <p:stCondLst>
                                        <p:cond delay="400"/>
                                      </p:stCondLst>
                                      <p:childTnLst>
                                        <p:set>
                                          <p:cBhvr>
                                            <p:cTn id="79" dur="1" fill="hold">
                                              <p:stCondLst>
                                                <p:cond delay="0"/>
                                              </p:stCondLst>
                                            </p:cTn>
                                            <p:tgtEl>
                                              <p:spTgt spid="116"/>
                                            </p:tgtEl>
                                            <p:attrNameLst>
                                              <p:attrName>style.visibility</p:attrName>
                                            </p:attrNameLst>
                                          </p:cBhvr>
                                          <p:to>
                                            <p:strVal val="visible"/>
                                          </p:to>
                                        </p:set>
                                        <p:anim calcmode="lin" valueType="num">
                                          <p:cBhvr>
                                            <p:cTn id="80" dur="500" fill="hold"/>
                                            <p:tgtEl>
                                              <p:spTgt spid="116"/>
                                            </p:tgtEl>
                                            <p:attrNameLst>
                                              <p:attrName>ppt_w</p:attrName>
                                            </p:attrNameLst>
                                          </p:cBhvr>
                                          <p:tavLst>
                                            <p:tav tm="0">
                                              <p:val>
                                                <p:fltVal val="0"/>
                                              </p:val>
                                            </p:tav>
                                            <p:tav tm="100000">
                                              <p:val>
                                                <p:strVal val="#ppt_w"/>
                                              </p:val>
                                            </p:tav>
                                          </p:tavLst>
                                        </p:anim>
                                        <p:anim calcmode="lin" valueType="num">
                                          <p:cBhvr>
                                            <p:cTn id="81" dur="500" fill="hold"/>
                                            <p:tgtEl>
                                              <p:spTgt spid="116"/>
                                            </p:tgtEl>
                                            <p:attrNameLst>
                                              <p:attrName>ppt_h</p:attrName>
                                            </p:attrNameLst>
                                          </p:cBhvr>
                                          <p:tavLst>
                                            <p:tav tm="0">
                                              <p:val>
                                                <p:fltVal val="0"/>
                                              </p:val>
                                            </p:tav>
                                            <p:tav tm="100000">
                                              <p:val>
                                                <p:strVal val="#ppt_h"/>
                                              </p:val>
                                            </p:tav>
                                          </p:tavLst>
                                        </p:anim>
                                        <p:animEffect transition="in" filter="fade">
                                          <p:cBhvr>
                                            <p:cTn id="82" dur="500"/>
                                            <p:tgtEl>
                                              <p:spTgt spid="116"/>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117"/>
                                            </p:tgtEl>
                                            <p:attrNameLst>
                                              <p:attrName>style.visibility</p:attrName>
                                            </p:attrNameLst>
                                          </p:cBhvr>
                                          <p:to>
                                            <p:strVal val="visible"/>
                                          </p:to>
                                        </p:set>
                                        <p:anim calcmode="lin" valueType="num">
                                          <p:cBhvr>
                                            <p:cTn id="85" dur="500" fill="hold"/>
                                            <p:tgtEl>
                                              <p:spTgt spid="117"/>
                                            </p:tgtEl>
                                            <p:attrNameLst>
                                              <p:attrName>ppt_w</p:attrName>
                                            </p:attrNameLst>
                                          </p:cBhvr>
                                          <p:tavLst>
                                            <p:tav tm="0">
                                              <p:val>
                                                <p:fltVal val="0"/>
                                              </p:val>
                                            </p:tav>
                                            <p:tav tm="100000">
                                              <p:val>
                                                <p:strVal val="#ppt_w"/>
                                              </p:val>
                                            </p:tav>
                                          </p:tavLst>
                                        </p:anim>
                                        <p:anim calcmode="lin" valueType="num">
                                          <p:cBhvr>
                                            <p:cTn id="86" dur="500" fill="hold"/>
                                            <p:tgtEl>
                                              <p:spTgt spid="117"/>
                                            </p:tgtEl>
                                            <p:attrNameLst>
                                              <p:attrName>ppt_h</p:attrName>
                                            </p:attrNameLst>
                                          </p:cBhvr>
                                          <p:tavLst>
                                            <p:tav tm="0">
                                              <p:val>
                                                <p:fltVal val="0"/>
                                              </p:val>
                                            </p:tav>
                                            <p:tav tm="100000">
                                              <p:val>
                                                <p:strVal val="#ppt_h"/>
                                              </p:val>
                                            </p:tav>
                                          </p:tavLst>
                                        </p:anim>
                                        <p:animEffect transition="in" filter="fade">
                                          <p:cBhvr>
                                            <p:cTn id="87" dur="500"/>
                                            <p:tgtEl>
                                              <p:spTgt spid="11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18"/>
                                            </p:tgtEl>
                                            <p:attrNameLst>
                                              <p:attrName>style.visibility</p:attrName>
                                            </p:attrNameLst>
                                          </p:cBhvr>
                                          <p:to>
                                            <p:strVal val="visible"/>
                                          </p:to>
                                        </p:set>
                                        <p:anim calcmode="lin" valueType="num">
                                          <p:cBhvr>
                                            <p:cTn id="90" dur="500" fill="hold"/>
                                            <p:tgtEl>
                                              <p:spTgt spid="118"/>
                                            </p:tgtEl>
                                            <p:attrNameLst>
                                              <p:attrName>ppt_w</p:attrName>
                                            </p:attrNameLst>
                                          </p:cBhvr>
                                          <p:tavLst>
                                            <p:tav tm="0">
                                              <p:val>
                                                <p:fltVal val="0"/>
                                              </p:val>
                                            </p:tav>
                                            <p:tav tm="100000">
                                              <p:val>
                                                <p:strVal val="#ppt_w"/>
                                              </p:val>
                                            </p:tav>
                                          </p:tavLst>
                                        </p:anim>
                                        <p:anim calcmode="lin" valueType="num">
                                          <p:cBhvr>
                                            <p:cTn id="91" dur="500" fill="hold"/>
                                            <p:tgtEl>
                                              <p:spTgt spid="118"/>
                                            </p:tgtEl>
                                            <p:attrNameLst>
                                              <p:attrName>ppt_h</p:attrName>
                                            </p:attrNameLst>
                                          </p:cBhvr>
                                          <p:tavLst>
                                            <p:tav tm="0">
                                              <p:val>
                                                <p:fltVal val="0"/>
                                              </p:val>
                                            </p:tav>
                                            <p:tav tm="100000">
                                              <p:val>
                                                <p:strVal val="#ppt_h"/>
                                              </p:val>
                                            </p:tav>
                                          </p:tavLst>
                                        </p:anim>
                                        <p:animEffect transition="in" filter="fade">
                                          <p:cBhvr>
                                            <p:cTn id="92" dur="500"/>
                                            <p:tgtEl>
                                              <p:spTgt spid="118"/>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19"/>
                                            </p:tgtEl>
                                            <p:attrNameLst>
                                              <p:attrName>style.visibility</p:attrName>
                                            </p:attrNameLst>
                                          </p:cBhvr>
                                          <p:to>
                                            <p:strVal val="visible"/>
                                          </p:to>
                                        </p:set>
                                        <p:anim calcmode="lin" valueType="num">
                                          <p:cBhvr>
                                            <p:cTn id="95" dur="500" fill="hold"/>
                                            <p:tgtEl>
                                              <p:spTgt spid="119"/>
                                            </p:tgtEl>
                                            <p:attrNameLst>
                                              <p:attrName>ppt_w</p:attrName>
                                            </p:attrNameLst>
                                          </p:cBhvr>
                                          <p:tavLst>
                                            <p:tav tm="0">
                                              <p:val>
                                                <p:fltVal val="0"/>
                                              </p:val>
                                            </p:tav>
                                            <p:tav tm="100000">
                                              <p:val>
                                                <p:strVal val="#ppt_w"/>
                                              </p:val>
                                            </p:tav>
                                          </p:tavLst>
                                        </p:anim>
                                        <p:anim calcmode="lin" valueType="num">
                                          <p:cBhvr>
                                            <p:cTn id="96" dur="500" fill="hold"/>
                                            <p:tgtEl>
                                              <p:spTgt spid="119"/>
                                            </p:tgtEl>
                                            <p:attrNameLst>
                                              <p:attrName>ppt_h</p:attrName>
                                            </p:attrNameLst>
                                          </p:cBhvr>
                                          <p:tavLst>
                                            <p:tav tm="0">
                                              <p:val>
                                                <p:fltVal val="0"/>
                                              </p:val>
                                            </p:tav>
                                            <p:tav tm="100000">
                                              <p:val>
                                                <p:strVal val="#ppt_h"/>
                                              </p:val>
                                            </p:tav>
                                          </p:tavLst>
                                        </p:anim>
                                        <p:animEffect transition="in" filter="fade">
                                          <p:cBhvr>
                                            <p:cTn id="97" dur="500"/>
                                            <p:tgtEl>
                                              <p:spTgt spid="119"/>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120"/>
                                            </p:tgtEl>
                                            <p:attrNameLst>
                                              <p:attrName>style.visibility</p:attrName>
                                            </p:attrNameLst>
                                          </p:cBhvr>
                                          <p:to>
                                            <p:strVal val="visible"/>
                                          </p:to>
                                        </p:set>
                                        <p:anim calcmode="lin" valueType="num">
                                          <p:cBhvr>
                                            <p:cTn id="100" dur="500" fill="hold"/>
                                            <p:tgtEl>
                                              <p:spTgt spid="120"/>
                                            </p:tgtEl>
                                            <p:attrNameLst>
                                              <p:attrName>ppt_w</p:attrName>
                                            </p:attrNameLst>
                                          </p:cBhvr>
                                          <p:tavLst>
                                            <p:tav tm="0">
                                              <p:val>
                                                <p:fltVal val="0"/>
                                              </p:val>
                                            </p:tav>
                                            <p:tav tm="100000">
                                              <p:val>
                                                <p:strVal val="#ppt_w"/>
                                              </p:val>
                                            </p:tav>
                                          </p:tavLst>
                                        </p:anim>
                                        <p:anim calcmode="lin" valueType="num">
                                          <p:cBhvr>
                                            <p:cTn id="101" dur="500" fill="hold"/>
                                            <p:tgtEl>
                                              <p:spTgt spid="120"/>
                                            </p:tgtEl>
                                            <p:attrNameLst>
                                              <p:attrName>ppt_h</p:attrName>
                                            </p:attrNameLst>
                                          </p:cBhvr>
                                          <p:tavLst>
                                            <p:tav tm="0">
                                              <p:val>
                                                <p:fltVal val="0"/>
                                              </p:val>
                                            </p:tav>
                                            <p:tav tm="100000">
                                              <p:val>
                                                <p:strVal val="#ppt_h"/>
                                              </p:val>
                                            </p:tav>
                                          </p:tavLst>
                                        </p:anim>
                                        <p:animEffect transition="in" filter="fade">
                                          <p:cBhvr>
                                            <p:cTn id="102" dur="500"/>
                                            <p:tgtEl>
                                              <p:spTgt spid="120"/>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121"/>
                                            </p:tgtEl>
                                            <p:attrNameLst>
                                              <p:attrName>style.visibility</p:attrName>
                                            </p:attrNameLst>
                                          </p:cBhvr>
                                          <p:to>
                                            <p:strVal val="visible"/>
                                          </p:to>
                                        </p:set>
                                        <p:anim calcmode="lin" valueType="num">
                                          <p:cBhvr>
                                            <p:cTn id="105" dur="500" fill="hold"/>
                                            <p:tgtEl>
                                              <p:spTgt spid="121"/>
                                            </p:tgtEl>
                                            <p:attrNameLst>
                                              <p:attrName>ppt_w</p:attrName>
                                            </p:attrNameLst>
                                          </p:cBhvr>
                                          <p:tavLst>
                                            <p:tav tm="0">
                                              <p:val>
                                                <p:fltVal val="0"/>
                                              </p:val>
                                            </p:tav>
                                            <p:tav tm="100000">
                                              <p:val>
                                                <p:strVal val="#ppt_w"/>
                                              </p:val>
                                            </p:tav>
                                          </p:tavLst>
                                        </p:anim>
                                        <p:anim calcmode="lin" valueType="num">
                                          <p:cBhvr>
                                            <p:cTn id="106" dur="500" fill="hold"/>
                                            <p:tgtEl>
                                              <p:spTgt spid="121"/>
                                            </p:tgtEl>
                                            <p:attrNameLst>
                                              <p:attrName>ppt_h</p:attrName>
                                            </p:attrNameLst>
                                          </p:cBhvr>
                                          <p:tavLst>
                                            <p:tav tm="0">
                                              <p:val>
                                                <p:fltVal val="0"/>
                                              </p:val>
                                            </p:tav>
                                            <p:tav tm="100000">
                                              <p:val>
                                                <p:strVal val="#ppt_h"/>
                                              </p:val>
                                            </p:tav>
                                          </p:tavLst>
                                        </p:anim>
                                        <p:animEffect transition="in" filter="fade">
                                          <p:cBhvr>
                                            <p:cTn id="107" dur="500"/>
                                            <p:tgtEl>
                                              <p:spTgt spid="121"/>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22"/>
                                            </p:tgtEl>
                                            <p:attrNameLst>
                                              <p:attrName>style.visibility</p:attrName>
                                            </p:attrNameLst>
                                          </p:cBhvr>
                                          <p:to>
                                            <p:strVal val="visible"/>
                                          </p:to>
                                        </p:set>
                                        <p:anim calcmode="lin" valueType="num">
                                          <p:cBhvr>
                                            <p:cTn id="110" dur="500" fill="hold"/>
                                            <p:tgtEl>
                                              <p:spTgt spid="122"/>
                                            </p:tgtEl>
                                            <p:attrNameLst>
                                              <p:attrName>ppt_w</p:attrName>
                                            </p:attrNameLst>
                                          </p:cBhvr>
                                          <p:tavLst>
                                            <p:tav tm="0">
                                              <p:val>
                                                <p:fltVal val="0"/>
                                              </p:val>
                                            </p:tav>
                                            <p:tav tm="100000">
                                              <p:val>
                                                <p:strVal val="#ppt_w"/>
                                              </p:val>
                                            </p:tav>
                                          </p:tavLst>
                                        </p:anim>
                                        <p:anim calcmode="lin" valueType="num">
                                          <p:cBhvr>
                                            <p:cTn id="111" dur="500" fill="hold"/>
                                            <p:tgtEl>
                                              <p:spTgt spid="122"/>
                                            </p:tgtEl>
                                            <p:attrNameLst>
                                              <p:attrName>ppt_h</p:attrName>
                                            </p:attrNameLst>
                                          </p:cBhvr>
                                          <p:tavLst>
                                            <p:tav tm="0">
                                              <p:val>
                                                <p:fltVal val="0"/>
                                              </p:val>
                                            </p:tav>
                                            <p:tav tm="100000">
                                              <p:val>
                                                <p:strVal val="#ppt_h"/>
                                              </p:val>
                                            </p:tav>
                                          </p:tavLst>
                                        </p:anim>
                                        <p:animEffect transition="in" filter="fade">
                                          <p:cBhvr>
                                            <p:cTn id="112" dur="500"/>
                                            <p:tgtEl>
                                              <p:spTgt spid="122"/>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23"/>
                                            </p:tgtEl>
                                            <p:attrNameLst>
                                              <p:attrName>style.visibility</p:attrName>
                                            </p:attrNameLst>
                                          </p:cBhvr>
                                          <p:to>
                                            <p:strVal val="visible"/>
                                          </p:to>
                                        </p:set>
                                        <p:anim calcmode="lin" valueType="num">
                                          <p:cBhvr>
                                            <p:cTn id="115" dur="500" fill="hold"/>
                                            <p:tgtEl>
                                              <p:spTgt spid="123"/>
                                            </p:tgtEl>
                                            <p:attrNameLst>
                                              <p:attrName>ppt_w</p:attrName>
                                            </p:attrNameLst>
                                          </p:cBhvr>
                                          <p:tavLst>
                                            <p:tav tm="0">
                                              <p:val>
                                                <p:fltVal val="0"/>
                                              </p:val>
                                            </p:tav>
                                            <p:tav tm="100000">
                                              <p:val>
                                                <p:strVal val="#ppt_w"/>
                                              </p:val>
                                            </p:tav>
                                          </p:tavLst>
                                        </p:anim>
                                        <p:anim calcmode="lin" valueType="num">
                                          <p:cBhvr>
                                            <p:cTn id="116" dur="500" fill="hold"/>
                                            <p:tgtEl>
                                              <p:spTgt spid="123"/>
                                            </p:tgtEl>
                                            <p:attrNameLst>
                                              <p:attrName>ppt_h</p:attrName>
                                            </p:attrNameLst>
                                          </p:cBhvr>
                                          <p:tavLst>
                                            <p:tav tm="0">
                                              <p:val>
                                                <p:fltVal val="0"/>
                                              </p:val>
                                            </p:tav>
                                            <p:tav tm="100000">
                                              <p:val>
                                                <p:strVal val="#ppt_h"/>
                                              </p:val>
                                            </p:tav>
                                          </p:tavLst>
                                        </p:anim>
                                        <p:animEffect transition="in" filter="fade">
                                          <p:cBhvr>
                                            <p:cTn id="117" dur="500"/>
                                            <p:tgtEl>
                                              <p:spTgt spid="123"/>
                                            </p:tgtEl>
                                          </p:cBhvr>
                                        </p:animEffect>
                                      </p:childTnLst>
                                    </p:cTn>
                                  </p:par>
                                  <p:par>
                                    <p:cTn id="118" presetID="53" presetClass="entr" presetSubtype="16" fill="hold" grpId="0" nodeType="withEffect">
                                      <p:stCondLst>
                                        <p:cond delay="200"/>
                                      </p:stCondLst>
                                      <p:childTnLst>
                                        <p:set>
                                          <p:cBhvr>
                                            <p:cTn id="119" dur="1" fill="hold">
                                              <p:stCondLst>
                                                <p:cond delay="0"/>
                                              </p:stCondLst>
                                            </p:cTn>
                                            <p:tgtEl>
                                              <p:spTgt spid="124"/>
                                            </p:tgtEl>
                                            <p:attrNameLst>
                                              <p:attrName>style.visibility</p:attrName>
                                            </p:attrNameLst>
                                          </p:cBhvr>
                                          <p:to>
                                            <p:strVal val="visible"/>
                                          </p:to>
                                        </p:set>
                                        <p:anim calcmode="lin" valueType="num">
                                          <p:cBhvr>
                                            <p:cTn id="120" dur="500" fill="hold"/>
                                            <p:tgtEl>
                                              <p:spTgt spid="124"/>
                                            </p:tgtEl>
                                            <p:attrNameLst>
                                              <p:attrName>ppt_w</p:attrName>
                                            </p:attrNameLst>
                                          </p:cBhvr>
                                          <p:tavLst>
                                            <p:tav tm="0">
                                              <p:val>
                                                <p:fltVal val="0"/>
                                              </p:val>
                                            </p:tav>
                                            <p:tav tm="100000">
                                              <p:val>
                                                <p:strVal val="#ppt_w"/>
                                              </p:val>
                                            </p:tav>
                                          </p:tavLst>
                                        </p:anim>
                                        <p:anim calcmode="lin" valueType="num">
                                          <p:cBhvr>
                                            <p:cTn id="121" dur="500" fill="hold"/>
                                            <p:tgtEl>
                                              <p:spTgt spid="124"/>
                                            </p:tgtEl>
                                            <p:attrNameLst>
                                              <p:attrName>ppt_h</p:attrName>
                                            </p:attrNameLst>
                                          </p:cBhvr>
                                          <p:tavLst>
                                            <p:tav tm="0">
                                              <p:val>
                                                <p:fltVal val="0"/>
                                              </p:val>
                                            </p:tav>
                                            <p:tav tm="100000">
                                              <p:val>
                                                <p:strVal val="#ppt_h"/>
                                              </p:val>
                                            </p:tav>
                                          </p:tavLst>
                                        </p:anim>
                                        <p:animEffect transition="in" filter="fade">
                                          <p:cBhvr>
                                            <p:cTn id="122" dur="500"/>
                                            <p:tgtEl>
                                              <p:spTgt spid="12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25"/>
                                            </p:tgtEl>
                                            <p:attrNameLst>
                                              <p:attrName>style.visibility</p:attrName>
                                            </p:attrNameLst>
                                          </p:cBhvr>
                                          <p:to>
                                            <p:strVal val="visible"/>
                                          </p:to>
                                        </p:set>
                                        <p:anim calcmode="lin" valueType="num">
                                          <p:cBhvr>
                                            <p:cTn id="125" dur="500" fill="hold"/>
                                            <p:tgtEl>
                                              <p:spTgt spid="125"/>
                                            </p:tgtEl>
                                            <p:attrNameLst>
                                              <p:attrName>ppt_w</p:attrName>
                                            </p:attrNameLst>
                                          </p:cBhvr>
                                          <p:tavLst>
                                            <p:tav tm="0">
                                              <p:val>
                                                <p:fltVal val="0"/>
                                              </p:val>
                                            </p:tav>
                                            <p:tav tm="100000">
                                              <p:val>
                                                <p:strVal val="#ppt_w"/>
                                              </p:val>
                                            </p:tav>
                                          </p:tavLst>
                                        </p:anim>
                                        <p:anim calcmode="lin" valueType="num">
                                          <p:cBhvr>
                                            <p:cTn id="126" dur="500" fill="hold"/>
                                            <p:tgtEl>
                                              <p:spTgt spid="125"/>
                                            </p:tgtEl>
                                            <p:attrNameLst>
                                              <p:attrName>ppt_h</p:attrName>
                                            </p:attrNameLst>
                                          </p:cBhvr>
                                          <p:tavLst>
                                            <p:tav tm="0">
                                              <p:val>
                                                <p:fltVal val="0"/>
                                              </p:val>
                                            </p:tav>
                                            <p:tav tm="100000">
                                              <p:val>
                                                <p:strVal val="#ppt_h"/>
                                              </p:val>
                                            </p:tav>
                                          </p:tavLst>
                                        </p:anim>
                                        <p:animEffect transition="in" filter="fade">
                                          <p:cBhvr>
                                            <p:cTn id="127" dur="500"/>
                                            <p:tgtEl>
                                              <p:spTgt spid="125"/>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26"/>
                                            </p:tgtEl>
                                            <p:attrNameLst>
                                              <p:attrName>style.visibility</p:attrName>
                                            </p:attrNameLst>
                                          </p:cBhvr>
                                          <p:to>
                                            <p:strVal val="visible"/>
                                          </p:to>
                                        </p:set>
                                        <p:anim calcmode="lin" valueType="num">
                                          <p:cBhvr>
                                            <p:cTn id="130" dur="500" fill="hold"/>
                                            <p:tgtEl>
                                              <p:spTgt spid="126"/>
                                            </p:tgtEl>
                                            <p:attrNameLst>
                                              <p:attrName>ppt_w</p:attrName>
                                            </p:attrNameLst>
                                          </p:cBhvr>
                                          <p:tavLst>
                                            <p:tav tm="0">
                                              <p:val>
                                                <p:fltVal val="0"/>
                                              </p:val>
                                            </p:tav>
                                            <p:tav tm="100000">
                                              <p:val>
                                                <p:strVal val="#ppt_w"/>
                                              </p:val>
                                            </p:tav>
                                          </p:tavLst>
                                        </p:anim>
                                        <p:anim calcmode="lin" valueType="num">
                                          <p:cBhvr>
                                            <p:cTn id="131" dur="500" fill="hold"/>
                                            <p:tgtEl>
                                              <p:spTgt spid="126"/>
                                            </p:tgtEl>
                                            <p:attrNameLst>
                                              <p:attrName>ppt_h</p:attrName>
                                            </p:attrNameLst>
                                          </p:cBhvr>
                                          <p:tavLst>
                                            <p:tav tm="0">
                                              <p:val>
                                                <p:fltVal val="0"/>
                                              </p:val>
                                            </p:tav>
                                            <p:tav tm="100000">
                                              <p:val>
                                                <p:strVal val="#ppt_h"/>
                                              </p:val>
                                            </p:tav>
                                          </p:tavLst>
                                        </p:anim>
                                        <p:animEffect transition="in" filter="fade">
                                          <p:cBhvr>
                                            <p:cTn id="132" dur="500"/>
                                            <p:tgtEl>
                                              <p:spTgt spid="126"/>
                                            </p:tgtEl>
                                          </p:cBhvr>
                                        </p:animEffect>
                                      </p:childTnLst>
                                    </p:cTn>
                                  </p:par>
                                  <p:par>
                                    <p:cTn id="133" presetID="53" presetClass="entr" presetSubtype="16" fill="hold" grpId="0" nodeType="withEffect">
                                      <p:stCondLst>
                                        <p:cond delay="200"/>
                                      </p:stCondLst>
                                      <p:childTnLst>
                                        <p:set>
                                          <p:cBhvr>
                                            <p:cTn id="134" dur="1" fill="hold">
                                              <p:stCondLst>
                                                <p:cond delay="0"/>
                                              </p:stCondLst>
                                            </p:cTn>
                                            <p:tgtEl>
                                              <p:spTgt spid="127"/>
                                            </p:tgtEl>
                                            <p:attrNameLst>
                                              <p:attrName>style.visibility</p:attrName>
                                            </p:attrNameLst>
                                          </p:cBhvr>
                                          <p:to>
                                            <p:strVal val="visible"/>
                                          </p:to>
                                        </p:set>
                                        <p:anim calcmode="lin" valueType="num">
                                          <p:cBhvr>
                                            <p:cTn id="135" dur="500" fill="hold"/>
                                            <p:tgtEl>
                                              <p:spTgt spid="127"/>
                                            </p:tgtEl>
                                            <p:attrNameLst>
                                              <p:attrName>ppt_w</p:attrName>
                                            </p:attrNameLst>
                                          </p:cBhvr>
                                          <p:tavLst>
                                            <p:tav tm="0">
                                              <p:val>
                                                <p:fltVal val="0"/>
                                              </p:val>
                                            </p:tav>
                                            <p:tav tm="100000">
                                              <p:val>
                                                <p:strVal val="#ppt_w"/>
                                              </p:val>
                                            </p:tav>
                                          </p:tavLst>
                                        </p:anim>
                                        <p:anim calcmode="lin" valueType="num">
                                          <p:cBhvr>
                                            <p:cTn id="136" dur="500" fill="hold"/>
                                            <p:tgtEl>
                                              <p:spTgt spid="127"/>
                                            </p:tgtEl>
                                            <p:attrNameLst>
                                              <p:attrName>ppt_h</p:attrName>
                                            </p:attrNameLst>
                                          </p:cBhvr>
                                          <p:tavLst>
                                            <p:tav tm="0">
                                              <p:val>
                                                <p:fltVal val="0"/>
                                              </p:val>
                                            </p:tav>
                                            <p:tav tm="100000">
                                              <p:val>
                                                <p:strVal val="#ppt_h"/>
                                              </p:val>
                                            </p:tav>
                                          </p:tavLst>
                                        </p:anim>
                                        <p:animEffect transition="in" filter="fade">
                                          <p:cBhvr>
                                            <p:cTn id="137" dur="500"/>
                                            <p:tgtEl>
                                              <p:spTgt spid="127"/>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128"/>
                                            </p:tgtEl>
                                            <p:attrNameLst>
                                              <p:attrName>style.visibility</p:attrName>
                                            </p:attrNameLst>
                                          </p:cBhvr>
                                          <p:to>
                                            <p:strVal val="visible"/>
                                          </p:to>
                                        </p:set>
                                        <p:anim calcmode="lin" valueType="num">
                                          <p:cBhvr>
                                            <p:cTn id="140" dur="500" fill="hold"/>
                                            <p:tgtEl>
                                              <p:spTgt spid="128"/>
                                            </p:tgtEl>
                                            <p:attrNameLst>
                                              <p:attrName>ppt_w</p:attrName>
                                            </p:attrNameLst>
                                          </p:cBhvr>
                                          <p:tavLst>
                                            <p:tav tm="0">
                                              <p:val>
                                                <p:fltVal val="0"/>
                                              </p:val>
                                            </p:tav>
                                            <p:tav tm="100000">
                                              <p:val>
                                                <p:strVal val="#ppt_w"/>
                                              </p:val>
                                            </p:tav>
                                          </p:tavLst>
                                        </p:anim>
                                        <p:anim calcmode="lin" valueType="num">
                                          <p:cBhvr>
                                            <p:cTn id="141" dur="500" fill="hold"/>
                                            <p:tgtEl>
                                              <p:spTgt spid="128"/>
                                            </p:tgtEl>
                                            <p:attrNameLst>
                                              <p:attrName>ppt_h</p:attrName>
                                            </p:attrNameLst>
                                          </p:cBhvr>
                                          <p:tavLst>
                                            <p:tav tm="0">
                                              <p:val>
                                                <p:fltVal val="0"/>
                                              </p:val>
                                            </p:tav>
                                            <p:tav tm="100000">
                                              <p:val>
                                                <p:strVal val="#ppt_h"/>
                                              </p:val>
                                            </p:tav>
                                          </p:tavLst>
                                        </p:anim>
                                        <p:animEffect transition="in" filter="fade">
                                          <p:cBhvr>
                                            <p:cTn id="142" dur="500"/>
                                            <p:tgtEl>
                                              <p:spTgt spid="128"/>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129"/>
                                            </p:tgtEl>
                                            <p:attrNameLst>
                                              <p:attrName>style.visibility</p:attrName>
                                            </p:attrNameLst>
                                          </p:cBhvr>
                                          <p:to>
                                            <p:strVal val="visible"/>
                                          </p:to>
                                        </p:set>
                                        <p:anim calcmode="lin" valueType="num">
                                          <p:cBhvr>
                                            <p:cTn id="145" dur="500" fill="hold"/>
                                            <p:tgtEl>
                                              <p:spTgt spid="129"/>
                                            </p:tgtEl>
                                            <p:attrNameLst>
                                              <p:attrName>ppt_w</p:attrName>
                                            </p:attrNameLst>
                                          </p:cBhvr>
                                          <p:tavLst>
                                            <p:tav tm="0">
                                              <p:val>
                                                <p:fltVal val="0"/>
                                              </p:val>
                                            </p:tav>
                                            <p:tav tm="100000">
                                              <p:val>
                                                <p:strVal val="#ppt_w"/>
                                              </p:val>
                                            </p:tav>
                                          </p:tavLst>
                                        </p:anim>
                                        <p:anim calcmode="lin" valueType="num">
                                          <p:cBhvr>
                                            <p:cTn id="146" dur="500" fill="hold"/>
                                            <p:tgtEl>
                                              <p:spTgt spid="129"/>
                                            </p:tgtEl>
                                            <p:attrNameLst>
                                              <p:attrName>ppt_h</p:attrName>
                                            </p:attrNameLst>
                                          </p:cBhvr>
                                          <p:tavLst>
                                            <p:tav tm="0">
                                              <p:val>
                                                <p:fltVal val="0"/>
                                              </p:val>
                                            </p:tav>
                                            <p:tav tm="100000">
                                              <p:val>
                                                <p:strVal val="#ppt_h"/>
                                              </p:val>
                                            </p:tav>
                                          </p:tavLst>
                                        </p:anim>
                                        <p:animEffect transition="in" filter="fade">
                                          <p:cBhvr>
                                            <p:cTn id="147" dur="500"/>
                                            <p:tgtEl>
                                              <p:spTgt spid="129"/>
                                            </p:tgtEl>
                                          </p:cBhvr>
                                        </p:animEffect>
                                      </p:childTnLst>
                                    </p:cTn>
                                  </p:par>
                                  <p:par>
                                    <p:cTn id="148" presetID="42" presetClass="entr" presetSubtype="0" fill="hold"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fade">
                                          <p:cBhvr>
                                            <p:cTn id="150" dur="1000"/>
                                            <p:tgtEl>
                                              <p:spTgt spid="48"/>
                                            </p:tgtEl>
                                          </p:cBhvr>
                                        </p:animEffect>
                                        <p:anim calcmode="lin" valueType="num">
                                          <p:cBhvr>
                                            <p:cTn id="151" dur="1000" fill="hold"/>
                                            <p:tgtEl>
                                              <p:spTgt spid="48"/>
                                            </p:tgtEl>
                                            <p:attrNameLst>
                                              <p:attrName>ppt_x</p:attrName>
                                            </p:attrNameLst>
                                          </p:cBhvr>
                                          <p:tavLst>
                                            <p:tav tm="0">
                                              <p:val>
                                                <p:strVal val="#ppt_x"/>
                                              </p:val>
                                            </p:tav>
                                            <p:tav tm="100000">
                                              <p:val>
                                                <p:strVal val="#ppt_x"/>
                                              </p:val>
                                            </p:tav>
                                          </p:tavLst>
                                        </p:anim>
                                        <p:anim calcmode="lin" valueType="num">
                                          <p:cBhvr>
                                            <p:cTn id="15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51"/>
                                            </p:tgtEl>
                                            <p:attrNameLst>
                                              <p:attrName>style.visibility</p:attrName>
                                            </p:attrNameLst>
                                          </p:cBhvr>
                                          <p:to>
                                            <p:strVal val="visible"/>
                                          </p:to>
                                        </p:set>
                                        <p:animEffect transition="in" filter="barn(inVertical)">
                                          <p:cBhvr>
                                            <p:cTn id="1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1+#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1+#ppt_w/2"/>
                                              </p:val>
                                            </p:tav>
                                            <p:tav tm="100000">
                                              <p:val>
                                                <p:strVal val="#ppt_x"/>
                                              </p:val>
                                            </p:tav>
                                          </p:tavLst>
                                        </p:anim>
                                        <p:anim calcmode="lin" valueType="num">
                                          <p:cBhvr additive="base">
                                            <p:cTn id="12" dur="500" fill="hold"/>
                                            <p:tgtEl>
                                              <p:spTgt spid="95"/>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500"/>
                                            <p:tgtEl>
                                              <p:spTgt spid="104"/>
                                            </p:tgtEl>
                                            <p:attrNameLst>
                                              <p:attrName>ppt_x</p:attrName>
                                            </p:attrNameLst>
                                          </p:cBhvr>
                                          <p:tavLst>
                                            <p:tav tm="0">
                                              <p:val>
                                                <p:strVal val="#ppt_x-#ppt_w*1.125000"/>
                                              </p:val>
                                            </p:tav>
                                            <p:tav tm="100000">
                                              <p:val>
                                                <p:strVal val="#ppt_x"/>
                                              </p:val>
                                            </p:tav>
                                          </p:tavLst>
                                        </p:anim>
                                        <p:animEffect transition="in" filter="wipe(right)">
                                          <p:cBhvr>
                                            <p:cTn id="16" dur="500"/>
                                            <p:tgtEl>
                                              <p:spTgt spid="104"/>
                                            </p:tgtEl>
                                          </p:cBhvr>
                                        </p:animEffect>
                                      </p:childTnLst>
                                    </p:cTn>
                                  </p:par>
                                  <p:par>
                                    <p:cTn id="17" presetID="2" presetClass="entr" presetSubtype="2" fill="hold" nodeType="withEffect">
                                      <p:stCondLst>
                                        <p:cond delay="60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1+#ppt_w/2"/>
                                              </p:val>
                                            </p:tav>
                                            <p:tav tm="100000">
                                              <p:val>
                                                <p:strVal val="#ppt_x"/>
                                              </p:val>
                                            </p:tav>
                                          </p:tavLst>
                                        </p:anim>
                                        <p:anim calcmode="lin" valueType="num">
                                          <p:cBhvr additive="base">
                                            <p:cTn id="20" dur="500" fill="hold"/>
                                            <p:tgtEl>
                                              <p:spTgt spid="98"/>
                                            </p:tgtEl>
                                            <p:attrNameLst>
                                              <p:attrName>ppt_y</p:attrName>
                                            </p:attrNameLst>
                                          </p:cBhvr>
                                          <p:tavLst>
                                            <p:tav tm="0">
                                              <p:val>
                                                <p:strVal val="#ppt_y"/>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500"/>
                                            <p:tgtEl>
                                              <p:spTgt spid="105"/>
                                            </p:tgtEl>
                                            <p:attrNameLst>
                                              <p:attrName>ppt_x</p:attrName>
                                            </p:attrNameLst>
                                          </p:cBhvr>
                                          <p:tavLst>
                                            <p:tav tm="0">
                                              <p:val>
                                                <p:strVal val="#ppt_x-#ppt_w*1.125000"/>
                                              </p:val>
                                            </p:tav>
                                            <p:tav tm="100000">
                                              <p:val>
                                                <p:strVal val="#ppt_x"/>
                                              </p:val>
                                            </p:tav>
                                          </p:tavLst>
                                        </p:anim>
                                        <p:animEffect transition="in" filter="wipe(right)">
                                          <p:cBhvr>
                                            <p:cTn id="24" dur="500"/>
                                            <p:tgtEl>
                                              <p:spTgt spid="105"/>
                                            </p:tgtEl>
                                          </p:cBhvr>
                                        </p:animEffect>
                                      </p:childTnLst>
                                    </p:cTn>
                                  </p:par>
                                  <p:par>
                                    <p:cTn id="25" presetID="2" presetClass="entr" presetSubtype="2" fill="hold" nodeType="withEffect">
                                      <p:stCondLst>
                                        <p:cond delay="900"/>
                                      </p:stCondLst>
                                      <p:childTnLst>
                                        <p:set>
                                          <p:cBhvr>
                                            <p:cTn id="26" dur="1" fill="hold">
                                              <p:stCondLst>
                                                <p:cond delay="0"/>
                                              </p:stCondLst>
                                            </p:cTn>
                                            <p:tgtEl>
                                              <p:spTgt spid="101"/>
                                            </p:tgtEl>
                                            <p:attrNameLst>
                                              <p:attrName>style.visibility</p:attrName>
                                            </p:attrNameLst>
                                          </p:cBhvr>
                                          <p:to>
                                            <p:strVal val="visible"/>
                                          </p:to>
                                        </p:set>
                                        <p:anim calcmode="lin" valueType="num">
                                          <p:cBhvr additive="base">
                                            <p:cTn id="27" dur="500" fill="hold"/>
                                            <p:tgtEl>
                                              <p:spTgt spid="101"/>
                                            </p:tgtEl>
                                            <p:attrNameLst>
                                              <p:attrName>ppt_x</p:attrName>
                                            </p:attrNameLst>
                                          </p:cBhvr>
                                          <p:tavLst>
                                            <p:tav tm="0">
                                              <p:val>
                                                <p:strVal val="1+#ppt_w/2"/>
                                              </p:val>
                                            </p:tav>
                                            <p:tav tm="100000">
                                              <p:val>
                                                <p:strVal val="#ppt_x"/>
                                              </p:val>
                                            </p:tav>
                                          </p:tavLst>
                                        </p:anim>
                                        <p:anim calcmode="lin" valueType="num">
                                          <p:cBhvr additive="base">
                                            <p:cTn id="28" dur="500" fill="hold"/>
                                            <p:tgtEl>
                                              <p:spTgt spid="101"/>
                                            </p:tgtEl>
                                            <p:attrNameLst>
                                              <p:attrName>ppt_y</p:attrName>
                                            </p:attrNameLst>
                                          </p:cBhvr>
                                          <p:tavLst>
                                            <p:tav tm="0">
                                              <p:val>
                                                <p:strVal val="#ppt_y"/>
                                              </p:val>
                                            </p:tav>
                                            <p:tav tm="100000">
                                              <p:val>
                                                <p:strVal val="#ppt_y"/>
                                              </p:val>
                                            </p:tav>
                                          </p:tavLst>
                                        </p:anim>
                                      </p:childTnLst>
                                    </p:cTn>
                                  </p:par>
                                  <p:par>
                                    <p:cTn id="29" presetID="12" presetClass="entr" presetSubtype="8" fill="hold" grpId="0" nodeType="withEffect">
                                      <p:stCondLst>
                                        <p:cond delay="900"/>
                                      </p:stCondLst>
                                      <p:childTnLst>
                                        <p:set>
                                          <p:cBhvr>
                                            <p:cTn id="30" dur="1" fill="hold">
                                              <p:stCondLst>
                                                <p:cond delay="0"/>
                                              </p:stCondLst>
                                            </p:cTn>
                                            <p:tgtEl>
                                              <p:spTgt spid="106"/>
                                            </p:tgtEl>
                                            <p:attrNameLst>
                                              <p:attrName>style.visibility</p:attrName>
                                            </p:attrNameLst>
                                          </p:cBhvr>
                                          <p:to>
                                            <p:strVal val="visible"/>
                                          </p:to>
                                        </p:set>
                                        <p:anim calcmode="lin" valueType="num">
                                          <p:cBhvr additive="base">
                                            <p:cTn id="31" dur="500"/>
                                            <p:tgtEl>
                                              <p:spTgt spid="106"/>
                                            </p:tgtEl>
                                            <p:attrNameLst>
                                              <p:attrName>ppt_x</p:attrName>
                                            </p:attrNameLst>
                                          </p:cBhvr>
                                          <p:tavLst>
                                            <p:tav tm="0">
                                              <p:val>
                                                <p:strVal val="#ppt_x-#ppt_w*1.125000"/>
                                              </p:val>
                                            </p:tav>
                                            <p:tav tm="100000">
                                              <p:val>
                                                <p:strVal val="#ppt_x"/>
                                              </p:val>
                                            </p:tav>
                                          </p:tavLst>
                                        </p:anim>
                                        <p:animEffect transition="in" filter="wipe(right)">
                                          <p:cBhvr>
                                            <p:cTn id="32" dur="500"/>
                                            <p:tgtEl>
                                              <p:spTgt spid="106"/>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107"/>
                                            </p:tgtEl>
                                            <p:attrNameLst>
                                              <p:attrName>style.visibility</p:attrName>
                                            </p:attrNameLst>
                                          </p:cBhvr>
                                          <p:to>
                                            <p:strVal val="visible"/>
                                          </p:to>
                                        </p:set>
                                        <p:anim calcmode="lin" valueType="num">
                                          <p:cBhvr additive="base">
                                            <p:cTn id="35" dur="500"/>
                                            <p:tgtEl>
                                              <p:spTgt spid="107"/>
                                            </p:tgtEl>
                                            <p:attrNameLst>
                                              <p:attrName>ppt_x</p:attrName>
                                            </p:attrNameLst>
                                          </p:cBhvr>
                                          <p:tavLst>
                                            <p:tav tm="0">
                                              <p:val>
                                                <p:strVal val="#ppt_x-#ppt_w*1.125000"/>
                                              </p:val>
                                            </p:tav>
                                            <p:tav tm="100000">
                                              <p:val>
                                                <p:strVal val="#ppt_x"/>
                                              </p:val>
                                            </p:tav>
                                          </p:tavLst>
                                        </p:anim>
                                        <p:animEffect transition="in" filter="wipe(right)">
                                          <p:cBhvr>
                                            <p:cTn id="36" dur="500"/>
                                            <p:tgtEl>
                                              <p:spTgt spid="107"/>
                                            </p:tgtEl>
                                          </p:cBhvr>
                                        </p:animEffect>
                                      </p:childTnLst>
                                    </p:cTn>
                                  </p:par>
                                </p:childTnLst>
                              </p:cTn>
                            </p:par>
                            <p:par>
                              <p:cTn id="37" fill="hold">
                                <p:stCondLst>
                                  <p:cond delay="1700"/>
                                </p:stCondLst>
                                <p:childTnLst>
                                  <p:par>
                                    <p:cTn id="38" presetID="53" presetClass="entr" presetSubtype="16" fill="hold" grpId="0" nodeType="afterEffect">
                                      <p:stCondLst>
                                        <p:cond delay="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fltVal val="0"/>
                                              </p:val>
                                            </p:tav>
                                            <p:tav tm="100000">
                                              <p:val>
                                                <p:strVal val="#ppt_w"/>
                                              </p:val>
                                            </p:tav>
                                          </p:tavLst>
                                        </p:anim>
                                        <p:anim calcmode="lin" valueType="num">
                                          <p:cBhvr>
                                            <p:cTn id="41" dur="500" fill="hold"/>
                                            <p:tgtEl>
                                              <p:spTgt spid="108"/>
                                            </p:tgtEl>
                                            <p:attrNameLst>
                                              <p:attrName>ppt_h</p:attrName>
                                            </p:attrNameLst>
                                          </p:cBhvr>
                                          <p:tavLst>
                                            <p:tav tm="0">
                                              <p:val>
                                                <p:fltVal val="0"/>
                                              </p:val>
                                            </p:tav>
                                            <p:tav tm="100000">
                                              <p:val>
                                                <p:strVal val="#ppt_h"/>
                                              </p:val>
                                            </p:tav>
                                          </p:tavLst>
                                        </p:anim>
                                        <p:animEffect transition="in" filter="fade">
                                          <p:cBhvr>
                                            <p:cTn id="42" dur="500"/>
                                            <p:tgtEl>
                                              <p:spTgt spid="108"/>
                                            </p:tgtEl>
                                          </p:cBhvr>
                                        </p:animEffect>
                                      </p:childTnLst>
                                    </p:cTn>
                                  </p:par>
                                  <p:par>
                                    <p:cTn id="43" presetID="53" presetClass="entr" presetSubtype="16" fill="hold" grpId="0" nodeType="withEffect">
                                      <p:stCondLst>
                                        <p:cond delay="400"/>
                                      </p:stCondLst>
                                      <p:childTnLst>
                                        <p:set>
                                          <p:cBhvr>
                                            <p:cTn id="44" dur="1" fill="hold">
                                              <p:stCondLst>
                                                <p:cond delay="0"/>
                                              </p:stCondLst>
                                            </p:cTn>
                                            <p:tgtEl>
                                              <p:spTgt spid="109"/>
                                            </p:tgtEl>
                                            <p:attrNameLst>
                                              <p:attrName>style.visibility</p:attrName>
                                            </p:attrNameLst>
                                          </p:cBhvr>
                                          <p:to>
                                            <p:strVal val="visible"/>
                                          </p:to>
                                        </p:set>
                                        <p:anim calcmode="lin" valueType="num">
                                          <p:cBhvr>
                                            <p:cTn id="45" dur="500" fill="hold"/>
                                            <p:tgtEl>
                                              <p:spTgt spid="109"/>
                                            </p:tgtEl>
                                            <p:attrNameLst>
                                              <p:attrName>ppt_w</p:attrName>
                                            </p:attrNameLst>
                                          </p:cBhvr>
                                          <p:tavLst>
                                            <p:tav tm="0">
                                              <p:val>
                                                <p:fltVal val="0"/>
                                              </p:val>
                                            </p:tav>
                                            <p:tav tm="100000">
                                              <p:val>
                                                <p:strVal val="#ppt_w"/>
                                              </p:val>
                                            </p:tav>
                                          </p:tavLst>
                                        </p:anim>
                                        <p:anim calcmode="lin" valueType="num">
                                          <p:cBhvr>
                                            <p:cTn id="46" dur="500" fill="hold"/>
                                            <p:tgtEl>
                                              <p:spTgt spid="109"/>
                                            </p:tgtEl>
                                            <p:attrNameLst>
                                              <p:attrName>ppt_h</p:attrName>
                                            </p:attrNameLst>
                                          </p:cBhvr>
                                          <p:tavLst>
                                            <p:tav tm="0">
                                              <p:val>
                                                <p:fltVal val="0"/>
                                              </p:val>
                                            </p:tav>
                                            <p:tav tm="100000">
                                              <p:val>
                                                <p:strVal val="#ppt_h"/>
                                              </p:val>
                                            </p:tav>
                                          </p:tavLst>
                                        </p:anim>
                                        <p:animEffect transition="in" filter="fade">
                                          <p:cBhvr>
                                            <p:cTn id="47" dur="500"/>
                                            <p:tgtEl>
                                              <p:spTgt spid="109"/>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110"/>
                                            </p:tgtEl>
                                            <p:attrNameLst>
                                              <p:attrName>style.visibility</p:attrName>
                                            </p:attrNameLst>
                                          </p:cBhvr>
                                          <p:to>
                                            <p:strVal val="visible"/>
                                          </p:to>
                                        </p:set>
                                        <p:anim calcmode="lin" valueType="num">
                                          <p:cBhvr>
                                            <p:cTn id="50" dur="500" fill="hold"/>
                                            <p:tgtEl>
                                              <p:spTgt spid="110"/>
                                            </p:tgtEl>
                                            <p:attrNameLst>
                                              <p:attrName>ppt_w</p:attrName>
                                            </p:attrNameLst>
                                          </p:cBhvr>
                                          <p:tavLst>
                                            <p:tav tm="0">
                                              <p:val>
                                                <p:fltVal val="0"/>
                                              </p:val>
                                            </p:tav>
                                            <p:tav tm="100000">
                                              <p:val>
                                                <p:strVal val="#ppt_w"/>
                                              </p:val>
                                            </p:tav>
                                          </p:tavLst>
                                        </p:anim>
                                        <p:anim calcmode="lin" valueType="num">
                                          <p:cBhvr>
                                            <p:cTn id="51" dur="500" fill="hold"/>
                                            <p:tgtEl>
                                              <p:spTgt spid="110"/>
                                            </p:tgtEl>
                                            <p:attrNameLst>
                                              <p:attrName>ppt_h</p:attrName>
                                            </p:attrNameLst>
                                          </p:cBhvr>
                                          <p:tavLst>
                                            <p:tav tm="0">
                                              <p:val>
                                                <p:fltVal val="0"/>
                                              </p:val>
                                            </p:tav>
                                            <p:tav tm="100000">
                                              <p:val>
                                                <p:strVal val="#ppt_h"/>
                                              </p:val>
                                            </p:tav>
                                          </p:tavLst>
                                        </p:anim>
                                        <p:animEffect transition="in" filter="fade">
                                          <p:cBhvr>
                                            <p:cTn id="52" dur="500"/>
                                            <p:tgtEl>
                                              <p:spTgt spid="1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anim calcmode="lin" valueType="num">
                                          <p:cBhvr>
                                            <p:cTn id="55" dur="500" fill="hold"/>
                                            <p:tgtEl>
                                              <p:spTgt spid="111"/>
                                            </p:tgtEl>
                                            <p:attrNameLst>
                                              <p:attrName>ppt_w</p:attrName>
                                            </p:attrNameLst>
                                          </p:cBhvr>
                                          <p:tavLst>
                                            <p:tav tm="0">
                                              <p:val>
                                                <p:fltVal val="0"/>
                                              </p:val>
                                            </p:tav>
                                            <p:tav tm="100000">
                                              <p:val>
                                                <p:strVal val="#ppt_w"/>
                                              </p:val>
                                            </p:tav>
                                          </p:tavLst>
                                        </p:anim>
                                        <p:anim calcmode="lin" valueType="num">
                                          <p:cBhvr>
                                            <p:cTn id="56" dur="500" fill="hold"/>
                                            <p:tgtEl>
                                              <p:spTgt spid="111"/>
                                            </p:tgtEl>
                                            <p:attrNameLst>
                                              <p:attrName>ppt_h</p:attrName>
                                            </p:attrNameLst>
                                          </p:cBhvr>
                                          <p:tavLst>
                                            <p:tav tm="0">
                                              <p:val>
                                                <p:fltVal val="0"/>
                                              </p:val>
                                            </p:tav>
                                            <p:tav tm="100000">
                                              <p:val>
                                                <p:strVal val="#ppt_h"/>
                                              </p:val>
                                            </p:tav>
                                          </p:tavLst>
                                        </p:anim>
                                        <p:animEffect transition="in" filter="fade">
                                          <p:cBhvr>
                                            <p:cTn id="57" dur="500"/>
                                            <p:tgtEl>
                                              <p:spTgt spid="111"/>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112"/>
                                            </p:tgtEl>
                                            <p:attrNameLst>
                                              <p:attrName>style.visibility</p:attrName>
                                            </p:attrNameLst>
                                          </p:cBhvr>
                                          <p:to>
                                            <p:strVal val="visible"/>
                                          </p:to>
                                        </p:set>
                                        <p:anim calcmode="lin" valueType="num">
                                          <p:cBhvr>
                                            <p:cTn id="60" dur="500" fill="hold"/>
                                            <p:tgtEl>
                                              <p:spTgt spid="112"/>
                                            </p:tgtEl>
                                            <p:attrNameLst>
                                              <p:attrName>ppt_w</p:attrName>
                                            </p:attrNameLst>
                                          </p:cBhvr>
                                          <p:tavLst>
                                            <p:tav tm="0">
                                              <p:val>
                                                <p:fltVal val="0"/>
                                              </p:val>
                                            </p:tav>
                                            <p:tav tm="100000">
                                              <p:val>
                                                <p:strVal val="#ppt_w"/>
                                              </p:val>
                                            </p:tav>
                                          </p:tavLst>
                                        </p:anim>
                                        <p:anim calcmode="lin" valueType="num">
                                          <p:cBhvr>
                                            <p:cTn id="61" dur="500" fill="hold"/>
                                            <p:tgtEl>
                                              <p:spTgt spid="112"/>
                                            </p:tgtEl>
                                            <p:attrNameLst>
                                              <p:attrName>ppt_h</p:attrName>
                                            </p:attrNameLst>
                                          </p:cBhvr>
                                          <p:tavLst>
                                            <p:tav tm="0">
                                              <p:val>
                                                <p:fltVal val="0"/>
                                              </p:val>
                                            </p:tav>
                                            <p:tav tm="100000">
                                              <p:val>
                                                <p:strVal val="#ppt_h"/>
                                              </p:val>
                                            </p:tav>
                                          </p:tavLst>
                                        </p:anim>
                                        <p:animEffect transition="in" filter="fade">
                                          <p:cBhvr>
                                            <p:cTn id="62" dur="500"/>
                                            <p:tgtEl>
                                              <p:spTgt spid="112"/>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113"/>
                                            </p:tgtEl>
                                            <p:attrNameLst>
                                              <p:attrName>style.visibility</p:attrName>
                                            </p:attrNameLst>
                                          </p:cBhvr>
                                          <p:to>
                                            <p:strVal val="visible"/>
                                          </p:to>
                                        </p:set>
                                        <p:anim calcmode="lin" valueType="num">
                                          <p:cBhvr>
                                            <p:cTn id="65" dur="500" fill="hold"/>
                                            <p:tgtEl>
                                              <p:spTgt spid="113"/>
                                            </p:tgtEl>
                                            <p:attrNameLst>
                                              <p:attrName>ppt_w</p:attrName>
                                            </p:attrNameLst>
                                          </p:cBhvr>
                                          <p:tavLst>
                                            <p:tav tm="0">
                                              <p:val>
                                                <p:fltVal val="0"/>
                                              </p:val>
                                            </p:tav>
                                            <p:tav tm="100000">
                                              <p:val>
                                                <p:strVal val="#ppt_w"/>
                                              </p:val>
                                            </p:tav>
                                          </p:tavLst>
                                        </p:anim>
                                        <p:anim calcmode="lin" valueType="num">
                                          <p:cBhvr>
                                            <p:cTn id="66" dur="500" fill="hold"/>
                                            <p:tgtEl>
                                              <p:spTgt spid="113"/>
                                            </p:tgtEl>
                                            <p:attrNameLst>
                                              <p:attrName>ppt_h</p:attrName>
                                            </p:attrNameLst>
                                          </p:cBhvr>
                                          <p:tavLst>
                                            <p:tav tm="0">
                                              <p:val>
                                                <p:fltVal val="0"/>
                                              </p:val>
                                            </p:tav>
                                            <p:tav tm="100000">
                                              <p:val>
                                                <p:strVal val="#ppt_h"/>
                                              </p:val>
                                            </p:tav>
                                          </p:tavLst>
                                        </p:anim>
                                        <p:animEffect transition="in" filter="fade">
                                          <p:cBhvr>
                                            <p:cTn id="67" dur="500"/>
                                            <p:tgtEl>
                                              <p:spTgt spid="113"/>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4"/>
                                            </p:tgtEl>
                                            <p:attrNameLst>
                                              <p:attrName>style.visibility</p:attrName>
                                            </p:attrNameLst>
                                          </p:cBhvr>
                                          <p:to>
                                            <p:strVal val="visible"/>
                                          </p:to>
                                        </p:set>
                                        <p:anim calcmode="lin" valueType="num">
                                          <p:cBhvr>
                                            <p:cTn id="70" dur="500" fill="hold"/>
                                            <p:tgtEl>
                                              <p:spTgt spid="114"/>
                                            </p:tgtEl>
                                            <p:attrNameLst>
                                              <p:attrName>ppt_w</p:attrName>
                                            </p:attrNameLst>
                                          </p:cBhvr>
                                          <p:tavLst>
                                            <p:tav tm="0">
                                              <p:val>
                                                <p:fltVal val="0"/>
                                              </p:val>
                                            </p:tav>
                                            <p:tav tm="100000">
                                              <p:val>
                                                <p:strVal val="#ppt_w"/>
                                              </p:val>
                                            </p:tav>
                                          </p:tavLst>
                                        </p:anim>
                                        <p:anim calcmode="lin" valueType="num">
                                          <p:cBhvr>
                                            <p:cTn id="71" dur="500" fill="hold"/>
                                            <p:tgtEl>
                                              <p:spTgt spid="114"/>
                                            </p:tgtEl>
                                            <p:attrNameLst>
                                              <p:attrName>ppt_h</p:attrName>
                                            </p:attrNameLst>
                                          </p:cBhvr>
                                          <p:tavLst>
                                            <p:tav tm="0">
                                              <p:val>
                                                <p:fltVal val="0"/>
                                              </p:val>
                                            </p:tav>
                                            <p:tav tm="100000">
                                              <p:val>
                                                <p:strVal val="#ppt_h"/>
                                              </p:val>
                                            </p:tav>
                                          </p:tavLst>
                                        </p:anim>
                                        <p:animEffect transition="in" filter="fade">
                                          <p:cBhvr>
                                            <p:cTn id="72" dur="500"/>
                                            <p:tgtEl>
                                              <p:spTgt spid="11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15"/>
                                            </p:tgtEl>
                                            <p:attrNameLst>
                                              <p:attrName>style.visibility</p:attrName>
                                            </p:attrNameLst>
                                          </p:cBhvr>
                                          <p:to>
                                            <p:strVal val="visible"/>
                                          </p:to>
                                        </p:set>
                                        <p:anim calcmode="lin" valueType="num">
                                          <p:cBhvr>
                                            <p:cTn id="75" dur="500" fill="hold"/>
                                            <p:tgtEl>
                                              <p:spTgt spid="115"/>
                                            </p:tgtEl>
                                            <p:attrNameLst>
                                              <p:attrName>ppt_w</p:attrName>
                                            </p:attrNameLst>
                                          </p:cBhvr>
                                          <p:tavLst>
                                            <p:tav tm="0">
                                              <p:val>
                                                <p:fltVal val="0"/>
                                              </p:val>
                                            </p:tav>
                                            <p:tav tm="100000">
                                              <p:val>
                                                <p:strVal val="#ppt_w"/>
                                              </p:val>
                                            </p:tav>
                                          </p:tavLst>
                                        </p:anim>
                                        <p:anim calcmode="lin" valueType="num">
                                          <p:cBhvr>
                                            <p:cTn id="76" dur="500" fill="hold"/>
                                            <p:tgtEl>
                                              <p:spTgt spid="115"/>
                                            </p:tgtEl>
                                            <p:attrNameLst>
                                              <p:attrName>ppt_h</p:attrName>
                                            </p:attrNameLst>
                                          </p:cBhvr>
                                          <p:tavLst>
                                            <p:tav tm="0">
                                              <p:val>
                                                <p:fltVal val="0"/>
                                              </p:val>
                                            </p:tav>
                                            <p:tav tm="100000">
                                              <p:val>
                                                <p:strVal val="#ppt_h"/>
                                              </p:val>
                                            </p:tav>
                                          </p:tavLst>
                                        </p:anim>
                                        <p:animEffect transition="in" filter="fade">
                                          <p:cBhvr>
                                            <p:cTn id="77" dur="500"/>
                                            <p:tgtEl>
                                              <p:spTgt spid="115"/>
                                            </p:tgtEl>
                                          </p:cBhvr>
                                        </p:animEffect>
                                      </p:childTnLst>
                                    </p:cTn>
                                  </p:par>
                                  <p:par>
                                    <p:cTn id="78" presetID="53" presetClass="entr" presetSubtype="16" fill="hold" grpId="0" nodeType="withEffect">
                                      <p:stCondLst>
                                        <p:cond delay="400"/>
                                      </p:stCondLst>
                                      <p:childTnLst>
                                        <p:set>
                                          <p:cBhvr>
                                            <p:cTn id="79" dur="1" fill="hold">
                                              <p:stCondLst>
                                                <p:cond delay="0"/>
                                              </p:stCondLst>
                                            </p:cTn>
                                            <p:tgtEl>
                                              <p:spTgt spid="116"/>
                                            </p:tgtEl>
                                            <p:attrNameLst>
                                              <p:attrName>style.visibility</p:attrName>
                                            </p:attrNameLst>
                                          </p:cBhvr>
                                          <p:to>
                                            <p:strVal val="visible"/>
                                          </p:to>
                                        </p:set>
                                        <p:anim calcmode="lin" valueType="num">
                                          <p:cBhvr>
                                            <p:cTn id="80" dur="500" fill="hold"/>
                                            <p:tgtEl>
                                              <p:spTgt spid="116"/>
                                            </p:tgtEl>
                                            <p:attrNameLst>
                                              <p:attrName>ppt_w</p:attrName>
                                            </p:attrNameLst>
                                          </p:cBhvr>
                                          <p:tavLst>
                                            <p:tav tm="0">
                                              <p:val>
                                                <p:fltVal val="0"/>
                                              </p:val>
                                            </p:tav>
                                            <p:tav tm="100000">
                                              <p:val>
                                                <p:strVal val="#ppt_w"/>
                                              </p:val>
                                            </p:tav>
                                          </p:tavLst>
                                        </p:anim>
                                        <p:anim calcmode="lin" valueType="num">
                                          <p:cBhvr>
                                            <p:cTn id="81" dur="500" fill="hold"/>
                                            <p:tgtEl>
                                              <p:spTgt spid="116"/>
                                            </p:tgtEl>
                                            <p:attrNameLst>
                                              <p:attrName>ppt_h</p:attrName>
                                            </p:attrNameLst>
                                          </p:cBhvr>
                                          <p:tavLst>
                                            <p:tav tm="0">
                                              <p:val>
                                                <p:fltVal val="0"/>
                                              </p:val>
                                            </p:tav>
                                            <p:tav tm="100000">
                                              <p:val>
                                                <p:strVal val="#ppt_h"/>
                                              </p:val>
                                            </p:tav>
                                          </p:tavLst>
                                        </p:anim>
                                        <p:animEffect transition="in" filter="fade">
                                          <p:cBhvr>
                                            <p:cTn id="82" dur="500"/>
                                            <p:tgtEl>
                                              <p:spTgt spid="116"/>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117"/>
                                            </p:tgtEl>
                                            <p:attrNameLst>
                                              <p:attrName>style.visibility</p:attrName>
                                            </p:attrNameLst>
                                          </p:cBhvr>
                                          <p:to>
                                            <p:strVal val="visible"/>
                                          </p:to>
                                        </p:set>
                                        <p:anim calcmode="lin" valueType="num">
                                          <p:cBhvr>
                                            <p:cTn id="85" dur="500" fill="hold"/>
                                            <p:tgtEl>
                                              <p:spTgt spid="117"/>
                                            </p:tgtEl>
                                            <p:attrNameLst>
                                              <p:attrName>ppt_w</p:attrName>
                                            </p:attrNameLst>
                                          </p:cBhvr>
                                          <p:tavLst>
                                            <p:tav tm="0">
                                              <p:val>
                                                <p:fltVal val="0"/>
                                              </p:val>
                                            </p:tav>
                                            <p:tav tm="100000">
                                              <p:val>
                                                <p:strVal val="#ppt_w"/>
                                              </p:val>
                                            </p:tav>
                                          </p:tavLst>
                                        </p:anim>
                                        <p:anim calcmode="lin" valueType="num">
                                          <p:cBhvr>
                                            <p:cTn id="86" dur="500" fill="hold"/>
                                            <p:tgtEl>
                                              <p:spTgt spid="117"/>
                                            </p:tgtEl>
                                            <p:attrNameLst>
                                              <p:attrName>ppt_h</p:attrName>
                                            </p:attrNameLst>
                                          </p:cBhvr>
                                          <p:tavLst>
                                            <p:tav tm="0">
                                              <p:val>
                                                <p:fltVal val="0"/>
                                              </p:val>
                                            </p:tav>
                                            <p:tav tm="100000">
                                              <p:val>
                                                <p:strVal val="#ppt_h"/>
                                              </p:val>
                                            </p:tav>
                                          </p:tavLst>
                                        </p:anim>
                                        <p:animEffect transition="in" filter="fade">
                                          <p:cBhvr>
                                            <p:cTn id="87" dur="500"/>
                                            <p:tgtEl>
                                              <p:spTgt spid="11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18"/>
                                            </p:tgtEl>
                                            <p:attrNameLst>
                                              <p:attrName>style.visibility</p:attrName>
                                            </p:attrNameLst>
                                          </p:cBhvr>
                                          <p:to>
                                            <p:strVal val="visible"/>
                                          </p:to>
                                        </p:set>
                                        <p:anim calcmode="lin" valueType="num">
                                          <p:cBhvr>
                                            <p:cTn id="90" dur="500" fill="hold"/>
                                            <p:tgtEl>
                                              <p:spTgt spid="118"/>
                                            </p:tgtEl>
                                            <p:attrNameLst>
                                              <p:attrName>ppt_w</p:attrName>
                                            </p:attrNameLst>
                                          </p:cBhvr>
                                          <p:tavLst>
                                            <p:tav tm="0">
                                              <p:val>
                                                <p:fltVal val="0"/>
                                              </p:val>
                                            </p:tav>
                                            <p:tav tm="100000">
                                              <p:val>
                                                <p:strVal val="#ppt_w"/>
                                              </p:val>
                                            </p:tav>
                                          </p:tavLst>
                                        </p:anim>
                                        <p:anim calcmode="lin" valueType="num">
                                          <p:cBhvr>
                                            <p:cTn id="91" dur="500" fill="hold"/>
                                            <p:tgtEl>
                                              <p:spTgt spid="118"/>
                                            </p:tgtEl>
                                            <p:attrNameLst>
                                              <p:attrName>ppt_h</p:attrName>
                                            </p:attrNameLst>
                                          </p:cBhvr>
                                          <p:tavLst>
                                            <p:tav tm="0">
                                              <p:val>
                                                <p:fltVal val="0"/>
                                              </p:val>
                                            </p:tav>
                                            <p:tav tm="100000">
                                              <p:val>
                                                <p:strVal val="#ppt_h"/>
                                              </p:val>
                                            </p:tav>
                                          </p:tavLst>
                                        </p:anim>
                                        <p:animEffect transition="in" filter="fade">
                                          <p:cBhvr>
                                            <p:cTn id="92" dur="500"/>
                                            <p:tgtEl>
                                              <p:spTgt spid="118"/>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19"/>
                                            </p:tgtEl>
                                            <p:attrNameLst>
                                              <p:attrName>style.visibility</p:attrName>
                                            </p:attrNameLst>
                                          </p:cBhvr>
                                          <p:to>
                                            <p:strVal val="visible"/>
                                          </p:to>
                                        </p:set>
                                        <p:anim calcmode="lin" valueType="num">
                                          <p:cBhvr>
                                            <p:cTn id="95" dur="500" fill="hold"/>
                                            <p:tgtEl>
                                              <p:spTgt spid="119"/>
                                            </p:tgtEl>
                                            <p:attrNameLst>
                                              <p:attrName>ppt_w</p:attrName>
                                            </p:attrNameLst>
                                          </p:cBhvr>
                                          <p:tavLst>
                                            <p:tav tm="0">
                                              <p:val>
                                                <p:fltVal val="0"/>
                                              </p:val>
                                            </p:tav>
                                            <p:tav tm="100000">
                                              <p:val>
                                                <p:strVal val="#ppt_w"/>
                                              </p:val>
                                            </p:tav>
                                          </p:tavLst>
                                        </p:anim>
                                        <p:anim calcmode="lin" valueType="num">
                                          <p:cBhvr>
                                            <p:cTn id="96" dur="500" fill="hold"/>
                                            <p:tgtEl>
                                              <p:spTgt spid="119"/>
                                            </p:tgtEl>
                                            <p:attrNameLst>
                                              <p:attrName>ppt_h</p:attrName>
                                            </p:attrNameLst>
                                          </p:cBhvr>
                                          <p:tavLst>
                                            <p:tav tm="0">
                                              <p:val>
                                                <p:fltVal val="0"/>
                                              </p:val>
                                            </p:tav>
                                            <p:tav tm="100000">
                                              <p:val>
                                                <p:strVal val="#ppt_h"/>
                                              </p:val>
                                            </p:tav>
                                          </p:tavLst>
                                        </p:anim>
                                        <p:animEffect transition="in" filter="fade">
                                          <p:cBhvr>
                                            <p:cTn id="97" dur="500"/>
                                            <p:tgtEl>
                                              <p:spTgt spid="119"/>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120"/>
                                            </p:tgtEl>
                                            <p:attrNameLst>
                                              <p:attrName>style.visibility</p:attrName>
                                            </p:attrNameLst>
                                          </p:cBhvr>
                                          <p:to>
                                            <p:strVal val="visible"/>
                                          </p:to>
                                        </p:set>
                                        <p:anim calcmode="lin" valueType="num">
                                          <p:cBhvr>
                                            <p:cTn id="100" dur="500" fill="hold"/>
                                            <p:tgtEl>
                                              <p:spTgt spid="120"/>
                                            </p:tgtEl>
                                            <p:attrNameLst>
                                              <p:attrName>ppt_w</p:attrName>
                                            </p:attrNameLst>
                                          </p:cBhvr>
                                          <p:tavLst>
                                            <p:tav tm="0">
                                              <p:val>
                                                <p:fltVal val="0"/>
                                              </p:val>
                                            </p:tav>
                                            <p:tav tm="100000">
                                              <p:val>
                                                <p:strVal val="#ppt_w"/>
                                              </p:val>
                                            </p:tav>
                                          </p:tavLst>
                                        </p:anim>
                                        <p:anim calcmode="lin" valueType="num">
                                          <p:cBhvr>
                                            <p:cTn id="101" dur="500" fill="hold"/>
                                            <p:tgtEl>
                                              <p:spTgt spid="120"/>
                                            </p:tgtEl>
                                            <p:attrNameLst>
                                              <p:attrName>ppt_h</p:attrName>
                                            </p:attrNameLst>
                                          </p:cBhvr>
                                          <p:tavLst>
                                            <p:tav tm="0">
                                              <p:val>
                                                <p:fltVal val="0"/>
                                              </p:val>
                                            </p:tav>
                                            <p:tav tm="100000">
                                              <p:val>
                                                <p:strVal val="#ppt_h"/>
                                              </p:val>
                                            </p:tav>
                                          </p:tavLst>
                                        </p:anim>
                                        <p:animEffect transition="in" filter="fade">
                                          <p:cBhvr>
                                            <p:cTn id="102" dur="500"/>
                                            <p:tgtEl>
                                              <p:spTgt spid="120"/>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121"/>
                                            </p:tgtEl>
                                            <p:attrNameLst>
                                              <p:attrName>style.visibility</p:attrName>
                                            </p:attrNameLst>
                                          </p:cBhvr>
                                          <p:to>
                                            <p:strVal val="visible"/>
                                          </p:to>
                                        </p:set>
                                        <p:anim calcmode="lin" valueType="num">
                                          <p:cBhvr>
                                            <p:cTn id="105" dur="500" fill="hold"/>
                                            <p:tgtEl>
                                              <p:spTgt spid="121"/>
                                            </p:tgtEl>
                                            <p:attrNameLst>
                                              <p:attrName>ppt_w</p:attrName>
                                            </p:attrNameLst>
                                          </p:cBhvr>
                                          <p:tavLst>
                                            <p:tav tm="0">
                                              <p:val>
                                                <p:fltVal val="0"/>
                                              </p:val>
                                            </p:tav>
                                            <p:tav tm="100000">
                                              <p:val>
                                                <p:strVal val="#ppt_w"/>
                                              </p:val>
                                            </p:tav>
                                          </p:tavLst>
                                        </p:anim>
                                        <p:anim calcmode="lin" valueType="num">
                                          <p:cBhvr>
                                            <p:cTn id="106" dur="500" fill="hold"/>
                                            <p:tgtEl>
                                              <p:spTgt spid="121"/>
                                            </p:tgtEl>
                                            <p:attrNameLst>
                                              <p:attrName>ppt_h</p:attrName>
                                            </p:attrNameLst>
                                          </p:cBhvr>
                                          <p:tavLst>
                                            <p:tav tm="0">
                                              <p:val>
                                                <p:fltVal val="0"/>
                                              </p:val>
                                            </p:tav>
                                            <p:tav tm="100000">
                                              <p:val>
                                                <p:strVal val="#ppt_h"/>
                                              </p:val>
                                            </p:tav>
                                          </p:tavLst>
                                        </p:anim>
                                        <p:animEffect transition="in" filter="fade">
                                          <p:cBhvr>
                                            <p:cTn id="107" dur="500"/>
                                            <p:tgtEl>
                                              <p:spTgt spid="121"/>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22"/>
                                            </p:tgtEl>
                                            <p:attrNameLst>
                                              <p:attrName>style.visibility</p:attrName>
                                            </p:attrNameLst>
                                          </p:cBhvr>
                                          <p:to>
                                            <p:strVal val="visible"/>
                                          </p:to>
                                        </p:set>
                                        <p:anim calcmode="lin" valueType="num">
                                          <p:cBhvr>
                                            <p:cTn id="110" dur="500" fill="hold"/>
                                            <p:tgtEl>
                                              <p:spTgt spid="122"/>
                                            </p:tgtEl>
                                            <p:attrNameLst>
                                              <p:attrName>ppt_w</p:attrName>
                                            </p:attrNameLst>
                                          </p:cBhvr>
                                          <p:tavLst>
                                            <p:tav tm="0">
                                              <p:val>
                                                <p:fltVal val="0"/>
                                              </p:val>
                                            </p:tav>
                                            <p:tav tm="100000">
                                              <p:val>
                                                <p:strVal val="#ppt_w"/>
                                              </p:val>
                                            </p:tav>
                                          </p:tavLst>
                                        </p:anim>
                                        <p:anim calcmode="lin" valueType="num">
                                          <p:cBhvr>
                                            <p:cTn id="111" dur="500" fill="hold"/>
                                            <p:tgtEl>
                                              <p:spTgt spid="122"/>
                                            </p:tgtEl>
                                            <p:attrNameLst>
                                              <p:attrName>ppt_h</p:attrName>
                                            </p:attrNameLst>
                                          </p:cBhvr>
                                          <p:tavLst>
                                            <p:tav tm="0">
                                              <p:val>
                                                <p:fltVal val="0"/>
                                              </p:val>
                                            </p:tav>
                                            <p:tav tm="100000">
                                              <p:val>
                                                <p:strVal val="#ppt_h"/>
                                              </p:val>
                                            </p:tav>
                                          </p:tavLst>
                                        </p:anim>
                                        <p:animEffect transition="in" filter="fade">
                                          <p:cBhvr>
                                            <p:cTn id="112" dur="500"/>
                                            <p:tgtEl>
                                              <p:spTgt spid="122"/>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23"/>
                                            </p:tgtEl>
                                            <p:attrNameLst>
                                              <p:attrName>style.visibility</p:attrName>
                                            </p:attrNameLst>
                                          </p:cBhvr>
                                          <p:to>
                                            <p:strVal val="visible"/>
                                          </p:to>
                                        </p:set>
                                        <p:anim calcmode="lin" valueType="num">
                                          <p:cBhvr>
                                            <p:cTn id="115" dur="500" fill="hold"/>
                                            <p:tgtEl>
                                              <p:spTgt spid="123"/>
                                            </p:tgtEl>
                                            <p:attrNameLst>
                                              <p:attrName>ppt_w</p:attrName>
                                            </p:attrNameLst>
                                          </p:cBhvr>
                                          <p:tavLst>
                                            <p:tav tm="0">
                                              <p:val>
                                                <p:fltVal val="0"/>
                                              </p:val>
                                            </p:tav>
                                            <p:tav tm="100000">
                                              <p:val>
                                                <p:strVal val="#ppt_w"/>
                                              </p:val>
                                            </p:tav>
                                          </p:tavLst>
                                        </p:anim>
                                        <p:anim calcmode="lin" valueType="num">
                                          <p:cBhvr>
                                            <p:cTn id="116" dur="500" fill="hold"/>
                                            <p:tgtEl>
                                              <p:spTgt spid="123"/>
                                            </p:tgtEl>
                                            <p:attrNameLst>
                                              <p:attrName>ppt_h</p:attrName>
                                            </p:attrNameLst>
                                          </p:cBhvr>
                                          <p:tavLst>
                                            <p:tav tm="0">
                                              <p:val>
                                                <p:fltVal val="0"/>
                                              </p:val>
                                            </p:tav>
                                            <p:tav tm="100000">
                                              <p:val>
                                                <p:strVal val="#ppt_h"/>
                                              </p:val>
                                            </p:tav>
                                          </p:tavLst>
                                        </p:anim>
                                        <p:animEffect transition="in" filter="fade">
                                          <p:cBhvr>
                                            <p:cTn id="117" dur="500"/>
                                            <p:tgtEl>
                                              <p:spTgt spid="123"/>
                                            </p:tgtEl>
                                          </p:cBhvr>
                                        </p:animEffect>
                                      </p:childTnLst>
                                    </p:cTn>
                                  </p:par>
                                  <p:par>
                                    <p:cTn id="118" presetID="53" presetClass="entr" presetSubtype="16" fill="hold" grpId="0" nodeType="withEffect">
                                      <p:stCondLst>
                                        <p:cond delay="200"/>
                                      </p:stCondLst>
                                      <p:childTnLst>
                                        <p:set>
                                          <p:cBhvr>
                                            <p:cTn id="119" dur="1" fill="hold">
                                              <p:stCondLst>
                                                <p:cond delay="0"/>
                                              </p:stCondLst>
                                            </p:cTn>
                                            <p:tgtEl>
                                              <p:spTgt spid="124"/>
                                            </p:tgtEl>
                                            <p:attrNameLst>
                                              <p:attrName>style.visibility</p:attrName>
                                            </p:attrNameLst>
                                          </p:cBhvr>
                                          <p:to>
                                            <p:strVal val="visible"/>
                                          </p:to>
                                        </p:set>
                                        <p:anim calcmode="lin" valueType="num">
                                          <p:cBhvr>
                                            <p:cTn id="120" dur="500" fill="hold"/>
                                            <p:tgtEl>
                                              <p:spTgt spid="124"/>
                                            </p:tgtEl>
                                            <p:attrNameLst>
                                              <p:attrName>ppt_w</p:attrName>
                                            </p:attrNameLst>
                                          </p:cBhvr>
                                          <p:tavLst>
                                            <p:tav tm="0">
                                              <p:val>
                                                <p:fltVal val="0"/>
                                              </p:val>
                                            </p:tav>
                                            <p:tav tm="100000">
                                              <p:val>
                                                <p:strVal val="#ppt_w"/>
                                              </p:val>
                                            </p:tav>
                                          </p:tavLst>
                                        </p:anim>
                                        <p:anim calcmode="lin" valueType="num">
                                          <p:cBhvr>
                                            <p:cTn id="121" dur="500" fill="hold"/>
                                            <p:tgtEl>
                                              <p:spTgt spid="124"/>
                                            </p:tgtEl>
                                            <p:attrNameLst>
                                              <p:attrName>ppt_h</p:attrName>
                                            </p:attrNameLst>
                                          </p:cBhvr>
                                          <p:tavLst>
                                            <p:tav tm="0">
                                              <p:val>
                                                <p:fltVal val="0"/>
                                              </p:val>
                                            </p:tav>
                                            <p:tav tm="100000">
                                              <p:val>
                                                <p:strVal val="#ppt_h"/>
                                              </p:val>
                                            </p:tav>
                                          </p:tavLst>
                                        </p:anim>
                                        <p:animEffect transition="in" filter="fade">
                                          <p:cBhvr>
                                            <p:cTn id="122" dur="500"/>
                                            <p:tgtEl>
                                              <p:spTgt spid="12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25"/>
                                            </p:tgtEl>
                                            <p:attrNameLst>
                                              <p:attrName>style.visibility</p:attrName>
                                            </p:attrNameLst>
                                          </p:cBhvr>
                                          <p:to>
                                            <p:strVal val="visible"/>
                                          </p:to>
                                        </p:set>
                                        <p:anim calcmode="lin" valueType="num">
                                          <p:cBhvr>
                                            <p:cTn id="125" dur="500" fill="hold"/>
                                            <p:tgtEl>
                                              <p:spTgt spid="125"/>
                                            </p:tgtEl>
                                            <p:attrNameLst>
                                              <p:attrName>ppt_w</p:attrName>
                                            </p:attrNameLst>
                                          </p:cBhvr>
                                          <p:tavLst>
                                            <p:tav tm="0">
                                              <p:val>
                                                <p:fltVal val="0"/>
                                              </p:val>
                                            </p:tav>
                                            <p:tav tm="100000">
                                              <p:val>
                                                <p:strVal val="#ppt_w"/>
                                              </p:val>
                                            </p:tav>
                                          </p:tavLst>
                                        </p:anim>
                                        <p:anim calcmode="lin" valueType="num">
                                          <p:cBhvr>
                                            <p:cTn id="126" dur="500" fill="hold"/>
                                            <p:tgtEl>
                                              <p:spTgt spid="125"/>
                                            </p:tgtEl>
                                            <p:attrNameLst>
                                              <p:attrName>ppt_h</p:attrName>
                                            </p:attrNameLst>
                                          </p:cBhvr>
                                          <p:tavLst>
                                            <p:tav tm="0">
                                              <p:val>
                                                <p:fltVal val="0"/>
                                              </p:val>
                                            </p:tav>
                                            <p:tav tm="100000">
                                              <p:val>
                                                <p:strVal val="#ppt_h"/>
                                              </p:val>
                                            </p:tav>
                                          </p:tavLst>
                                        </p:anim>
                                        <p:animEffect transition="in" filter="fade">
                                          <p:cBhvr>
                                            <p:cTn id="127" dur="500"/>
                                            <p:tgtEl>
                                              <p:spTgt spid="125"/>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26"/>
                                            </p:tgtEl>
                                            <p:attrNameLst>
                                              <p:attrName>style.visibility</p:attrName>
                                            </p:attrNameLst>
                                          </p:cBhvr>
                                          <p:to>
                                            <p:strVal val="visible"/>
                                          </p:to>
                                        </p:set>
                                        <p:anim calcmode="lin" valueType="num">
                                          <p:cBhvr>
                                            <p:cTn id="130" dur="500" fill="hold"/>
                                            <p:tgtEl>
                                              <p:spTgt spid="126"/>
                                            </p:tgtEl>
                                            <p:attrNameLst>
                                              <p:attrName>ppt_w</p:attrName>
                                            </p:attrNameLst>
                                          </p:cBhvr>
                                          <p:tavLst>
                                            <p:tav tm="0">
                                              <p:val>
                                                <p:fltVal val="0"/>
                                              </p:val>
                                            </p:tav>
                                            <p:tav tm="100000">
                                              <p:val>
                                                <p:strVal val="#ppt_w"/>
                                              </p:val>
                                            </p:tav>
                                          </p:tavLst>
                                        </p:anim>
                                        <p:anim calcmode="lin" valueType="num">
                                          <p:cBhvr>
                                            <p:cTn id="131" dur="500" fill="hold"/>
                                            <p:tgtEl>
                                              <p:spTgt spid="126"/>
                                            </p:tgtEl>
                                            <p:attrNameLst>
                                              <p:attrName>ppt_h</p:attrName>
                                            </p:attrNameLst>
                                          </p:cBhvr>
                                          <p:tavLst>
                                            <p:tav tm="0">
                                              <p:val>
                                                <p:fltVal val="0"/>
                                              </p:val>
                                            </p:tav>
                                            <p:tav tm="100000">
                                              <p:val>
                                                <p:strVal val="#ppt_h"/>
                                              </p:val>
                                            </p:tav>
                                          </p:tavLst>
                                        </p:anim>
                                        <p:animEffect transition="in" filter="fade">
                                          <p:cBhvr>
                                            <p:cTn id="132" dur="500"/>
                                            <p:tgtEl>
                                              <p:spTgt spid="126"/>
                                            </p:tgtEl>
                                          </p:cBhvr>
                                        </p:animEffect>
                                      </p:childTnLst>
                                    </p:cTn>
                                  </p:par>
                                  <p:par>
                                    <p:cTn id="133" presetID="53" presetClass="entr" presetSubtype="16" fill="hold" grpId="0" nodeType="withEffect">
                                      <p:stCondLst>
                                        <p:cond delay="200"/>
                                      </p:stCondLst>
                                      <p:childTnLst>
                                        <p:set>
                                          <p:cBhvr>
                                            <p:cTn id="134" dur="1" fill="hold">
                                              <p:stCondLst>
                                                <p:cond delay="0"/>
                                              </p:stCondLst>
                                            </p:cTn>
                                            <p:tgtEl>
                                              <p:spTgt spid="127"/>
                                            </p:tgtEl>
                                            <p:attrNameLst>
                                              <p:attrName>style.visibility</p:attrName>
                                            </p:attrNameLst>
                                          </p:cBhvr>
                                          <p:to>
                                            <p:strVal val="visible"/>
                                          </p:to>
                                        </p:set>
                                        <p:anim calcmode="lin" valueType="num">
                                          <p:cBhvr>
                                            <p:cTn id="135" dur="500" fill="hold"/>
                                            <p:tgtEl>
                                              <p:spTgt spid="127"/>
                                            </p:tgtEl>
                                            <p:attrNameLst>
                                              <p:attrName>ppt_w</p:attrName>
                                            </p:attrNameLst>
                                          </p:cBhvr>
                                          <p:tavLst>
                                            <p:tav tm="0">
                                              <p:val>
                                                <p:fltVal val="0"/>
                                              </p:val>
                                            </p:tav>
                                            <p:tav tm="100000">
                                              <p:val>
                                                <p:strVal val="#ppt_w"/>
                                              </p:val>
                                            </p:tav>
                                          </p:tavLst>
                                        </p:anim>
                                        <p:anim calcmode="lin" valueType="num">
                                          <p:cBhvr>
                                            <p:cTn id="136" dur="500" fill="hold"/>
                                            <p:tgtEl>
                                              <p:spTgt spid="127"/>
                                            </p:tgtEl>
                                            <p:attrNameLst>
                                              <p:attrName>ppt_h</p:attrName>
                                            </p:attrNameLst>
                                          </p:cBhvr>
                                          <p:tavLst>
                                            <p:tav tm="0">
                                              <p:val>
                                                <p:fltVal val="0"/>
                                              </p:val>
                                            </p:tav>
                                            <p:tav tm="100000">
                                              <p:val>
                                                <p:strVal val="#ppt_h"/>
                                              </p:val>
                                            </p:tav>
                                          </p:tavLst>
                                        </p:anim>
                                        <p:animEffect transition="in" filter="fade">
                                          <p:cBhvr>
                                            <p:cTn id="137" dur="500"/>
                                            <p:tgtEl>
                                              <p:spTgt spid="127"/>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128"/>
                                            </p:tgtEl>
                                            <p:attrNameLst>
                                              <p:attrName>style.visibility</p:attrName>
                                            </p:attrNameLst>
                                          </p:cBhvr>
                                          <p:to>
                                            <p:strVal val="visible"/>
                                          </p:to>
                                        </p:set>
                                        <p:anim calcmode="lin" valueType="num">
                                          <p:cBhvr>
                                            <p:cTn id="140" dur="500" fill="hold"/>
                                            <p:tgtEl>
                                              <p:spTgt spid="128"/>
                                            </p:tgtEl>
                                            <p:attrNameLst>
                                              <p:attrName>ppt_w</p:attrName>
                                            </p:attrNameLst>
                                          </p:cBhvr>
                                          <p:tavLst>
                                            <p:tav tm="0">
                                              <p:val>
                                                <p:fltVal val="0"/>
                                              </p:val>
                                            </p:tav>
                                            <p:tav tm="100000">
                                              <p:val>
                                                <p:strVal val="#ppt_w"/>
                                              </p:val>
                                            </p:tav>
                                          </p:tavLst>
                                        </p:anim>
                                        <p:anim calcmode="lin" valueType="num">
                                          <p:cBhvr>
                                            <p:cTn id="141" dur="500" fill="hold"/>
                                            <p:tgtEl>
                                              <p:spTgt spid="128"/>
                                            </p:tgtEl>
                                            <p:attrNameLst>
                                              <p:attrName>ppt_h</p:attrName>
                                            </p:attrNameLst>
                                          </p:cBhvr>
                                          <p:tavLst>
                                            <p:tav tm="0">
                                              <p:val>
                                                <p:fltVal val="0"/>
                                              </p:val>
                                            </p:tav>
                                            <p:tav tm="100000">
                                              <p:val>
                                                <p:strVal val="#ppt_h"/>
                                              </p:val>
                                            </p:tav>
                                          </p:tavLst>
                                        </p:anim>
                                        <p:animEffect transition="in" filter="fade">
                                          <p:cBhvr>
                                            <p:cTn id="142" dur="500"/>
                                            <p:tgtEl>
                                              <p:spTgt spid="128"/>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129"/>
                                            </p:tgtEl>
                                            <p:attrNameLst>
                                              <p:attrName>style.visibility</p:attrName>
                                            </p:attrNameLst>
                                          </p:cBhvr>
                                          <p:to>
                                            <p:strVal val="visible"/>
                                          </p:to>
                                        </p:set>
                                        <p:anim calcmode="lin" valueType="num">
                                          <p:cBhvr>
                                            <p:cTn id="145" dur="500" fill="hold"/>
                                            <p:tgtEl>
                                              <p:spTgt spid="129"/>
                                            </p:tgtEl>
                                            <p:attrNameLst>
                                              <p:attrName>ppt_w</p:attrName>
                                            </p:attrNameLst>
                                          </p:cBhvr>
                                          <p:tavLst>
                                            <p:tav tm="0">
                                              <p:val>
                                                <p:fltVal val="0"/>
                                              </p:val>
                                            </p:tav>
                                            <p:tav tm="100000">
                                              <p:val>
                                                <p:strVal val="#ppt_w"/>
                                              </p:val>
                                            </p:tav>
                                          </p:tavLst>
                                        </p:anim>
                                        <p:anim calcmode="lin" valueType="num">
                                          <p:cBhvr>
                                            <p:cTn id="146" dur="500" fill="hold"/>
                                            <p:tgtEl>
                                              <p:spTgt spid="129"/>
                                            </p:tgtEl>
                                            <p:attrNameLst>
                                              <p:attrName>ppt_h</p:attrName>
                                            </p:attrNameLst>
                                          </p:cBhvr>
                                          <p:tavLst>
                                            <p:tav tm="0">
                                              <p:val>
                                                <p:fltVal val="0"/>
                                              </p:val>
                                            </p:tav>
                                            <p:tav tm="100000">
                                              <p:val>
                                                <p:strVal val="#ppt_h"/>
                                              </p:val>
                                            </p:tav>
                                          </p:tavLst>
                                        </p:anim>
                                        <p:animEffect transition="in" filter="fade">
                                          <p:cBhvr>
                                            <p:cTn id="147" dur="500"/>
                                            <p:tgtEl>
                                              <p:spTgt spid="129"/>
                                            </p:tgtEl>
                                          </p:cBhvr>
                                        </p:animEffect>
                                      </p:childTnLst>
                                    </p:cTn>
                                  </p:par>
                                  <p:par>
                                    <p:cTn id="148" presetID="42" presetClass="entr" presetSubtype="0" fill="hold"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fade">
                                          <p:cBhvr>
                                            <p:cTn id="150" dur="1000"/>
                                            <p:tgtEl>
                                              <p:spTgt spid="48"/>
                                            </p:tgtEl>
                                          </p:cBhvr>
                                        </p:animEffect>
                                        <p:anim calcmode="lin" valueType="num">
                                          <p:cBhvr>
                                            <p:cTn id="151" dur="1000" fill="hold"/>
                                            <p:tgtEl>
                                              <p:spTgt spid="48"/>
                                            </p:tgtEl>
                                            <p:attrNameLst>
                                              <p:attrName>ppt_x</p:attrName>
                                            </p:attrNameLst>
                                          </p:cBhvr>
                                          <p:tavLst>
                                            <p:tav tm="0">
                                              <p:val>
                                                <p:strVal val="#ppt_x"/>
                                              </p:val>
                                            </p:tav>
                                            <p:tav tm="100000">
                                              <p:val>
                                                <p:strVal val="#ppt_x"/>
                                              </p:val>
                                            </p:tav>
                                          </p:tavLst>
                                        </p:anim>
                                        <p:anim calcmode="lin" valueType="num">
                                          <p:cBhvr>
                                            <p:cTn id="15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51"/>
                                            </p:tgtEl>
                                            <p:attrNameLst>
                                              <p:attrName>style.visibility</p:attrName>
                                            </p:attrNameLst>
                                          </p:cBhvr>
                                          <p:to>
                                            <p:strVal val="visible"/>
                                          </p:to>
                                        </p:set>
                                        <p:animEffect transition="in" filter="barn(inVertical)">
                                          <p:cBhvr>
                                            <p:cTn id="1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5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sp>
        <p:nvSpPr>
          <p:cNvPr id="2" name="矩形 1"/>
          <p:cNvSpPr/>
          <p:nvPr/>
        </p:nvSpPr>
        <p:spPr>
          <a:xfrm>
            <a:off x="3619800" y="2356249"/>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83181" y="-439973"/>
            <a:ext cx="2425635"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760" y="2644574"/>
            <a:ext cx="3920858" cy="3554785"/>
          </a:xfrm>
          <a:prstGeom prst="rect">
            <a:avLst/>
          </a:prstGeom>
        </p:spPr>
      </p:pic>
      <p:sp>
        <p:nvSpPr>
          <p:cNvPr id="9" name="文本框 15"/>
          <p:cNvSpPr txBox="1"/>
          <p:nvPr/>
        </p:nvSpPr>
        <p:spPr>
          <a:xfrm>
            <a:off x="2115092" y="1415820"/>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1" name="TextBox 10"/>
          <p:cNvSpPr txBox="1"/>
          <p:nvPr/>
        </p:nvSpPr>
        <p:spPr>
          <a:xfrm>
            <a:off x="1404852" y="538212"/>
            <a:ext cx="103030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 </a:t>
            </a:r>
            <a:r>
              <a:rPr lang="en-US" sz="3600" dirty="0" smtClean="0">
                <a:latin typeface="Times New Roman" panose="02020603050405020304" pitchFamily="18" charset="0"/>
                <a:cs typeface="Times New Roman" panose="02020603050405020304" pitchFamily="18" charset="0"/>
              </a:rPr>
              <a:t>D</a:t>
            </a:r>
            <a:r>
              <a:rPr lang="vi-VN" sz="3600" smtClean="0">
                <a:latin typeface="Times New Roman" panose="02020603050405020304" pitchFamily="18" charset="0"/>
                <a:cs typeface="Times New Roman" panose="02020603050405020304" pitchFamily="18" charset="0"/>
              </a:rPr>
              <a:t>ì </a:t>
            </a:r>
            <a:r>
              <a:rPr lang="en-US" sz="3600"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776974" y="1888272"/>
            <a:ext cx="10638051" cy="3539430"/>
          </a:xfrm>
          <a:prstGeom prst="rect">
            <a:avLst/>
          </a:prstGeom>
          <a:noFill/>
        </p:spPr>
        <p:txBody>
          <a:bodyPr wrap="square" rtlCol="0">
            <a:spAutoFit/>
          </a:bodyPr>
          <a:lstStyle/>
          <a:p>
            <a:pPr algn="just"/>
            <a:r>
              <a:rPr lang="vi-VN" sz="3200" i="1" dirty="0">
                <a:solidFill>
                  <a:schemeClr val="bg1"/>
                </a:solidFill>
                <a:latin typeface="Times New Roman" panose="02020603050405020304" pitchFamily="18" charset="0"/>
                <a:cs typeface="Times New Roman" panose="02020603050405020304" pitchFamily="18" charset="0"/>
              </a:rPr>
              <a:t>Để cứu chú cán bộ, Dì Năm kịp đưa chú một chiếc áo để thay, rồi bảo chú ngồi xuống chõng vờ ăn cơm làm như chú là người nhà đang ăn cơm cùng vợ con.</a:t>
            </a:r>
            <a:endParaRPr lang="en-US" sz="3200" i="1" dirty="0">
              <a:solidFill>
                <a:schemeClr val="bg1"/>
              </a:solidFill>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pic>
        <p:nvPicPr>
          <p:cNvPr id="13"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99132" y="-450820"/>
            <a:ext cx="2425635" cy="12192002"/>
          </a:xfrm>
          <a:prstGeom prst="rect">
            <a:avLst/>
          </a:prstGeom>
          <a:ln>
            <a:noFill/>
          </a:ln>
          <a:effectLst>
            <a:softEdge rad="112500"/>
          </a:effectLst>
        </p:spPr>
      </p:pic>
      <p:pic>
        <p:nvPicPr>
          <p:cNvPr id="14"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19126" y="-512754"/>
            <a:ext cx="2425635" cy="132093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433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nodePh="1">
                                  <p:stCondLst>
                                    <p:cond delay="0"/>
                                  </p:stCondLst>
                                  <p:endCondLst>
                                    <p:cond evt="begin" delay="0">
                                      <p:tn val="16"/>
                                    </p:cond>
                                  </p:end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C6F33F6-E6C7-403D-8E20-F16F602A6DCE}"/>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7" name="TextBox 6"/>
          <p:cNvSpPr txBox="1"/>
          <p:nvPr/>
        </p:nvSpPr>
        <p:spPr>
          <a:xfrm>
            <a:off x="1020238" y="1393057"/>
            <a:ext cx="10303099"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Qua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con</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thấy dì Năm là người như thế nào?</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97511" y="2761796"/>
            <a:ext cx="9996971" cy="1323439"/>
          </a:xfrm>
          <a:prstGeom prst="rect">
            <a:avLst/>
          </a:prstGeom>
          <a:noFill/>
        </p:spPr>
        <p:txBody>
          <a:bodyPr wrap="square" rtlCol="0">
            <a:spAutoFit/>
          </a:bodyPr>
          <a:lstStyle/>
          <a:p>
            <a:pPr algn="just"/>
            <a:r>
              <a:rPr lang="vi-VN" sz="4000" dirty="0">
                <a:solidFill>
                  <a:schemeClr val="accent2">
                    <a:lumMod val="75000"/>
                  </a:schemeClr>
                </a:solidFill>
                <a:latin typeface="Times New Roman" panose="02020603050405020304" pitchFamily="18" charset="0"/>
                <a:cs typeface="Times New Roman" panose="02020603050405020304" pitchFamily="18" charset="0"/>
              </a:rPr>
              <a:t>Dì Năm mưu trí, dũng cảm bảo vệ cán bộ, bảo vệ cách mạng dù có phải hi sinh tính mạng.</a:t>
            </a: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9" name="图片 3" descr="595d3f6b208fb"/>
          <p:cNvPicPr>
            <a:picLocks noChangeAspect="1"/>
          </p:cNvPicPr>
          <p:nvPr/>
        </p:nvPicPr>
        <p:blipFill>
          <a:blip r:embed="rId4"/>
          <a:stretch>
            <a:fillRect/>
          </a:stretch>
        </p:blipFill>
        <p:spPr>
          <a:xfrm>
            <a:off x="5847008" y="4804410"/>
            <a:ext cx="6187194" cy="2053590"/>
          </a:xfrm>
          <a:prstGeom prst="rect">
            <a:avLst/>
          </a:prstGeom>
        </p:spPr>
      </p:pic>
    </p:spTree>
    <p:custDataLst>
      <p:tags r:id="rId1"/>
    </p:custDataLst>
    <p:extLst>
      <p:ext uri="{BB962C8B-B14F-4D97-AF65-F5344CB8AC3E}">
        <p14:creationId xmlns:p14="http://schemas.microsoft.com/office/powerpoint/2010/main" val="407479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6"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sp>
        <p:nvSpPr>
          <p:cNvPr id="2" name="矩形 1"/>
          <p:cNvSpPr/>
          <p:nvPr/>
        </p:nvSpPr>
        <p:spPr>
          <a:xfrm>
            <a:off x="3619800" y="2356249"/>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83181" y="-439973"/>
            <a:ext cx="2425635"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760" y="2644574"/>
            <a:ext cx="3920858" cy="3554785"/>
          </a:xfrm>
          <a:prstGeom prst="rect">
            <a:avLst/>
          </a:prstGeom>
        </p:spPr>
      </p:pic>
      <p:sp>
        <p:nvSpPr>
          <p:cNvPr id="9" name="文本框 15"/>
          <p:cNvSpPr txBox="1"/>
          <p:nvPr/>
        </p:nvSpPr>
        <p:spPr>
          <a:xfrm>
            <a:off x="2115092" y="1415820"/>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pic>
        <p:nvPicPr>
          <p:cNvPr id="13"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99132" y="-450820"/>
            <a:ext cx="2425635" cy="12192002"/>
          </a:xfrm>
          <a:prstGeom prst="rect">
            <a:avLst/>
          </a:prstGeom>
          <a:ln>
            <a:noFill/>
          </a:ln>
          <a:effectLst>
            <a:softEdge rad="112500"/>
          </a:effectLst>
        </p:spPr>
      </p:pic>
      <p:pic>
        <p:nvPicPr>
          <p:cNvPr id="14"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19126" y="-512754"/>
            <a:ext cx="2425635" cy="13209350"/>
          </a:xfrm>
          <a:prstGeom prst="rect">
            <a:avLst/>
          </a:prstGeom>
          <a:ln>
            <a:noFill/>
          </a:ln>
          <a:effectLst>
            <a:softEdge rad="112500"/>
          </a:effectLst>
        </p:spPr>
      </p:pic>
      <p:sp>
        <p:nvSpPr>
          <p:cNvPr id="15" name="TextBox 14"/>
          <p:cNvSpPr txBox="1"/>
          <p:nvPr/>
        </p:nvSpPr>
        <p:spPr>
          <a:xfrm>
            <a:off x="776974" y="630990"/>
            <a:ext cx="1030309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4. </a:t>
            </a:r>
            <a:r>
              <a:rPr lang="en-US" sz="2800" dirty="0" smtClean="0">
                <a:latin typeface="Times New Roman" panose="02020603050405020304" pitchFamily="18" charset="0"/>
                <a:cs typeface="Times New Roman" panose="02020603050405020304" pitchFamily="18" charset="0"/>
              </a:rPr>
              <a:t>Chi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8262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nodePh="1">
                                  <p:stCondLst>
                                    <p:cond delay="0"/>
                                  </p:stCondLst>
                                  <p:endCondLst>
                                    <p:cond evt="begin" delay="0">
                                      <p:tn val="16"/>
                                    </p:cond>
                                  </p:end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C6F33F6-E6C7-403D-8E20-F16F602A6DCE}"/>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2" name="TextBox 11"/>
          <p:cNvSpPr txBox="1"/>
          <p:nvPr/>
        </p:nvSpPr>
        <p:spPr>
          <a:xfrm>
            <a:off x="856445" y="356618"/>
            <a:ext cx="1055853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Tại sao dì Năm lại bảo vệ chú cán bộ che mắt bọn địch. Làm như thế dì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vi-VN" sz="3200" dirty="0">
                <a:latin typeface="Times New Roman" panose="02020603050405020304" pitchFamily="18" charset="0"/>
                <a:cs typeface="Times New Roman" panose="02020603050405020304" pitchFamily="18" charset="0"/>
              </a:rPr>
              <a:t> có thể gặp phải những nguy hiểm gì?</a:t>
            </a:r>
            <a:endParaRPr lang="en-US" sz="3200" dirty="0">
              <a:latin typeface="Times New Roman" panose="02020603050405020304" pitchFamily="18" charset="0"/>
              <a:cs typeface="Times New Roman" panose="02020603050405020304" pitchFamily="18" charset="0"/>
            </a:endParaRPr>
          </a:p>
        </p:txBody>
      </p:sp>
      <p:pic>
        <p:nvPicPr>
          <p:cNvPr id="13" name="图片 9">
            <a:extLst>
              <a:ext uri="{FF2B5EF4-FFF2-40B4-BE49-F238E27FC236}">
                <a16:creationId xmlns:a16="http://schemas.microsoft.com/office/drawing/2014/main" id="{4A457F7C-43A0-47EB-A1FE-E8B040174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sp>
        <p:nvSpPr>
          <p:cNvPr id="15" name="TextBox 14"/>
          <p:cNvSpPr txBox="1"/>
          <p:nvPr/>
        </p:nvSpPr>
        <p:spPr>
          <a:xfrm>
            <a:off x="700088" y="1774643"/>
            <a:ext cx="10427258" cy="2062103"/>
          </a:xfrm>
          <a:prstGeom prst="rect">
            <a:avLst/>
          </a:prstGeom>
          <a:noFill/>
        </p:spPr>
        <p:txBody>
          <a:bodyPr wrap="square" rtlCol="0">
            <a:spAutoFit/>
          </a:bodyPr>
          <a:lstStyle/>
          <a:p>
            <a:pPr algn="just"/>
            <a:r>
              <a:rPr lang="vi-VN" sz="3200" dirty="0">
                <a:solidFill>
                  <a:schemeClr val="accent2">
                    <a:lumMod val="75000"/>
                  </a:schemeClr>
                </a:solidFill>
                <a:latin typeface="Times New Roman" panose="02020603050405020304" pitchFamily="18" charset="0"/>
                <a:cs typeface="Times New Roman" panose="02020603050405020304" pitchFamily="18" charset="0"/>
              </a:rPr>
              <a:t>Dì làm vậy bởi vì căm thù bọn địch hung ác và tin yêu cách mạng, bảo vệ cách mạng. </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a:p>
            <a:pPr algn="just"/>
            <a:r>
              <a:rPr lang="vi-VN" sz="3200" dirty="0">
                <a:solidFill>
                  <a:schemeClr val="accent2">
                    <a:lumMod val="75000"/>
                  </a:schemeClr>
                </a:solidFill>
                <a:latin typeface="Times New Roman" panose="02020603050405020304" pitchFamily="18" charset="0"/>
                <a:cs typeface="Times New Roman" panose="02020603050405020304" pitchFamily="18" charset="0"/>
              </a:rPr>
              <a:t>Nếu biết được dì che dấu cách mạng bọn giặc sẽ đánh đập dã man, bắt dì đi tù hoặc bắn giết vì tội che dấu cán bộ.</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6" name="图片 3" descr="59a37ccd089bc"/>
          <p:cNvPicPr>
            <a:picLocks noChangeAspect="1"/>
          </p:cNvPicPr>
          <p:nvPr/>
        </p:nvPicPr>
        <p:blipFill>
          <a:blip r:embed="rId5"/>
          <a:stretch>
            <a:fillRect/>
          </a:stretch>
        </p:blipFill>
        <p:spPr>
          <a:xfrm>
            <a:off x="3054010" y="3615078"/>
            <a:ext cx="5149832" cy="2819811"/>
          </a:xfrm>
          <a:prstGeom prst="rect">
            <a:avLst/>
          </a:prstGeom>
        </p:spPr>
      </p:pic>
      <p:pic>
        <p:nvPicPr>
          <p:cNvPr id="18" name="图片 9">
            <a:extLst>
              <a:ext uri="{FF2B5EF4-FFF2-40B4-BE49-F238E27FC236}">
                <a16:creationId xmlns:a16="http://schemas.microsoft.com/office/drawing/2014/main" id="{4A457F7C-43A0-47EB-A1FE-E8B040174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250268" y="338888"/>
            <a:ext cx="1996261" cy="12192002"/>
          </a:xfrm>
          <a:prstGeom prst="rect">
            <a:avLst/>
          </a:prstGeom>
          <a:ln>
            <a:noFill/>
          </a:ln>
          <a:effectLst>
            <a:softEdge rad="112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1249960" y="2697411"/>
            <a:ext cx="94348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u="sng" dirty="0">
                <a:solidFill>
                  <a:srgbClr val="FF0000"/>
                </a:solidFill>
                <a:latin typeface="Times New Roman" panose="02020603050405020304" pitchFamily="18" charset="0"/>
              </a:rPr>
              <a:t>*Nội dung:</a:t>
            </a:r>
            <a:r>
              <a:rPr lang="en-US" altLang="en-US" sz="2400" b="1" dirty="0">
                <a:solidFill>
                  <a:srgbClr val="FF0000"/>
                </a:solidFill>
                <a:latin typeface="Times New Roman" panose="02020603050405020304" pitchFamily="18" charset="0"/>
              </a:rPr>
              <a:t>  </a:t>
            </a:r>
            <a:r>
              <a:rPr lang="en-US" altLang="en-US" sz="2400" b="1" i="1" dirty="0">
                <a:solidFill>
                  <a:srgbClr val="FF0000"/>
                </a:solidFill>
                <a:latin typeface="Times New Roman" panose="02020603050405020304" pitchFamily="18" charset="0"/>
              </a:rPr>
              <a:t>Ca </a:t>
            </a:r>
            <a:r>
              <a:rPr lang="en-US" altLang="en-US" sz="2400" b="1" i="1" dirty="0" err="1">
                <a:solidFill>
                  <a:srgbClr val="FF0000"/>
                </a:solidFill>
                <a:latin typeface="Times New Roman" panose="02020603050405020304" pitchFamily="18" charset="0"/>
              </a:rPr>
              <a:t>ngợi</a:t>
            </a:r>
            <a:r>
              <a:rPr lang="en-US" altLang="en-US" sz="2400" b="1" i="1" dirty="0">
                <a:solidFill>
                  <a:srgbClr val="FF0000"/>
                </a:solidFill>
                <a:latin typeface="Times New Roman" panose="02020603050405020304" pitchFamily="18" charset="0"/>
              </a:rPr>
              <a:t> dì </a:t>
            </a:r>
            <a:r>
              <a:rPr lang="en-US" altLang="en-US" sz="2400" b="1" i="1" dirty="0" err="1">
                <a:solidFill>
                  <a:srgbClr val="FF0000"/>
                </a:solidFill>
                <a:latin typeface="Times New Roman" panose="02020603050405020304" pitchFamily="18" charset="0"/>
              </a:rPr>
              <a:t>Năm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dũng</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mưu</a:t>
            </a:r>
            <a:r>
              <a:rPr lang="en-US" altLang="en-US" sz="2400" b="1" i="1" dirty="0">
                <a:solidFill>
                  <a:srgbClr val="FF0000"/>
                </a:solidFill>
                <a:latin typeface="Times New Roman" panose="02020603050405020304" pitchFamily="18" charset="0"/>
              </a:rPr>
              <a:t> trí </a:t>
            </a:r>
            <a:r>
              <a:rPr lang="en-US" altLang="en-US" sz="2400" b="1" i="1" dirty="0" err="1">
                <a:solidFill>
                  <a:srgbClr val="FF0000"/>
                </a:solidFill>
                <a:latin typeface="Times New Roman" panose="02020603050405020304" pitchFamily="18" charset="0"/>
              </a:rPr>
              <a:t>trong</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cuộc</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đấu</a:t>
            </a:r>
            <a:r>
              <a:rPr lang="en-US" altLang="en-US" sz="2400" b="1" i="1" dirty="0">
                <a:solidFill>
                  <a:srgbClr val="FF0000"/>
                </a:solidFill>
                <a:latin typeface="Times New Roman" panose="02020603050405020304" pitchFamily="18" charset="0"/>
              </a:rPr>
              <a:t> trí </a:t>
            </a:r>
            <a:r>
              <a:rPr lang="en-US" altLang="en-US" sz="2400" b="1" i="1" dirty="0" err="1">
                <a:solidFill>
                  <a:srgbClr val="FF0000"/>
                </a:solidFill>
                <a:latin typeface="Times New Roman" panose="02020603050405020304" pitchFamily="18" charset="0"/>
              </a:rPr>
              <a:t>đê</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lừa</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giặc</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cứu</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cán</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bô</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Cách</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mạng</a:t>
            </a:r>
            <a:r>
              <a:rPr lang="en-US" altLang="en-US" sz="2400" b="1" i="1" dirty="0">
                <a:solidFill>
                  <a:srgbClr val="FF0000"/>
                </a:solidFill>
                <a:latin typeface="Times New Roman" panose="02020603050405020304" pitchFamily="18" charset="0"/>
              </a:rPr>
              <a:t>.</a:t>
            </a:r>
            <a:endParaRPr lang="en-US" altLang="en-US" sz="2400"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11655703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7819745" cy="6161855"/>
          </a:xfrm>
          <a:prstGeom prst="rect">
            <a:avLst/>
          </a:prstGeom>
        </p:spPr>
      </p:pic>
      <p:sp>
        <p:nvSpPr>
          <p:cNvPr id="16" name="文本框 15"/>
          <p:cNvSpPr txBox="1"/>
          <p:nvPr/>
        </p:nvSpPr>
        <p:spPr>
          <a:xfrm>
            <a:off x="2063579" y="867543"/>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571998" y="-1751157"/>
            <a:ext cx="2425635" cy="14814369"/>
          </a:xfrm>
          <a:prstGeom prst="rect">
            <a:avLst/>
          </a:prstGeom>
        </p:spPr>
      </p:pic>
      <p:sp>
        <p:nvSpPr>
          <p:cNvPr id="9" name="TextBox 8"/>
          <p:cNvSpPr txBox="1">
            <a:spLocks noChangeArrowheads="1"/>
          </p:cNvSpPr>
          <p:nvPr/>
        </p:nvSpPr>
        <p:spPr bwMode="auto">
          <a:xfrm>
            <a:off x="1152571" y="1640341"/>
            <a:ext cx="538127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285750" lvl="1" indent="0" algn="ctr">
              <a:buNone/>
            </a:pPr>
            <a:r>
              <a:rPr lang="vi-VN" sz="5400" b="1" dirty="0">
                <a:solidFill>
                  <a:srgbClr val="002060"/>
                </a:solidFill>
                <a:effectLst>
                  <a:outerShdw blurRad="38100" dist="38100" dir="2700000" algn="tl">
                    <a:srgbClr val="000000">
                      <a:alpha val="43137"/>
                    </a:srgbClr>
                  </a:outerShdw>
                </a:effectLst>
                <a:latin typeface="+mj-lt"/>
                <a:ea typeface="Roboto Light" panose="020B0604020202020204" charset="0"/>
                <a:cs typeface="Arial" panose="020B0604020202020204" pitchFamily="34" charset="0"/>
                <a:sym typeface="Wingdings"/>
              </a:rPr>
              <a:t>LUYỆN ĐỌC PHÂN VAI ĐOẠN KỊCH</a:t>
            </a:r>
            <a:endParaRPr lang="en-US" sz="5400" b="1" dirty="0">
              <a:solidFill>
                <a:srgbClr val="002060"/>
              </a:solidFill>
              <a:effectLst>
                <a:outerShdw blurRad="38100" dist="38100" dir="2700000" algn="tl">
                  <a:srgbClr val="000000">
                    <a:alpha val="43137"/>
                  </a:srgbClr>
                </a:outerShdw>
              </a:effectLst>
              <a:latin typeface="+mj-lt"/>
              <a:ea typeface="Roboto Light" panose="020B0604020202020204" charset="0"/>
              <a:cs typeface="Arial" panose="020B0604020202020204" pitchFamily="34" charset="0"/>
              <a:sym typeface="Wingdings"/>
            </a:endParaRPr>
          </a:p>
        </p:txBody>
      </p:sp>
      <p:pic>
        <p:nvPicPr>
          <p:cNvPr id="11" name="图片 3" descr="595d3f6b20955"/>
          <p:cNvPicPr>
            <a:picLocks noChangeAspect="1"/>
          </p:cNvPicPr>
          <p:nvPr/>
        </p:nvPicPr>
        <p:blipFill>
          <a:blip r:embed="rId7"/>
          <a:stretch>
            <a:fillRect/>
          </a:stretch>
        </p:blipFill>
        <p:spPr>
          <a:xfrm>
            <a:off x="6305779" y="3615518"/>
            <a:ext cx="5886221" cy="2711450"/>
          </a:xfrm>
          <a:prstGeom prst="rect">
            <a:avLst/>
          </a:prstGeom>
        </p:spPr>
      </p:pic>
    </p:spTree>
    <p:custDataLst>
      <p:tags r:id="rId1"/>
    </p:custDataLst>
    <p:extLst>
      <p:ext uri="{BB962C8B-B14F-4D97-AF65-F5344CB8AC3E}">
        <p14:creationId xmlns:p14="http://schemas.microsoft.com/office/powerpoint/2010/main" val="130250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par>
                          <p:cTn id="30" fill="hold">
                            <p:stCondLst>
                              <p:cond delay="500"/>
                            </p:stCondLst>
                            <p:childTnLst>
                              <p:par>
                                <p:cTn id="31" presetID="26"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435">
                                          <p:stCondLst>
                                            <p:cond delay="0"/>
                                          </p:stCondLst>
                                        </p:cTn>
                                        <p:tgtEl>
                                          <p:spTgt spid="11"/>
                                        </p:tgtEl>
                                      </p:cBhvr>
                                    </p:animEffect>
                                    <p:anim calcmode="lin" valueType="num">
                                      <p:cBhvr>
                                        <p:cTn id="34"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37"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38"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39" dur="20">
                                          <p:stCondLst>
                                            <p:cond delay="487"/>
                                          </p:stCondLst>
                                        </p:cTn>
                                        <p:tgtEl>
                                          <p:spTgt spid="11"/>
                                        </p:tgtEl>
                                      </p:cBhvr>
                                      <p:to x="100000" y="60000"/>
                                    </p:animScale>
                                    <p:animScale>
                                      <p:cBhvr>
                                        <p:cTn id="40" dur="124" decel="50000">
                                          <p:stCondLst>
                                            <p:cond delay="507"/>
                                          </p:stCondLst>
                                        </p:cTn>
                                        <p:tgtEl>
                                          <p:spTgt spid="11"/>
                                        </p:tgtEl>
                                      </p:cBhvr>
                                      <p:to x="100000" y="100000"/>
                                    </p:animScale>
                                    <p:animScale>
                                      <p:cBhvr>
                                        <p:cTn id="41" dur="20">
                                          <p:stCondLst>
                                            <p:cond delay="984"/>
                                          </p:stCondLst>
                                        </p:cTn>
                                        <p:tgtEl>
                                          <p:spTgt spid="11"/>
                                        </p:tgtEl>
                                      </p:cBhvr>
                                      <p:to x="100000" y="80000"/>
                                    </p:animScale>
                                    <p:animScale>
                                      <p:cBhvr>
                                        <p:cTn id="42" dur="124" decel="50000">
                                          <p:stCondLst>
                                            <p:cond delay="1004"/>
                                          </p:stCondLst>
                                        </p:cTn>
                                        <p:tgtEl>
                                          <p:spTgt spid="11"/>
                                        </p:tgtEl>
                                      </p:cBhvr>
                                      <p:to x="100000" y="100000"/>
                                    </p:animScale>
                                    <p:animScale>
                                      <p:cBhvr>
                                        <p:cTn id="43" dur="20">
                                          <p:stCondLst>
                                            <p:cond delay="1231"/>
                                          </p:stCondLst>
                                        </p:cTn>
                                        <p:tgtEl>
                                          <p:spTgt spid="11"/>
                                        </p:tgtEl>
                                      </p:cBhvr>
                                      <p:to x="100000" y="90000"/>
                                    </p:animScale>
                                    <p:animScale>
                                      <p:cBhvr>
                                        <p:cTn id="44" dur="124" decel="50000">
                                          <p:stCondLst>
                                            <p:cond delay="1251"/>
                                          </p:stCondLst>
                                        </p:cTn>
                                        <p:tgtEl>
                                          <p:spTgt spid="11"/>
                                        </p:tgtEl>
                                      </p:cBhvr>
                                      <p:to x="100000" y="100000"/>
                                    </p:animScale>
                                    <p:animScale>
                                      <p:cBhvr>
                                        <p:cTn id="45" dur="20">
                                          <p:stCondLst>
                                            <p:cond delay="1356"/>
                                          </p:stCondLst>
                                        </p:cTn>
                                        <p:tgtEl>
                                          <p:spTgt spid="11"/>
                                        </p:tgtEl>
                                      </p:cBhvr>
                                      <p:to x="100000" y="95000"/>
                                    </p:animScale>
                                    <p:animScale>
                                      <p:cBhvr>
                                        <p:cTn id="46" dur="124" decel="50000">
                                          <p:stCondLst>
                                            <p:cond delay="1376"/>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2339752" y="987573"/>
            <a:ext cx="5976664" cy="2419275"/>
          </a:xfrm>
          <a:prstGeom prst="rect">
            <a:avLst/>
          </a:prstGeom>
        </p:spPr>
      </p:pic>
      <p:sp>
        <p:nvSpPr>
          <p:cNvPr id="3" name="文本框 13">
            <a:extLst>
              <a:ext uri="{FF2B5EF4-FFF2-40B4-BE49-F238E27FC236}">
                <a16:creationId xmlns:a16="http://schemas.microsoft.com/office/drawing/2014/main" id="{AEF472D5-818C-4FD2-A11A-0FF44637BC59}"/>
              </a:ext>
            </a:extLst>
          </p:cNvPr>
          <p:cNvSpPr txBox="1"/>
          <p:nvPr/>
        </p:nvSpPr>
        <p:spPr>
          <a:xfrm>
            <a:off x="2029201" y="1738858"/>
            <a:ext cx="6162026" cy="1107996"/>
          </a:xfrm>
          <a:prstGeom prst="rect">
            <a:avLst/>
          </a:prstGeom>
          <a:noFill/>
        </p:spPr>
        <p:txBody>
          <a:bodyPr wrap="square" rtlCol="0">
            <a:spAutoFit/>
          </a:bodyPr>
          <a:lstStyle/>
          <a:p>
            <a:pPr algn="ctr"/>
            <a:r>
              <a:rPr lang="vi-VN"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Khởi động</a:t>
            </a:r>
            <a:endParaRPr lang="vi-VN"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pic>
        <p:nvPicPr>
          <p:cNvPr id="4" name="Picture 3" descr="https://i.pinimg.com/564x/8b/b5/48/8bb54801ec2aaed0d749a12d5d87589f.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684584" y="-618912"/>
            <a:ext cx="4200514" cy="48744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bwMode="auto">
          <a:xfrm rot="13799215" flipV="1">
            <a:off x="9042845" y="265552"/>
            <a:ext cx="3009363" cy="3105566"/>
            <a:chOff x="1308" y="1009"/>
            <a:chExt cx="1001" cy="1033"/>
          </a:xfrm>
        </p:grpSpPr>
        <p:sp>
          <p:nvSpPr>
            <p:cNvPr id="6"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TextBox 14"/>
          <p:cNvSpPr txBox="1"/>
          <p:nvPr/>
        </p:nvSpPr>
        <p:spPr>
          <a:xfrm>
            <a:off x="1478944" y="4039262"/>
            <a:ext cx="7124367" cy="1200329"/>
          </a:xfrm>
          <a:prstGeom prst="rect">
            <a:avLst/>
          </a:prstGeom>
          <a:noFill/>
        </p:spPr>
        <p:txBody>
          <a:bodyPr wrap="square" rtlCol="0">
            <a:spAutoFit/>
          </a:bodyPr>
          <a:lstStyle/>
          <a:p>
            <a:r>
              <a:rPr lang="nl-NL" dirty="0" smtClean="0">
                <a:latin typeface="Arial" panose="020B0604020202020204" pitchFamily="34" charset="0"/>
                <a:cs typeface="Arial" panose="020B0604020202020204" pitchFamily="34" charset="0"/>
              </a:rPr>
              <a:t>- </a:t>
            </a:r>
            <a:r>
              <a:rPr lang="nl-NL" sz="2400" dirty="0" smtClean="0">
                <a:latin typeface="Arial" panose="020B0604020202020204" pitchFamily="34" charset="0"/>
                <a:cs typeface="Arial" panose="020B0604020202020204" pitchFamily="34" charset="0"/>
              </a:rPr>
              <a:t>Đọc </a:t>
            </a:r>
            <a:r>
              <a:rPr lang="nl-NL" sz="2400" dirty="0">
                <a:latin typeface="Arial" panose="020B0604020202020204" pitchFamily="34" charset="0"/>
                <a:cs typeface="Arial" panose="020B0604020202020204" pitchFamily="34" charset="0"/>
              </a:rPr>
              <a:t>thuộc </a:t>
            </a:r>
            <a:r>
              <a:rPr lang="nl-NL" sz="2400" dirty="0" smtClean="0">
                <a:latin typeface="Arial" panose="020B0604020202020204" pitchFamily="34" charset="0"/>
                <a:cs typeface="Arial" panose="020B0604020202020204" pitchFamily="34" charset="0"/>
              </a:rPr>
              <a:t>lòng khổ thơ mà em thích trong bài </a:t>
            </a:r>
            <a:r>
              <a:rPr lang="nl-NL" sz="2400" dirty="0">
                <a:latin typeface="Arial" panose="020B0604020202020204" pitchFamily="34" charset="0"/>
                <a:cs typeface="Arial" panose="020B0604020202020204" pitchFamily="34" charset="0"/>
              </a:rPr>
              <a:t>thơ </a:t>
            </a:r>
            <a:r>
              <a:rPr lang="nl-NL" sz="2400" b="1" i="1" dirty="0">
                <a:latin typeface="Arial" panose="020B0604020202020204" pitchFamily="34" charset="0"/>
                <a:cs typeface="Arial" panose="020B0604020202020204" pitchFamily="34" charset="0"/>
              </a:rPr>
              <a:t>Sắc màu em </a:t>
            </a:r>
            <a:r>
              <a:rPr lang="nl-NL" sz="2400" b="1" i="1" dirty="0" smtClean="0">
                <a:latin typeface="Arial" panose="020B0604020202020204" pitchFamily="34" charset="0"/>
                <a:cs typeface="Arial" panose="020B0604020202020204" pitchFamily="34" charset="0"/>
              </a:rPr>
              <a:t>yêu</a:t>
            </a:r>
            <a:r>
              <a:rPr lang="nl-NL" sz="2400" dirty="0" smtClean="0">
                <a:latin typeface="Arial" panose="020B0604020202020204" pitchFamily="34" charset="0"/>
                <a:cs typeface="Arial" panose="020B0604020202020204" pitchFamily="34" charset="0"/>
              </a:rPr>
              <a:t> </a:t>
            </a:r>
          </a:p>
          <a:p>
            <a:r>
              <a:rPr lang="nl-NL" sz="2400" dirty="0" smtClean="0">
                <a:latin typeface="Arial" panose="020B0604020202020204" pitchFamily="34" charset="0"/>
                <a:cs typeface="Arial" panose="020B0604020202020204" pitchFamily="34" charset="0"/>
              </a:rPr>
              <a:t>- Nêu </a:t>
            </a:r>
            <a:r>
              <a:rPr lang="nl-NL" sz="2400" dirty="0">
                <a:latin typeface="Arial" panose="020B0604020202020204" pitchFamily="34" charset="0"/>
                <a:cs typeface="Arial" panose="020B0604020202020204" pitchFamily="34" charset="0"/>
              </a:rPr>
              <a:t>nội dung chính của bài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21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85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4" name="文本框 13">
            <a:extLst>
              <a:ext uri="{FF2B5EF4-FFF2-40B4-BE49-F238E27FC236}">
                <a16:creationId xmlns:a16="http://schemas.microsoft.com/office/drawing/2014/main" id="{80FEA8A4-D1E1-49AF-B382-1F63A37A75F7}"/>
              </a:ext>
            </a:extLst>
          </p:cNvPr>
          <p:cNvSpPr txBox="1"/>
          <p:nvPr/>
        </p:nvSpPr>
        <p:spPr>
          <a:xfrm>
            <a:off x="842959" y="295573"/>
            <a:ext cx="83911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4400" dirty="0" smtClean="0">
                <a:solidFill>
                  <a:schemeClr val="accent2">
                    <a:lumMod val="50000"/>
                  </a:schemeClr>
                </a:solidFill>
                <a:latin typeface="Times New Roman" pitchFamily="18" charset="0"/>
                <a:ea typeface="仓耳羽辰体-谷力 W05" panose="02020400000000000000" pitchFamily="18" charset="-122"/>
                <a:cs typeface="Times New Roman" pitchFamily="18" charset="0"/>
              </a:rPr>
              <a:t>Giọng đọc các nhân vật</a:t>
            </a:r>
            <a:endParaRPr kumimoji="0" lang="zh-CN" altLang="en-US" sz="3200" b="0" i="0" strike="noStrike" kern="1200" cap="none" spc="0" normalizeH="0" baseline="0" noProof="0" dirty="0">
              <a:ln>
                <a:noFill/>
              </a:ln>
              <a:solidFill>
                <a:schemeClr val="accent2">
                  <a:lumMod val="50000"/>
                </a:schemeClr>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19" name="文本框 18">
            <a:extLst>
              <a:ext uri="{FF2B5EF4-FFF2-40B4-BE49-F238E27FC236}">
                <a16:creationId xmlns:a16="http://schemas.microsoft.com/office/drawing/2014/main" id="{A8731A4D-525B-4758-8DDA-FEC54050BB3C}"/>
              </a:ext>
            </a:extLst>
          </p:cNvPr>
          <p:cNvSpPr txBox="1"/>
          <p:nvPr/>
        </p:nvSpPr>
        <p:spPr>
          <a:xfrm>
            <a:off x="8791574" y="540069"/>
            <a:ext cx="1624965"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02</a:t>
            </a:r>
          </a:p>
        </p:txBody>
      </p:sp>
      <p:grpSp>
        <p:nvGrpSpPr>
          <p:cNvPr id="65" name="组合 64">
            <a:extLst>
              <a:ext uri="{FF2B5EF4-FFF2-40B4-BE49-F238E27FC236}">
                <a16:creationId xmlns:a16="http://schemas.microsoft.com/office/drawing/2014/main" id="{324AB876-910E-4678-903E-16B9469A3047}"/>
              </a:ext>
            </a:extLst>
          </p:cNvPr>
          <p:cNvGrpSpPr/>
          <p:nvPr/>
        </p:nvGrpSpPr>
        <p:grpSpPr>
          <a:xfrm>
            <a:off x="5118357" y="1065014"/>
            <a:ext cx="5281384" cy="975681"/>
            <a:chOff x="4939657" y="1947190"/>
            <a:chExt cx="4880928" cy="901702"/>
          </a:xfrm>
        </p:grpSpPr>
        <p:grpSp>
          <p:nvGrpSpPr>
            <p:cNvPr id="66" name="组合 10">
              <a:extLst>
                <a:ext uri="{FF2B5EF4-FFF2-40B4-BE49-F238E27FC236}">
                  <a16:creationId xmlns:a16="http://schemas.microsoft.com/office/drawing/2014/main" id="{33DF05C9-E48A-41BC-9CFA-A3FE23F8AD90}"/>
                </a:ext>
              </a:extLst>
            </p:cNvPr>
            <p:cNvGrpSpPr/>
            <p:nvPr/>
          </p:nvGrpSpPr>
          <p:grpSpPr bwMode="auto">
            <a:xfrm>
              <a:off x="4939657" y="1947190"/>
              <a:ext cx="4880928" cy="901702"/>
              <a:chOff x="3477295" y="3554567"/>
              <a:chExt cx="4881094" cy="901523"/>
            </a:xfrm>
          </p:grpSpPr>
          <p:sp>
            <p:nvSpPr>
              <p:cNvPr id="69" name="圆角矩形 128">
                <a:extLst>
                  <a:ext uri="{FF2B5EF4-FFF2-40B4-BE49-F238E27FC236}">
                    <a16:creationId xmlns:a16="http://schemas.microsoft.com/office/drawing/2014/main" id="{C7EB71D5-FAFB-4F27-9867-F552F4C24904}"/>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0" name="任意多边形 129">
                <a:extLst>
                  <a:ext uri="{FF2B5EF4-FFF2-40B4-BE49-F238E27FC236}">
                    <a16:creationId xmlns:a16="http://schemas.microsoft.com/office/drawing/2014/main" id="{2671190A-890D-404C-B536-4DABD441B82F}"/>
                  </a:ext>
                </a:extLst>
              </p:cNvPr>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r>
                  <a:rPr lang="en-US" altLang="zh-CN"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 </a:t>
                </a:r>
                <a:endParaRPr lang="zh-CN" altLang="en-US" sz="27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67" name="文本框 22">
              <a:extLst>
                <a:ext uri="{FF2B5EF4-FFF2-40B4-BE49-F238E27FC236}">
                  <a16:creationId xmlns:a16="http://schemas.microsoft.com/office/drawing/2014/main" id="{9F5C356A-E423-43FC-B6CA-8964CBA2AB77}"/>
                </a:ext>
              </a:extLst>
            </p:cNvPr>
            <p:cNvSpPr txBox="1">
              <a:spLocks noChangeArrowheads="1"/>
            </p:cNvSpPr>
            <p:nvPr/>
          </p:nvSpPr>
          <p:spPr bwMode="auto">
            <a:xfrm>
              <a:off x="5266640" y="2121817"/>
              <a:ext cx="563491" cy="4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1</a:t>
              </a:r>
              <a:endParaRPr lang="zh-CN" altLang="en-US"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grpSp>
        <p:nvGrpSpPr>
          <p:cNvPr id="71" name="组合 70">
            <a:extLst>
              <a:ext uri="{FF2B5EF4-FFF2-40B4-BE49-F238E27FC236}">
                <a16:creationId xmlns:a16="http://schemas.microsoft.com/office/drawing/2014/main" id="{B58E8078-1123-43DD-8650-E193B12D2868}"/>
              </a:ext>
            </a:extLst>
          </p:cNvPr>
          <p:cNvGrpSpPr/>
          <p:nvPr/>
        </p:nvGrpSpPr>
        <p:grpSpPr>
          <a:xfrm>
            <a:off x="4573190" y="5057815"/>
            <a:ext cx="6305535" cy="1227075"/>
            <a:chOff x="4939657" y="4025229"/>
            <a:chExt cx="4880928" cy="901701"/>
          </a:xfrm>
        </p:grpSpPr>
        <p:grpSp>
          <p:nvGrpSpPr>
            <p:cNvPr id="72" name="组合 19">
              <a:extLst>
                <a:ext uri="{FF2B5EF4-FFF2-40B4-BE49-F238E27FC236}">
                  <a16:creationId xmlns:a16="http://schemas.microsoft.com/office/drawing/2014/main" id="{D3FEE33B-FFF9-4C4D-BAB0-3D0948CEEECE}"/>
                </a:ext>
              </a:extLst>
            </p:cNvPr>
            <p:cNvGrpSpPr/>
            <p:nvPr/>
          </p:nvGrpSpPr>
          <p:grpSpPr bwMode="auto">
            <a:xfrm>
              <a:off x="4939657" y="4025229"/>
              <a:ext cx="4880928" cy="901701"/>
              <a:chOff x="3477295" y="3554569"/>
              <a:chExt cx="4881094" cy="901522"/>
            </a:xfrm>
          </p:grpSpPr>
          <p:sp>
            <p:nvSpPr>
              <p:cNvPr id="75" name="圆角矩形 135">
                <a:extLst>
                  <a:ext uri="{FF2B5EF4-FFF2-40B4-BE49-F238E27FC236}">
                    <a16:creationId xmlns:a16="http://schemas.microsoft.com/office/drawing/2014/main" id="{D99D7A23-28F5-48BE-B4F3-D301DC66AC9A}"/>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6" name="任意多边形 136">
                <a:extLst>
                  <a:ext uri="{FF2B5EF4-FFF2-40B4-BE49-F238E27FC236}">
                    <a16:creationId xmlns:a16="http://schemas.microsoft.com/office/drawing/2014/main" id="{C3552D51-D9F6-49A5-B205-D15781D7D2B5}"/>
                  </a:ext>
                </a:extLst>
              </p:cNvPr>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3" name="文本框 24">
              <a:extLst>
                <a:ext uri="{FF2B5EF4-FFF2-40B4-BE49-F238E27FC236}">
                  <a16:creationId xmlns:a16="http://schemas.microsoft.com/office/drawing/2014/main" id="{9CD40868-391C-4F6F-B39F-7DA2C9C1E5BD}"/>
                </a:ext>
              </a:extLst>
            </p:cNvPr>
            <p:cNvSpPr txBox="1">
              <a:spLocks noChangeArrowheads="1"/>
            </p:cNvSpPr>
            <p:nvPr/>
          </p:nvSpPr>
          <p:spPr bwMode="auto">
            <a:xfrm>
              <a:off x="5266640" y="4183980"/>
              <a:ext cx="563491" cy="4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3</a:t>
              </a:r>
              <a:endParaRPr lang="zh-CN" altLang="en-US" sz="2400"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grpSp>
        <p:nvGrpSpPr>
          <p:cNvPr id="77" name="组合 76">
            <a:extLst>
              <a:ext uri="{FF2B5EF4-FFF2-40B4-BE49-F238E27FC236}">
                <a16:creationId xmlns:a16="http://schemas.microsoft.com/office/drawing/2014/main" id="{81738B19-58F2-4FA7-BD0D-4D99CFF684BC}"/>
              </a:ext>
            </a:extLst>
          </p:cNvPr>
          <p:cNvGrpSpPr/>
          <p:nvPr/>
        </p:nvGrpSpPr>
        <p:grpSpPr>
          <a:xfrm>
            <a:off x="928873" y="2256188"/>
            <a:ext cx="6969962" cy="2539858"/>
            <a:chOff x="1934911" y="3017166"/>
            <a:chExt cx="4880927" cy="901701"/>
          </a:xfrm>
        </p:grpSpPr>
        <p:grpSp>
          <p:nvGrpSpPr>
            <p:cNvPr id="78" name="组合 13">
              <a:extLst>
                <a:ext uri="{FF2B5EF4-FFF2-40B4-BE49-F238E27FC236}">
                  <a16:creationId xmlns:a16="http://schemas.microsoft.com/office/drawing/2014/main" id="{93DAA42B-A4DC-44B7-8FC8-717C59DDB14C}"/>
                </a:ext>
              </a:extLst>
            </p:cNvPr>
            <p:cNvGrpSpPr/>
            <p:nvPr/>
          </p:nvGrpSpPr>
          <p:grpSpPr bwMode="auto">
            <a:xfrm rot="10800000">
              <a:off x="1934911" y="3017166"/>
              <a:ext cx="4880927" cy="901701"/>
              <a:chOff x="3477295" y="3554569"/>
              <a:chExt cx="4881094" cy="901522"/>
            </a:xfrm>
          </p:grpSpPr>
          <p:sp>
            <p:nvSpPr>
              <p:cNvPr id="81" name="圆角矩形 152">
                <a:extLst>
                  <a:ext uri="{FF2B5EF4-FFF2-40B4-BE49-F238E27FC236}">
                    <a16:creationId xmlns:a16="http://schemas.microsoft.com/office/drawing/2014/main" id="{17740CA8-0398-4FC7-8B31-D59628A3FA3B}"/>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82" name="任意多边形 154">
                <a:extLst>
                  <a:ext uri="{FF2B5EF4-FFF2-40B4-BE49-F238E27FC236}">
                    <a16:creationId xmlns:a16="http://schemas.microsoft.com/office/drawing/2014/main" id="{FA30CC51-B324-4893-9A52-F3A43E8C345B}"/>
                  </a:ext>
                </a:extLst>
              </p:cNvPr>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9" name="文本框 23">
              <a:extLst>
                <a:ext uri="{FF2B5EF4-FFF2-40B4-BE49-F238E27FC236}">
                  <a16:creationId xmlns:a16="http://schemas.microsoft.com/office/drawing/2014/main" id="{A29AD581-3A57-44C2-A659-880BE8D62F3E}"/>
                </a:ext>
              </a:extLst>
            </p:cNvPr>
            <p:cNvSpPr txBox="1">
              <a:spLocks noChangeArrowheads="1"/>
            </p:cNvSpPr>
            <p:nvPr/>
          </p:nvSpPr>
          <p:spPr bwMode="auto">
            <a:xfrm>
              <a:off x="6132875" y="3343900"/>
              <a:ext cx="561901" cy="4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2</a:t>
              </a:r>
              <a:endParaRPr lang="zh-CN" altLang="en-US"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29" name="TextBox 28"/>
          <p:cNvSpPr txBox="1"/>
          <p:nvPr/>
        </p:nvSpPr>
        <p:spPr>
          <a:xfrm>
            <a:off x="6081890" y="1014246"/>
            <a:ext cx="2388310"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lính</a:t>
            </a:r>
            <a:endParaRPr lang="vi-VN"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779069" y="2266218"/>
            <a:ext cx="4477037"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Dì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endParaRPr lang="en-US" sz="32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440185" y="4917828"/>
            <a:ext cx="1400198"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An</a:t>
            </a:r>
          </a:p>
        </p:txBody>
      </p:sp>
      <p:sp>
        <p:nvSpPr>
          <p:cNvPr id="32" name="文本框 47">
            <a:extLst>
              <a:ext uri="{FF2B5EF4-FFF2-40B4-BE49-F238E27FC236}">
                <a16:creationId xmlns:a16="http://schemas.microsoft.com/office/drawing/2014/main" id="{18E8B347-0C99-4665-9432-2F4F54D08012}"/>
              </a:ext>
            </a:extLst>
          </p:cNvPr>
          <p:cNvSpPr txBox="1">
            <a:spLocks noChangeArrowheads="1"/>
          </p:cNvSpPr>
          <p:nvPr/>
        </p:nvSpPr>
        <p:spPr bwMode="auto">
          <a:xfrm>
            <a:off x="6193614" y="1474078"/>
            <a:ext cx="3410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vi-VN" dirty="0">
                <a:solidFill>
                  <a:srgbClr val="002060"/>
                </a:solidFill>
                <a:latin typeface="Times New Roman" panose="02020603050405020304" pitchFamily="18" charset="0"/>
                <a:cs typeface="Times New Roman" panose="02020603050405020304" pitchFamily="18" charset="0"/>
              </a:rPr>
              <a:t>hống hách, xấc xược</a:t>
            </a:r>
            <a:endParaRPr lang="zh-CN" altLang="en-US" dirty="0">
              <a:solidFill>
                <a:srgbClr val="002060"/>
              </a:solidFill>
              <a:latin typeface="Times New Roman" panose="02020603050405020304" pitchFamily="18" charset="0"/>
              <a:ea typeface="inpin heiti" charset="-122"/>
              <a:cs typeface="Times New Roman" panose="02020603050405020304" pitchFamily="18" charset="0"/>
            </a:endParaRPr>
          </a:p>
        </p:txBody>
      </p:sp>
      <p:sp>
        <p:nvSpPr>
          <p:cNvPr id="33" name="文本框 45">
            <a:extLst>
              <a:ext uri="{FF2B5EF4-FFF2-40B4-BE49-F238E27FC236}">
                <a16:creationId xmlns:a16="http://schemas.microsoft.com/office/drawing/2014/main" id="{3E7D3B7D-32AE-4018-B50A-1C127D18B81D}"/>
              </a:ext>
            </a:extLst>
          </p:cNvPr>
          <p:cNvSpPr txBox="1">
            <a:spLocks noChangeArrowheads="1"/>
          </p:cNvSpPr>
          <p:nvPr/>
        </p:nvSpPr>
        <p:spPr bwMode="auto">
          <a:xfrm>
            <a:off x="1307072" y="2647702"/>
            <a:ext cx="53609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dirty="0" err="1">
                <a:solidFill>
                  <a:schemeClr val="accent1">
                    <a:lumMod val="50000"/>
                  </a:schemeClr>
                </a:solidFill>
                <a:latin typeface="Times New Roman" panose="02020603050405020304" pitchFamily="18" charset="0"/>
                <a:cs typeface="Times New Roman" panose="02020603050405020304" pitchFamily="18" charset="0"/>
              </a:rPr>
              <a:t>Đ</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tự</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nhiên</a:t>
            </a:r>
            <a:r>
              <a:rPr lang="en-US" dirty="0">
                <a:solidFill>
                  <a:schemeClr val="accent1">
                    <a:lumMod val="50000"/>
                  </a:schemeClr>
                </a:solidFill>
                <a:latin typeface="Times New Roman" panose="02020603050405020304" pitchFamily="18" charset="0"/>
                <a:cs typeface="Times New Roman" panose="02020603050405020304" pitchFamily="18" charset="0"/>
              </a:rPr>
              <a:t>. </a:t>
            </a:r>
            <a:endParaRPr lang="vi-VN" dirty="0" smtClean="0">
              <a:solidFill>
                <a:schemeClr val="accent1">
                  <a:lumMod val="50000"/>
                </a:schemeClr>
              </a:solidFill>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sau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khéo</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léo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đò</a:t>
            </a:r>
            <a:r>
              <a:rPr lang="en-US" dirty="0">
                <a:solidFill>
                  <a:schemeClr val="accent1">
                    <a:lumMod val="50000"/>
                  </a:schemeClr>
                </a:solidFill>
                <a:latin typeface="Times New Roman" panose="02020603050405020304" pitchFamily="18" charset="0"/>
                <a:cs typeface="Times New Roman" panose="02020603050405020304" pitchFamily="18" charset="0"/>
              </a:rPr>
              <a:t> than </a:t>
            </a:r>
            <a:r>
              <a:rPr lang="en-US" dirty="0" err="1">
                <a:solidFill>
                  <a:schemeClr val="accent1">
                    <a:lumMod val="50000"/>
                  </a:schemeClr>
                </a:solidFill>
                <a:latin typeface="Times New Roman" panose="02020603050405020304" pitchFamily="18" charset="0"/>
                <a:cs typeface="Times New Roman" panose="02020603050405020304" pitchFamily="18" charset="0"/>
              </a:rPr>
              <a:t>vãn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nghẹn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ngào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lời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trăn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trối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với</a:t>
            </a:r>
            <a:r>
              <a:rPr lang="en-US" dirty="0">
                <a:solidFill>
                  <a:schemeClr val="accent1">
                    <a:lumMod val="50000"/>
                  </a:schemeClr>
                </a:solidFill>
                <a:latin typeface="Times New Roman" panose="02020603050405020304" pitchFamily="18" charset="0"/>
                <a:cs typeface="Times New Roman" panose="02020603050405020304" pitchFamily="18" charset="0"/>
              </a:rPr>
              <a:t> con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dọa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bắn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chết</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34" name="文本框 46">
            <a:extLst>
              <a:ext uri="{FF2B5EF4-FFF2-40B4-BE49-F238E27FC236}">
                <a16:creationId xmlns:a16="http://schemas.microsoft.com/office/drawing/2014/main" id="{7F5AF8A4-A63A-4143-9667-50D410BFA74A}"/>
              </a:ext>
            </a:extLst>
          </p:cNvPr>
          <p:cNvSpPr txBox="1">
            <a:spLocks noChangeArrowheads="1"/>
          </p:cNvSpPr>
          <p:nvPr/>
        </p:nvSpPr>
        <p:spPr bwMode="auto">
          <a:xfrm>
            <a:off x="5777469" y="5324827"/>
            <a:ext cx="50684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dirty="0" err="1">
                <a:solidFill>
                  <a:schemeClr val="accent1">
                    <a:lumMod val="50000"/>
                  </a:schemeClr>
                </a:solidFill>
                <a:latin typeface="Times New Roman" panose="02020603050405020304" pitchFamily="18" charset="0"/>
                <a:cs typeface="Times New Roman" panose="02020603050405020304" pitchFamily="18" charset="0"/>
              </a:rPr>
              <a:t>giọng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một</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đứa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trẻ</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đang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khóc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vờ</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lừa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bọn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giặc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và</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vừa</a:t>
            </a:r>
            <a:r>
              <a:rPr lang="en-US" dirty="0">
                <a:solidFill>
                  <a:schemeClr val="accent1">
                    <a:lumMod val="50000"/>
                  </a:schemeClr>
                </a:solidFill>
                <a:latin typeface="Times New Roman" panose="02020603050405020304" pitchFamily="18" charset="0"/>
                <a:cs typeface="Times New Roman" panose="02020603050405020304" pitchFamily="18" charset="0"/>
              </a:rPr>
              <a:t> lo </a:t>
            </a:r>
            <a:r>
              <a:rPr lang="en-US" dirty="0" err="1">
                <a:solidFill>
                  <a:schemeClr val="accent1">
                    <a:lumMod val="50000"/>
                  </a:schemeClr>
                </a:solidFill>
                <a:latin typeface="Times New Roman" panose="02020603050405020304" pitchFamily="18" charset="0"/>
                <a:cs typeface="Times New Roman" panose="02020603050405020304" pitchFamily="18" charset="0"/>
              </a:rPr>
              <a:t>cho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má</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35" name="图片 3" descr="59a37ccd08a2a"/>
          <p:cNvPicPr>
            <a:picLocks noChangeAspect="1"/>
          </p:cNvPicPr>
          <p:nvPr/>
        </p:nvPicPr>
        <p:blipFill>
          <a:blip r:embed="rId4"/>
          <a:stretch>
            <a:fillRect/>
          </a:stretch>
        </p:blipFill>
        <p:spPr>
          <a:xfrm>
            <a:off x="9081707" y="2082053"/>
            <a:ext cx="1667510" cy="27139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fill="hold"/>
                                        <p:tgtEl>
                                          <p:spTgt spid="77"/>
                                        </p:tgtEl>
                                        <p:attrNameLst>
                                          <p:attrName>ppt_x</p:attrName>
                                        </p:attrNameLst>
                                      </p:cBhvr>
                                      <p:tavLst>
                                        <p:tav tm="0">
                                          <p:val>
                                            <p:strVal val="#ppt_x"/>
                                          </p:val>
                                        </p:tav>
                                        <p:tav tm="100000">
                                          <p:val>
                                            <p:strVal val="#ppt_x"/>
                                          </p:val>
                                        </p:tav>
                                      </p:tavLst>
                                    </p:anim>
                                    <p:anim calcmode="lin" valueType="num">
                                      <p:cBhvr additive="base">
                                        <p:cTn id="13" dur="500" fill="hold"/>
                                        <p:tgtEl>
                                          <p:spTgt spid="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082" y="677854"/>
            <a:ext cx="11088710" cy="2677656"/>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Xẵng giọng</a:t>
            </a:r>
            <a:r>
              <a:rPr lang="vi-VN" sz="2400" dirty="0">
                <a:latin typeface="Times New Roman" panose="02020603050405020304" pitchFamily="18" charset="0"/>
                <a:cs typeface="Times New Roman" panose="02020603050405020304" pitchFamily="18" charset="0"/>
              </a:rPr>
              <a:t>) Chồng chị à?</a:t>
            </a:r>
          </a:p>
          <a:p>
            <a:r>
              <a:rPr lang="vi-VN" sz="2400" dirty="0">
                <a:latin typeface="Times New Roman" panose="02020603050405020304" pitchFamily="18" charset="0"/>
                <a:cs typeface="Times New Roman" panose="02020603050405020304" pitchFamily="18" charset="0"/>
              </a:rPr>
              <a:t>Dì Năm: - Dạ, chồng tui.</a:t>
            </a:r>
          </a:p>
          <a:p>
            <a:r>
              <a:rPr lang="vi-VN" sz="2400" dirty="0">
                <a:latin typeface="Times New Roman" panose="02020603050405020304" pitchFamily="18" charset="0"/>
                <a:cs typeface="Times New Roman" panose="02020603050405020304" pitchFamily="18" charset="0"/>
              </a:rPr>
              <a:t>Cai:        - Để coi. (</a:t>
            </a:r>
            <a:r>
              <a:rPr lang="vi-VN" sz="2400" i="1" dirty="0">
                <a:latin typeface="Times New Roman" panose="02020603050405020304" pitchFamily="18" charset="0"/>
                <a:cs typeface="Times New Roman" panose="02020603050405020304" pitchFamily="18" charset="0"/>
              </a:rPr>
              <a:t>Quay sang lính</a:t>
            </a:r>
            <a:r>
              <a:rPr lang="vi-VN" sz="2400" dirty="0">
                <a:latin typeface="Times New Roman" panose="02020603050405020304" pitchFamily="18" charset="0"/>
                <a:cs typeface="Times New Roman" panose="02020603050405020304" pitchFamily="18" charset="0"/>
              </a:rPr>
              <a:t>) Trói nó lại cho tao (</a:t>
            </a:r>
            <a:r>
              <a:rPr lang="vi-VN" sz="2400" i="1" dirty="0">
                <a:latin typeface="Times New Roman" panose="02020603050405020304" pitchFamily="18" charset="0"/>
                <a:cs typeface="Times New Roman" panose="02020603050405020304" pitchFamily="18" charset="0"/>
              </a:rPr>
              <a:t>chỉ dì Năm</a:t>
            </a:r>
            <a:r>
              <a:rPr lang="vi-VN" sz="2400" dirty="0">
                <a:latin typeface="Times New Roman" panose="02020603050405020304" pitchFamily="18" charset="0"/>
                <a:cs typeface="Times New Roman" panose="02020603050405020304" pitchFamily="18" charset="0"/>
              </a:rPr>
              <a:t>). Cứ trói đi. Tao ra lịnh mà (</a:t>
            </a:r>
            <a:r>
              <a:rPr lang="vi-VN" sz="2400" i="1" dirty="0">
                <a:latin typeface="Times New Roman" panose="02020603050405020304" pitchFamily="18" charset="0"/>
                <a:cs typeface="Times New Roman" panose="02020603050405020304" pitchFamily="18" charset="0"/>
              </a:rPr>
              <a:t>lính trói dì Năm lại</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An:         - (</a:t>
            </a:r>
            <a:r>
              <a:rPr lang="vi-VN" sz="2400" i="1" dirty="0">
                <a:latin typeface="Times New Roman" panose="02020603050405020304" pitchFamily="18" charset="0"/>
                <a:cs typeface="Times New Roman" panose="02020603050405020304" pitchFamily="18" charset="0"/>
              </a:rPr>
              <a:t>Ôm dì Năm, khóc òa</a:t>
            </a:r>
            <a:r>
              <a:rPr lang="vi-VN" sz="2400" dirty="0">
                <a:latin typeface="Times New Roman" panose="02020603050405020304" pitchFamily="18" charset="0"/>
                <a:cs typeface="Times New Roman" panose="02020603050405020304" pitchFamily="18" charset="0"/>
              </a:rPr>
              <a:t>) Má ơi má!</a:t>
            </a:r>
          </a:p>
          <a:p>
            <a:r>
              <a:rPr lang="vi-VN" sz="2400" dirty="0">
                <a:latin typeface="Times New Roman" panose="02020603050405020304" pitchFamily="18" charset="0"/>
                <a:cs typeface="Times New Roman" panose="02020603050405020304" pitchFamily="18" charset="0"/>
              </a:rPr>
              <a:t>Cán bộ:  - (</a:t>
            </a:r>
            <a:r>
              <a:rPr lang="vi-VN" sz="2400" i="1" dirty="0">
                <a:latin typeface="Times New Roman" panose="02020603050405020304" pitchFamily="18" charset="0"/>
                <a:cs typeface="Times New Roman" panose="02020603050405020304" pitchFamily="18" charset="0"/>
              </a:rPr>
              <a:t>Buông đũa đứng dậy</a:t>
            </a:r>
            <a:r>
              <a:rPr lang="vi-VN" sz="2400" dirty="0">
                <a:latin typeface="Times New Roman" panose="02020603050405020304" pitchFamily="18" charset="0"/>
                <a:cs typeface="Times New Roman" panose="02020603050405020304" pitchFamily="18" charset="0"/>
              </a:rPr>
              <a:t>) Vợ tôi...</a:t>
            </a:r>
          </a:p>
          <a:p>
            <a:r>
              <a:rPr lang="vi-VN" sz="2400" dirty="0">
                <a:latin typeface="Times New Roman" panose="02020603050405020304" pitchFamily="18" charset="0"/>
                <a:cs typeface="Times New Roman" panose="02020603050405020304" pitchFamily="18" charset="0"/>
              </a:rPr>
              <a:t>Lính:      - Ngồi xuống! (</a:t>
            </a:r>
            <a:r>
              <a:rPr lang="vi-VN" sz="2400" i="1" dirty="0">
                <a:latin typeface="Times New Roman" panose="02020603050405020304" pitchFamily="18" charset="0"/>
                <a:cs typeface="Times New Roman" panose="02020603050405020304" pitchFamily="18" charset="0"/>
              </a:rPr>
              <a:t>Chĩa súng vào chú cán bộ</a:t>
            </a:r>
            <a:r>
              <a:rPr lang="vi-VN" sz="2400" dirty="0">
                <a:latin typeface="Times New Roman" panose="02020603050405020304" pitchFamily="18" charset="0"/>
                <a:cs typeface="Times New Roman" panose="02020603050405020304" pitchFamily="18" charset="0"/>
              </a:rPr>
              <a:t>) Rục rịch tao bắn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14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254" y="733706"/>
            <a:ext cx="11088710" cy="2677656"/>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Xẵng giọng</a:t>
            </a:r>
            <a:r>
              <a:rPr lang="vi-VN" sz="2400" dirty="0">
                <a:latin typeface="Times New Roman" panose="02020603050405020304" pitchFamily="18" charset="0"/>
                <a:cs typeface="Times New Roman" panose="02020603050405020304" pitchFamily="18" charset="0"/>
              </a:rPr>
              <a:t>) Chồng chị </a:t>
            </a:r>
            <a:r>
              <a:rPr lang="vi-VN" sz="2400" dirty="0">
                <a:solidFill>
                  <a:srgbClr val="FF0000"/>
                </a:solidFill>
                <a:latin typeface="Times New Roman" panose="02020603050405020304" pitchFamily="18" charset="0"/>
                <a:cs typeface="Times New Roman" panose="02020603050405020304" pitchFamily="18" charset="0"/>
              </a:rPr>
              <a:t>à</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Dì Năm: - Dạ, chồng tui.</a:t>
            </a:r>
          </a:p>
          <a:p>
            <a:r>
              <a:rPr lang="vi-VN" sz="2400" dirty="0">
                <a:latin typeface="Times New Roman" panose="02020603050405020304" pitchFamily="18" charset="0"/>
                <a:cs typeface="Times New Roman" panose="02020603050405020304" pitchFamily="18" charset="0"/>
              </a:rPr>
              <a:t>Cai:        - </a:t>
            </a:r>
            <a:r>
              <a:rPr lang="vi-VN" sz="2400" dirty="0">
                <a:solidFill>
                  <a:srgbClr val="FF0000"/>
                </a:solidFill>
                <a:latin typeface="Times New Roman" panose="02020603050405020304" pitchFamily="18" charset="0"/>
                <a:cs typeface="Times New Roman" panose="02020603050405020304" pitchFamily="18" charset="0"/>
              </a:rPr>
              <a:t>Để coi</a:t>
            </a:r>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Quay sang lính</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Trói</a:t>
            </a:r>
            <a:r>
              <a:rPr lang="vi-VN" sz="2400" dirty="0">
                <a:latin typeface="Times New Roman" panose="02020603050405020304" pitchFamily="18" charset="0"/>
                <a:cs typeface="Times New Roman" panose="02020603050405020304" pitchFamily="18" charset="0"/>
              </a:rPr>
              <a:t> nó lại cho tao (</a:t>
            </a:r>
            <a:r>
              <a:rPr lang="vi-VN" sz="2400" i="1" dirty="0">
                <a:latin typeface="Times New Roman" panose="02020603050405020304" pitchFamily="18" charset="0"/>
                <a:cs typeface="Times New Roman" panose="02020603050405020304" pitchFamily="18" charset="0"/>
              </a:rPr>
              <a:t>chỉ dì Năm</a:t>
            </a:r>
            <a:r>
              <a:rPr lang="vi-VN" sz="2400" dirty="0">
                <a:latin typeface="Times New Roman" panose="02020603050405020304" pitchFamily="18" charset="0"/>
                <a:cs typeface="Times New Roman" panose="02020603050405020304" pitchFamily="18" charset="0"/>
              </a:rPr>
              <a:t>). Cứ </a:t>
            </a:r>
            <a:r>
              <a:rPr lang="vi-VN" sz="2400" dirty="0">
                <a:solidFill>
                  <a:srgbClr val="FF0000"/>
                </a:solidFill>
                <a:latin typeface="Times New Roman" panose="02020603050405020304" pitchFamily="18" charset="0"/>
                <a:cs typeface="Times New Roman" panose="02020603050405020304" pitchFamily="18" charset="0"/>
              </a:rPr>
              <a:t>trói đi</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Tao</a:t>
            </a:r>
            <a:r>
              <a:rPr lang="vi-VN" sz="2400" dirty="0">
                <a:latin typeface="Times New Roman" panose="02020603050405020304" pitchFamily="18" charset="0"/>
                <a:cs typeface="Times New Roman" panose="02020603050405020304" pitchFamily="18" charset="0"/>
              </a:rPr>
              <a:t> ra lịnh mà (</a:t>
            </a:r>
            <a:r>
              <a:rPr lang="vi-VN" sz="2400" i="1" dirty="0">
                <a:latin typeface="Times New Roman" panose="02020603050405020304" pitchFamily="18" charset="0"/>
                <a:cs typeface="Times New Roman" panose="02020603050405020304" pitchFamily="18" charset="0"/>
              </a:rPr>
              <a:t>lính trói dì Năm lại</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An:         - (</a:t>
            </a:r>
            <a:r>
              <a:rPr lang="vi-VN" sz="2400" i="1" dirty="0">
                <a:latin typeface="Times New Roman" panose="02020603050405020304" pitchFamily="18" charset="0"/>
                <a:cs typeface="Times New Roman" panose="02020603050405020304" pitchFamily="18" charset="0"/>
              </a:rPr>
              <a:t>Ôm dì Năm, khóc òa</a:t>
            </a:r>
            <a:r>
              <a:rPr lang="vi-VN" sz="2400" dirty="0">
                <a:latin typeface="Times New Roman" panose="02020603050405020304" pitchFamily="18" charset="0"/>
                <a:cs typeface="Times New Roman" panose="02020603050405020304" pitchFamily="18" charset="0"/>
              </a:rPr>
              <a:t>) Má ơi má!</a:t>
            </a:r>
          </a:p>
          <a:p>
            <a:r>
              <a:rPr lang="vi-VN" sz="2400" dirty="0">
                <a:latin typeface="Times New Roman" panose="02020603050405020304" pitchFamily="18" charset="0"/>
                <a:cs typeface="Times New Roman" panose="02020603050405020304" pitchFamily="18" charset="0"/>
              </a:rPr>
              <a:t>Cán bộ:  - (</a:t>
            </a:r>
            <a:r>
              <a:rPr lang="vi-VN" sz="2400" i="1" dirty="0">
                <a:latin typeface="Times New Roman" panose="02020603050405020304" pitchFamily="18" charset="0"/>
                <a:cs typeface="Times New Roman" panose="02020603050405020304" pitchFamily="18" charset="0"/>
              </a:rPr>
              <a:t>Buông đũa đứng dậy</a:t>
            </a:r>
            <a:r>
              <a:rPr lang="vi-VN" sz="2400" dirty="0">
                <a:latin typeface="Times New Roman" panose="02020603050405020304" pitchFamily="18" charset="0"/>
                <a:cs typeface="Times New Roman" panose="02020603050405020304" pitchFamily="18" charset="0"/>
              </a:rPr>
              <a:t>) Vợ tôi...</a:t>
            </a:r>
          </a:p>
          <a:p>
            <a:r>
              <a:rPr lang="vi-VN" sz="2400" dirty="0">
                <a:latin typeface="Times New Roman" panose="02020603050405020304" pitchFamily="18" charset="0"/>
                <a:cs typeface="Times New Roman" panose="02020603050405020304" pitchFamily="18" charset="0"/>
              </a:rPr>
              <a:t>Lính:      - </a:t>
            </a:r>
            <a:r>
              <a:rPr lang="vi-VN" sz="2400" dirty="0">
                <a:solidFill>
                  <a:srgbClr val="FF0000"/>
                </a:solidFill>
                <a:latin typeface="Times New Roman" panose="02020603050405020304" pitchFamily="18" charset="0"/>
                <a:cs typeface="Times New Roman" panose="02020603050405020304" pitchFamily="18" charset="0"/>
              </a:rPr>
              <a:t>Ngồi xuống</a:t>
            </a:r>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Chĩa súng vào chú cán bộ</a:t>
            </a:r>
            <a:r>
              <a:rPr lang="vi-VN" sz="2400" dirty="0">
                <a:latin typeface="Times New Roman" panose="02020603050405020304" pitchFamily="18" charset="0"/>
                <a:cs typeface="Times New Roman" panose="02020603050405020304" pitchFamily="18" charset="0"/>
              </a:rPr>
              <a:t>) Rục rịch </a:t>
            </a:r>
            <a:r>
              <a:rPr lang="vi-VN" sz="2400" dirty="0">
                <a:solidFill>
                  <a:srgbClr val="FF0000"/>
                </a:solidFill>
                <a:latin typeface="Times New Roman" panose="02020603050405020304" pitchFamily="18" charset="0"/>
                <a:cs typeface="Times New Roman" panose="02020603050405020304" pitchFamily="18" charset="0"/>
              </a:rPr>
              <a:t>tao</a:t>
            </a:r>
            <a:r>
              <a:rPr lang="vi-VN" sz="2400" dirty="0">
                <a:latin typeface="Times New Roman" panose="02020603050405020304" pitchFamily="18" charset="0"/>
                <a:cs typeface="Times New Roman" panose="02020603050405020304" pitchFamily="18" charset="0"/>
              </a:rPr>
              <a:t> bắn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647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1249960" y="2697411"/>
            <a:ext cx="94348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u="sng" dirty="0">
                <a:solidFill>
                  <a:srgbClr val="FF0000"/>
                </a:solidFill>
                <a:latin typeface="Times New Roman" panose="02020603050405020304" pitchFamily="18" charset="0"/>
              </a:rPr>
              <a:t>*Nội dung:</a:t>
            </a:r>
            <a:r>
              <a:rPr lang="en-US" altLang="en-US" sz="2400" b="1" dirty="0">
                <a:solidFill>
                  <a:srgbClr val="FF0000"/>
                </a:solidFill>
                <a:latin typeface="Times New Roman" panose="02020603050405020304" pitchFamily="18" charset="0"/>
              </a:rPr>
              <a:t>  </a:t>
            </a:r>
            <a:r>
              <a:rPr lang="en-US" altLang="en-US" sz="2400" b="1" i="1" dirty="0">
                <a:solidFill>
                  <a:srgbClr val="FF0000"/>
                </a:solidFill>
                <a:latin typeface="Times New Roman" panose="02020603050405020304" pitchFamily="18" charset="0"/>
              </a:rPr>
              <a:t>Ca </a:t>
            </a:r>
            <a:r>
              <a:rPr lang="en-US" altLang="en-US" sz="2400" b="1" i="1" dirty="0" err="1">
                <a:solidFill>
                  <a:srgbClr val="FF0000"/>
                </a:solidFill>
                <a:latin typeface="Times New Roman" panose="02020603050405020304" pitchFamily="18" charset="0"/>
              </a:rPr>
              <a:t>ngợi</a:t>
            </a:r>
            <a:r>
              <a:rPr lang="en-US" altLang="en-US" sz="2400" b="1" i="1" dirty="0">
                <a:solidFill>
                  <a:srgbClr val="FF0000"/>
                </a:solidFill>
                <a:latin typeface="Times New Roman" panose="02020603050405020304" pitchFamily="18" charset="0"/>
              </a:rPr>
              <a:t> dì </a:t>
            </a:r>
            <a:r>
              <a:rPr lang="en-US" altLang="en-US" sz="2400" b="1" i="1" dirty="0" err="1">
                <a:solidFill>
                  <a:srgbClr val="FF0000"/>
                </a:solidFill>
                <a:latin typeface="Times New Roman" panose="02020603050405020304" pitchFamily="18" charset="0"/>
              </a:rPr>
              <a:t>Năm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dũng</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mưu</a:t>
            </a:r>
            <a:r>
              <a:rPr lang="en-US" altLang="en-US" sz="2400" b="1" i="1" dirty="0">
                <a:solidFill>
                  <a:srgbClr val="FF0000"/>
                </a:solidFill>
                <a:latin typeface="Times New Roman" panose="02020603050405020304" pitchFamily="18" charset="0"/>
              </a:rPr>
              <a:t> trí </a:t>
            </a:r>
            <a:r>
              <a:rPr lang="en-US" altLang="en-US" sz="2400" b="1" i="1" dirty="0" err="1">
                <a:solidFill>
                  <a:srgbClr val="FF0000"/>
                </a:solidFill>
                <a:latin typeface="Times New Roman" panose="02020603050405020304" pitchFamily="18" charset="0"/>
              </a:rPr>
              <a:t>trong</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cuộc</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đấu</a:t>
            </a:r>
            <a:r>
              <a:rPr lang="en-US" altLang="en-US" sz="2400" b="1" i="1" dirty="0">
                <a:solidFill>
                  <a:srgbClr val="FF0000"/>
                </a:solidFill>
                <a:latin typeface="Times New Roman" panose="02020603050405020304" pitchFamily="18" charset="0"/>
              </a:rPr>
              <a:t> trí </a:t>
            </a:r>
            <a:r>
              <a:rPr lang="en-US" altLang="en-US" sz="2400" b="1" i="1" dirty="0" err="1">
                <a:solidFill>
                  <a:srgbClr val="FF0000"/>
                </a:solidFill>
                <a:latin typeface="Times New Roman" panose="02020603050405020304" pitchFamily="18" charset="0"/>
              </a:rPr>
              <a:t>đê</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lừa</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giặc</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cứu</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cán</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bô</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Cách</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mạng</a:t>
            </a:r>
            <a:r>
              <a:rPr lang="en-US" altLang="en-US" sz="2400" b="1" i="1" dirty="0">
                <a:solidFill>
                  <a:srgbClr val="FF0000"/>
                </a:solidFill>
                <a:latin typeface="Times New Roman" panose="02020603050405020304" pitchFamily="18" charset="0"/>
              </a:rPr>
              <a:t>.</a:t>
            </a:r>
            <a:endParaRPr lang="en-US" altLang="en-US" sz="2400"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978698791"/>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30" y="-665749"/>
            <a:ext cx="12873162" cy="7134037"/>
          </a:xfrm>
          <a:prstGeom prst="rect">
            <a:avLst/>
          </a:prstGeom>
        </p:spPr>
      </p:pic>
      <p:sp>
        <p:nvSpPr>
          <p:cNvPr id="10" name="文本框 9"/>
          <p:cNvSpPr txBox="1"/>
          <p:nvPr/>
        </p:nvSpPr>
        <p:spPr>
          <a:xfrm>
            <a:off x="564544" y="1119242"/>
            <a:ext cx="10440062" cy="4376583"/>
          </a:xfrm>
          <a:prstGeom prst="rect">
            <a:avLst/>
          </a:prstGeom>
          <a:noFill/>
        </p:spPr>
        <p:txBody>
          <a:bodyPr wrap="square" rtlCol="0">
            <a:spAutoFit/>
          </a:bodyPr>
          <a:lstStyle/>
          <a:p>
            <a:pPr algn="ctr">
              <a:lnSpc>
                <a:spcPct val="120000"/>
              </a:lnSpc>
            </a:pPr>
            <a:r>
              <a:rPr lang="en-US" altLang="zh-CN" sz="72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Về</a:t>
            </a:r>
            <a:r>
              <a:rPr lang="en-US" altLang="zh-CN" sz="72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72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nhà</a:t>
            </a:r>
            <a:r>
              <a:rPr lang="en-US" altLang="zh-CN" sz="72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L="857250" indent="-857250">
              <a:lnSpc>
                <a:spcPct val="120000"/>
              </a:lnSpc>
              <a:buFontTx/>
              <a:buChar char="-"/>
            </a:pP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và</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lời</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hỏi</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a:lnSpc>
                <a:spcPct val="120000"/>
              </a:lnSpc>
            </a:pP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bị</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sau</a:t>
            </a:r>
            <a:endParaRPr lang="en-US" altLang="zh-CN" sz="4400" b="1" dirty="0" smtClean="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20000"/>
              </a:lnSpc>
            </a:pPr>
            <a:endParaRPr lang="zh-CN" altLang="en-US" sz="7200" b="1"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891022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13" name="图片 2" descr="59a37ccd08afa"/>
          <p:cNvPicPr>
            <a:picLocks noChangeAspect="1"/>
          </p:cNvPicPr>
          <p:nvPr/>
        </p:nvPicPr>
        <p:blipFill>
          <a:blip r:embed="rId6"/>
          <a:stretch>
            <a:fillRect/>
          </a:stretch>
        </p:blipFill>
        <p:spPr>
          <a:xfrm>
            <a:off x="1061465" y="-227453"/>
            <a:ext cx="8864135" cy="4997006"/>
          </a:xfrm>
          <a:prstGeom prst="rect">
            <a:avLst/>
          </a:prstGeom>
        </p:spPr>
      </p:pic>
      <p:sp>
        <p:nvSpPr>
          <p:cNvPr id="14" name="文本框 13">
            <a:extLst>
              <a:ext uri="{FF2B5EF4-FFF2-40B4-BE49-F238E27FC236}">
                <a16:creationId xmlns:a16="http://schemas.microsoft.com/office/drawing/2014/main" id="{AEF472D5-818C-4FD2-A11A-0FF44637BC59}"/>
              </a:ext>
            </a:extLst>
          </p:cNvPr>
          <p:cNvSpPr txBox="1"/>
          <p:nvPr/>
        </p:nvSpPr>
        <p:spPr>
          <a:xfrm>
            <a:off x="-2579789" y="3296486"/>
            <a:ext cx="11462200" cy="1446550"/>
          </a:xfrm>
          <a:prstGeom prst="rect">
            <a:avLst/>
          </a:prstGeom>
          <a:noFill/>
        </p:spPr>
        <p:txBody>
          <a:bodyPr wrap="square" rtlCol="0">
            <a:spAutoFit/>
          </a:bodyPr>
          <a:lstStyle/>
          <a:p>
            <a:pPr algn="r"/>
            <a:r>
              <a:rPr lang="vi-VN" altLang="zh-CN" sz="8800" i="1" dirty="0" smtClean="0">
                <a:solidFill>
                  <a:schemeClr val="accent2">
                    <a:lumMod val="50000"/>
                  </a:schemeClr>
                </a:solidFill>
                <a:latin typeface="Matura MT Script Capitals" pitchFamily="66" charset="0"/>
                <a:ea typeface="inpin heiti" charset="-122"/>
                <a:cs typeface="Times New Roman" panose="02020603050405020304" pitchFamily="18" charset="0"/>
              </a:rPr>
              <a:t>Tạm biệt</a:t>
            </a:r>
            <a:endParaRPr lang="zh-CN" altLang="en-US" sz="8800" i="1" dirty="0">
              <a:solidFill>
                <a:schemeClr val="accent2">
                  <a:lumMod val="50000"/>
                </a:schemeClr>
              </a:solidFill>
              <a:latin typeface="Matura MT Script Capitals" pitchFamily="66" charset="0"/>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sp>
        <p:nvSpPr>
          <p:cNvPr id="11" name="Content Placeholder 2"/>
          <p:cNvSpPr txBox="1">
            <a:spLocks/>
          </p:cNvSpPr>
          <p:nvPr/>
        </p:nvSpPr>
        <p:spPr>
          <a:xfrm>
            <a:off x="1981200" y="274639"/>
            <a:ext cx="8229600" cy="366869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b="1" dirty="0" smtClean="0">
                <a:latin typeface="Times New Roman" panose="02020603050405020304" pitchFamily="18" charset="0"/>
              </a:rPr>
              <a:t>NỘI DUNG GHI VỞ</a:t>
            </a:r>
          </a:p>
          <a:p>
            <a:pPr marL="0" indent="0" algn="ctr">
              <a:buFont typeface="Arial" panose="020B0604020202020204" pitchFamily="34" charset="0"/>
              <a:buNone/>
            </a:pPr>
            <a:r>
              <a:rPr lang="en-US" altLang="en-US" b="1" dirty="0" err="1" smtClean="0">
                <a:latin typeface="Times New Roman" panose="02020603050405020304" pitchFamily="18" charset="0"/>
              </a:rPr>
              <a:t>Thứ</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hai</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ngày</a:t>
            </a:r>
            <a:r>
              <a:rPr lang="en-US" altLang="en-US" b="1" dirty="0" smtClean="0">
                <a:latin typeface="Times New Roman" panose="02020603050405020304" pitchFamily="18" charset="0"/>
              </a:rPr>
              <a:t> 20 </a:t>
            </a:r>
            <a:r>
              <a:rPr lang="en-US" altLang="en-US" b="1" dirty="0" err="1" smtClean="0">
                <a:latin typeface="Times New Roman" panose="02020603050405020304" pitchFamily="18" charset="0"/>
              </a:rPr>
              <a:t>tháng</a:t>
            </a:r>
            <a:r>
              <a:rPr lang="en-US" altLang="en-US" b="1" dirty="0" smtClean="0">
                <a:latin typeface="Times New Roman" panose="02020603050405020304" pitchFamily="18" charset="0"/>
              </a:rPr>
              <a:t> 9 </a:t>
            </a:r>
            <a:r>
              <a:rPr lang="en-US" altLang="en-US" b="1" dirty="0" err="1" smtClean="0">
                <a:latin typeface="Times New Roman" panose="02020603050405020304" pitchFamily="18" charset="0"/>
              </a:rPr>
              <a:t>năm</a:t>
            </a:r>
            <a:r>
              <a:rPr lang="en-US" altLang="en-US" b="1" dirty="0" smtClean="0">
                <a:latin typeface="Times New Roman" panose="02020603050405020304" pitchFamily="18" charset="0"/>
              </a:rPr>
              <a:t> 2021</a:t>
            </a:r>
          </a:p>
          <a:p>
            <a:pPr marL="0" indent="0" algn="ctr">
              <a:buFont typeface="Arial" panose="020B0604020202020204" pitchFamily="34" charset="0"/>
              <a:buNone/>
            </a:pPr>
            <a:r>
              <a:rPr lang="en-US" altLang="en-US" b="1" dirty="0" err="1" smtClean="0">
                <a:latin typeface="Times New Roman" panose="02020603050405020304" pitchFamily="18" charset="0"/>
              </a:rPr>
              <a:t>Tập</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đọc</a:t>
            </a:r>
            <a:endParaRPr lang="en-US" altLang="en-US" b="1" dirty="0" smtClean="0">
              <a:latin typeface="Times New Roman" panose="02020603050405020304" pitchFamily="18" charset="0"/>
            </a:endParaRPr>
          </a:p>
          <a:p>
            <a:pPr marL="0" indent="0" algn="ctr">
              <a:buFont typeface="Arial" panose="020B0604020202020204" pitchFamily="34" charset="0"/>
              <a:buNone/>
            </a:pPr>
            <a:r>
              <a:rPr lang="en-US" altLang="en-US" b="1" dirty="0" err="1" smtClean="0">
                <a:latin typeface="Times New Roman" panose="02020603050405020304" pitchFamily="18" charset="0"/>
              </a:rPr>
              <a:t>Lòng</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dân</a:t>
            </a:r>
            <a:endParaRPr lang="en-US" altLang="en-US" b="1" dirty="0" smtClean="0">
              <a:latin typeface="Times New Roman" panose="02020603050405020304" pitchFamily="18" charset="0"/>
            </a:endParaRPr>
          </a:p>
          <a:p>
            <a:pPr marL="0" indent="0" algn="ctr">
              <a:buFont typeface="Arial" panose="020B0604020202020204" pitchFamily="34" charset="0"/>
              <a:buNone/>
            </a:pPr>
            <a:r>
              <a:rPr lang="en-US" altLang="en-US" b="1" dirty="0" smtClean="0">
                <a:latin typeface="Times New Roman" panose="02020603050405020304" pitchFamily="18" charset="0"/>
              </a:rPr>
              <a:t>                                             Theo </a:t>
            </a:r>
            <a:r>
              <a:rPr lang="en-US" altLang="en-US" b="1" dirty="0" err="1" smtClean="0">
                <a:latin typeface="Times New Roman" panose="02020603050405020304" pitchFamily="18" charset="0"/>
              </a:rPr>
              <a:t>Nguyễn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Văn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Xe</a:t>
            </a:r>
            <a:endParaRPr lang="en-US" altLang="en-US" b="1" dirty="0" smtClean="0">
              <a:latin typeface="Times New Roman" panose="02020603050405020304" pitchFamily="18" charset="0"/>
            </a:endParaRPr>
          </a:p>
          <a:p>
            <a:pPr marL="0" indent="0">
              <a:spcBef>
                <a:spcPct val="50000"/>
              </a:spcBef>
              <a:buFont typeface="Arial" panose="020B0604020202020204" pitchFamily="34" charset="0"/>
              <a:buNone/>
            </a:pPr>
            <a:r>
              <a:rPr lang="en-US" altLang="en-US" b="1" u="sng" dirty="0" smtClean="0">
                <a:latin typeface="Times New Roman" panose="02020603050405020304" pitchFamily="18" charset="0"/>
              </a:rPr>
              <a:t>Nội dung:</a:t>
            </a:r>
            <a:r>
              <a:rPr lang="en-US" altLang="en-US" b="1" dirty="0" smtClean="0">
                <a:latin typeface="Times New Roman" panose="02020603050405020304" pitchFamily="18" charset="0"/>
              </a:rPr>
              <a:t>  </a:t>
            </a:r>
            <a:r>
              <a:rPr lang="en-US" altLang="en-US" b="1" i="1" dirty="0" smtClean="0">
                <a:latin typeface="Times New Roman" panose="02020603050405020304" pitchFamily="18" charset="0"/>
              </a:rPr>
              <a:t>Ca </a:t>
            </a:r>
            <a:r>
              <a:rPr lang="en-US" altLang="en-US" b="1" i="1" dirty="0" err="1" smtClean="0">
                <a:latin typeface="Times New Roman" panose="02020603050405020304" pitchFamily="18" charset="0"/>
              </a:rPr>
              <a:t>ngợi</a:t>
            </a:r>
            <a:r>
              <a:rPr lang="en-US" altLang="en-US" b="1" i="1" dirty="0" smtClean="0">
                <a:latin typeface="Times New Roman" panose="02020603050405020304" pitchFamily="18" charset="0"/>
              </a:rPr>
              <a:t> dì </a:t>
            </a:r>
            <a:r>
              <a:rPr lang="en-US" altLang="en-US" b="1" i="1" dirty="0" err="1" smtClean="0">
                <a:latin typeface="Times New Roman" panose="02020603050405020304" pitchFamily="18" charset="0"/>
              </a:rPr>
              <a:t>Năm</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dũng</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cảm</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mưu</a:t>
            </a:r>
            <a:r>
              <a:rPr lang="en-US" altLang="en-US" b="1" i="1" dirty="0" smtClean="0">
                <a:latin typeface="Times New Roman" panose="02020603050405020304" pitchFamily="18" charset="0"/>
              </a:rPr>
              <a:t> trí </a:t>
            </a:r>
            <a:r>
              <a:rPr lang="en-US" altLang="en-US" b="1" i="1" dirty="0" err="1" smtClean="0">
                <a:latin typeface="Times New Roman" panose="02020603050405020304" pitchFamily="18" charset="0"/>
              </a:rPr>
              <a:t>trong</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cuộc</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đấu</a:t>
            </a:r>
            <a:r>
              <a:rPr lang="en-US" altLang="en-US" b="1" i="1" dirty="0" smtClean="0">
                <a:latin typeface="Times New Roman" panose="02020603050405020304" pitchFamily="18" charset="0"/>
              </a:rPr>
              <a:t> trí </a:t>
            </a:r>
            <a:r>
              <a:rPr lang="en-US" altLang="en-US" b="1" i="1" dirty="0" err="1" smtClean="0">
                <a:latin typeface="Times New Roman" panose="02020603050405020304" pitchFamily="18" charset="0"/>
              </a:rPr>
              <a:t>đê</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lừa</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giặc</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cứu</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cán</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bô</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Cách</a:t>
            </a:r>
            <a:r>
              <a:rPr lang="en-US" altLang="en-US" b="1" i="1" dirty="0" smtClean="0">
                <a:latin typeface="Times New Roman" panose="02020603050405020304" pitchFamily="18" charset="0"/>
              </a:rPr>
              <a:t> </a:t>
            </a:r>
            <a:r>
              <a:rPr lang="en-US" altLang="en-US" b="1" i="1" dirty="0" err="1" smtClean="0">
                <a:latin typeface="Times New Roman" panose="02020603050405020304" pitchFamily="18" charset="0"/>
              </a:rPr>
              <a:t>mạng</a:t>
            </a:r>
            <a:r>
              <a:rPr lang="en-US" altLang="en-US" b="1" i="1" dirty="0" smtClean="0">
                <a:latin typeface="Times New Roman" panose="02020603050405020304" pitchFamily="18" charset="0"/>
              </a:rPr>
              <a:t>.</a:t>
            </a:r>
            <a:endParaRPr lang="en-US" altLang="en-US" i="1" dirty="0">
              <a:latin typeface="Times New Roman" panose="02020603050405020304" pitchFamily="18" charset="0"/>
            </a:endParaRPr>
          </a:p>
        </p:txBody>
      </p:sp>
    </p:spTree>
    <p:extLst>
      <p:ext uri="{BB962C8B-B14F-4D97-AF65-F5344CB8AC3E}">
        <p14:creationId xmlns:p14="http://schemas.microsoft.com/office/powerpoint/2010/main" val="3171868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giảng tiếng việt lớp 5 | phần tập đọc | tuần 3 | Lòng Dân - Nguyễn Văn  Xe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9" y="257532"/>
            <a:ext cx="11951594" cy="6375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3543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2">
            <a:extLst>
              <a:ext uri="{28A0092B-C50C-407E-A947-70E740481C1C}">
                <a14:useLocalDpi xmlns:a14="http://schemas.microsoft.com/office/drawing/2010/main" val="0"/>
              </a:ext>
            </a:extLst>
          </a:blip>
          <a:srcRect l="3629" r="27152"/>
          <a:stretch/>
        </p:blipFill>
        <p:spPr>
          <a:xfrm>
            <a:off x="988361" y="221278"/>
            <a:ext cx="9739740" cy="6733314"/>
          </a:xfrm>
          <a:prstGeom prst="rect">
            <a:avLst/>
          </a:prstGeom>
        </p:spPr>
      </p:pic>
      <p:sp>
        <p:nvSpPr>
          <p:cNvPr id="3" name="文本框 1">
            <a:extLst>
              <a:ext uri="{FF2B5EF4-FFF2-40B4-BE49-F238E27FC236}">
                <a16:creationId xmlns:a16="http://schemas.microsoft.com/office/drawing/2014/main" id="{7B02BB6F-D222-45E7-91E6-626FABA3D513}"/>
              </a:ext>
            </a:extLst>
          </p:cNvPr>
          <p:cNvSpPr txBox="1"/>
          <p:nvPr/>
        </p:nvSpPr>
        <p:spPr>
          <a:xfrm>
            <a:off x="3212482" y="1182825"/>
            <a:ext cx="5544616" cy="1031049"/>
          </a:xfrm>
          <a:prstGeom prst="rect">
            <a:avLst/>
          </a:prstGeom>
          <a:noFill/>
        </p:spPr>
        <p:txBody>
          <a:bodyPr wrap="square" lIns="68579" tIns="34289" rIns="68579" bIns="3428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685783"/>
            <a:r>
              <a:rPr lang="vi-VN" altLang="zh-CN" sz="4000" dirty="0" smtClean="0">
                <a:ln w="25400">
                  <a:solidFill>
                    <a:prstClr val="black">
                      <a:lumMod val="65000"/>
                      <a:lumOff val="35000"/>
                    </a:prstClr>
                  </a:solidFill>
                </a:ln>
                <a:solidFill>
                  <a:srgbClr val="DB4453"/>
                </a:solidFill>
                <a:latin typeface="方正少儿简体" panose="03000509000000000000" pitchFamily="65" charset="-122"/>
                <a:ea typeface="方正少儿简体" panose="03000509000000000000" pitchFamily="65" charset="-122"/>
                <a:cs typeface="+mn-ea"/>
                <a:sym typeface="+mn-lt"/>
              </a:rPr>
              <a:t>Yêu cầu cần đạt</a:t>
            </a:r>
            <a:endParaRPr lang="zh-CN" altLang="en-US" sz="4000" dirty="0">
              <a:ln w="25400">
                <a:solidFill>
                  <a:prstClr val="black">
                    <a:lumMod val="65000"/>
                    <a:lumOff val="35000"/>
                  </a:prstClr>
                </a:solidFill>
              </a:ln>
              <a:solidFill>
                <a:srgbClr val="DB4453"/>
              </a:solidFill>
              <a:latin typeface="方正少儿简体" panose="03000509000000000000" pitchFamily="65" charset="-122"/>
              <a:ea typeface="方正少儿简体" panose="03000509000000000000" pitchFamily="65" charset="-122"/>
              <a:cs typeface="+mn-ea"/>
              <a:sym typeface="+mn-lt"/>
            </a:endParaRPr>
          </a:p>
        </p:txBody>
      </p:sp>
      <p:grpSp>
        <p:nvGrpSpPr>
          <p:cNvPr id="4" name="组合 39">
            <a:extLst>
              <a:ext uri="{FF2B5EF4-FFF2-40B4-BE49-F238E27FC236}">
                <a16:creationId xmlns:a16="http://schemas.microsoft.com/office/drawing/2014/main" id="{5541EA67-C445-4A00-896A-85433326966E}"/>
              </a:ext>
            </a:extLst>
          </p:cNvPr>
          <p:cNvGrpSpPr/>
          <p:nvPr/>
        </p:nvGrpSpPr>
        <p:grpSpPr>
          <a:xfrm>
            <a:off x="3099600" y="2505089"/>
            <a:ext cx="604280" cy="699229"/>
            <a:chOff x="4797702" y="2954027"/>
            <a:chExt cx="530624" cy="521377"/>
          </a:xfrm>
        </p:grpSpPr>
        <p:sp>
          <p:nvSpPr>
            <p:cNvPr id="5" name="椭圆 40">
              <a:extLst>
                <a:ext uri="{FF2B5EF4-FFF2-40B4-BE49-F238E27FC236}">
                  <a16:creationId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6" name="矩形 41">
              <a:extLst>
                <a:ext uri="{FF2B5EF4-FFF2-40B4-BE49-F238E27FC236}">
                  <a16:creationId xmlns:a16="http://schemas.microsoft.com/office/drawing/2014/main" id="{D75A15F2-66C8-4B61-A662-1C1BA5ECEDCE}"/>
                </a:ext>
              </a:extLst>
            </p:cNvPr>
            <p:cNvSpPr/>
            <p:nvPr/>
          </p:nvSpPr>
          <p:spPr>
            <a:xfrm>
              <a:off x="4797702" y="2977662"/>
              <a:ext cx="522506"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01</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7" name="组合 39">
            <a:extLst>
              <a:ext uri="{FF2B5EF4-FFF2-40B4-BE49-F238E27FC236}">
                <a16:creationId xmlns:a16="http://schemas.microsoft.com/office/drawing/2014/main" id="{5541EA67-C445-4A00-896A-85433326966E}"/>
              </a:ext>
            </a:extLst>
          </p:cNvPr>
          <p:cNvGrpSpPr/>
          <p:nvPr/>
        </p:nvGrpSpPr>
        <p:grpSpPr>
          <a:xfrm>
            <a:off x="3160243" y="3420738"/>
            <a:ext cx="605882" cy="699229"/>
            <a:chOff x="4796295" y="2954027"/>
            <a:chExt cx="532031" cy="521377"/>
          </a:xfrm>
        </p:grpSpPr>
        <p:sp>
          <p:nvSpPr>
            <p:cNvPr id="8" name="椭圆 40">
              <a:extLst>
                <a:ext uri="{FF2B5EF4-FFF2-40B4-BE49-F238E27FC236}">
                  <a16:creationId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9" name="矩形 41">
              <a:extLst>
                <a:ext uri="{FF2B5EF4-FFF2-40B4-BE49-F238E27FC236}">
                  <a16:creationId xmlns:a16="http://schemas.microsoft.com/office/drawing/2014/main" id="{D75A15F2-66C8-4B61-A662-1C1BA5ECEDCE}"/>
                </a:ext>
              </a:extLst>
            </p:cNvPr>
            <p:cNvSpPr/>
            <p:nvPr/>
          </p:nvSpPr>
          <p:spPr>
            <a:xfrm>
              <a:off x="4796295" y="2977662"/>
              <a:ext cx="525322"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02</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10" name="组合 39">
            <a:extLst>
              <a:ext uri="{FF2B5EF4-FFF2-40B4-BE49-F238E27FC236}">
                <a16:creationId xmlns:a16="http://schemas.microsoft.com/office/drawing/2014/main" id="{5541EA67-C445-4A00-896A-85433326966E}"/>
              </a:ext>
            </a:extLst>
          </p:cNvPr>
          <p:cNvGrpSpPr/>
          <p:nvPr/>
        </p:nvGrpSpPr>
        <p:grpSpPr>
          <a:xfrm>
            <a:off x="3189955" y="4344622"/>
            <a:ext cx="605882" cy="699229"/>
            <a:chOff x="4796295" y="2954027"/>
            <a:chExt cx="532031" cy="521377"/>
          </a:xfrm>
        </p:grpSpPr>
        <p:sp>
          <p:nvSpPr>
            <p:cNvPr id="11" name="椭圆 40">
              <a:extLst>
                <a:ext uri="{FF2B5EF4-FFF2-40B4-BE49-F238E27FC236}">
                  <a16:creationId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12" name="矩形 41">
              <a:extLst>
                <a:ext uri="{FF2B5EF4-FFF2-40B4-BE49-F238E27FC236}">
                  <a16:creationId xmlns:a16="http://schemas.microsoft.com/office/drawing/2014/main" id="{D75A15F2-66C8-4B61-A662-1C1BA5ECEDCE}"/>
                </a:ext>
              </a:extLst>
            </p:cNvPr>
            <p:cNvSpPr/>
            <p:nvPr/>
          </p:nvSpPr>
          <p:spPr>
            <a:xfrm>
              <a:off x="4796295" y="2977662"/>
              <a:ext cx="525322"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03</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13" name="组合 39">
            <a:extLst>
              <a:ext uri="{FF2B5EF4-FFF2-40B4-BE49-F238E27FC236}">
                <a16:creationId xmlns:a16="http://schemas.microsoft.com/office/drawing/2014/main" id="{5541EA67-C445-4A00-896A-85433326966E}"/>
              </a:ext>
            </a:extLst>
          </p:cNvPr>
          <p:cNvGrpSpPr/>
          <p:nvPr/>
        </p:nvGrpSpPr>
        <p:grpSpPr>
          <a:xfrm>
            <a:off x="3235915" y="5233264"/>
            <a:ext cx="605882" cy="699229"/>
            <a:chOff x="4796295" y="2954027"/>
            <a:chExt cx="532031" cy="521377"/>
          </a:xfrm>
        </p:grpSpPr>
        <p:sp>
          <p:nvSpPr>
            <p:cNvPr id="14" name="椭圆 40">
              <a:extLst>
                <a:ext uri="{FF2B5EF4-FFF2-40B4-BE49-F238E27FC236}">
                  <a16:creationId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15" name="矩形 41">
              <a:extLst>
                <a:ext uri="{FF2B5EF4-FFF2-40B4-BE49-F238E27FC236}">
                  <a16:creationId xmlns:a16="http://schemas.microsoft.com/office/drawing/2014/main" id="{D75A15F2-66C8-4B61-A662-1C1BA5ECEDCE}"/>
                </a:ext>
              </a:extLst>
            </p:cNvPr>
            <p:cNvSpPr/>
            <p:nvPr/>
          </p:nvSpPr>
          <p:spPr>
            <a:xfrm>
              <a:off x="4796295" y="2977662"/>
              <a:ext cx="525322"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04</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sp>
        <p:nvSpPr>
          <p:cNvPr id="16" name="文本框 3"/>
          <p:cNvSpPr txBox="1"/>
          <p:nvPr/>
        </p:nvSpPr>
        <p:spPr>
          <a:xfrm>
            <a:off x="3939253" y="2654648"/>
            <a:ext cx="4817845" cy="523220"/>
          </a:xfrm>
          <a:prstGeom prst="rect">
            <a:avLst/>
          </a:prstGeom>
          <a:noFill/>
        </p:spPr>
        <p:txBody>
          <a:bodyPr wrap="square">
            <a:spAutoFit/>
            <a:scene3d>
              <a:camera prst="orthographicFront"/>
              <a:lightRig rig="threePt" dir="t"/>
            </a:scene3d>
            <a:sp3d contourW="12700"/>
          </a:bodyPr>
          <a:lstStyle/>
          <a:p>
            <a:pPr>
              <a:defRPr/>
            </a:pP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Đọc</a:t>
            </a:r>
            <a:r>
              <a:rPr lang="en-US"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to, </a:t>
            </a: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diễn</a:t>
            </a:r>
            <a:r>
              <a:rPr lang="en-US"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cảm</a:t>
            </a:r>
            <a:r>
              <a:rPr lang="vi-VN"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phân vai</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7" name="Rectangle 16"/>
          <p:cNvSpPr/>
          <p:nvPr/>
        </p:nvSpPr>
        <p:spPr>
          <a:xfrm>
            <a:off x="3834156" y="3330565"/>
            <a:ext cx="4922941" cy="954107"/>
          </a:xfrm>
          <a:prstGeom prst="rect">
            <a:avLst/>
          </a:prstGeom>
        </p:spPr>
        <p:txBody>
          <a:bodyPr wrap="square">
            <a:spAutoFit/>
          </a:bodyPr>
          <a:lstStyle/>
          <a:p>
            <a:pPr>
              <a:defRPr/>
            </a:pP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Trả</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lời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đúng</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các</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câu</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hỏi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từ</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đó</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rút</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ra</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nội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dung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bài</a:t>
            </a:r>
            <a:r>
              <a:rPr lang="en-US" altLang="zh-CN" sz="2000" b="1" dirty="0">
                <a:solidFill>
                  <a:schemeClr val="tx1">
                    <a:lumMod val="75000"/>
                    <a:lumOff val="25000"/>
                  </a:schemeClr>
                </a:solidFill>
                <a:latin typeface="HP001 4 hàng" panose="020B0603050302020204" pitchFamily="34" charset="0"/>
                <a:cs typeface="Arial" panose="020B0604020202020204" pitchFamily="34" charset="0"/>
              </a:rPr>
              <a:t>.</a:t>
            </a:r>
            <a:endParaRPr lang="zh-CN" altLang="en-US" sz="20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8" name="Rectangle 17"/>
          <p:cNvSpPr/>
          <p:nvPr/>
        </p:nvSpPr>
        <p:spPr>
          <a:xfrm>
            <a:off x="4099977" y="4468651"/>
            <a:ext cx="2702984" cy="523220"/>
          </a:xfrm>
          <a:prstGeom prst="rect">
            <a:avLst/>
          </a:prstGeom>
        </p:spPr>
        <p:txBody>
          <a:bodyPr wrap="none">
            <a:spAutoFit/>
          </a:bodyPr>
          <a:lstStyle/>
          <a:p>
            <a:pPr>
              <a:defRPr/>
            </a:pP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Luyện</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đọc</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hay</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9" name="Rectangle 18"/>
          <p:cNvSpPr/>
          <p:nvPr/>
        </p:nvSpPr>
        <p:spPr>
          <a:xfrm>
            <a:off x="3953565" y="5105824"/>
            <a:ext cx="4803533" cy="954107"/>
          </a:xfrm>
          <a:prstGeom prst="rect">
            <a:avLst/>
          </a:prstGeom>
        </p:spPr>
        <p:txBody>
          <a:bodyPr wrap="square">
            <a:spAutoFit/>
          </a:bodyPr>
          <a:lstStyle/>
          <a:p>
            <a:pPr>
              <a:defRPr/>
            </a:pPr>
            <a:r>
              <a:rPr lang="vi-VN" altLang="zh-CN" sz="2800" b="1" dirty="0" smtClean="0">
                <a:solidFill>
                  <a:schemeClr val="tx1">
                    <a:lumMod val="75000"/>
                    <a:lumOff val="25000"/>
                  </a:schemeClr>
                </a:solidFill>
                <a:latin typeface="HP001 4 hàng" panose="020B0603050302020204" pitchFamily="34" charset="0"/>
                <a:cs typeface="Arial" panose="020B0604020202020204" pitchFamily="34" charset="0"/>
              </a:rPr>
              <a:t>Hiểu thêm về lòng yêu nước của nhân dân ta</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065716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00337" y="-2667003"/>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5" name="文本框 14"/>
          <p:cNvSpPr txBox="1"/>
          <p:nvPr/>
        </p:nvSpPr>
        <p:spPr>
          <a:xfrm>
            <a:off x="2420308" y="2505668"/>
            <a:ext cx="389033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smtClean="0">
                <a:ln>
                  <a:solidFill>
                    <a:prstClr val="white"/>
                  </a:solid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Luyện đọc</a:t>
            </a:r>
            <a:endParaRPr kumimoji="0" lang="zh-CN" altLang="en-US" sz="5400" b="1" i="0" u="none" strike="noStrike" kern="1200" cap="none" spc="0" normalizeH="0" baseline="0" noProof="0" dirty="0">
              <a:ln>
                <a:solidFill>
                  <a:prstClr val="white"/>
                </a:solid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188019" y="-925246"/>
            <a:ext cx="1996261" cy="12192002"/>
          </a:xfrm>
          <a:prstGeom prst="rect">
            <a:avLst/>
          </a:prstGeom>
        </p:spPr>
      </p:pic>
      <p:pic>
        <p:nvPicPr>
          <p:cNvPr id="9" name="图片 37" descr="59a37ccd08b62"/>
          <p:cNvPicPr>
            <a:picLocks noChangeAspect="1"/>
          </p:cNvPicPr>
          <p:nvPr/>
        </p:nvPicPr>
        <p:blipFill>
          <a:blip r:embed="rId7"/>
          <a:stretch>
            <a:fillRect/>
          </a:stretch>
        </p:blipFill>
        <p:spPr>
          <a:xfrm>
            <a:off x="7962784" y="1789848"/>
            <a:ext cx="3892219" cy="4864368"/>
          </a:xfrm>
          <a:prstGeom prst="rect">
            <a:avLst/>
          </a:prstGeom>
        </p:spPr>
      </p:pic>
      <p:pic>
        <p:nvPicPr>
          <p:cNvPr id="11"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417693" y="-439916"/>
            <a:ext cx="1996261" cy="121920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494" y="128790"/>
            <a:ext cx="11936507" cy="7032694"/>
          </a:xfrm>
          <a:prstGeom prst="rect">
            <a:avLst/>
          </a:prstGeom>
          <a:noFill/>
        </p:spPr>
        <p:txBody>
          <a:bodyPr wrap="square" rtlCol="0">
            <a:spAutoFit/>
          </a:bodyPr>
          <a:lstStyle/>
          <a:p>
            <a:pPr algn="ctr"/>
            <a:r>
              <a:rPr lang="en-US" sz="32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3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3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2300" b="1" dirty="0">
                <a:latin typeface="Times New Roman" panose="02020603050405020304" pitchFamily="18" charset="0"/>
                <a:cs typeface="Times New Roman" panose="02020603050405020304" pitchFamily="18" charset="0"/>
              </a:rPr>
              <a:t>Nhân vật</a:t>
            </a:r>
            <a:r>
              <a:rPr lang="vi-VN" sz="2300" dirty="0">
                <a:latin typeface="Times New Roman" panose="02020603050405020304" pitchFamily="18" charset="0"/>
                <a:cs typeface="Times New Roman" panose="02020603050405020304" pitchFamily="18" charset="0"/>
              </a:rPr>
              <a:t>: Dì Năm - 29 tuổi</a:t>
            </a:r>
          </a:p>
          <a:p>
            <a:r>
              <a:rPr lang="vi-VN" sz="2300" dirty="0">
                <a:latin typeface="Times New Roman" panose="02020603050405020304" pitchFamily="18" charset="0"/>
                <a:cs typeface="Times New Roman" panose="02020603050405020304" pitchFamily="18" charset="0"/>
              </a:rPr>
              <a:t>                 An -12 tuổi, con trai dì Năm</a:t>
            </a:r>
          </a:p>
          <a:p>
            <a:r>
              <a:rPr lang="vi-VN" sz="2300" dirty="0">
                <a:latin typeface="Times New Roman" panose="02020603050405020304" pitchFamily="18" charset="0"/>
                <a:cs typeface="Times New Roman" panose="02020603050405020304" pitchFamily="18" charset="0"/>
              </a:rPr>
              <a:t>                 Lính</a:t>
            </a:r>
          </a:p>
          <a:p>
            <a:r>
              <a:rPr lang="vi-VN" sz="2300" dirty="0">
                <a:latin typeface="Times New Roman" panose="02020603050405020304" pitchFamily="18" charset="0"/>
                <a:cs typeface="Times New Roman" panose="02020603050405020304" pitchFamily="18" charset="0"/>
              </a:rPr>
              <a:t>                 Cai</a:t>
            </a:r>
          </a:p>
          <a:p>
            <a:r>
              <a:rPr lang="vi-VN" sz="2300" b="1" dirty="0">
                <a:latin typeface="Times New Roman" panose="02020603050405020304" pitchFamily="18" charset="0"/>
                <a:cs typeface="Times New Roman" panose="02020603050405020304" pitchFamily="18" charset="0"/>
              </a:rPr>
              <a:t>Cảnh trí</a:t>
            </a:r>
            <a:r>
              <a:rPr lang="vi-VN" sz="23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2300" b="1" dirty="0">
                <a:latin typeface="Times New Roman" panose="02020603050405020304" pitchFamily="18" charset="0"/>
                <a:cs typeface="Times New Roman" panose="02020603050405020304" pitchFamily="18" charset="0"/>
              </a:rPr>
              <a:t>Thời gian</a:t>
            </a:r>
            <a:r>
              <a:rPr lang="vi-VN" sz="23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p>
          <a:p>
            <a:r>
              <a:rPr lang="vi-VN" sz="2300" dirty="0">
                <a:latin typeface="Times New Roman" panose="02020603050405020304" pitchFamily="18" charset="0"/>
                <a:cs typeface="Times New Roman" panose="02020603050405020304" pitchFamily="18" charset="0"/>
              </a:rPr>
              <a:t>Cai:        - Anh chị kia!</a:t>
            </a:r>
          </a:p>
          <a:p>
            <a:r>
              <a:rPr lang="vi-VN" sz="2300" dirty="0">
                <a:latin typeface="Times New Roman" panose="02020603050405020304" pitchFamily="18" charset="0"/>
                <a:cs typeface="Times New Roman" panose="02020603050405020304" pitchFamily="18" charset="0"/>
              </a:rPr>
              <a:t>Dì Năm: - Dạ, cậu kêu chi?</a:t>
            </a:r>
          </a:p>
          <a:p>
            <a:r>
              <a:rPr lang="vi-VN" sz="2300" dirty="0">
                <a:latin typeface="Times New Roman" panose="02020603050405020304" pitchFamily="18" charset="0"/>
                <a:cs typeface="Times New Roman" panose="02020603050405020304" pitchFamily="18" charset="0"/>
              </a:rPr>
              <a:t>Cai:        - Có thấy một người mới chạy vô đây không?</a:t>
            </a:r>
          </a:p>
          <a:p>
            <a:r>
              <a:rPr lang="vi-VN" sz="2300" dirty="0">
                <a:latin typeface="Times New Roman" panose="02020603050405020304" pitchFamily="18" charset="0"/>
                <a:cs typeface="Times New Roman" panose="02020603050405020304" pitchFamily="18" charset="0"/>
              </a:rPr>
              <a:t>Dì Năm: - Dạ, hổng thấy.</a:t>
            </a:r>
          </a:p>
          <a:p>
            <a:r>
              <a:rPr lang="vi-VN" sz="2300" dirty="0">
                <a:latin typeface="Times New Roman" panose="02020603050405020304" pitchFamily="18" charset="0"/>
                <a:cs typeface="Times New Roman" panose="02020603050405020304" pitchFamily="18" charset="0"/>
              </a:rPr>
              <a:t>Cán bộ:  - Lâu mau rồi cậu?</a:t>
            </a:r>
          </a:p>
          <a:p>
            <a:r>
              <a:rPr lang="vi-VN" sz="2300" dirty="0">
                <a:latin typeface="Times New Roman" panose="02020603050405020304" pitchFamily="18" charset="0"/>
                <a:cs typeface="Times New Roman" panose="02020603050405020304" pitchFamily="18" charset="0"/>
              </a:rPr>
              <a:t>Cai:        - Mới tức thời đây.</a:t>
            </a:r>
          </a:p>
          <a:p>
            <a:r>
              <a:rPr lang="vi-VN" sz="2300" dirty="0">
                <a:latin typeface="Times New Roman" panose="02020603050405020304" pitchFamily="18" charset="0"/>
                <a:cs typeface="Times New Roman" panose="02020603050405020304" pitchFamily="18" charset="0"/>
              </a:rPr>
              <a:t>Cai:        - Thiệt không thấy chớ? Rõ ràng nó quẹo vô đây (</a:t>
            </a:r>
            <a:r>
              <a:rPr lang="vi-VN" sz="2300" i="1" dirty="0">
                <a:latin typeface="Times New Roman" panose="02020603050405020304" pitchFamily="18" charset="0"/>
                <a:cs typeface="Times New Roman" panose="02020603050405020304" pitchFamily="18" charset="0"/>
              </a:rPr>
              <a:t>vẻ bực dọc</a:t>
            </a:r>
            <a:r>
              <a:rPr lang="vi-VN" sz="2300" dirty="0">
                <a:latin typeface="Times New Roman" panose="02020603050405020304" pitchFamily="18" charset="0"/>
                <a:cs typeface="Times New Roman" panose="02020603050405020304" pitchFamily="18" charset="0"/>
              </a:rPr>
              <a:t>). Anh nầy là...</a:t>
            </a:r>
          </a:p>
          <a:p>
            <a:r>
              <a:rPr lang="vi-VN" sz="2300" dirty="0">
                <a:latin typeface="Times New Roman" panose="02020603050405020304" pitchFamily="18" charset="0"/>
                <a:cs typeface="Times New Roman" panose="02020603050405020304" pitchFamily="18" charset="0"/>
              </a:rPr>
              <a:t>Dì Năm: - Chồng tui. Thằng nầy là con.</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19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254" y="240728"/>
            <a:ext cx="11088710" cy="637097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Xẵng giọng</a:t>
            </a:r>
            <a:r>
              <a:rPr lang="vi-VN" sz="2400" dirty="0">
                <a:latin typeface="Times New Roman" panose="02020603050405020304" pitchFamily="18" charset="0"/>
                <a:cs typeface="Times New Roman" panose="02020603050405020304" pitchFamily="18" charset="0"/>
              </a:rPr>
              <a:t>) Chồng chị à?</a:t>
            </a:r>
          </a:p>
          <a:p>
            <a:r>
              <a:rPr lang="vi-VN" sz="2400" dirty="0">
                <a:latin typeface="Times New Roman" panose="02020603050405020304" pitchFamily="18" charset="0"/>
                <a:cs typeface="Times New Roman" panose="02020603050405020304" pitchFamily="18" charset="0"/>
              </a:rPr>
              <a:t>Dì Năm: - Dạ, chồng tui.</a:t>
            </a:r>
          </a:p>
          <a:p>
            <a:r>
              <a:rPr lang="vi-VN" sz="2400" dirty="0">
                <a:latin typeface="Times New Roman" panose="02020603050405020304" pitchFamily="18" charset="0"/>
                <a:cs typeface="Times New Roman" panose="02020603050405020304" pitchFamily="18" charset="0"/>
              </a:rPr>
              <a:t>Cai:        - Để coi. (</a:t>
            </a:r>
            <a:r>
              <a:rPr lang="vi-VN" sz="2400" i="1" dirty="0">
                <a:latin typeface="Times New Roman" panose="02020603050405020304" pitchFamily="18" charset="0"/>
                <a:cs typeface="Times New Roman" panose="02020603050405020304" pitchFamily="18" charset="0"/>
              </a:rPr>
              <a:t>Quay sang lính</a:t>
            </a:r>
            <a:r>
              <a:rPr lang="vi-VN" sz="2400" dirty="0">
                <a:latin typeface="Times New Roman" panose="02020603050405020304" pitchFamily="18" charset="0"/>
                <a:cs typeface="Times New Roman" panose="02020603050405020304" pitchFamily="18" charset="0"/>
              </a:rPr>
              <a:t>) Trói nó lại cho tao (</a:t>
            </a:r>
            <a:r>
              <a:rPr lang="vi-VN" sz="2400" i="1" dirty="0">
                <a:latin typeface="Times New Roman" panose="02020603050405020304" pitchFamily="18" charset="0"/>
                <a:cs typeface="Times New Roman" panose="02020603050405020304" pitchFamily="18" charset="0"/>
              </a:rPr>
              <a:t>chỉ dì Năm</a:t>
            </a:r>
            <a:r>
              <a:rPr lang="vi-VN" sz="2400" dirty="0">
                <a:latin typeface="Times New Roman" panose="02020603050405020304" pitchFamily="18" charset="0"/>
                <a:cs typeface="Times New Roman" panose="02020603050405020304" pitchFamily="18" charset="0"/>
              </a:rPr>
              <a:t>). Cứ trói đi. Tao ra lịnh mà (</a:t>
            </a:r>
            <a:r>
              <a:rPr lang="vi-VN" sz="2400" i="1" dirty="0">
                <a:latin typeface="Times New Roman" panose="02020603050405020304" pitchFamily="18" charset="0"/>
                <a:cs typeface="Times New Roman" panose="02020603050405020304" pitchFamily="18" charset="0"/>
              </a:rPr>
              <a:t>lính trói dì Năm lại</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An:         - (</a:t>
            </a:r>
            <a:r>
              <a:rPr lang="vi-VN" sz="2400" i="1" dirty="0">
                <a:latin typeface="Times New Roman" panose="02020603050405020304" pitchFamily="18" charset="0"/>
                <a:cs typeface="Times New Roman" panose="02020603050405020304" pitchFamily="18" charset="0"/>
              </a:rPr>
              <a:t>Ôm dì Năm, khóc òa</a:t>
            </a:r>
            <a:r>
              <a:rPr lang="vi-VN" sz="2400" dirty="0">
                <a:latin typeface="Times New Roman" panose="02020603050405020304" pitchFamily="18" charset="0"/>
                <a:cs typeface="Times New Roman" panose="02020603050405020304" pitchFamily="18" charset="0"/>
              </a:rPr>
              <a:t>) Má ơi má!</a:t>
            </a:r>
          </a:p>
          <a:p>
            <a:r>
              <a:rPr lang="vi-VN" sz="2400" dirty="0">
                <a:latin typeface="Times New Roman" panose="02020603050405020304" pitchFamily="18" charset="0"/>
                <a:cs typeface="Times New Roman" panose="02020603050405020304" pitchFamily="18" charset="0"/>
              </a:rPr>
              <a:t>Cán bộ:  - (</a:t>
            </a:r>
            <a:r>
              <a:rPr lang="vi-VN" sz="2400" i="1" dirty="0">
                <a:latin typeface="Times New Roman" panose="02020603050405020304" pitchFamily="18" charset="0"/>
                <a:cs typeface="Times New Roman" panose="02020603050405020304" pitchFamily="18" charset="0"/>
              </a:rPr>
              <a:t>Buông đũa đứng dậy</a:t>
            </a:r>
            <a:r>
              <a:rPr lang="vi-VN" sz="2400" dirty="0">
                <a:latin typeface="Times New Roman" panose="02020603050405020304" pitchFamily="18" charset="0"/>
                <a:cs typeface="Times New Roman" panose="02020603050405020304" pitchFamily="18" charset="0"/>
              </a:rPr>
              <a:t>) Vợ tôi...</a:t>
            </a:r>
          </a:p>
          <a:p>
            <a:r>
              <a:rPr lang="vi-VN" sz="2400" dirty="0">
                <a:latin typeface="Times New Roman" panose="02020603050405020304" pitchFamily="18" charset="0"/>
                <a:cs typeface="Times New Roman" panose="02020603050405020304" pitchFamily="18" charset="0"/>
              </a:rPr>
              <a:t>Lính:      - Ngồi xuống! (</a:t>
            </a:r>
            <a:r>
              <a:rPr lang="vi-VN" sz="2400" i="1" dirty="0">
                <a:latin typeface="Times New Roman" panose="02020603050405020304" pitchFamily="18" charset="0"/>
                <a:cs typeface="Times New Roman" panose="02020603050405020304" pitchFamily="18" charset="0"/>
              </a:rPr>
              <a:t>Chĩa súng vào chú cán bộ</a:t>
            </a:r>
            <a:r>
              <a:rPr lang="vi-VN" sz="2400" dirty="0">
                <a:latin typeface="Times New Roman" panose="02020603050405020304" pitchFamily="18" charset="0"/>
                <a:cs typeface="Times New Roman" panose="02020603050405020304" pitchFamily="18" charset="0"/>
              </a:rPr>
              <a:t>) Rục rịch tao bắn.</a:t>
            </a:r>
          </a:p>
          <a:p>
            <a:r>
              <a:rPr lang="vi-VN" sz="2400" dirty="0">
                <a:latin typeface="Times New Roman" panose="02020603050405020304" pitchFamily="18" charset="0"/>
                <a:cs typeface="Times New Roman" panose="02020603050405020304" pitchFamily="18" charset="0"/>
              </a:rPr>
              <a:t>Dì Năm: - Trời ơi! Tui có tội tình chi?</a:t>
            </a:r>
          </a:p>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Dỗ dành</a:t>
            </a:r>
            <a:r>
              <a:rPr lang="vi-VN" sz="24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r>
              <a:rPr lang="vi-VN" sz="2400" dirty="0">
                <a:latin typeface="Times New Roman" panose="02020603050405020304" pitchFamily="18" charset="0"/>
                <a:cs typeface="Times New Roman" panose="02020603050405020304" pitchFamily="18" charset="0"/>
              </a:rPr>
              <a:t>Dì Năm: -  Mấy cậu... để tui...</a:t>
            </a:r>
          </a:p>
          <a:p>
            <a:r>
              <a:rPr lang="vi-VN" sz="2400" dirty="0">
                <a:latin typeface="Times New Roman" panose="02020603050405020304" pitchFamily="18" charset="0"/>
                <a:cs typeface="Times New Roman" panose="02020603050405020304" pitchFamily="18" charset="0"/>
              </a:rPr>
              <a:t>Cai:        - Có thế chớ! Nào, nói lẹ đi!</a:t>
            </a:r>
          </a:p>
          <a:p>
            <a:r>
              <a:rPr lang="vi-VN" sz="2400" dirty="0">
                <a:latin typeface="Times New Roman" panose="02020603050405020304" pitchFamily="18" charset="0"/>
                <a:cs typeface="Times New Roman" panose="02020603050405020304" pitchFamily="18" charset="0"/>
              </a:rPr>
              <a:t>Dì Năm: - (</a:t>
            </a:r>
            <a:r>
              <a:rPr lang="vi-VN" sz="2400" i="1" dirty="0">
                <a:latin typeface="Times New Roman" panose="02020603050405020304" pitchFamily="18" charset="0"/>
                <a:cs typeface="Times New Roman" panose="02020603050405020304" pitchFamily="18" charset="0"/>
              </a:rPr>
              <a:t>nghẹn ngào</a:t>
            </a:r>
            <a:r>
              <a:rPr lang="vi-VN" sz="2400" dirty="0">
                <a:latin typeface="Times New Roman" panose="02020603050405020304" pitchFamily="18" charset="0"/>
                <a:cs typeface="Times New Roman" panose="02020603050405020304" pitchFamily="18" charset="0"/>
              </a:rPr>
              <a:t>) An... (</a:t>
            </a:r>
            <a:r>
              <a:rPr lang="vi-VN" sz="2400" i="1" dirty="0">
                <a:latin typeface="Times New Roman" panose="02020603050405020304" pitchFamily="18" charset="0"/>
                <a:cs typeface="Times New Roman" panose="02020603050405020304" pitchFamily="18" charset="0"/>
              </a:rPr>
              <a:t>An "dạ"</a:t>
            </a:r>
            <a:r>
              <a:rPr lang="vi-VN" sz="24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òn nữa</a:t>
            </a:r>
            <a:r>
              <a:rPr lang="vi-VN" sz="2400" dirty="0">
                <a:latin typeface="Times New Roman" panose="02020603050405020304" pitchFamily="18" charset="0"/>
                <a:cs typeface="Times New Roman" panose="02020603050405020304" pitchFamily="18" charset="0"/>
              </a:rPr>
              <a:t>)</a:t>
            </a:r>
          </a:p>
          <a:p>
            <a:pPr lvl="8"/>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a:t>
            </a:r>
            <a:r>
              <a:rPr lang="vi-VN" sz="2400" b="1" dirty="0">
                <a:latin typeface="Times New Roman" panose="02020603050405020304" pitchFamily="18" charset="0"/>
                <a:cs typeface="Times New Roman" panose="02020603050405020304" pitchFamily="18" charset="0"/>
              </a:rPr>
              <a:t>Nguyễn Văn Xe</a:t>
            </a:r>
            <a:endParaRPr lang="vi-VN"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tile tx="-381000" ty="552450" sx="100000" sy="100000" flip="none" algn="bl"/>
        </a:blipFill>
        <a:effectLst/>
      </p:bgPr>
    </p:bg>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BC8F4CCA-9B46-4C12-93A4-D7C5EC806EDB}"/>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cxnSp>
        <p:nvCxnSpPr>
          <p:cNvPr id="25" name="直接连接符 24">
            <a:extLst>
              <a:ext uri="{FF2B5EF4-FFF2-40B4-BE49-F238E27FC236}">
                <a16:creationId xmlns:a16="http://schemas.microsoft.com/office/drawing/2014/main" id="{0E15D6C5-57C3-49B6-95A6-B87BDCDF32E6}"/>
              </a:ext>
            </a:extLst>
          </p:cNvPr>
          <p:cNvCxnSpPr/>
          <p:nvPr/>
        </p:nvCxnSpPr>
        <p:spPr>
          <a:xfrm>
            <a:off x="6156670" y="5168363"/>
            <a:ext cx="4211925"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B8E5934-2199-4A41-ACB7-01992E0D4976}"/>
              </a:ext>
            </a:extLst>
          </p:cNvPr>
          <p:cNvCxnSpPr/>
          <p:nvPr/>
        </p:nvCxnSpPr>
        <p:spPr>
          <a:xfrm>
            <a:off x="6729581" y="3857493"/>
            <a:ext cx="3639014" cy="0"/>
          </a:xfrm>
          <a:prstGeom prst="line">
            <a:avLst/>
          </a:prstGeom>
          <a:ln w="28575">
            <a:solidFill>
              <a:srgbClr val="FFC38B"/>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1EC2C59-F080-4AC0-A326-F239136C2608}"/>
              </a:ext>
            </a:extLst>
          </p:cNvPr>
          <p:cNvCxnSpPr/>
          <p:nvPr/>
        </p:nvCxnSpPr>
        <p:spPr>
          <a:xfrm>
            <a:off x="6156670" y="2457750"/>
            <a:ext cx="4211925"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28" name="六边形 27">
            <a:extLst>
              <a:ext uri="{FF2B5EF4-FFF2-40B4-BE49-F238E27FC236}">
                <a16:creationId xmlns:a16="http://schemas.microsoft.com/office/drawing/2014/main" id="{7C7154B4-D8C9-4D00-BA7E-2929D0374566}"/>
              </a:ext>
            </a:extLst>
          </p:cNvPr>
          <p:cNvSpPr/>
          <p:nvPr/>
        </p:nvSpPr>
        <p:spPr>
          <a:xfrm>
            <a:off x="1733672" y="3167847"/>
            <a:ext cx="2962948" cy="1352977"/>
          </a:xfrm>
          <a:prstGeom prst="hexagon">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1799">
              <a:solidFill>
                <a:prstClr val="white"/>
              </a:solidFill>
              <a:latin typeface="仓耳羽辰体-谷力 W05" panose="02020400000000000000" pitchFamily="18" charset="-122"/>
              <a:ea typeface="仓耳羽辰体-谷力 W05" panose="02020400000000000000" pitchFamily="18" charset="-122"/>
            </a:endParaRPr>
          </a:p>
        </p:txBody>
      </p:sp>
      <p:sp>
        <p:nvSpPr>
          <p:cNvPr id="29" name="文本框 28">
            <a:extLst>
              <a:ext uri="{FF2B5EF4-FFF2-40B4-BE49-F238E27FC236}">
                <a16:creationId xmlns:a16="http://schemas.microsoft.com/office/drawing/2014/main" id="{B98D2068-A385-4DEF-BFEE-E887C607EB19}"/>
              </a:ext>
            </a:extLst>
          </p:cNvPr>
          <p:cNvSpPr txBox="1"/>
          <p:nvPr/>
        </p:nvSpPr>
        <p:spPr>
          <a:xfrm>
            <a:off x="1840737" y="3512281"/>
            <a:ext cx="2736839" cy="646331"/>
          </a:xfrm>
          <a:prstGeom prst="rect">
            <a:avLst/>
          </a:prstGeom>
          <a:noFill/>
        </p:spPr>
        <p:txBody>
          <a:bodyPr wrap="none">
            <a:spAutoFit/>
          </a:bodyPr>
          <a:lstStyle/>
          <a:p>
            <a:pPr defTabSz="914012">
              <a:defRPr/>
            </a:pPr>
            <a:r>
              <a:rPr lang="vi-VN" altLang="zh-CN" sz="3600" b="1" i="1" dirty="0" smtClean="0">
                <a:solidFill>
                  <a:prstClr val="white"/>
                </a:solidFill>
                <a:latin typeface="+mj-lt"/>
                <a:ea typeface="仓耳羽辰体-谷力 W05" panose="02020400000000000000" pitchFamily="18" charset="-122"/>
              </a:rPr>
              <a:t>CHIA </a:t>
            </a:r>
            <a:r>
              <a:rPr lang="en-US" altLang="zh-CN" sz="3600" b="1" i="1" dirty="0" smtClean="0">
                <a:solidFill>
                  <a:prstClr val="white"/>
                </a:solidFill>
                <a:latin typeface="Arial" panose="020B0604020202020204" pitchFamily="34" charset="0"/>
                <a:ea typeface="仓耳羽辰体-谷力 W05" panose="02020400000000000000" pitchFamily="18" charset="-122"/>
                <a:cs typeface="Arial" panose="020B0604020202020204" pitchFamily="34" charset="0"/>
              </a:rPr>
              <a:t>PHẦN</a:t>
            </a:r>
            <a:endParaRPr lang="en-US" altLang="zh-CN" sz="3600" b="1" i="1" dirty="0">
              <a:solidFill>
                <a:prstClr val="white"/>
              </a:solidFill>
              <a:latin typeface="Arial" panose="020B0604020202020204" pitchFamily="34" charset="0"/>
              <a:ea typeface="仓耳羽辰体-谷力 W05" panose="02020400000000000000" pitchFamily="18" charset="-122"/>
              <a:cs typeface="Arial" panose="020B0604020202020204" pitchFamily="34" charset="0"/>
            </a:endParaRPr>
          </a:p>
        </p:txBody>
      </p:sp>
      <p:sp>
        <p:nvSpPr>
          <p:cNvPr id="30" name="Freeform 7">
            <a:extLst>
              <a:ext uri="{FF2B5EF4-FFF2-40B4-BE49-F238E27FC236}">
                <a16:creationId xmlns:a16="http://schemas.microsoft.com/office/drawing/2014/main" id="{95C3F010-5F4C-4024-B837-1A6326476370}"/>
              </a:ext>
            </a:extLst>
          </p:cNvPr>
          <p:cNvSpPr/>
          <p:nvPr/>
        </p:nvSpPr>
        <p:spPr bwMode="auto">
          <a:xfrm flipH="1">
            <a:off x="5145744" y="1611875"/>
            <a:ext cx="1583836" cy="4232556"/>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FFC38B"/>
          </a:solidFill>
          <a:ln>
            <a:noFill/>
          </a:ln>
        </p:spPr>
        <p:txBody>
          <a:bodyPr lIns="121882" tIns="60941" rIns="121882" bIns="60941"/>
          <a:lstStyle/>
          <a:p>
            <a:pPr defTabSz="914012">
              <a:defRPr/>
            </a:pPr>
            <a:endParaRPr lang="zh-CN" altLang="en-US" sz="1799">
              <a:solidFill>
                <a:srgbClr val="000000"/>
              </a:solidFill>
              <a:latin typeface="仓耳羽辰体-谷力 W05" panose="02020400000000000000" pitchFamily="18" charset="-122"/>
              <a:ea typeface="仓耳羽辰体-谷力 W05" panose="02020400000000000000" pitchFamily="18" charset="-122"/>
            </a:endParaRPr>
          </a:p>
        </p:txBody>
      </p:sp>
      <p:grpSp>
        <p:nvGrpSpPr>
          <p:cNvPr id="31" name="组合 30">
            <a:extLst>
              <a:ext uri="{FF2B5EF4-FFF2-40B4-BE49-F238E27FC236}">
                <a16:creationId xmlns:a16="http://schemas.microsoft.com/office/drawing/2014/main" id="{6E55D875-EC54-4DF7-8068-58608A23E381}"/>
              </a:ext>
            </a:extLst>
          </p:cNvPr>
          <p:cNvGrpSpPr/>
          <p:nvPr/>
        </p:nvGrpSpPr>
        <p:grpSpPr>
          <a:xfrm>
            <a:off x="6202174" y="1768974"/>
            <a:ext cx="646803" cy="557590"/>
            <a:chOff x="5867317" y="1889686"/>
            <a:chExt cx="647003" cy="557761"/>
          </a:xfrm>
          <a:solidFill>
            <a:srgbClr val="ED7D31"/>
          </a:solidFill>
        </p:grpSpPr>
        <p:sp>
          <p:nvSpPr>
            <p:cNvPr id="32" name="六边形 31">
              <a:extLst>
                <a:ext uri="{FF2B5EF4-FFF2-40B4-BE49-F238E27FC236}">
                  <a16:creationId xmlns:a16="http://schemas.microsoft.com/office/drawing/2014/main" id="{C59A67FC-6C5F-4197-A011-F23938D6EE91}"/>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3" name="文本框 32">
              <a:extLst>
                <a:ext uri="{FF2B5EF4-FFF2-40B4-BE49-F238E27FC236}">
                  <a16:creationId xmlns:a16="http://schemas.microsoft.com/office/drawing/2014/main" id="{C7D2EB83-BE5B-4D1C-A2E4-0366754C4E99}"/>
                </a:ext>
              </a:extLst>
            </p:cNvPr>
            <p:cNvSpPr txBox="1"/>
            <p:nvPr/>
          </p:nvSpPr>
          <p:spPr>
            <a:xfrm>
              <a:off x="5953496" y="1966641"/>
              <a:ext cx="492595"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01</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grpSp>
        <p:nvGrpSpPr>
          <p:cNvPr id="34" name="组合 33">
            <a:extLst>
              <a:ext uri="{FF2B5EF4-FFF2-40B4-BE49-F238E27FC236}">
                <a16:creationId xmlns:a16="http://schemas.microsoft.com/office/drawing/2014/main" id="{FF83046B-DAC2-461A-93DF-6E809DEAD105}"/>
              </a:ext>
            </a:extLst>
          </p:cNvPr>
          <p:cNvGrpSpPr/>
          <p:nvPr/>
        </p:nvGrpSpPr>
        <p:grpSpPr>
          <a:xfrm>
            <a:off x="6795394" y="3167848"/>
            <a:ext cx="646803" cy="557590"/>
            <a:chOff x="5867317" y="1889686"/>
            <a:chExt cx="647003" cy="557761"/>
          </a:xfrm>
          <a:solidFill>
            <a:srgbClr val="FFC38B"/>
          </a:solidFill>
        </p:grpSpPr>
        <p:sp>
          <p:nvSpPr>
            <p:cNvPr id="35" name="六边形 34">
              <a:extLst>
                <a:ext uri="{FF2B5EF4-FFF2-40B4-BE49-F238E27FC236}">
                  <a16:creationId xmlns:a16="http://schemas.microsoft.com/office/drawing/2014/main" id="{F2414902-0B4F-4D73-ADFD-794CAEF2D368}"/>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6" name="文本框 35">
              <a:extLst>
                <a:ext uri="{FF2B5EF4-FFF2-40B4-BE49-F238E27FC236}">
                  <a16:creationId xmlns:a16="http://schemas.microsoft.com/office/drawing/2014/main" id="{016D9632-73F6-4B05-B503-0F1E7431D6F6}"/>
                </a:ext>
              </a:extLst>
            </p:cNvPr>
            <p:cNvSpPr txBox="1"/>
            <p:nvPr/>
          </p:nvSpPr>
          <p:spPr>
            <a:xfrm>
              <a:off x="5953496" y="1966641"/>
              <a:ext cx="492595"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02</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grpSp>
        <p:nvGrpSpPr>
          <p:cNvPr id="37" name="组合 36">
            <a:extLst>
              <a:ext uri="{FF2B5EF4-FFF2-40B4-BE49-F238E27FC236}">
                <a16:creationId xmlns:a16="http://schemas.microsoft.com/office/drawing/2014/main" id="{3CB66D63-5741-45AE-B0FD-C61BE832015A}"/>
              </a:ext>
            </a:extLst>
          </p:cNvPr>
          <p:cNvGrpSpPr/>
          <p:nvPr/>
        </p:nvGrpSpPr>
        <p:grpSpPr>
          <a:xfrm>
            <a:off x="6529231" y="4520824"/>
            <a:ext cx="646803" cy="557590"/>
            <a:chOff x="5867317" y="1889686"/>
            <a:chExt cx="647003" cy="557761"/>
          </a:xfrm>
          <a:solidFill>
            <a:srgbClr val="ED7D31"/>
          </a:solidFill>
        </p:grpSpPr>
        <p:sp>
          <p:nvSpPr>
            <p:cNvPr id="38" name="六边形 37">
              <a:extLst>
                <a:ext uri="{FF2B5EF4-FFF2-40B4-BE49-F238E27FC236}">
                  <a16:creationId xmlns:a16="http://schemas.microsoft.com/office/drawing/2014/main" id="{D0389E33-1229-4892-9D23-C048C4F343DD}"/>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9" name="文本框 38">
              <a:extLst>
                <a:ext uri="{FF2B5EF4-FFF2-40B4-BE49-F238E27FC236}">
                  <a16:creationId xmlns:a16="http://schemas.microsoft.com/office/drawing/2014/main" id="{D3752F01-0EA1-45D8-BCBB-63644A49467A}"/>
                </a:ext>
              </a:extLst>
            </p:cNvPr>
            <p:cNvSpPr txBox="1"/>
            <p:nvPr/>
          </p:nvSpPr>
          <p:spPr>
            <a:xfrm>
              <a:off x="5953496" y="1966641"/>
              <a:ext cx="492595"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03</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sp>
        <p:nvSpPr>
          <p:cNvPr id="22" name="矩形 47">
            <a:extLst>
              <a:ext uri="{FF2B5EF4-FFF2-40B4-BE49-F238E27FC236}">
                <a16:creationId xmlns:a16="http://schemas.microsoft.com/office/drawing/2014/main" id="{79171CEB-7139-4D14-AA91-074D7C163D4C}"/>
              </a:ext>
            </a:extLst>
          </p:cNvPr>
          <p:cNvSpPr/>
          <p:nvPr/>
        </p:nvSpPr>
        <p:spPr>
          <a:xfrm>
            <a:off x="6779783" y="1590118"/>
            <a:ext cx="4158349" cy="830997"/>
          </a:xfrm>
          <a:prstGeom prst="rect">
            <a:avLst/>
          </a:prstGeom>
        </p:spPr>
        <p:txBody>
          <a:bodyPr wrap="square">
            <a:spAutoFit/>
          </a:bodyPr>
          <a:lstStyle/>
          <a:p>
            <a:r>
              <a:rPr lang="en-US" sz="2400" b="1" dirty="0" err="1" smtClean="0">
                <a:latin typeface="Times New Roman" panose="02020603050405020304" pitchFamily="18" charset="0"/>
                <a:cs typeface="Times New Roman" panose="02020603050405020304" pitchFamily="18" charset="0"/>
              </a:rPr>
              <a:t>Phần</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con.)</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3" name="矩形 48">
            <a:extLst>
              <a:ext uri="{FF2B5EF4-FFF2-40B4-BE49-F238E27FC236}">
                <a16:creationId xmlns:a16="http://schemas.microsoft.com/office/drawing/2014/main" id="{9B013A84-FE58-46FC-AC7B-7D980AE38AF9}"/>
              </a:ext>
            </a:extLst>
          </p:cNvPr>
          <p:cNvSpPr/>
          <p:nvPr/>
        </p:nvSpPr>
        <p:spPr>
          <a:xfrm>
            <a:off x="7373989" y="2661925"/>
            <a:ext cx="4818011" cy="1200329"/>
          </a:xfrm>
          <a:prstGeom prst="rect">
            <a:avLst/>
          </a:prstGeom>
        </p:spPr>
        <p:txBody>
          <a:bodyPr wrap="square">
            <a:spAutoFit/>
          </a:bodyPr>
          <a:lstStyle/>
          <a:p>
            <a:r>
              <a:rPr lang="en-US" sz="2400" b="1" dirty="0" err="1" smtClean="0">
                <a:latin typeface="Times New Roman" panose="02020603050405020304" pitchFamily="18" charset="0"/>
                <a:cs typeface="Times New Roman" panose="02020603050405020304" pitchFamily="18" charset="0"/>
              </a:rPr>
              <a:t>Phần</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a:t>
            </a:r>
            <a:r>
              <a:rPr lang="en-US" sz="2400" i="1" dirty="0">
                <a:latin typeface="Times New Roman" panose="02020603050405020304" pitchFamily="18" charset="0"/>
                <a:cs typeface="Times New Roman" panose="02020603050405020304" pitchFamily="18" charset="0"/>
              </a:rPr>
              <a:t> à)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xuống</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Rục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tao</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bắn</a:t>
            </a:r>
            <a:r>
              <a:rPr lang="en-US" sz="2400" i="1" dirty="0" smtClean="0">
                <a:latin typeface="Times New Roman" panose="02020603050405020304" pitchFamily="18" charset="0"/>
                <a:cs typeface="Times New Roman" panose="02020603050405020304" pitchFamily="18" charset="0"/>
              </a:rPr>
              <a:t>).</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9">
            <a:extLst>
              <a:ext uri="{FF2B5EF4-FFF2-40B4-BE49-F238E27FC236}">
                <a16:creationId xmlns:a16="http://schemas.microsoft.com/office/drawing/2014/main" id="{047BD824-C939-4E6D-A9E8-2C6931285712}"/>
              </a:ext>
            </a:extLst>
          </p:cNvPr>
          <p:cNvSpPr/>
          <p:nvPr/>
        </p:nvSpPr>
        <p:spPr>
          <a:xfrm>
            <a:off x="7118795" y="4568786"/>
            <a:ext cx="4158349" cy="461665"/>
          </a:xfrm>
          <a:prstGeom prst="rect">
            <a:avLst/>
          </a:prstGeom>
        </p:spPr>
        <p:txBody>
          <a:bodyPr wrap="square">
            <a:spAutoFit/>
          </a:bodyPr>
          <a:lstStyle/>
          <a:p>
            <a:r>
              <a:rPr lang="en-US" sz="2400" b="1" dirty="0" err="1" smtClean="0">
                <a:latin typeface="Times New Roman" panose="02020603050405020304" pitchFamily="18" charset="0"/>
                <a:cs typeface="Times New Roman" panose="02020603050405020304" pitchFamily="18" charset="0"/>
              </a:rPr>
              <a:t>Phần</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43" name="图片 1" descr="d1dbf8bd082083accae6b07852d627c4"/>
          <p:cNvPicPr>
            <a:picLocks noChangeAspect="1"/>
          </p:cNvPicPr>
          <p:nvPr/>
        </p:nvPicPr>
        <p:blipFill>
          <a:blip r:embed="rId5"/>
          <a:stretch>
            <a:fillRect/>
          </a:stretch>
        </p:blipFill>
        <p:spPr>
          <a:xfrm>
            <a:off x="1606691" y="440784"/>
            <a:ext cx="3216910" cy="28213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9"/>
                                        </p:tgtEl>
                                        <p:attrNameLst>
                                          <p:attrName>ppt_y</p:attrName>
                                        </p:attrNameLst>
                                      </p:cBhvr>
                                      <p:tavLst>
                                        <p:tav tm="0">
                                          <p:val>
                                            <p:strVal val="#ppt_y"/>
                                          </p:val>
                                        </p:tav>
                                        <p:tav tm="100000">
                                          <p:val>
                                            <p:strVal val="#ppt_y"/>
                                          </p:val>
                                        </p:tav>
                                      </p:tavLst>
                                    </p:anim>
                                    <p:anim calcmode="lin" valueType="num">
                                      <p:cBhvr>
                                        <p:cTn id="14" dur="75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9"/>
                                        </p:tgtEl>
                                      </p:cBhvr>
                                    </p:animEffect>
                                  </p:childTnLst>
                                </p:cTn>
                              </p:par>
                            </p:childTnLst>
                          </p:cTn>
                        </p:par>
                        <p:par>
                          <p:cTn id="17" fill="hold">
                            <p:stCondLst>
                              <p:cond delay="1275"/>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p:tgtEl>
                                          <p:spTgt spid="31"/>
                                        </p:tgtEl>
                                        <p:attrNameLst>
                                          <p:attrName>ppt_x</p:attrName>
                                        </p:attrNameLst>
                                      </p:cBhvr>
                                      <p:tavLst>
                                        <p:tav tm="0">
                                          <p:val>
                                            <p:strVal val="#ppt_x-#ppt_w*1.125000"/>
                                          </p:val>
                                        </p:tav>
                                        <p:tav tm="100000">
                                          <p:val>
                                            <p:strVal val="#ppt_x"/>
                                          </p:val>
                                        </p:tav>
                                      </p:tavLst>
                                    </p:anim>
                                    <p:animEffect transition="in" filter="wipe(right)">
                                      <p:cBhvr>
                                        <p:cTn id="37" dur="500"/>
                                        <p:tgtEl>
                                          <p:spTgt spid="31"/>
                                        </p:tgtEl>
                                      </p:cBhvr>
                                    </p:animEffect>
                                  </p:childTnLst>
                                </p:cTn>
                              </p:par>
                              <p:par>
                                <p:cTn id="38" presetID="1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p:tgtEl>
                                          <p:spTgt spid="34"/>
                                        </p:tgtEl>
                                        <p:attrNameLst>
                                          <p:attrName>ppt_x</p:attrName>
                                        </p:attrNameLst>
                                      </p:cBhvr>
                                      <p:tavLst>
                                        <p:tav tm="0">
                                          <p:val>
                                            <p:strVal val="#ppt_x-#ppt_w*1.125000"/>
                                          </p:val>
                                        </p:tav>
                                        <p:tav tm="100000">
                                          <p:val>
                                            <p:strVal val="#ppt_x"/>
                                          </p:val>
                                        </p:tav>
                                      </p:tavLst>
                                    </p:anim>
                                    <p:animEffect transition="in" filter="wipe(right)">
                                      <p:cBhvr>
                                        <p:cTn id="41" dur="500"/>
                                        <p:tgtEl>
                                          <p:spTgt spid="34"/>
                                        </p:tgtEl>
                                      </p:cBhvr>
                                    </p:animEffect>
                                  </p:childTnLst>
                                </p:cTn>
                              </p:par>
                              <p:par>
                                <p:cTn id="42" presetID="1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p:tgtEl>
                                          <p:spTgt spid="37"/>
                                        </p:tgtEl>
                                        <p:attrNameLst>
                                          <p:attrName>ppt_x</p:attrName>
                                        </p:attrNameLst>
                                      </p:cBhvr>
                                      <p:tavLst>
                                        <p:tav tm="0">
                                          <p:val>
                                            <p:strVal val="#ppt_x-#ppt_w*1.125000"/>
                                          </p:val>
                                        </p:tav>
                                        <p:tav tm="100000">
                                          <p:val>
                                            <p:strVal val="#ppt_x"/>
                                          </p:val>
                                        </p:tav>
                                      </p:tavLst>
                                    </p:anim>
                                    <p:animEffect transition="in" filter="wipe(right)">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42"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703388" y="1230313"/>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u="sng">
                <a:solidFill>
                  <a:srgbClr val="660066"/>
                </a:solidFill>
                <a:latin typeface="Times New Roman" panose="02020603050405020304" pitchFamily="18" charset="0"/>
              </a:rPr>
              <a:t>1.Luyện đọc đúng:</a:t>
            </a:r>
          </a:p>
        </p:txBody>
      </p:sp>
      <p:sp>
        <p:nvSpPr>
          <p:cNvPr id="5133" name="Text Box 13"/>
          <p:cNvSpPr txBox="1">
            <a:spLocks noChangeArrowheads="1"/>
          </p:cNvSpPr>
          <p:nvPr/>
        </p:nvSpPr>
        <p:spPr bwMode="auto">
          <a:xfrm>
            <a:off x="1752600" y="1817688"/>
            <a:ext cx="7007696" cy="80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70000"/>
              </a:lnSpc>
              <a:spcBef>
                <a:spcPct val="50000"/>
              </a:spcBef>
              <a:buFontTx/>
              <a:buChar char="-"/>
            </a:pP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rượt</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bắt</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quẹo</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vô</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đây</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xẵng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giọng</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lịnh</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rục</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rịch</a:t>
            </a:r>
            <a:r>
              <a:rPr lang="en-US" altLang="en-US" sz="2400" b="1" i="1" dirty="0">
                <a:solidFill>
                  <a:srgbClr val="0000CC"/>
                </a:solidFill>
                <a:latin typeface="Times New Roman" panose="02020603050405020304" pitchFamily="18" charset="0"/>
              </a:rPr>
              <a:t>, </a:t>
            </a:r>
          </a:p>
          <a:p>
            <a:pPr eaLnBrk="1" hangingPunct="1">
              <a:lnSpc>
                <a:spcPct val="70000"/>
              </a:lnSpc>
              <a:spcBef>
                <a:spcPct val="50000"/>
              </a:spcBef>
              <a:buNone/>
            </a:pPr>
            <a:r>
              <a:rPr lang="en-US" altLang="en-US" sz="2400" b="1" i="1" dirty="0" err="1">
                <a:solidFill>
                  <a:srgbClr val="0000CC"/>
                </a:solidFill>
                <a:latin typeface="Times New Roman" panose="02020603050405020304" pitchFamily="18" charset="0"/>
              </a:rPr>
              <a:t>gia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lúa</a:t>
            </a:r>
            <a:r>
              <a:rPr lang="en-US" altLang="en-US" sz="2400" b="1" i="1" dirty="0">
                <a:solidFill>
                  <a:srgbClr val="0000CC"/>
                </a:solidFill>
                <a:latin typeface="Times New Roman" panose="02020603050405020304" pitchFamily="18" charset="0"/>
              </a:rPr>
              <a:t>, </a:t>
            </a:r>
            <a:r>
              <a:rPr lang="en-US" altLang="en-US" sz="2400" b="1" i="1" dirty="0" err="1">
                <a:solidFill>
                  <a:srgbClr val="0000CC"/>
                </a:solidFill>
                <a:latin typeface="Times New Roman" panose="02020603050405020304" pitchFamily="18" charset="0"/>
              </a:rPr>
              <a:t>ráng</a:t>
            </a:r>
            <a:r>
              <a:rPr lang="en-US" altLang="en-US" sz="2400" b="1" i="1" dirty="0">
                <a:solidFill>
                  <a:srgbClr val="0000CC"/>
                </a:solidFill>
                <a:latin typeface="Times New Roman" panose="02020603050405020304" pitchFamily="18" charset="0"/>
              </a:rPr>
              <a:t>.</a:t>
            </a:r>
          </a:p>
        </p:txBody>
      </p:sp>
      <p:sp>
        <p:nvSpPr>
          <p:cNvPr id="5" name="Text Box 3"/>
          <p:cNvSpPr txBox="1">
            <a:spLocks noChangeArrowheads="1"/>
          </p:cNvSpPr>
          <p:nvPr/>
        </p:nvSpPr>
        <p:spPr bwMode="auto">
          <a:xfrm>
            <a:off x="1283574" y="3136947"/>
            <a:ext cx="95769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2400" b="1" dirty="0" err="1" smtClean="0">
                <a:solidFill>
                  <a:srgbClr val="660033"/>
                </a:solidFill>
              </a:rPr>
              <a:t>Cai</a:t>
            </a:r>
            <a:r>
              <a:rPr lang="en-US" altLang="en-US" sz="2400" b="1" dirty="0">
                <a:solidFill>
                  <a:srgbClr val="660033"/>
                </a:solidFill>
              </a:rPr>
              <a:t>:</a:t>
            </a:r>
            <a:r>
              <a:rPr lang="en-US" altLang="en-US" sz="2400" b="1" dirty="0">
                <a:solidFill>
                  <a:srgbClr val="0000CC"/>
                </a:solidFill>
              </a:rPr>
              <a:t> - </a:t>
            </a:r>
            <a:r>
              <a:rPr lang="en-US" altLang="en-US" sz="2400" b="1" i="1" dirty="0" err="1">
                <a:solidFill>
                  <a:srgbClr val="0000CC"/>
                </a:solidFill>
                <a:sym typeface="Wingdings" panose="05000000000000000000" pitchFamily="2" charset="2"/>
              </a:rPr>
              <a:t>Đê</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coi</a:t>
            </a:r>
            <a:r>
              <a:rPr lang="en-US" altLang="en-US" sz="2400" b="1" i="1" dirty="0">
                <a:solidFill>
                  <a:srgbClr val="0000CC"/>
                </a:solidFill>
                <a:sym typeface="Wingdings" panose="05000000000000000000" pitchFamily="2" charset="2"/>
              </a:rPr>
              <a:t>. (Quay sang </a:t>
            </a:r>
            <a:r>
              <a:rPr lang="en-US" altLang="en-US" sz="2400" b="1" i="1" dirty="0" err="1">
                <a:solidFill>
                  <a:srgbClr val="0000CC"/>
                </a:solidFill>
                <a:sym typeface="Wingdings" panose="05000000000000000000" pitchFamily="2" charset="2"/>
              </a:rPr>
              <a:t>lính</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Trói</a:t>
            </a:r>
            <a:r>
              <a:rPr lang="en-US" altLang="en-US" sz="2400" b="1" i="1" dirty="0">
                <a:solidFill>
                  <a:srgbClr val="0000CC"/>
                </a:solidFill>
                <a:sym typeface="Wingdings" panose="05000000000000000000" pitchFamily="2" charset="2"/>
              </a:rPr>
              <a:t> nó </a:t>
            </a:r>
            <a:r>
              <a:rPr lang="en-US" altLang="en-US" sz="2400" b="1" i="1" dirty="0" err="1">
                <a:solidFill>
                  <a:srgbClr val="0000CC"/>
                </a:solidFill>
                <a:sym typeface="Wingdings" panose="05000000000000000000" pitchFamily="2" charset="2"/>
              </a:rPr>
              <a:t>lại</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cho</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tao</a:t>
            </a:r>
            <a:r>
              <a:rPr lang="en-US" altLang="en-US" sz="2400" b="1" i="1" dirty="0">
                <a:solidFill>
                  <a:srgbClr val="0000CC"/>
                </a:solidFill>
                <a:sym typeface="Wingdings" panose="05000000000000000000" pitchFamily="2" charset="2"/>
              </a:rPr>
              <a:t> (chỉ </a:t>
            </a:r>
            <a:r>
              <a:rPr lang="en-US" altLang="en-US" sz="2400" b="1" i="1" dirty="0" smtClean="0">
                <a:solidFill>
                  <a:srgbClr val="0000CC"/>
                </a:solidFill>
                <a:sym typeface="Wingdings" panose="05000000000000000000" pitchFamily="2" charset="2"/>
              </a:rPr>
              <a:t>dì </a:t>
            </a:r>
            <a:r>
              <a:rPr lang="en-US" altLang="en-US" sz="2400" b="1" i="1" dirty="0" err="1" smtClean="0">
                <a:solidFill>
                  <a:srgbClr val="0000CC"/>
                </a:solidFill>
                <a:sym typeface="Wingdings" panose="05000000000000000000" pitchFamily="2" charset="2"/>
              </a:rPr>
              <a:t>Năm</a:t>
            </a:r>
            <a:r>
              <a:rPr lang="en-US" altLang="en-US" sz="2400" b="1" i="1" dirty="0">
                <a:solidFill>
                  <a:srgbClr val="0000CC"/>
                </a:solidFill>
                <a:sym typeface="Wingdings" panose="05000000000000000000" pitchFamily="2" charset="2"/>
              </a:rPr>
              <a:t>). 	</a:t>
            </a:r>
            <a:r>
              <a:rPr lang="en-US" altLang="en-US" sz="2400" b="1" i="1" dirty="0" err="1" smtClean="0">
                <a:solidFill>
                  <a:srgbClr val="0000CC"/>
                </a:solidFill>
                <a:sym typeface="Wingdings" panose="05000000000000000000" pitchFamily="2" charset="2"/>
              </a:rPr>
              <a:t>Cứ</a:t>
            </a:r>
            <a:r>
              <a:rPr lang="en-US" altLang="en-US" sz="2400" b="1" i="1" dirty="0" smtClean="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trói</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đi</a:t>
            </a:r>
            <a:r>
              <a:rPr lang="en-US" altLang="en-US" sz="2400" b="1" i="1" dirty="0">
                <a:solidFill>
                  <a:srgbClr val="0000CC"/>
                </a:solidFill>
                <a:sym typeface="Wingdings" panose="05000000000000000000" pitchFamily="2" charset="2"/>
              </a:rPr>
              <a:t>. Tao </a:t>
            </a:r>
            <a:r>
              <a:rPr lang="en-US" altLang="en-US" sz="2400" b="1" i="1" dirty="0" err="1">
                <a:solidFill>
                  <a:srgbClr val="0000CC"/>
                </a:solidFill>
                <a:sym typeface="Wingdings" panose="05000000000000000000" pitchFamily="2" charset="2"/>
              </a:rPr>
              <a:t>ra</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lịnh</a:t>
            </a:r>
            <a:r>
              <a:rPr lang="en-US" altLang="en-US" sz="2400" b="1" i="1" dirty="0">
                <a:solidFill>
                  <a:srgbClr val="0000CC"/>
                </a:solidFill>
                <a:sym typeface="Wingdings" panose="05000000000000000000" pitchFamily="2" charset="2"/>
              </a:rPr>
              <a:t> mà (</a:t>
            </a:r>
            <a:r>
              <a:rPr lang="en-US" altLang="en-US" sz="2400" b="1" i="1" dirty="0" err="1">
                <a:solidFill>
                  <a:srgbClr val="0000CC"/>
                </a:solidFill>
                <a:sym typeface="Wingdings" panose="05000000000000000000" pitchFamily="2" charset="2"/>
              </a:rPr>
              <a:t>lính</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trói</a:t>
            </a:r>
            <a:r>
              <a:rPr lang="en-US" altLang="en-US" sz="2400" b="1" i="1" dirty="0">
                <a:solidFill>
                  <a:srgbClr val="0000CC"/>
                </a:solidFill>
                <a:sym typeface="Wingdings" panose="05000000000000000000" pitchFamily="2" charset="2"/>
              </a:rPr>
              <a:t> dì </a:t>
            </a:r>
            <a:r>
              <a:rPr lang="en-US" altLang="en-US" sz="2400" b="1" i="1" dirty="0" err="1">
                <a:solidFill>
                  <a:srgbClr val="0000CC"/>
                </a:solidFill>
                <a:sym typeface="Wingdings" panose="05000000000000000000" pitchFamily="2" charset="2"/>
              </a:rPr>
              <a:t>Năm</a:t>
            </a:r>
            <a:r>
              <a:rPr lang="en-US" altLang="en-US" sz="2400" b="1" i="1" dirty="0">
                <a:solidFill>
                  <a:srgbClr val="0000CC"/>
                </a:solidFill>
                <a:sym typeface="Wingdings" panose="05000000000000000000" pitchFamily="2" charset="2"/>
              </a:rPr>
              <a:t> </a:t>
            </a:r>
            <a:r>
              <a:rPr lang="en-US" altLang="en-US" sz="2400" b="1" i="1" dirty="0" err="1">
                <a:solidFill>
                  <a:srgbClr val="0000CC"/>
                </a:solidFill>
                <a:sym typeface="Wingdings" panose="05000000000000000000" pitchFamily="2" charset="2"/>
              </a:rPr>
              <a:t>lại</a:t>
            </a:r>
            <a:r>
              <a:rPr lang="en-US" altLang="en-US" sz="2400" b="1" i="1" dirty="0" smtClean="0">
                <a:solidFill>
                  <a:srgbClr val="0000CC"/>
                </a:solidFill>
                <a:sym typeface="Wingdings" panose="05000000000000000000" pitchFamily="2" charset="2"/>
              </a:rPr>
              <a:t>). </a:t>
            </a:r>
            <a:endParaRPr lang="en-US" altLang="en-US" sz="2400" b="1" i="1" dirty="0">
              <a:solidFill>
                <a:srgbClr val="0000CC"/>
              </a:solidFill>
              <a:sym typeface="Wingdings" panose="05000000000000000000" pitchFamily="2" charset="2"/>
            </a:endParaRPr>
          </a:p>
        </p:txBody>
      </p:sp>
      <p:cxnSp>
        <p:nvCxnSpPr>
          <p:cNvPr id="8" name="Straight Connector 7"/>
          <p:cNvCxnSpPr/>
          <p:nvPr/>
        </p:nvCxnSpPr>
        <p:spPr>
          <a:xfrm flipH="1">
            <a:off x="5653754" y="3209836"/>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01461" y="3207221"/>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420808" y="3207221"/>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369125" y="3207221"/>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845909" y="3591464"/>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893616" y="3599415"/>
            <a:ext cx="95415" cy="392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493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ox(in)">
                                      <p:cBhvr>
                                        <p:cTn id="7" dur="500"/>
                                        <p:tgtEl>
                                          <p:spTgt spid="31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checkerboard(across)">
                                      <p:cBhvr>
                                        <p:cTn id="12" dur="500"/>
                                        <p:tgtEl>
                                          <p:spTgt spid="513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513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537</TotalTime>
  <Words>993</Words>
  <Application>Microsoft Office PowerPoint</Application>
  <PresentationFormat>Widescreen</PresentationFormat>
  <Paragraphs>161</Paragraphs>
  <Slides>26</Slides>
  <Notes>17</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26</vt:i4>
      </vt:variant>
    </vt:vector>
  </HeadingPairs>
  <TitlesOfParts>
    <vt:vector size="46" baseType="lpstr">
      <vt:lpstr>站酷庆科黄油体</vt:lpstr>
      <vt:lpstr>Script MT Bold</vt:lpstr>
      <vt:lpstr>Matura MT Script Capitals</vt:lpstr>
      <vt:lpstr>Times New Roman</vt:lpstr>
      <vt:lpstr>Source Sans Pro Light</vt:lpstr>
      <vt:lpstr>Wingdings</vt:lpstr>
      <vt:lpstr>微软雅黑</vt:lpstr>
      <vt:lpstr>等线</vt:lpstr>
      <vt:lpstr>字魂59号-创粗黑</vt:lpstr>
      <vt:lpstr>Arial</vt:lpstr>
      <vt:lpstr>inpin heiti</vt:lpstr>
      <vt:lpstr>方正少儿简体</vt:lpstr>
      <vt:lpstr>等线 Light</vt:lpstr>
      <vt:lpstr>仓耳羽辰体-谷力 W05</vt:lpstr>
      <vt:lpstr>微软雅黑 Light</vt:lpstr>
      <vt:lpstr>宋体</vt:lpstr>
      <vt:lpstr>HP001 4 hàng</vt:lpstr>
      <vt:lpstr>Segoe Print</vt:lpstr>
      <vt:lpstr>Roboto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dc:title>
  <dc:creator>七 七</dc:creator>
  <cp:lastModifiedBy>admin</cp:lastModifiedBy>
  <cp:revision>166</cp:revision>
  <dcterms:created xsi:type="dcterms:W3CDTF">2019-05-18T10:06:56Z</dcterms:created>
  <dcterms:modified xsi:type="dcterms:W3CDTF">2021-09-20T06:31:22Z</dcterms:modified>
</cp:coreProperties>
</file>