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61" r:id="rId3"/>
    <p:sldMasterId id="2147484046" r:id="rId4"/>
    <p:sldMasterId id="2147484396" r:id="rId5"/>
    <p:sldMasterId id="2147484408" r:id="rId6"/>
  </p:sldMasterIdLst>
  <p:notesMasterIdLst>
    <p:notesMasterId r:id="rId29"/>
  </p:notesMasterIdLst>
  <p:sldIdLst>
    <p:sldId id="402" r:id="rId7"/>
    <p:sldId id="401" r:id="rId8"/>
    <p:sldId id="297" r:id="rId9"/>
    <p:sldId id="266" r:id="rId10"/>
    <p:sldId id="267" r:id="rId11"/>
    <p:sldId id="258" r:id="rId12"/>
    <p:sldId id="276" r:id="rId13"/>
    <p:sldId id="268" r:id="rId14"/>
    <p:sldId id="269" r:id="rId15"/>
    <p:sldId id="286" r:id="rId16"/>
    <p:sldId id="287" r:id="rId17"/>
    <p:sldId id="288" r:id="rId18"/>
    <p:sldId id="279" r:id="rId19"/>
    <p:sldId id="281" r:id="rId20"/>
    <p:sldId id="290" r:id="rId21"/>
    <p:sldId id="273" r:id="rId22"/>
    <p:sldId id="292" r:id="rId23"/>
    <p:sldId id="294" r:id="rId24"/>
    <p:sldId id="275" r:id="rId25"/>
    <p:sldId id="282" r:id="rId26"/>
    <p:sldId id="343" r:id="rId27"/>
    <p:sldId id="403" r:id="rId28"/>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6600"/>
    <a:srgbClr val="006600"/>
    <a:srgbClr val="0033CC"/>
    <a:srgbClr val="FF0000"/>
    <a:srgbClr val="993300"/>
    <a:srgbClr val="FFFF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748CA-9CC7-4979-B858-3EA5E79921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AF6596A-F2EF-4DF0-BBF1-ABAE2E31938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594833FE-15B3-4644-AF4B-E97CE1FBE647}" type="datetimeFigureOut">
              <a:rPr lang="en-US"/>
              <a:pPr>
                <a:defRPr/>
              </a:pPr>
              <a:t>2/8/2022</a:t>
            </a:fld>
            <a:endParaRPr lang="en-US"/>
          </a:p>
        </p:txBody>
      </p:sp>
      <p:sp>
        <p:nvSpPr>
          <p:cNvPr id="4" name="Slide Image Placeholder 3">
            <a:extLst>
              <a:ext uri="{FF2B5EF4-FFF2-40B4-BE49-F238E27FC236}">
                <a16:creationId xmlns:a16="http://schemas.microsoft.com/office/drawing/2014/main" id="{E97D4035-E9FE-4852-9E91-E8C7ECA175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605E2-0E5F-4552-98E7-B8780B127F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BABB26-1353-4510-B230-62055314965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7A3A7EF0-2AD5-4840-9F70-A8A9CF466C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694E2B9-304E-47F9-A63F-5E4AE948C98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5B542FB-EFD1-4461-8CD2-251BC61CBD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E66FD-70CD-4314-AC5C-B7691978CC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7">
            <a:extLst>
              <a:ext uri="{FF2B5EF4-FFF2-40B4-BE49-F238E27FC236}">
                <a16:creationId xmlns:a16="http://schemas.microsoft.com/office/drawing/2014/main" id="{D42A4EAC-434F-40FF-AE81-168ADA0F39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699026-37FB-4191-A371-7D8327D059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2" name="Rectangle 2">
            <a:extLst>
              <a:ext uri="{FF2B5EF4-FFF2-40B4-BE49-F238E27FC236}">
                <a16:creationId xmlns:a16="http://schemas.microsoft.com/office/drawing/2014/main" id="{EA46EEAF-C5E0-41C7-BF93-650B6D692505}"/>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348BCC51-AE39-4E6C-9E49-2750D0FC7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98E96F7-6065-4BDF-B3E0-2BF6C11AB24F}"/>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a:extLst>
              <a:ext uri="{FF2B5EF4-FFF2-40B4-BE49-F238E27FC236}">
                <a16:creationId xmlns:a16="http://schemas.microsoft.com/office/drawing/2014/main" id="{8D47E0E8-122C-49AA-9F4F-580DBC5D32D7}"/>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2D2A239F-2729-461C-9527-837F70AA1FA3}"/>
                </a:ext>
              </a:extLst>
            </p:cNvPr>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982D5300-4978-4BFA-BBD3-B27E44AB4A21}"/>
                </a:ext>
              </a:extLst>
            </p:cNvPr>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a:extLst>
                <a:ext uri="{FF2B5EF4-FFF2-40B4-BE49-F238E27FC236}">
                  <a16:creationId xmlns:a16="http://schemas.microsoft.com/office/drawing/2014/main" id="{8F114A7C-2536-4D5E-B23F-DC187C2748B6}"/>
                </a:ext>
              </a:extLst>
            </p:cNvPr>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a:extLst>
                <a:ext uri="{FF2B5EF4-FFF2-40B4-BE49-F238E27FC236}">
                  <a16:creationId xmlns:a16="http://schemas.microsoft.com/office/drawing/2014/main" id="{58D3C2E9-CD20-42F9-81B6-1AC678BA776F}"/>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907FB368-8AC1-4A32-A5A9-19F1A34BB4BB}"/>
                  </a:ext>
                </a:extLst>
              </p:cNvPr>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a:extLst>
                  <a:ext uri="{FF2B5EF4-FFF2-40B4-BE49-F238E27FC236}">
                    <a16:creationId xmlns:a16="http://schemas.microsoft.com/office/drawing/2014/main" id="{ED31D290-A1D3-4EAF-8B15-02C139DFF7B1}"/>
                  </a:ext>
                </a:extLst>
              </p:cNvPr>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a:extLst>
                  <a:ext uri="{FF2B5EF4-FFF2-40B4-BE49-F238E27FC236}">
                    <a16:creationId xmlns:a16="http://schemas.microsoft.com/office/drawing/2014/main" id="{D2359A90-68A9-4EA9-BCFC-B5D21E618497}"/>
                  </a:ext>
                </a:extLst>
              </p:cNvPr>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a:extLst>
                  <a:ext uri="{FF2B5EF4-FFF2-40B4-BE49-F238E27FC236}">
                    <a16:creationId xmlns:a16="http://schemas.microsoft.com/office/drawing/2014/main" id="{434054A4-A0BA-4CF1-9340-3D88E86F51D4}"/>
                  </a:ext>
                </a:extLst>
              </p:cNvPr>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a:extLst>
                  <a:ext uri="{FF2B5EF4-FFF2-40B4-BE49-F238E27FC236}">
                    <a16:creationId xmlns:a16="http://schemas.microsoft.com/office/drawing/2014/main" id="{DC5A0B33-7E85-4394-871B-6B1B55731CBA}"/>
                  </a:ext>
                </a:extLst>
              </p:cNvPr>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a:extLst>
              <a:ext uri="{FF2B5EF4-FFF2-40B4-BE49-F238E27FC236}">
                <a16:creationId xmlns:a16="http://schemas.microsoft.com/office/drawing/2014/main" id="{C41238B8-9E3B-47EB-BC0D-4F007F637DDD}"/>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D5DC311A-428F-48E5-B373-6698D972D424}"/>
                </a:ext>
              </a:extLst>
            </p:cNvPr>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a:extLst>
                <a:ext uri="{FF2B5EF4-FFF2-40B4-BE49-F238E27FC236}">
                  <a16:creationId xmlns:a16="http://schemas.microsoft.com/office/drawing/2014/main" id="{DA22B217-46C5-4D4B-9496-702F8E984FCF}"/>
                </a:ext>
              </a:extLst>
            </p:cNvPr>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a:extLst>
                <a:ext uri="{FF2B5EF4-FFF2-40B4-BE49-F238E27FC236}">
                  <a16:creationId xmlns:a16="http://schemas.microsoft.com/office/drawing/2014/main" id="{29D087DF-51F9-4781-831E-DE18941C60D4}"/>
                </a:ext>
              </a:extLst>
            </p:cNvPr>
            <p:cNvSpPr>
              <a:spLocks/>
            </p:cNvSpPr>
            <p:nvPr userDrawn="1"/>
          </p:nvSpPr>
          <p:spPr bwMode="auto">
            <a:xfrm rot="7320404">
              <a:off x="5000" y="2913"/>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a:extLst>
                <a:ext uri="{FF2B5EF4-FFF2-40B4-BE49-F238E27FC236}">
                  <a16:creationId xmlns:a16="http://schemas.microsoft.com/office/drawing/2014/main" id="{E541705E-0ECF-4873-AB48-D39F9125087F}"/>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68F5F8B6-0EF4-4FD3-9D52-BE8D64360CF9}"/>
                  </a:ext>
                </a:extLst>
              </p:cNvPr>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a:extLst>
                  <a:ext uri="{FF2B5EF4-FFF2-40B4-BE49-F238E27FC236}">
                    <a16:creationId xmlns:a16="http://schemas.microsoft.com/office/drawing/2014/main" id="{27C458C7-E2F5-4880-A9BB-AEB778509D83}"/>
                  </a:ext>
                </a:extLst>
              </p:cNvPr>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a:extLst>
                  <a:ext uri="{FF2B5EF4-FFF2-40B4-BE49-F238E27FC236}">
                    <a16:creationId xmlns:a16="http://schemas.microsoft.com/office/drawing/2014/main" id="{FFEB8362-C74F-4707-A326-B1B5F0B08D2F}"/>
                  </a:ext>
                </a:extLst>
              </p:cNvPr>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a:extLst>
                  <a:ext uri="{FF2B5EF4-FFF2-40B4-BE49-F238E27FC236}">
                    <a16:creationId xmlns:a16="http://schemas.microsoft.com/office/drawing/2014/main" id="{C1629ED3-957A-403D-B2F8-FE71CD069B31}"/>
                  </a:ext>
                </a:extLst>
              </p:cNvPr>
              <p:cNvSpPr>
                <a:spLocks/>
              </p:cNvSpPr>
              <p:nvPr userDrawn="1"/>
            </p:nvSpPr>
            <p:spPr bwMode="auto">
              <a:xfrm rot="7320404">
                <a:off x="5364" y="2873"/>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a:extLst>
                  <a:ext uri="{FF2B5EF4-FFF2-40B4-BE49-F238E27FC236}">
                    <a16:creationId xmlns:a16="http://schemas.microsoft.com/office/drawing/2014/main" id="{D5D77EC6-FEA1-43D6-AEB6-348774F85BC7}"/>
                  </a:ext>
                </a:extLst>
              </p:cNvPr>
              <p:cNvSpPr>
                <a:spLocks/>
              </p:cNvSpPr>
              <p:nvPr userDrawn="1"/>
            </p:nvSpPr>
            <p:spPr bwMode="auto">
              <a:xfrm rot="7320404">
                <a:off x="5137"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a:extLst>
              <a:ext uri="{FF2B5EF4-FFF2-40B4-BE49-F238E27FC236}">
                <a16:creationId xmlns:a16="http://schemas.microsoft.com/office/drawing/2014/main" id="{EF7D7987-A1B7-4EBD-84E8-48AFE11F171C}"/>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a:extLst>
              <a:ext uri="{FF2B5EF4-FFF2-40B4-BE49-F238E27FC236}">
                <a16:creationId xmlns:a16="http://schemas.microsoft.com/office/drawing/2014/main" id="{5B53734C-0582-436C-BB0C-724DAC15354C}"/>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57347" name="Rectangle 3"/>
          <p:cNvSpPr>
            <a:spLocks noGrp="1" noChangeArrowheads="1"/>
          </p:cNvSpPr>
          <p:nvPr>
            <p:ph type="ctrTitle"/>
          </p:nvPr>
        </p:nvSpPr>
        <p:spPr bwMode="auto">
          <a:xfrm>
            <a:off x="1371600" y="1511300"/>
            <a:ext cx="6400800" cy="2273300"/>
          </a:xfrm>
          <a:prstGeom prst="rect">
            <a:avLst/>
          </a:prstGeom>
          <a:noFill/>
          <a:ln>
            <a:miter lim="800000"/>
            <a:headEnd/>
            <a:tailEnd/>
          </a:ln>
          <a:effectLst>
            <a:outerShdw dist="45791" dir="2021404" algn="ctr" rotWithShape="0">
              <a:schemeClr val="bg2"/>
            </a:outerShdw>
          </a:effectLst>
        </p:spPr>
        <p:txBody>
          <a:bodyPr vert="horz" wrap="square" lIns="91440" tIns="45720" rIns="91440" bIns="45720" numCol="1" anchor="b" anchorCtr="0" compatLnSpc="1">
            <a:prstTxWarp prst="textNoShape">
              <a:avLst/>
            </a:prstTxWarp>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73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03A0E4CD-746A-4DB1-89F0-80392EA7AC41}"/>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35D09040-B0ED-47B2-A89A-98F44E0C28AF}"/>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7130712C-394A-4477-82C1-EBE48CA306B6}"/>
              </a:ext>
            </a:extLst>
          </p:cNvPr>
          <p:cNvSpPr>
            <a:spLocks noGrp="1" noChangeArrowheads="1"/>
          </p:cNvSpPr>
          <p:nvPr>
            <p:ph type="sldNum" sz="quarter" idx="12"/>
          </p:nvPr>
        </p:nvSpPr>
        <p:spPr>
          <a:xfrm>
            <a:off x="6553200" y="6248400"/>
            <a:ext cx="1905000" cy="457200"/>
          </a:xfrm>
        </p:spPr>
        <p:txBody>
          <a:bodyPr/>
          <a:lstStyle>
            <a:lvl1pPr>
              <a:defRPr/>
            </a:lvl1pPr>
          </a:lstStyle>
          <a:p>
            <a:fld id="{94CBF0D6-C147-4B43-89F1-88767FBDD4E7}" type="slidenum">
              <a:rPr lang="en-US" altLang="en-US"/>
              <a:pPr/>
              <a:t>‹#›</a:t>
            </a:fld>
            <a:endParaRPr lang="en-US" altLang="en-US"/>
          </a:p>
        </p:txBody>
      </p:sp>
    </p:spTree>
    <p:extLst>
      <p:ext uri="{BB962C8B-B14F-4D97-AF65-F5344CB8AC3E}">
        <p14:creationId xmlns:p14="http://schemas.microsoft.com/office/powerpoint/2010/main" val="263706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C0EC02E-89A7-485C-BE54-E25ABF393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C5F08E-0312-43A5-A9F8-26BBCF0B6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34738E0-440C-4D36-A166-F778D6061AA5}"/>
              </a:ext>
            </a:extLst>
          </p:cNvPr>
          <p:cNvSpPr>
            <a:spLocks noGrp="1" noChangeArrowheads="1"/>
          </p:cNvSpPr>
          <p:nvPr>
            <p:ph type="sldNum" sz="quarter" idx="12"/>
          </p:nvPr>
        </p:nvSpPr>
        <p:spPr>
          <a:ln/>
        </p:spPr>
        <p:txBody>
          <a:bodyPr/>
          <a:lstStyle>
            <a:lvl1pPr>
              <a:defRPr/>
            </a:lvl1pPr>
          </a:lstStyle>
          <a:p>
            <a:fld id="{EC4A79B6-E149-490B-9B9E-122515C1DCD3}" type="slidenum">
              <a:rPr lang="en-US" altLang="en-US"/>
              <a:pPr/>
              <a:t>‹#›</a:t>
            </a:fld>
            <a:endParaRPr lang="en-US" altLang="en-US"/>
          </a:p>
        </p:txBody>
      </p:sp>
    </p:spTree>
    <p:extLst>
      <p:ext uri="{BB962C8B-B14F-4D97-AF65-F5344CB8AC3E}">
        <p14:creationId xmlns:p14="http://schemas.microsoft.com/office/powerpoint/2010/main" val="340312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8DCCCE0-8A07-44DA-978B-361A13826B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E2EBD1C-293D-4973-A5F6-9FDAC59D7D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D799693-4E7E-477F-9C03-A38B7EC2302A}"/>
              </a:ext>
            </a:extLst>
          </p:cNvPr>
          <p:cNvSpPr>
            <a:spLocks noGrp="1" noChangeArrowheads="1"/>
          </p:cNvSpPr>
          <p:nvPr>
            <p:ph type="sldNum" sz="quarter" idx="12"/>
          </p:nvPr>
        </p:nvSpPr>
        <p:spPr>
          <a:ln/>
        </p:spPr>
        <p:txBody>
          <a:bodyPr/>
          <a:lstStyle>
            <a:lvl1pPr>
              <a:defRPr/>
            </a:lvl1pPr>
          </a:lstStyle>
          <a:p>
            <a:fld id="{1018494B-4EFC-4955-BFC8-4B58128727C9}" type="slidenum">
              <a:rPr lang="en-US" altLang="en-US"/>
              <a:pPr/>
              <a:t>‹#›</a:t>
            </a:fld>
            <a:endParaRPr lang="en-US" altLang="en-US"/>
          </a:p>
        </p:txBody>
      </p:sp>
    </p:spTree>
    <p:extLst>
      <p:ext uri="{BB962C8B-B14F-4D97-AF65-F5344CB8AC3E}">
        <p14:creationId xmlns:p14="http://schemas.microsoft.com/office/powerpoint/2010/main" val="180125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3150691B-3E97-4023-AC82-D00C0A48B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7168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C2C73687-083B-4644-BA4F-B91C25E95BD1}"/>
              </a:ext>
            </a:extLst>
          </p:cNvPr>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288F56C-943E-4E17-B251-91824026B2C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96F2C96-74C0-47F6-BD24-CE418D2EDAE1}"/>
              </a:ext>
            </a:extLst>
          </p:cNvPr>
          <p:cNvSpPr>
            <a:spLocks noGrp="1" noChangeArrowheads="1"/>
          </p:cNvSpPr>
          <p:nvPr>
            <p:ph type="sldNum" sz="quarter" idx="12"/>
          </p:nvPr>
        </p:nvSpPr>
        <p:spPr>
          <a:xfrm>
            <a:off x="7010400" y="6248400"/>
            <a:ext cx="1905000" cy="457200"/>
          </a:xfrm>
        </p:spPr>
        <p:txBody>
          <a:bodyPr/>
          <a:lstStyle>
            <a:lvl1pPr>
              <a:defRPr/>
            </a:lvl1pPr>
          </a:lstStyle>
          <a:p>
            <a:fld id="{E422062F-C262-4124-8435-23276B83F4EA}" type="slidenum">
              <a:rPr lang="en-US" altLang="en-US"/>
              <a:pPr/>
              <a:t>‹#›</a:t>
            </a:fld>
            <a:endParaRPr lang="en-US" altLang="en-US"/>
          </a:p>
        </p:txBody>
      </p:sp>
    </p:spTree>
    <p:extLst>
      <p:ext uri="{BB962C8B-B14F-4D97-AF65-F5344CB8AC3E}">
        <p14:creationId xmlns:p14="http://schemas.microsoft.com/office/powerpoint/2010/main" val="364673382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C0245B7-BDB2-43D1-8EF9-14BB2E2D02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5C2F138-0E3D-4326-939A-92EC907E4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CCD8C9D-FEF5-49E0-83F0-4D12B49C5A95}"/>
              </a:ext>
            </a:extLst>
          </p:cNvPr>
          <p:cNvSpPr>
            <a:spLocks noGrp="1" noChangeArrowheads="1"/>
          </p:cNvSpPr>
          <p:nvPr>
            <p:ph type="sldNum" sz="quarter" idx="12"/>
          </p:nvPr>
        </p:nvSpPr>
        <p:spPr>
          <a:ln/>
        </p:spPr>
        <p:txBody>
          <a:bodyPr/>
          <a:lstStyle>
            <a:lvl1pPr>
              <a:defRPr/>
            </a:lvl1pPr>
          </a:lstStyle>
          <a:p>
            <a:fld id="{D11A82B7-0EAE-4718-96AF-EA7AF50020F5}" type="slidenum">
              <a:rPr lang="en-US" altLang="en-US"/>
              <a:pPr/>
              <a:t>‹#›</a:t>
            </a:fld>
            <a:endParaRPr lang="en-US" altLang="en-US"/>
          </a:p>
        </p:txBody>
      </p:sp>
    </p:spTree>
    <p:extLst>
      <p:ext uri="{BB962C8B-B14F-4D97-AF65-F5344CB8AC3E}">
        <p14:creationId xmlns:p14="http://schemas.microsoft.com/office/powerpoint/2010/main" val="319591931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792AE702-7021-440B-8E3D-B27804BD00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20FA5E8-2AA9-433B-B417-891ABA8A42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3AD7219-80DF-4DFB-9BB5-6A5A635FBEAE}"/>
              </a:ext>
            </a:extLst>
          </p:cNvPr>
          <p:cNvSpPr>
            <a:spLocks noGrp="1" noChangeArrowheads="1"/>
          </p:cNvSpPr>
          <p:nvPr>
            <p:ph type="sldNum" sz="quarter" idx="12"/>
          </p:nvPr>
        </p:nvSpPr>
        <p:spPr>
          <a:ln/>
        </p:spPr>
        <p:txBody>
          <a:bodyPr/>
          <a:lstStyle>
            <a:lvl1pPr>
              <a:defRPr/>
            </a:lvl1pPr>
          </a:lstStyle>
          <a:p>
            <a:fld id="{124F462D-26D8-483D-B8CB-D3E2C1D32B18}" type="slidenum">
              <a:rPr lang="en-US" altLang="en-US"/>
              <a:pPr/>
              <a:t>‹#›</a:t>
            </a:fld>
            <a:endParaRPr lang="en-US" altLang="en-US"/>
          </a:p>
        </p:txBody>
      </p:sp>
    </p:spTree>
    <p:extLst>
      <p:ext uri="{BB962C8B-B14F-4D97-AF65-F5344CB8AC3E}">
        <p14:creationId xmlns:p14="http://schemas.microsoft.com/office/powerpoint/2010/main" val="332309924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1B8A15A9-B5EB-4AD7-97E4-249822239E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9E34FAF-7565-4638-B10A-AD3191EEC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968756D-CC70-421C-8B60-449C21E9266E}"/>
              </a:ext>
            </a:extLst>
          </p:cNvPr>
          <p:cNvSpPr>
            <a:spLocks noGrp="1" noChangeArrowheads="1"/>
          </p:cNvSpPr>
          <p:nvPr>
            <p:ph type="sldNum" sz="quarter" idx="12"/>
          </p:nvPr>
        </p:nvSpPr>
        <p:spPr>
          <a:ln/>
        </p:spPr>
        <p:txBody>
          <a:bodyPr/>
          <a:lstStyle>
            <a:lvl1pPr>
              <a:defRPr/>
            </a:lvl1pPr>
          </a:lstStyle>
          <a:p>
            <a:fld id="{F0F95652-7416-437F-B358-92A10222F743}" type="slidenum">
              <a:rPr lang="en-US" altLang="en-US"/>
              <a:pPr/>
              <a:t>‹#›</a:t>
            </a:fld>
            <a:endParaRPr lang="en-US" altLang="en-US"/>
          </a:p>
        </p:txBody>
      </p:sp>
    </p:spTree>
    <p:extLst>
      <p:ext uri="{BB962C8B-B14F-4D97-AF65-F5344CB8AC3E}">
        <p14:creationId xmlns:p14="http://schemas.microsoft.com/office/powerpoint/2010/main" val="338720199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106B4914-061D-40B8-BCF8-ABCD4FBDA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1E4983B1-F80C-4A4A-A1C8-F8757341D1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D82CED51-ED96-429D-99C7-D8FDB3E9BC0A}"/>
              </a:ext>
            </a:extLst>
          </p:cNvPr>
          <p:cNvSpPr>
            <a:spLocks noGrp="1" noChangeArrowheads="1"/>
          </p:cNvSpPr>
          <p:nvPr>
            <p:ph type="sldNum" sz="quarter" idx="12"/>
          </p:nvPr>
        </p:nvSpPr>
        <p:spPr>
          <a:ln/>
        </p:spPr>
        <p:txBody>
          <a:bodyPr/>
          <a:lstStyle>
            <a:lvl1pPr>
              <a:defRPr/>
            </a:lvl1pPr>
          </a:lstStyle>
          <a:p>
            <a:fld id="{7CBDC44A-DE22-44BF-AE30-DBFC59D64A29}" type="slidenum">
              <a:rPr lang="en-US" altLang="en-US"/>
              <a:pPr/>
              <a:t>‹#›</a:t>
            </a:fld>
            <a:endParaRPr lang="en-US" altLang="en-US"/>
          </a:p>
        </p:txBody>
      </p:sp>
    </p:spTree>
    <p:extLst>
      <p:ext uri="{BB962C8B-B14F-4D97-AF65-F5344CB8AC3E}">
        <p14:creationId xmlns:p14="http://schemas.microsoft.com/office/powerpoint/2010/main" val="118924368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12E15BD8-B659-4A32-A879-D82397436F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4A27CF19-A7DC-4373-9F8A-F082CF88C9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9962606-BAC0-43AB-8778-0CF454C2FDBD}"/>
              </a:ext>
            </a:extLst>
          </p:cNvPr>
          <p:cNvSpPr>
            <a:spLocks noGrp="1" noChangeArrowheads="1"/>
          </p:cNvSpPr>
          <p:nvPr>
            <p:ph type="sldNum" sz="quarter" idx="12"/>
          </p:nvPr>
        </p:nvSpPr>
        <p:spPr>
          <a:ln/>
        </p:spPr>
        <p:txBody>
          <a:bodyPr/>
          <a:lstStyle>
            <a:lvl1pPr>
              <a:defRPr/>
            </a:lvl1pPr>
          </a:lstStyle>
          <a:p>
            <a:fld id="{8E5A995E-9BEF-4C00-85FE-982312AC94A1}" type="slidenum">
              <a:rPr lang="en-US" altLang="en-US"/>
              <a:pPr/>
              <a:t>‹#›</a:t>
            </a:fld>
            <a:endParaRPr lang="en-US" altLang="en-US"/>
          </a:p>
        </p:txBody>
      </p:sp>
    </p:spTree>
    <p:extLst>
      <p:ext uri="{BB962C8B-B14F-4D97-AF65-F5344CB8AC3E}">
        <p14:creationId xmlns:p14="http://schemas.microsoft.com/office/powerpoint/2010/main" val="267370493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095C83E-EA55-45C7-B27B-BAF514EEBF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60D19881-4B24-44A7-93D1-B544FBB2CD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F436D66-1FA6-4CA7-8DA4-E839F3715AD4}"/>
              </a:ext>
            </a:extLst>
          </p:cNvPr>
          <p:cNvSpPr>
            <a:spLocks noGrp="1" noChangeArrowheads="1"/>
          </p:cNvSpPr>
          <p:nvPr>
            <p:ph type="sldNum" sz="quarter" idx="12"/>
          </p:nvPr>
        </p:nvSpPr>
        <p:spPr>
          <a:ln/>
        </p:spPr>
        <p:txBody>
          <a:bodyPr/>
          <a:lstStyle>
            <a:lvl1pPr>
              <a:defRPr/>
            </a:lvl1pPr>
          </a:lstStyle>
          <a:p>
            <a:fld id="{32957E2D-F441-4CD4-81EF-2BE6FA2C35F6}" type="slidenum">
              <a:rPr lang="en-US" altLang="en-US"/>
              <a:pPr/>
              <a:t>‹#›</a:t>
            </a:fld>
            <a:endParaRPr lang="en-US" altLang="en-US"/>
          </a:p>
        </p:txBody>
      </p:sp>
    </p:spTree>
    <p:extLst>
      <p:ext uri="{BB962C8B-B14F-4D97-AF65-F5344CB8AC3E}">
        <p14:creationId xmlns:p14="http://schemas.microsoft.com/office/powerpoint/2010/main" val="259889179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581D064-0A0F-4FD6-B573-731C9D8E05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F2C6E4F-0A76-447F-A019-97F1F0247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E54985A9-72BC-45B7-B643-60E4B3A15798}"/>
              </a:ext>
            </a:extLst>
          </p:cNvPr>
          <p:cNvSpPr>
            <a:spLocks noGrp="1" noChangeArrowheads="1"/>
          </p:cNvSpPr>
          <p:nvPr>
            <p:ph type="sldNum" sz="quarter" idx="12"/>
          </p:nvPr>
        </p:nvSpPr>
        <p:spPr>
          <a:ln/>
        </p:spPr>
        <p:txBody>
          <a:bodyPr/>
          <a:lstStyle>
            <a:lvl1pPr>
              <a:defRPr/>
            </a:lvl1pPr>
          </a:lstStyle>
          <a:p>
            <a:fld id="{D6B3CAB3-5F55-47FF-AE70-0DE125825201}" type="slidenum">
              <a:rPr lang="en-US" altLang="en-US"/>
              <a:pPr/>
              <a:t>‹#›</a:t>
            </a:fld>
            <a:endParaRPr lang="en-US" altLang="en-US"/>
          </a:p>
        </p:txBody>
      </p:sp>
    </p:spTree>
    <p:extLst>
      <p:ext uri="{BB962C8B-B14F-4D97-AF65-F5344CB8AC3E}">
        <p14:creationId xmlns:p14="http://schemas.microsoft.com/office/powerpoint/2010/main" val="42688088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AF4DB23-9F37-4D68-8CE3-B79FEBB09C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4AC79D-5294-4AC5-A923-1272F6538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9CC818E-685B-4E62-9F7A-20810D8EC95E}"/>
              </a:ext>
            </a:extLst>
          </p:cNvPr>
          <p:cNvSpPr>
            <a:spLocks noGrp="1" noChangeArrowheads="1"/>
          </p:cNvSpPr>
          <p:nvPr>
            <p:ph type="sldNum" sz="quarter" idx="12"/>
          </p:nvPr>
        </p:nvSpPr>
        <p:spPr>
          <a:ln/>
        </p:spPr>
        <p:txBody>
          <a:bodyPr/>
          <a:lstStyle>
            <a:lvl1pPr>
              <a:defRPr/>
            </a:lvl1pPr>
          </a:lstStyle>
          <a:p>
            <a:fld id="{C676A750-5668-4605-AFB8-C249F880C33A}" type="slidenum">
              <a:rPr lang="en-US" altLang="en-US"/>
              <a:pPr/>
              <a:t>‹#›</a:t>
            </a:fld>
            <a:endParaRPr lang="en-US" altLang="en-US"/>
          </a:p>
        </p:txBody>
      </p:sp>
    </p:spTree>
    <p:extLst>
      <p:ext uri="{BB962C8B-B14F-4D97-AF65-F5344CB8AC3E}">
        <p14:creationId xmlns:p14="http://schemas.microsoft.com/office/powerpoint/2010/main" val="140002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E44D5450-001E-4B36-B8E2-B7C0E15C9E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0468AB6-E70D-4495-8112-44E175997C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FA971F7-F966-40D7-B98D-928FE63D2E4A}"/>
              </a:ext>
            </a:extLst>
          </p:cNvPr>
          <p:cNvSpPr>
            <a:spLocks noGrp="1" noChangeArrowheads="1"/>
          </p:cNvSpPr>
          <p:nvPr>
            <p:ph type="sldNum" sz="quarter" idx="12"/>
          </p:nvPr>
        </p:nvSpPr>
        <p:spPr>
          <a:ln/>
        </p:spPr>
        <p:txBody>
          <a:bodyPr/>
          <a:lstStyle>
            <a:lvl1pPr>
              <a:defRPr/>
            </a:lvl1pPr>
          </a:lstStyle>
          <a:p>
            <a:fld id="{897E6A62-D1FC-4BE6-BF1C-E3F0274754B3}" type="slidenum">
              <a:rPr lang="en-US" altLang="en-US"/>
              <a:pPr/>
              <a:t>‹#›</a:t>
            </a:fld>
            <a:endParaRPr lang="en-US" altLang="en-US"/>
          </a:p>
        </p:txBody>
      </p:sp>
    </p:spTree>
    <p:extLst>
      <p:ext uri="{BB962C8B-B14F-4D97-AF65-F5344CB8AC3E}">
        <p14:creationId xmlns:p14="http://schemas.microsoft.com/office/powerpoint/2010/main" val="336221933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056693A-C230-4B3A-9DF1-71FE000A42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8BF954C-511A-4FA1-A8AD-0FC511F819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D45BC63-90BE-4215-AF74-892B9A99285C}"/>
              </a:ext>
            </a:extLst>
          </p:cNvPr>
          <p:cNvSpPr>
            <a:spLocks noGrp="1" noChangeArrowheads="1"/>
          </p:cNvSpPr>
          <p:nvPr>
            <p:ph type="sldNum" sz="quarter" idx="12"/>
          </p:nvPr>
        </p:nvSpPr>
        <p:spPr>
          <a:ln/>
        </p:spPr>
        <p:txBody>
          <a:bodyPr/>
          <a:lstStyle>
            <a:lvl1pPr>
              <a:defRPr/>
            </a:lvl1pPr>
          </a:lstStyle>
          <a:p>
            <a:fld id="{0994C698-F935-4EED-A320-A97400E43D60}" type="slidenum">
              <a:rPr lang="en-US" altLang="en-US"/>
              <a:pPr/>
              <a:t>‹#›</a:t>
            </a:fld>
            <a:endParaRPr lang="en-US" altLang="en-US"/>
          </a:p>
        </p:txBody>
      </p:sp>
    </p:spTree>
    <p:extLst>
      <p:ext uri="{BB962C8B-B14F-4D97-AF65-F5344CB8AC3E}">
        <p14:creationId xmlns:p14="http://schemas.microsoft.com/office/powerpoint/2010/main" val="45391014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E712228-7A6F-42D8-BD74-4D1506445C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5944072-7DFD-43EC-AE52-4C5E5877A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DDFD74D-85C7-424B-82E1-44A9E80CFAC5}"/>
              </a:ext>
            </a:extLst>
          </p:cNvPr>
          <p:cNvSpPr>
            <a:spLocks noGrp="1" noChangeArrowheads="1"/>
          </p:cNvSpPr>
          <p:nvPr>
            <p:ph type="sldNum" sz="quarter" idx="12"/>
          </p:nvPr>
        </p:nvSpPr>
        <p:spPr>
          <a:ln/>
        </p:spPr>
        <p:txBody>
          <a:bodyPr/>
          <a:lstStyle>
            <a:lvl1pPr>
              <a:defRPr/>
            </a:lvl1pPr>
          </a:lstStyle>
          <a:p>
            <a:fld id="{E17F7AF1-D167-4901-967B-8FD2278DC2C5}" type="slidenum">
              <a:rPr lang="en-US" altLang="en-US"/>
              <a:pPr/>
              <a:t>‹#›</a:t>
            </a:fld>
            <a:endParaRPr lang="en-US" altLang="en-US"/>
          </a:p>
        </p:txBody>
      </p:sp>
    </p:spTree>
    <p:extLst>
      <p:ext uri="{BB962C8B-B14F-4D97-AF65-F5344CB8AC3E}">
        <p14:creationId xmlns:p14="http://schemas.microsoft.com/office/powerpoint/2010/main" val="308080238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p:spPr>
        <p:txBody>
          <a:bodyPr/>
          <a:lstStyle/>
          <a:p>
            <a:r>
              <a:rPr lang="en-US"/>
              <a:t>Click to edit Master title style</a:t>
            </a:r>
          </a:p>
        </p:txBody>
      </p:sp>
      <p:sp>
        <p:nvSpPr>
          <p:cNvPr id="3" name="Content Placeholder 2"/>
          <p:cNvSpPr>
            <a:spLocks noGrp="1"/>
          </p:cNvSpPr>
          <p:nvPr>
            <p:ph sz="quarter" idx="1"/>
          </p:nvPr>
        </p:nvSpPr>
        <p:spPr>
          <a:xfrm>
            <a:off x="2438400" y="16002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15000" y="16002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438400" y="39243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715000" y="39243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064579B9-706B-4B49-AC1A-D52FBCC97F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B870261B-4AD3-493F-94FE-2954A7D8FF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3266CDDA-4647-4285-A5A1-9883EC478826}"/>
              </a:ext>
            </a:extLst>
          </p:cNvPr>
          <p:cNvSpPr>
            <a:spLocks noGrp="1" noChangeArrowheads="1"/>
          </p:cNvSpPr>
          <p:nvPr>
            <p:ph type="sldNum" sz="quarter" idx="12"/>
          </p:nvPr>
        </p:nvSpPr>
        <p:spPr>
          <a:ln/>
        </p:spPr>
        <p:txBody>
          <a:bodyPr/>
          <a:lstStyle>
            <a:lvl1pPr>
              <a:defRPr/>
            </a:lvl1pPr>
          </a:lstStyle>
          <a:p>
            <a:fld id="{1BDC3DD5-5BD7-44CB-AF8A-D47AB2C3D5C4}" type="slidenum">
              <a:rPr lang="en-US" altLang="en-US"/>
              <a:pPr/>
              <a:t>‹#›</a:t>
            </a:fld>
            <a:endParaRPr lang="en-US" altLang="en-US"/>
          </a:p>
        </p:txBody>
      </p:sp>
    </p:spTree>
    <p:extLst>
      <p:ext uri="{BB962C8B-B14F-4D97-AF65-F5344CB8AC3E}">
        <p14:creationId xmlns:p14="http://schemas.microsoft.com/office/powerpoint/2010/main" val="177678768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69C0EE5-C67A-41A9-B831-CE486011C75D}"/>
              </a:ext>
            </a:extLst>
          </p:cNvPr>
          <p:cNvGrpSpPr>
            <a:grpSpLocks/>
          </p:cNvGrpSpPr>
          <p:nvPr/>
        </p:nvGrpSpPr>
        <p:grpSpPr bwMode="auto">
          <a:xfrm>
            <a:off x="2084388" y="296863"/>
            <a:ext cx="6823075" cy="5353050"/>
            <a:chOff x="1313" y="187"/>
            <a:chExt cx="4298" cy="3372"/>
          </a:xfrm>
        </p:grpSpPr>
        <p:grpSp>
          <p:nvGrpSpPr>
            <p:cNvPr id="5" name="Group 3">
              <a:extLst>
                <a:ext uri="{FF2B5EF4-FFF2-40B4-BE49-F238E27FC236}">
                  <a16:creationId xmlns:a16="http://schemas.microsoft.com/office/drawing/2014/main" id="{78F8D7A7-9DB6-4718-ACEB-F657B1B1D267}"/>
                </a:ext>
              </a:extLst>
            </p:cNvPr>
            <p:cNvGrpSpPr>
              <a:grpSpLocks/>
            </p:cNvGrpSpPr>
            <p:nvPr/>
          </p:nvGrpSpPr>
          <p:grpSpPr bwMode="auto">
            <a:xfrm>
              <a:off x="2194" y="601"/>
              <a:ext cx="596" cy="447"/>
              <a:chOff x="0" y="0"/>
              <a:chExt cx="768" cy="576"/>
            </a:xfrm>
          </p:grpSpPr>
          <p:sp>
            <p:nvSpPr>
              <p:cNvPr id="135" name="Oval 4">
                <a:extLst>
                  <a:ext uri="{FF2B5EF4-FFF2-40B4-BE49-F238E27FC236}">
                    <a16:creationId xmlns:a16="http://schemas.microsoft.com/office/drawing/2014/main" id="{D0E5E7EA-03BB-43D0-97D7-070703AB5536}"/>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136" name="Oval 5">
                <a:extLst>
                  <a:ext uri="{FF2B5EF4-FFF2-40B4-BE49-F238E27FC236}">
                    <a16:creationId xmlns:a16="http://schemas.microsoft.com/office/drawing/2014/main" id="{A8F089C8-F282-4DB0-BE59-5BF57BB536FE}"/>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6" name="Group 6">
              <a:extLst>
                <a:ext uri="{FF2B5EF4-FFF2-40B4-BE49-F238E27FC236}">
                  <a16:creationId xmlns:a16="http://schemas.microsoft.com/office/drawing/2014/main" id="{240626CB-C4B9-4407-A877-7BCBC0EC8631}"/>
                </a:ext>
              </a:extLst>
            </p:cNvPr>
            <p:cNvGrpSpPr>
              <a:grpSpLocks/>
            </p:cNvGrpSpPr>
            <p:nvPr/>
          </p:nvGrpSpPr>
          <p:grpSpPr bwMode="auto">
            <a:xfrm>
              <a:off x="1312" y="186"/>
              <a:ext cx="4299" cy="3371"/>
              <a:chOff x="0" y="4"/>
              <a:chExt cx="5533" cy="4337"/>
            </a:xfrm>
          </p:grpSpPr>
          <p:grpSp>
            <p:nvGrpSpPr>
              <p:cNvPr id="22" name="Group 7">
                <a:extLst>
                  <a:ext uri="{FF2B5EF4-FFF2-40B4-BE49-F238E27FC236}">
                    <a16:creationId xmlns:a16="http://schemas.microsoft.com/office/drawing/2014/main" id="{2C5BCF5E-C8FB-4532-BAF8-1823846A4EB0}"/>
                  </a:ext>
                </a:extLst>
              </p:cNvPr>
              <p:cNvGrpSpPr>
                <a:grpSpLocks/>
              </p:cNvGrpSpPr>
              <p:nvPr/>
            </p:nvGrpSpPr>
            <p:grpSpPr bwMode="auto">
              <a:xfrm>
                <a:off x="0" y="4"/>
                <a:ext cx="5470" cy="4337"/>
                <a:chOff x="0" y="4"/>
                <a:chExt cx="5470" cy="4337"/>
              </a:xfrm>
            </p:grpSpPr>
            <p:grpSp>
              <p:nvGrpSpPr>
                <p:cNvPr id="33" name="Group 8">
                  <a:extLst>
                    <a:ext uri="{FF2B5EF4-FFF2-40B4-BE49-F238E27FC236}">
                      <a16:creationId xmlns:a16="http://schemas.microsoft.com/office/drawing/2014/main" id="{71F75669-D68F-486D-95A2-8DC05582BE8D}"/>
                    </a:ext>
                  </a:extLst>
                </p:cNvPr>
                <p:cNvGrpSpPr>
                  <a:grpSpLocks/>
                </p:cNvGrpSpPr>
                <p:nvPr/>
              </p:nvGrpSpPr>
              <p:grpSpPr bwMode="auto">
                <a:xfrm>
                  <a:off x="1339" y="788"/>
                  <a:ext cx="2919" cy="2148"/>
                  <a:chOff x="1265" y="816"/>
                  <a:chExt cx="2919" cy="2148"/>
                </a:xfrm>
              </p:grpSpPr>
              <p:sp>
                <p:nvSpPr>
                  <p:cNvPr id="133" name="Oval 9">
                    <a:extLst>
                      <a:ext uri="{FF2B5EF4-FFF2-40B4-BE49-F238E27FC236}">
                        <a16:creationId xmlns:a16="http://schemas.microsoft.com/office/drawing/2014/main" id="{15019022-1CDE-430E-8B2C-B9CB3EC0D5EB}"/>
                      </a:ext>
                    </a:extLst>
                  </p:cNvPr>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134" name="Oval 10">
                    <a:extLst>
                      <a:ext uri="{FF2B5EF4-FFF2-40B4-BE49-F238E27FC236}">
                        <a16:creationId xmlns:a16="http://schemas.microsoft.com/office/drawing/2014/main" id="{06FE093A-0DC7-4B56-B609-D542A94510D8}"/>
                      </a:ext>
                    </a:extLst>
                  </p:cNvPr>
                  <p:cNvSpPr>
                    <a:spLocks noChangeArrowheads="1"/>
                  </p:cNvSpPr>
                  <p:nvPr/>
                </p:nvSpPr>
                <p:spPr bwMode="hidden">
                  <a:xfrm>
                    <a:off x="2379" y="1603"/>
                    <a:ext cx="578" cy="403"/>
                  </a:xfrm>
                  <a:prstGeom prst="ellipse">
                    <a:avLst/>
                  </a:prstGeom>
                  <a:gradFill rotWithShape="0">
                    <a:gsLst>
                      <a:gs pos="0">
                        <a:schemeClr val="accent2"/>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34" name="Group 11">
                  <a:extLst>
                    <a:ext uri="{FF2B5EF4-FFF2-40B4-BE49-F238E27FC236}">
                      <a16:creationId xmlns:a16="http://schemas.microsoft.com/office/drawing/2014/main" id="{6ABB59A1-55F2-4999-9E7F-FEAF516D893B}"/>
                    </a:ext>
                  </a:extLst>
                </p:cNvPr>
                <p:cNvGrpSpPr>
                  <a:grpSpLocks/>
                </p:cNvGrpSpPr>
                <p:nvPr/>
              </p:nvGrpSpPr>
              <p:grpSpPr bwMode="auto">
                <a:xfrm>
                  <a:off x="0" y="4"/>
                  <a:ext cx="5470" cy="4337"/>
                  <a:chOff x="0" y="4"/>
                  <a:chExt cx="5470" cy="4337"/>
                </a:xfrm>
              </p:grpSpPr>
              <p:grpSp>
                <p:nvGrpSpPr>
                  <p:cNvPr id="35" name="Group 12">
                    <a:extLst>
                      <a:ext uri="{FF2B5EF4-FFF2-40B4-BE49-F238E27FC236}">
                        <a16:creationId xmlns:a16="http://schemas.microsoft.com/office/drawing/2014/main" id="{66433B0D-48B3-40FA-8A05-C93288A39DD6}"/>
                      </a:ext>
                    </a:extLst>
                  </p:cNvPr>
                  <p:cNvGrpSpPr>
                    <a:grpSpLocks/>
                  </p:cNvGrpSpPr>
                  <p:nvPr/>
                </p:nvGrpSpPr>
                <p:grpSpPr bwMode="auto">
                  <a:xfrm>
                    <a:off x="3546" y="1504"/>
                    <a:ext cx="1257" cy="2323"/>
                    <a:chOff x="3472" y="1532"/>
                    <a:chExt cx="1257" cy="2323"/>
                  </a:xfrm>
                </p:grpSpPr>
                <p:sp>
                  <p:nvSpPr>
                    <p:cNvPr id="131" name="Freeform 13">
                      <a:extLst>
                        <a:ext uri="{FF2B5EF4-FFF2-40B4-BE49-F238E27FC236}">
                          <a16:creationId xmlns:a16="http://schemas.microsoft.com/office/drawing/2014/main" id="{8AC31DA0-7E6F-44E2-8EEE-AA77F8667EB3}"/>
                        </a:ext>
                      </a:extLst>
                    </p:cNvPr>
                    <p:cNvSpPr>
                      <a:spLocks/>
                    </p:cNvSpPr>
                    <p:nvPr/>
                  </p:nvSpPr>
                  <p:spPr bwMode="hidden">
                    <a:xfrm rot="2711884">
                      <a:off x="2766" y="2238"/>
                      <a:ext cx="1724" cy="313"/>
                    </a:xfrm>
                    <a:custGeom>
                      <a:avLst/>
                      <a:gdLst>
                        <a:gd name="T0" fmla="*/ 0 w 2736"/>
                        <a:gd name="T1" fmla="*/ 120 h 504"/>
                        <a:gd name="T2" fmla="*/ 217 w 2736"/>
                        <a:gd name="T3" fmla="*/ 40 h 504"/>
                        <a:gd name="T4" fmla="*/ 445 w 2736"/>
                        <a:gd name="T5" fmla="*/ 6 h 504"/>
                        <a:gd name="T6" fmla="*/ 686 w 2736"/>
                        <a:gd name="T7" fmla="*/ 6 h 504"/>
                        <a:gd name="T8" fmla="*/ 682 w 2736"/>
                        <a:gd name="T9" fmla="*/ 25 h 504"/>
                        <a:gd name="T10" fmla="*/ 442 w 2736"/>
                        <a:gd name="T11" fmla="*/ 25 h 504"/>
                        <a:gd name="T12" fmla="*/ 16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32" name="Freeform 14">
                      <a:extLst>
                        <a:ext uri="{FF2B5EF4-FFF2-40B4-BE49-F238E27FC236}">
                          <a16:creationId xmlns:a16="http://schemas.microsoft.com/office/drawing/2014/main" id="{7A1B7AB0-B7F0-411B-A8F2-9705D1D211E9}"/>
                        </a:ext>
                      </a:extLst>
                    </p:cNvPr>
                    <p:cNvSpPr>
                      <a:spLocks/>
                    </p:cNvSpPr>
                    <p:nvPr/>
                  </p:nvSpPr>
                  <p:spPr bwMode="hidden">
                    <a:xfrm rot="2711884">
                      <a:off x="4022" y="3147"/>
                      <a:ext cx="924" cy="490"/>
                    </a:xfrm>
                    <a:custGeom>
                      <a:avLst/>
                      <a:gdLst>
                        <a:gd name="T0" fmla="*/ 1 w 1769"/>
                        <a:gd name="T1" fmla="*/ 2 h 791"/>
                        <a:gd name="T2" fmla="*/ 69 w 1769"/>
                        <a:gd name="T3" fmla="*/ 14 h 791"/>
                        <a:gd name="T4" fmla="*/ 165 w 1769"/>
                        <a:gd name="T5" fmla="*/ 48 h 791"/>
                        <a:gd name="T6" fmla="*/ 229 w 1769"/>
                        <a:gd name="T7" fmla="*/ 103 h 791"/>
                        <a:gd name="T8" fmla="*/ 250 w 1769"/>
                        <a:gd name="T9" fmla="*/ 145 h 791"/>
                        <a:gd name="T10" fmla="*/ 241 w 1769"/>
                        <a:gd name="T11" fmla="*/ 187 h 791"/>
                        <a:gd name="T12" fmla="*/ 227 w 1769"/>
                        <a:gd name="T13" fmla="*/ 151 h 791"/>
                        <a:gd name="T14" fmla="*/ 198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6" name="Group 15">
                    <a:extLst>
                      <a:ext uri="{FF2B5EF4-FFF2-40B4-BE49-F238E27FC236}">
                        <a16:creationId xmlns:a16="http://schemas.microsoft.com/office/drawing/2014/main" id="{8DD642D3-07E1-4117-B349-7D27A5E94C5F}"/>
                      </a:ext>
                    </a:extLst>
                  </p:cNvPr>
                  <p:cNvGrpSpPr>
                    <a:grpSpLocks/>
                  </p:cNvGrpSpPr>
                  <p:nvPr/>
                </p:nvGrpSpPr>
                <p:grpSpPr bwMode="auto">
                  <a:xfrm>
                    <a:off x="2938" y="1990"/>
                    <a:ext cx="2462" cy="1330"/>
                    <a:chOff x="2864" y="2018"/>
                    <a:chExt cx="2462" cy="1330"/>
                  </a:xfrm>
                </p:grpSpPr>
                <p:sp>
                  <p:nvSpPr>
                    <p:cNvPr id="129" name="Freeform 16">
                      <a:extLst>
                        <a:ext uri="{FF2B5EF4-FFF2-40B4-BE49-F238E27FC236}">
                          <a16:creationId xmlns:a16="http://schemas.microsoft.com/office/drawing/2014/main" id="{FA349230-8FE3-44DE-83D9-5850B6F72F1C}"/>
                        </a:ext>
                      </a:extLst>
                    </p:cNvPr>
                    <p:cNvSpPr>
                      <a:spLocks/>
                    </p:cNvSpPr>
                    <p:nvPr/>
                  </p:nvSpPr>
                  <p:spPr bwMode="hidden">
                    <a:xfrm rot="2104081">
                      <a:off x="2864" y="2018"/>
                      <a:ext cx="1813" cy="346"/>
                    </a:xfrm>
                    <a:custGeom>
                      <a:avLst/>
                      <a:gdLst>
                        <a:gd name="T0" fmla="*/ 0 w 2736"/>
                        <a:gd name="T1" fmla="*/ 163 h 504"/>
                        <a:gd name="T2" fmla="*/ 252 w 2736"/>
                        <a:gd name="T3" fmla="*/ 54 h 504"/>
                        <a:gd name="T4" fmla="*/ 517 w 2736"/>
                        <a:gd name="T5" fmla="*/ 8 h 504"/>
                        <a:gd name="T6" fmla="*/ 796 w 2736"/>
                        <a:gd name="T7" fmla="*/ 8 h 504"/>
                        <a:gd name="T8" fmla="*/ 791 w 2736"/>
                        <a:gd name="T9" fmla="*/ 34 h 504"/>
                        <a:gd name="T10" fmla="*/ 514 w 2736"/>
                        <a:gd name="T11" fmla="*/ 34 h 504"/>
                        <a:gd name="T12" fmla="*/ 190 w 2736"/>
                        <a:gd name="T13" fmla="*/ 94 h 504"/>
                        <a:gd name="T14" fmla="*/ 0 w 2736"/>
                        <a:gd name="T15" fmla="*/ 16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30" name="Freeform 17">
                      <a:extLst>
                        <a:ext uri="{FF2B5EF4-FFF2-40B4-BE49-F238E27FC236}">
                          <a16:creationId xmlns:a16="http://schemas.microsoft.com/office/drawing/2014/main" id="{0991FC71-1A97-4BFE-A3BA-8F026269B63B}"/>
                        </a:ext>
                      </a:extLst>
                    </p:cNvPr>
                    <p:cNvSpPr>
                      <a:spLocks/>
                    </p:cNvSpPr>
                    <p:nvPr/>
                  </p:nvSpPr>
                  <p:spPr bwMode="hidden">
                    <a:xfrm rot="2104081">
                      <a:off x="4352" y="2805"/>
                      <a:ext cx="974" cy="543"/>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8 h 791"/>
                        <a:gd name="T10" fmla="*/ 282 w 1769"/>
                        <a:gd name="T11" fmla="*/ 255 h 791"/>
                        <a:gd name="T12" fmla="*/ 265 w 1769"/>
                        <a:gd name="T13" fmla="*/ 205 h 791"/>
                        <a:gd name="T14" fmla="*/ 232 w 1769"/>
                        <a:gd name="T15" fmla="*/ 148 h 791"/>
                        <a:gd name="T16" fmla="*/ 185 w 1769"/>
                        <a:gd name="T17" fmla="*/ 96 h 791"/>
                        <a:gd name="T18" fmla="*/ 97 w 1769"/>
                        <a:gd name="T19" fmla="*/ 49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7" name="Group 18">
                    <a:extLst>
                      <a:ext uri="{FF2B5EF4-FFF2-40B4-BE49-F238E27FC236}">
                        <a16:creationId xmlns:a16="http://schemas.microsoft.com/office/drawing/2014/main" id="{44FCE655-6CE1-4392-86D9-BE6F68F20B5B}"/>
                      </a:ext>
                    </a:extLst>
                  </p:cNvPr>
                  <p:cNvGrpSpPr>
                    <a:grpSpLocks/>
                  </p:cNvGrpSpPr>
                  <p:nvPr/>
                </p:nvGrpSpPr>
                <p:grpSpPr bwMode="auto">
                  <a:xfrm>
                    <a:off x="2970" y="1803"/>
                    <a:ext cx="2478" cy="1063"/>
                    <a:chOff x="2896" y="1831"/>
                    <a:chExt cx="2478" cy="1063"/>
                  </a:xfrm>
                </p:grpSpPr>
                <p:sp>
                  <p:nvSpPr>
                    <p:cNvPr id="127" name="Freeform 19">
                      <a:extLst>
                        <a:ext uri="{FF2B5EF4-FFF2-40B4-BE49-F238E27FC236}">
                          <a16:creationId xmlns:a16="http://schemas.microsoft.com/office/drawing/2014/main" id="{95022A57-29C7-44EF-AD13-C18F95CB7D1D}"/>
                        </a:ext>
                      </a:extLst>
                    </p:cNvPr>
                    <p:cNvSpPr>
                      <a:spLocks/>
                    </p:cNvSpPr>
                    <p:nvPr/>
                  </p:nvSpPr>
                  <p:spPr bwMode="hidden">
                    <a:xfrm rot="1582915">
                      <a:off x="2896" y="1831"/>
                      <a:ext cx="1736" cy="305"/>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8" name="Freeform 20">
                      <a:extLst>
                        <a:ext uri="{FF2B5EF4-FFF2-40B4-BE49-F238E27FC236}">
                          <a16:creationId xmlns:a16="http://schemas.microsoft.com/office/drawing/2014/main" id="{ADBF8A12-9FC1-42AB-ADD7-2C90B9DD0520}"/>
                        </a:ext>
                      </a:extLst>
                    </p:cNvPr>
                    <p:cNvSpPr>
                      <a:spLocks/>
                    </p:cNvSpPr>
                    <p:nvPr/>
                  </p:nvSpPr>
                  <p:spPr bwMode="hidden">
                    <a:xfrm rot="1582915">
                      <a:off x="4442" y="2419"/>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1 h 791"/>
                        <a:gd name="T12" fmla="*/ 232 w 1769"/>
                        <a:gd name="T13" fmla="*/ 137 h 791"/>
                        <a:gd name="T14" fmla="*/ 203 w 1769"/>
                        <a:gd name="T15" fmla="*/ 98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8" name="Group 21">
                    <a:extLst>
                      <a:ext uri="{FF2B5EF4-FFF2-40B4-BE49-F238E27FC236}">
                        <a16:creationId xmlns:a16="http://schemas.microsoft.com/office/drawing/2014/main" id="{418D84CC-A203-4ADA-8FD9-80FC1B6846F5}"/>
                      </a:ext>
                    </a:extLst>
                  </p:cNvPr>
                  <p:cNvGrpSpPr>
                    <a:grpSpLocks/>
                  </p:cNvGrpSpPr>
                  <p:nvPr/>
                </p:nvGrpSpPr>
                <p:grpSpPr bwMode="auto">
                  <a:xfrm>
                    <a:off x="2998" y="1608"/>
                    <a:ext cx="2472" cy="927"/>
                    <a:chOff x="2924" y="1636"/>
                    <a:chExt cx="2472" cy="927"/>
                  </a:xfrm>
                </p:grpSpPr>
                <p:sp>
                  <p:nvSpPr>
                    <p:cNvPr id="125" name="Freeform 22">
                      <a:extLst>
                        <a:ext uri="{FF2B5EF4-FFF2-40B4-BE49-F238E27FC236}">
                          <a16:creationId xmlns:a16="http://schemas.microsoft.com/office/drawing/2014/main" id="{61D215DF-F9B5-453A-9C77-FA7188593BC0}"/>
                        </a:ext>
                      </a:extLst>
                    </p:cNvPr>
                    <p:cNvSpPr>
                      <a:spLocks/>
                    </p:cNvSpPr>
                    <p:nvPr/>
                  </p:nvSpPr>
                  <p:spPr bwMode="hidden">
                    <a:xfrm rot="1080363">
                      <a:off x="2924" y="1636"/>
                      <a:ext cx="1677" cy="336"/>
                    </a:xfrm>
                    <a:custGeom>
                      <a:avLst/>
                      <a:gdLst>
                        <a:gd name="T0" fmla="*/ 0 w 2736"/>
                        <a:gd name="T1" fmla="*/ 149 h 504"/>
                        <a:gd name="T2" fmla="*/ 199 w 2736"/>
                        <a:gd name="T3" fmla="*/ 50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6" name="Freeform 23">
                      <a:extLst>
                        <a:ext uri="{FF2B5EF4-FFF2-40B4-BE49-F238E27FC236}">
                          <a16:creationId xmlns:a16="http://schemas.microsoft.com/office/drawing/2014/main" id="{4D7E616A-39AE-4426-BA3E-E18445BE2CF9}"/>
                        </a:ext>
                      </a:extLst>
                    </p:cNvPr>
                    <p:cNvSpPr>
                      <a:spLocks/>
                    </p:cNvSpPr>
                    <p:nvPr/>
                  </p:nvSpPr>
                  <p:spPr bwMode="hidden">
                    <a:xfrm rot="1080363">
                      <a:off x="4495" y="2036"/>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9" name="Group 24">
                    <a:extLst>
                      <a:ext uri="{FF2B5EF4-FFF2-40B4-BE49-F238E27FC236}">
                        <a16:creationId xmlns:a16="http://schemas.microsoft.com/office/drawing/2014/main" id="{D6F4369A-1493-467F-ADB4-BA480994A68D}"/>
                      </a:ext>
                    </a:extLst>
                  </p:cNvPr>
                  <p:cNvGrpSpPr>
                    <a:grpSpLocks/>
                  </p:cNvGrpSpPr>
                  <p:nvPr/>
                </p:nvGrpSpPr>
                <p:grpSpPr bwMode="auto">
                  <a:xfrm>
                    <a:off x="3032" y="1385"/>
                    <a:ext cx="2341" cy="656"/>
                    <a:chOff x="2958" y="1413"/>
                    <a:chExt cx="2341" cy="656"/>
                  </a:xfrm>
                </p:grpSpPr>
                <p:sp>
                  <p:nvSpPr>
                    <p:cNvPr id="123" name="Freeform 25">
                      <a:extLst>
                        <a:ext uri="{FF2B5EF4-FFF2-40B4-BE49-F238E27FC236}">
                          <a16:creationId xmlns:a16="http://schemas.microsoft.com/office/drawing/2014/main" id="{3C60C187-E74F-4B2E-ACB8-F36268B26011}"/>
                        </a:ext>
                      </a:extLst>
                    </p:cNvPr>
                    <p:cNvSpPr>
                      <a:spLocks/>
                    </p:cNvSpPr>
                    <p:nvPr/>
                  </p:nvSpPr>
                  <p:spPr bwMode="hidden">
                    <a:xfrm rot="463793">
                      <a:off x="2958" y="1412"/>
                      <a:ext cx="1544" cy="313"/>
                    </a:xfrm>
                    <a:custGeom>
                      <a:avLst/>
                      <a:gdLst>
                        <a:gd name="T0" fmla="*/ 0 w 2736"/>
                        <a:gd name="T1" fmla="*/ 120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4" name="Freeform 26">
                      <a:extLst>
                        <a:ext uri="{FF2B5EF4-FFF2-40B4-BE49-F238E27FC236}">
                          <a16:creationId xmlns:a16="http://schemas.microsoft.com/office/drawing/2014/main" id="{D0EC2AC0-4B7E-4662-9E4B-93ADDF4884B0}"/>
                        </a:ext>
                      </a:extLst>
                    </p:cNvPr>
                    <p:cNvSpPr>
                      <a:spLocks/>
                    </p:cNvSpPr>
                    <p:nvPr/>
                  </p:nvSpPr>
                  <p:spPr bwMode="hidden">
                    <a:xfrm rot="463793">
                      <a:off x="4469" y="1580"/>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0" name="Group 27">
                    <a:extLst>
                      <a:ext uri="{FF2B5EF4-FFF2-40B4-BE49-F238E27FC236}">
                        <a16:creationId xmlns:a16="http://schemas.microsoft.com/office/drawing/2014/main" id="{D19606CD-5FDA-4735-A50D-038B7565C2EF}"/>
                      </a:ext>
                    </a:extLst>
                  </p:cNvPr>
                  <p:cNvGrpSpPr>
                    <a:grpSpLocks/>
                  </p:cNvGrpSpPr>
                  <p:nvPr/>
                </p:nvGrpSpPr>
                <p:grpSpPr bwMode="auto">
                  <a:xfrm>
                    <a:off x="3057" y="1243"/>
                    <a:ext cx="2150" cy="340"/>
                    <a:chOff x="2983" y="1271"/>
                    <a:chExt cx="2150" cy="340"/>
                  </a:xfrm>
                </p:grpSpPr>
                <p:sp>
                  <p:nvSpPr>
                    <p:cNvPr id="121" name="Freeform 28">
                      <a:extLst>
                        <a:ext uri="{FF2B5EF4-FFF2-40B4-BE49-F238E27FC236}">
                          <a16:creationId xmlns:a16="http://schemas.microsoft.com/office/drawing/2014/main" id="{DA1D1E0A-3296-4092-9C4D-807027BB8958}"/>
                        </a:ext>
                      </a:extLst>
                    </p:cNvPr>
                    <p:cNvSpPr>
                      <a:spLocks/>
                    </p:cNvSpPr>
                    <p:nvPr/>
                  </p:nvSpPr>
                  <p:spPr bwMode="hidden">
                    <a:xfrm rot="-84182">
                      <a:off x="2983" y="1292"/>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2" name="Freeform 29">
                      <a:extLst>
                        <a:ext uri="{FF2B5EF4-FFF2-40B4-BE49-F238E27FC236}">
                          <a16:creationId xmlns:a16="http://schemas.microsoft.com/office/drawing/2014/main" id="{F6F97BFD-312B-42CB-A43F-1F9B5317DF48}"/>
                        </a:ext>
                      </a:extLst>
                    </p:cNvPr>
                    <p:cNvSpPr>
                      <a:spLocks/>
                    </p:cNvSpPr>
                    <p:nvPr/>
                  </p:nvSpPr>
                  <p:spPr bwMode="hidden">
                    <a:xfrm rot="-84182">
                      <a:off x="4379" y="1271"/>
                      <a:ext cx="754" cy="340"/>
                    </a:xfrm>
                    <a:custGeom>
                      <a:avLst/>
                      <a:gdLst>
                        <a:gd name="T0" fmla="*/ 0 w 1769"/>
                        <a:gd name="T1" fmla="*/ 0 h 791"/>
                        <a:gd name="T2" fmla="*/ 38 w 1769"/>
                        <a:gd name="T3" fmla="*/ 4 h 791"/>
                        <a:gd name="T4" fmla="*/ 90 w 1769"/>
                        <a:gd name="T5" fmla="*/ 16 h 791"/>
                        <a:gd name="T6" fmla="*/ 125 w 1769"/>
                        <a:gd name="T7" fmla="*/ 34 h 791"/>
                        <a:gd name="T8" fmla="*/ 136 w 1769"/>
                        <a:gd name="T9" fmla="*/ 49 h 791"/>
                        <a:gd name="T10" fmla="*/ 131 w 1769"/>
                        <a:gd name="T11" fmla="*/ 62 h 791"/>
                        <a:gd name="T12" fmla="*/ 123 w 1769"/>
                        <a:gd name="T13" fmla="*/ 50 h 791"/>
                        <a:gd name="T14" fmla="*/ 107 w 1769"/>
                        <a:gd name="T15" fmla="*/ 36 h 791"/>
                        <a:gd name="T16" fmla="*/ 86 w 1769"/>
                        <a:gd name="T17" fmla="*/ 24 h 791"/>
                        <a:gd name="T18" fmla="*/ 45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1" name="Group 30">
                    <a:extLst>
                      <a:ext uri="{FF2B5EF4-FFF2-40B4-BE49-F238E27FC236}">
                        <a16:creationId xmlns:a16="http://schemas.microsoft.com/office/drawing/2014/main" id="{3E9F2FF3-7B6C-43B3-9C4C-99DE1E5B24E7}"/>
                      </a:ext>
                    </a:extLst>
                  </p:cNvPr>
                  <p:cNvGrpSpPr>
                    <a:grpSpLocks/>
                  </p:cNvGrpSpPr>
                  <p:nvPr/>
                </p:nvGrpSpPr>
                <p:grpSpPr bwMode="auto">
                  <a:xfrm>
                    <a:off x="3012" y="891"/>
                    <a:ext cx="1879" cy="424"/>
                    <a:chOff x="2938" y="919"/>
                    <a:chExt cx="1879" cy="424"/>
                  </a:xfrm>
                </p:grpSpPr>
                <p:sp>
                  <p:nvSpPr>
                    <p:cNvPr id="119" name="Freeform 31">
                      <a:extLst>
                        <a:ext uri="{FF2B5EF4-FFF2-40B4-BE49-F238E27FC236}">
                          <a16:creationId xmlns:a16="http://schemas.microsoft.com/office/drawing/2014/main" id="{B0A3835B-F723-4C51-976A-90DDB7E3A781}"/>
                        </a:ext>
                      </a:extLst>
                    </p:cNvPr>
                    <p:cNvSpPr>
                      <a:spLocks/>
                    </p:cNvSpPr>
                    <p:nvPr/>
                  </p:nvSpPr>
                  <p:spPr bwMode="hidden">
                    <a:xfrm rot="-802576">
                      <a:off x="2938" y="112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0" name="Freeform 32">
                      <a:extLst>
                        <a:ext uri="{FF2B5EF4-FFF2-40B4-BE49-F238E27FC236}">
                          <a16:creationId xmlns:a16="http://schemas.microsoft.com/office/drawing/2014/main" id="{0A229B37-83E0-4D98-B0F8-B81BA619426C}"/>
                        </a:ext>
                      </a:extLst>
                    </p:cNvPr>
                    <p:cNvSpPr>
                      <a:spLocks/>
                    </p:cNvSpPr>
                    <p:nvPr/>
                  </p:nvSpPr>
                  <p:spPr bwMode="hidden">
                    <a:xfrm rot="-802576">
                      <a:off x="4155" y="918"/>
                      <a:ext cx="662" cy="337"/>
                    </a:xfrm>
                    <a:custGeom>
                      <a:avLst/>
                      <a:gdLst>
                        <a:gd name="T0" fmla="*/ 0 w 1769"/>
                        <a:gd name="T1" fmla="*/ 0 h 791"/>
                        <a:gd name="T2" fmla="*/ 25 w 1769"/>
                        <a:gd name="T3" fmla="*/ 4 h 791"/>
                        <a:gd name="T4" fmla="*/ 61 w 1769"/>
                        <a:gd name="T5" fmla="*/ 15 h 791"/>
                        <a:gd name="T6" fmla="*/ 85 w 1769"/>
                        <a:gd name="T7" fmla="*/ 33 h 791"/>
                        <a:gd name="T8" fmla="*/ 92 w 1769"/>
                        <a:gd name="T9" fmla="*/ 47 h 791"/>
                        <a:gd name="T10" fmla="*/ 89 w 1769"/>
                        <a:gd name="T11" fmla="*/ 60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2" name="Group 33">
                    <a:extLst>
                      <a:ext uri="{FF2B5EF4-FFF2-40B4-BE49-F238E27FC236}">
                        <a16:creationId xmlns:a16="http://schemas.microsoft.com/office/drawing/2014/main" id="{2F6BC39C-28CE-48FB-BF03-0F89B7FE9524}"/>
                      </a:ext>
                    </a:extLst>
                  </p:cNvPr>
                  <p:cNvGrpSpPr>
                    <a:grpSpLocks/>
                  </p:cNvGrpSpPr>
                  <p:nvPr/>
                </p:nvGrpSpPr>
                <p:grpSpPr bwMode="auto">
                  <a:xfrm>
                    <a:off x="711" y="1627"/>
                    <a:ext cx="1257" cy="2321"/>
                    <a:chOff x="637" y="1655"/>
                    <a:chExt cx="1257" cy="2321"/>
                  </a:xfrm>
                </p:grpSpPr>
                <p:sp>
                  <p:nvSpPr>
                    <p:cNvPr id="117" name="Freeform 34">
                      <a:extLst>
                        <a:ext uri="{FF2B5EF4-FFF2-40B4-BE49-F238E27FC236}">
                          <a16:creationId xmlns:a16="http://schemas.microsoft.com/office/drawing/2014/main" id="{54C9C4FA-BF0F-478C-85B2-473EDB4A5016}"/>
                        </a:ext>
                      </a:extLst>
                    </p:cNvPr>
                    <p:cNvSpPr>
                      <a:spLocks/>
                    </p:cNvSpPr>
                    <p:nvPr/>
                  </p:nvSpPr>
                  <p:spPr bwMode="hidden">
                    <a:xfrm rot="18888116" flipH="1">
                      <a:off x="877" y="2360"/>
                      <a:ext cx="1721" cy="313"/>
                    </a:xfrm>
                    <a:custGeom>
                      <a:avLst/>
                      <a:gdLst>
                        <a:gd name="T0" fmla="*/ 0 w 2736"/>
                        <a:gd name="T1" fmla="*/ 120 h 504"/>
                        <a:gd name="T2" fmla="*/ 215 w 2736"/>
                        <a:gd name="T3" fmla="*/ 40 h 504"/>
                        <a:gd name="T4" fmla="*/ 443 w 2736"/>
                        <a:gd name="T5" fmla="*/ 6 h 504"/>
                        <a:gd name="T6" fmla="*/ 683 w 2736"/>
                        <a:gd name="T7" fmla="*/ 6 h 504"/>
                        <a:gd name="T8" fmla="*/ 679 w 2736"/>
                        <a:gd name="T9" fmla="*/ 25 h 504"/>
                        <a:gd name="T10" fmla="*/ 441 w 2736"/>
                        <a:gd name="T11" fmla="*/ 25 h 504"/>
                        <a:gd name="T12" fmla="*/ 163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8" name="Freeform 35">
                      <a:extLst>
                        <a:ext uri="{FF2B5EF4-FFF2-40B4-BE49-F238E27FC236}">
                          <a16:creationId xmlns:a16="http://schemas.microsoft.com/office/drawing/2014/main" id="{01B9FD50-C275-46CF-ABB9-9D3D99563639}"/>
                        </a:ext>
                      </a:extLst>
                    </p:cNvPr>
                    <p:cNvSpPr>
                      <a:spLocks/>
                    </p:cNvSpPr>
                    <p:nvPr/>
                  </p:nvSpPr>
                  <p:spPr bwMode="hidden">
                    <a:xfrm rot="18888116" flipH="1">
                      <a:off x="420" y="3270"/>
                      <a:ext cx="924" cy="490"/>
                    </a:xfrm>
                    <a:custGeom>
                      <a:avLst/>
                      <a:gdLst>
                        <a:gd name="T0" fmla="*/ 1 w 1769"/>
                        <a:gd name="T1" fmla="*/ 2 h 791"/>
                        <a:gd name="T2" fmla="*/ 69 w 1769"/>
                        <a:gd name="T3" fmla="*/ 14 h 791"/>
                        <a:gd name="T4" fmla="*/ 166 w 1769"/>
                        <a:gd name="T5" fmla="*/ 48 h 791"/>
                        <a:gd name="T6" fmla="*/ 230 w 1769"/>
                        <a:gd name="T7" fmla="*/ 103 h 791"/>
                        <a:gd name="T8" fmla="*/ 251 w 1769"/>
                        <a:gd name="T9" fmla="*/ 145 h 791"/>
                        <a:gd name="T10" fmla="*/ 241 w 1769"/>
                        <a:gd name="T11" fmla="*/ 187 h 791"/>
                        <a:gd name="T12" fmla="*/ 227 w 1769"/>
                        <a:gd name="T13" fmla="*/ 151 h 791"/>
                        <a:gd name="T14" fmla="*/ 198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3" name="Group 36">
                    <a:extLst>
                      <a:ext uri="{FF2B5EF4-FFF2-40B4-BE49-F238E27FC236}">
                        <a16:creationId xmlns:a16="http://schemas.microsoft.com/office/drawing/2014/main" id="{468CFBD1-F002-48A8-9823-9191761A156D}"/>
                      </a:ext>
                    </a:extLst>
                  </p:cNvPr>
                  <p:cNvGrpSpPr>
                    <a:grpSpLocks/>
                  </p:cNvGrpSpPr>
                  <p:nvPr/>
                </p:nvGrpSpPr>
                <p:grpSpPr bwMode="auto">
                  <a:xfrm>
                    <a:off x="69" y="2170"/>
                    <a:ext cx="2461" cy="1332"/>
                    <a:chOff x="-5" y="2198"/>
                    <a:chExt cx="2461" cy="1332"/>
                  </a:xfrm>
                </p:grpSpPr>
                <p:sp>
                  <p:nvSpPr>
                    <p:cNvPr id="115" name="Freeform 37">
                      <a:extLst>
                        <a:ext uri="{FF2B5EF4-FFF2-40B4-BE49-F238E27FC236}">
                          <a16:creationId xmlns:a16="http://schemas.microsoft.com/office/drawing/2014/main" id="{C736C488-68D0-4697-84F7-7BB27671E61D}"/>
                        </a:ext>
                      </a:extLst>
                    </p:cNvPr>
                    <p:cNvSpPr>
                      <a:spLocks/>
                    </p:cNvSpPr>
                    <p:nvPr/>
                  </p:nvSpPr>
                  <p:spPr bwMode="hidden">
                    <a:xfrm rot="19495919" flipH="1">
                      <a:off x="644" y="2199"/>
                      <a:ext cx="1812" cy="346"/>
                    </a:xfrm>
                    <a:custGeom>
                      <a:avLst/>
                      <a:gdLst>
                        <a:gd name="T0" fmla="*/ 0 w 2736"/>
                        <a:gd name="T1" fmla="*/ 164 h 504"/>
                        <a:gd name="T2" fmla="*/ 251 w 2736"/>
                        <a:gd name="T3" fmla="*/ 55 h 504"/>
                        <a:gd name="T4" fmla="*/ 516 w 2736"/>
                        <a:gd name="T5" fmla="*/ 8 h 504"/>
                        <a:gd name="T6" fmla="*/ 795 w 2736"/>
                        <a:gd name="T7" fmla="*/ 8 h 504"/>
                        <a:gd name="T8" fmla="*/ 790 w 2736"/>
                        <a:gd name="T9" fmla="*/ 34 h 504"/>
                        <a:gd name="T10" fmla="*/ 513 w 2736"/>
                        <a:gd name="T11" fmla="*/ 34 h 504"/>
                        <a:gd name="T12" fmla="*/ 190 w 2736"/>
                        <a:gd name="T13" fmla="*/ 95 h 504"/>
                        <a:gd name="T14" fmla="*/ 0 w 2736"/>
                        <a:gd name="T15" fmla="*/ 1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6" name="Freeform 38">
                      <a:extLst>
                        <a:ext uri="{FF2B5EF4-FFF2-40B4-BE49-F238E27FC236}">
                          <a16:creationId xmlns:a16="http://schemas.microsoft.com/office/drawing/2014/main" id="{374F0609-F69B-4756-A998-DCCD2EDDB49A}"/>
                        </a:ext>
                      </a:extLst>
                    </p:cNvPr>
                    <p:cNvSpPr>
                      <a:spLocks/>
                    </p:cNvSpPr>
                    <p:nvPr/>
                  </p:nvSpPr>
                  <p:spPr bwMode="hidden">
                    <a:xfrm rot="19495919" flipH="1">
                      <a:off x="-5" y="2985"/>
                      <a:ext cx="973" cy="546"/>
                    </a:xfrm>
                    <a:custGeom>
                      <a:avLst/>
                      <a:gdLst>
                        <a:gd name="T0" fmla="*/ 1 w 1769"/>
                        <a:gd name="T1" fmla="*/ 3 h 791"/>
                        <a:gd name="T2" fmla="*/ 81 w 1769"/>
                        <a:gd name="T3" fmla="*/ 19 h 791"/>
                        <a:gd name="T4" fmla="*/ 193 w 1769"/>
                        <a:gd name="T5" fmla="*/ 66 h 791"/>
                        <a:gd name="T6" fmla="*/ 268 w 1769"/>
                        <a:gd name="T7" fmla="*/ 142 h 791"/>
                        <a:gd name="T8" fmla="*/ 292 w 1769"/>
                        <a:gd name="T9" fmla="*/ 200 h 791"/>
                        <a:gd name="T10" fmla="*/ 281 w 1769"/>
                        <a:gd name="T11" fmla="*/ 259 h 791"/>
                        <a:gd name="T12" fmla="*/ 265 w 1769"/>
                        <a:gd name="T13" fmla="*/ 208 h 791"/>
                        <a:gd name="T14" fmla="*/ 231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4" name="Group 39">
                    <a:extLst>
                      <a:ext uri="{FF2B5EF4-FFF2-40B4-BE49-F238E27FC236}">
                        <a16:creationId xmlns:a16="http://schemas.microsoft.com/office/drawing/2014/main" id="{E30CEE1A-4D2D-4730-9D40-D23D7556C41D}"/>
                      </a:ext>
                    </a:extLst>
                  </p:cNvPr>
                  <p:cNvGrpSpPr>
                    <a:grpSpLocks/>
                  </p:cNvGrpSpPr>
                  <p:nvPr/>
                </p:nvGrpSpPr>
                <p:grpSpPr bwMode="auto">
                  <a:xfrm>
                    <a:off x="22" y="1978"/>
                    <a:ext cx="2477" cy="1063"/>
                    <a:chOff x="-52" y="2006"/>
                    <a:chExt cx="2477" cy="1063"/>
                  </a:xfrm>
                </p:grpSpPr>
                <p:sp>
                  <p:nvSpPr>
                    <p:cNvPr id="113" name="Freeform 40">
                      <a:extLst>
                        <a:ext uri="{FF2B5EF4-FFF2-40B4-BE49-F238E27FC236}">
                          <a16:creationId xmlns:a16="http://schemas.microsoft.com/office/drawing/2014/main" id="{A8F67E2C-733D-4D45-9E65-714650052073}"/>
                        </a:ext>
                      </a:extLst>
                    </p:cNvPr>
                    <p:cNvSpPr>
                      <a:spLocks/>
                    </p:cNvSpPr>
                    <p:nvPr/>
                  </p:nvSpPr>
                  <p:spPr bwMode="hidden">
                    <a:xfrm rot="20017085" flipH="1">
                      <a:off x="689" y="2006"/>
                      <a:ext cx="1736" cy="305"/>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 name="Freeform 41">
                      <a:extLst>
                        <a:ext uri="{FF2B5EF4-FFF2-40B4-BE49-F238E27FC236}">
                          <a16:creationId xmlns:a16="http://schemas.microsoft.com/office/drawing/2014/main" id="{6E2D6A8B-08B5-4044-B73A-1CEFD2266D16}"/>
                        </a:ext>
                      </a:extLst>
                    </p:cNvPr>
                    <p:cNvSpPr>
                      <a:spLocks/>
                    </p:cNvSpPr>
                    <p:nvPr/>
                  </p:nvSpPr>
                  <p:spPr bwMode="hidden">
                    <a:xfrm rot="20017085" flipH="1">
                      <a:off x="-52" y="2594"/>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5" name="Group 42">
                    <a:extLst>
                      <a:ext uri="{FF2B5EF4-FFF2-40B4-BE49-F238E27FC236}">
                        <a16:creationId xmlns:a16="http://schemas.microsoft.com/office/drawing/2014/main" id="{12095181-2322-43AB-AA30-AEEB2298682B}"/>
                      </a:ext>
                    </a:extLst>
                  </p:cNvPr>
                  <p:cNvGrpSpPr>
                    <a:grpSpLocks/>
                  </p:cNvGrpSpPr>
                  <p:nvPr/>
                </p:nvGrpSpPr>
                <p:grpSpPr bwMode="auto">
                  <a:xfrm>
                    <a:off x="0" y="1785"/>
                    <a:ext cx="2472" cy="925"/>
                    <a:chOff x="-74" y="1813"/>
                    <a:chExt cx="2472" cy="925"/>
                  </a:xfrm>
                </p:grpSpPr>
                <p:sp>
                  <p:nvSpPr>
                    <p:cNvPr id="111" name="Freeform 43">
                      <a:extLst>
                        <a:ext uri="{FF2B5EF4-FFF2-40B4-BE49-F238E27FC236}">
                          <a16:creationId xmlns:a16="http://schemas.microsoft.com/office/drawing/2014/main" id="{169B0725-025B-4657-AA2B-4565B57BC218}"/>
                        </a:ext>
                      </a:extLst>
                    </p:cNvPr>
                    <p:cNvSpPr>
                      <a:spLocks/>
                    </p:cNvSpPr>
                    <p:nvPr/>
                  </p:nvSpPr>
                  <p:spPr bwMode="hidden">
                    <a:xfrm rot="20519637" flipH="1">
                      <a:off x="721" y="1813"/>
                      <a:ext cx="1677" cy="336"/>
                    </a:xfrm>
                    <a:custGeom>
                      <a:avLst/>
                      <a:gdLst>
                        <a:gd name="T0" fmla="*/ 0 w 2736"/>
                        <a:gd name="T1" fmla="*/ 149 h 504"/>
                        <a:gd name="T2" fmla="*/ 199 w 2736"/>
                        <a:gd name="T3" fmla="*/ 50 h 504"/>
                        <a:gd name="T4" fmla="*/ 409 w 2736"/>
                        <a:gd name="T5" fmla="*/ 7 h 504"/>
                        <a:gd name="T6" fmla="*/ 630 w 2736"/>
                        <a:gd name="T7" fmla="*/ 7 h 504"/>
                        <a:gd name="T8" fmla="*/ 626 w 2736"/>
                        <a:gd name="T9" fmla="*/ 31 h 504"/>
                        <a:gd name="T10" fmla="*/ 406 w 2736"/>
                        <a:gd name="T11" fmla="*/ 31 h 504"/>
                        <a:gd name="T12" fmla="*/ 151 w 2736"/>
                        <a:gd name="T13" fmla="*/ 87 h 504"/>
                        <a:gd name="T14" fmla="*/ 0 w 2736"/>
                        <a:gd name="T15" fmla="*/ 14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 name="Freeform 44">
                      <a:extLst>
                        <a:ext uri="{FF2B5EF4-FFF2-40B4-BE49-F238E27FC236}">
                          <a16:creationId xmlns:a16="http://schemas.microsoft.com/office/drawing/2014/main" id="{015EADE5-63F5-40B3-8554-1981C812E4C5}"/>
                        </a:ext>
                      </a:extLst>
                    </p:cNvPr>
                    <p:cNvSpPr>
                      <a:spLocks/>
                    </p:cNvSpPr>
                    <p:nvPr/>
                  </p:nvSpPr>
                  <p:spPr bwMode="hidden">
                    <a:xfrm rot="20519637" flipH="1">
                      <a:off x="-74" y="2213"/>
                      <a:ext cx="901" cy="525"/>
                    </a:xfrm>
                    <a:custGeom>
                      <a:avLst/>
                      <a:gdLst>
                        <a:gd name="T0" fmla="*/ 1 w 1769"/>
                        <a:gd name="T1" fmla="*/ 2 h 791"/>
                        <a:gd name="T2" fmla="*/ 64 w 1769"/>
                        <a:gd name="T3" fmla="*/ 17 h 791"/>
                        <a:gd name="T4" fmla="*/ 153 w 1769"/>
                        <a:gd name="T5" fmla="*/ 58 h 791"/>
                        <a:gd name="T6" fmla="*/ 213 w 1769"/>
                        <a:gd name="T7" fmla="*/ 126 h 791"/>
                        <a:gd name="T8" fmla="*/ 232 w 1769"/>
                        <a:gd name="T9" fmla="*/ 179 h 791"/>
                        <a:gd name="T10" fmla="*/ 223 w 1769"/>
                        <a:gd name="T11" fmla="*/ 230 h 791"/>
                        <a:gd name="T12" fmla="*/ 210 w 1769"/>
                        <a:gd name="T13" fmla="*/ 185 h 791"/>
                        <a:gd name="T14" fmla="*/ 183 w 1769"/>
                        <a:gd name="T15" fmla="*/ 133 h 791"/>
                        <a:gd name="T16" fmla="*/ 147 w 1769"/>
                        <a:gd name="T17" fmla="*/ 87 h 791"/>
                        <a:gd name="T18" fmla="*/ 77 w 1769"/>
                        <a:gd name="T19" fmla="*/ 44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6" name="Group 183">
                    <a:extLst>
                      <a:ext uri="{FF2B5EF4-FFF2-40B4-BE49-F238E27FC236}">
                        <a16:creationId xmlns:a16="http://schemas.microsoft.com/office/drawing/2014/main" id="{0FE0C39D-85D5-4EE3-88EF-AB3410A655D7}"/>
                      </a:ext>
                    </a:extLst>
                  </p:cNvPr>
                  <p:cNvGrpSpPr>
                    <a:grpSpLocks/>
                  </p:cNvGrpSpPr>
                  <p:nvPr/>
                </p:nvGrpSpPr>
                <p:grpSpPr bwMode="auto">
                  <a:xfrm>
                    <a:off x="97" y="1561"/>
                    <a:ext cx="2339" cy="659"/>
                    <a:chOff x="23" y="1589"/>
                    <a:chExt cx="2339" cy="659"/>
                  </a:xfrm>
                </p:grpSpPr>
                <p:sp>
                  <p:nvSpPr>
                    <p:cNvPr id="109" name="Freeform 46">
                      <a:extLst>
                        <a:ext uri="{FF2B5EF4-FFF2-40B4-BE49-F238E27FC236}">
                          <a16:creationId xmlns:a16="http://schemas.microsoft.com/office/drawing/2014/main" id="{1A18694A-9284-411E-9BDE-D954DB8D4000}"/>
                        </a:ext>
                      </a:extLst>
                    </p:cNvPr>
                    <p:cNvSpPr>
                      <a:spLocks/>
                    </p:cNvSpPr>
                    <p:nvPr/>
                  </p:nvSpPr>
                  <p:spPr bwMode="hidden">
                    <a:xfrm rot="21136207" flipH="1">
                      <a:off x="818" y="1589"/>
                      <a:ext cx="1544" cy="314"/>
                    </a:xfrm>
                    <a:custGeom>
                      <a:avLst/>
                      <a:gdLst>
                        <a:gd name="T0" fmla="*/ 0 w 2736"/>
                        <a:gd name="T1" fmla="*/ 121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70 h 504"/>
                        <a:gd name="T14" fmla="*/ 0 w 2736"/>
                        <a:gd name="T15" fmla="*/ 12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 name="Freeform 47">
                      <a:extLst>
                        <a:ext uri="{FF2B5EF4-FFF2-40B4-BE49-F238E27FC236}">
                          <a16:creationId xmlns:a16="http://schemas.microsoft.com/office/drawing/2014/main" id="{60344E00-C117-4375-B42E-5DB8BFFD99F6}"/>
                        </a:ext>
                      </a:extLst>
                    </p:cNvPr>
                    <p:cNvSpPr>
                      <a:spLocks/>
                    </p:cNvSpPr>
                    <p:nvPr/>
                  </p:nvSpPr>
                  <p:spPr bwMode="hidden">
                    <a:xfrm rot="21136207" flipH="1">
                      <a:off x="23" y="1759"/>
                      <a:ext cx="830" cy="489"/>
                    </a:xfrm>
                    <a:custGeom>
                      <a:avLst/>
                      <a:gdLst>
                        <a:gd name="T0" fmla="*/ 0 w 1769"/>
                        <a:gd name="T1" fmla="*/ 2 h 791"/>
                        <a:gd name="T2" fmla="*/ 50 w 1769"/>
                        <a:gd name="T3" fmla="*/ 14 h 791"/>
                        <a:gd name="T4" fmla="*/ 120 w 1769"/>
                        <a:gd name="T5" fmla="*/ 47 h 791"/>
                        <a:gd name="T6" fmla="*/ 167 w 1769"/>
                        <a:gd name="T7" fmla="*/ 102 h 791"/>
                        <a:gd name="T8" fmla="*/ 182 w 1769"/>
                        <a:gd name="T9" fmla="*/ 143 h 791"/>
                        <a:gd name="T10" fmla="*/ 175 w 1769"/>
                        <a:gd name="T11" fmla="*/ 185 h 791"/>
                        <a:gd name="T12" fmla="*/ 164 w 1769"/>
                        <a:gd name="T13" fmla="*/ 149 h 791"/>
                        <a:gd name="T14" fmla="*/ 144 w 1769"/>
                        <a:gd name="T15" fmla="*/ 107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7" name="Group 48">
                    <a:extLst>
                      <a:ext uri="{FF2B5EF4-FFF2-40B4-BE49-F238E27FC236}">
                        <a16:creationId xmlns:a16="http://schemas.microsoft.com/office/drawing/2014/main" id="{A396EA70-77EB-4FC2-AF89-EF0D86140B14}"/>
                      </a:ext>
                    </a:extLst>
                  </p:cNvPr>
                  <p:cNvGrpSpPr>
                    <a:grpSpLocks/>
                  </p:cNvGrpSpPr>
                  <p:nvPr/>
                </p:nvGrpSpPr>
                <p:grpSpPr bwMode="auto">
                  <a:xfrm>
                    <a:off x="263" y="1416"/>
                    <a:ext cx="2150" cy="345"/>
                    <a:chOff x="189" y="1444"/>
                    <a:chExt cx="2150" cy="345"/>
                  </a:xfrm>
                </p:grpSpPr>
                <p:sp>
                  <p:nvSpPr>
                    <p:cNvPr id="107" name="Freeform 49">
                      <a:extLst>
                        <a:ext uri="{FF2B5EF4-FFF2-40B4-BE49-F238E27FC236}">
                          <a16:creationId xmlns:a16="http://schemas.microsoft.com/office/drawing/2014/main" id="{8B584729-5158-4B3C-8C03-D9D28EC4F022}"/>
                        </a:ext>
                      </a:extLst>
                    </p:cNvPr>
                    <p:cNvSpPr>
                      <a:spLocks/>
                    </p:cNvSpPr>
                    <p:nvPr/>
                  </p:nvSpPr>
                  <p:spPr bwMode="hidden">
                    <a:xfrm rot="84182" flipH="1">
                      <a:off x="935" y="1464"/>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8" name="Freeform 50">
                      <a:extLst>
                        <a:ext uri="{FF2B5EF4-FFF2-40B4-BE49-F238E27FC236}">
                          <a16:creationId xmlns:a16="http://schemas.microsoft.com/office/drawing/2014/main" id="{CB4892D8-88F4-4852-A9DE-B9D48A3F8113}"/>
                        </a:ext>
                      </a:extLst>
                    </p:cNvPr>
                    <p:cNvSpPr>
                      <a:spLocks/>
                    </p:cNvSpPr>
                    <p:nvPr/>
                  </p:nvSpPr>
                  <p:spPr bwMode="hidden">
                    <a:xfrm rot="84182" flipH="1">
                      <a:off x="189" y="1443"/>
                      <a:ext cx="754" cy="346"/>
                    </a:xfrm>
                    <a:custGeom>
                      <a:avLst/>
                      <a:gdLst>
                        <a:gd name="T0" fmla="*/ 0 w 1769"/>
                        <a:gd name="T1" fmla="*/ 0 h 791"/>
                        <a:gd name="T2" fmla="*/ 38 w 1769"/>
                        <a:gd name="T3" fmla="*/ 4 h 791"/>
                        <a:gd name="T4" fmla="*/ 90 w 1769"/>
                        <a:gd name="T5" fmla="*/ 17 h 791"/>
                        <a:gd name="T6" fmla="*/ 125 w 1769"/>
                        <a:gd name="T7" fmla="*/ 36 h 791"/>
                        <a:gd name="T8" fmla="*/ 136 w 1769"/>
                        <a:gd name="T9" fmla="*/ 51 h 791"/>
                        <a:gd name="T10" fmla="*/ 131 w 1769"/>
                        <a:gd name="T11" fmla="*/ 65 h 791"/>
                        <a:gd name="T12" fmla="*/ 123 w 1769"/>
                        <a:gd name="T13" fmla="*/ 52 h 791"/>
                        <a:gd name="T14" fmla="*/ 107 w 1769"/>
                        <a:gd name="T15" fmla="*/ 38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8" name="Group 51">
                    <a:extLst>
                      <a:ext uri="{FF2B5EF4-FFF2-40B4-BE49-F238E27FC236}">
                        <a16:creationId xmlns:a16="http://schemas.microsoft.com/office/drawing/2014/main" id="{DE1AEB82-C717-4B07-A976-3DABE3028FAB}"/>
                      </a:ext>
                    </a:extLst>
                  </p:cNvPr>
                  <p:cNvGrpSpPr>
                    <a:grpSpLocks/>
                  </p:cNvGrpSpPr>
                  <p:nvPr/>
                </p:nvGrpSpPr>
                <p:grpSpPr bwMode="auto">
                  <a:xfrm>
                    <a:off x="579" y="1066"/>
                    <a:ext cx="1879" cy="428"/>
                    <a:chOff x="505" y="1094"/>
                    <a:chExt cx="1879" cy="428"/>
                  </a:xfrm>
                </p:grpSpPr>
                <p:sp>
                  <p:nvSpPr>
                    <p:cNvPr id="105" name="Freeform 52">
                      <a:extLst>
                        <a:ext uri="{FF2B5EF4-FFF2-40B4-BE49-F238E27FC236}">
                          <a16:creationId xmlns:a16="http://schemas.microsoft.com/office/drawing/2014/main" id="{0621F20F-D08B-470B-89B5-306082FD6113}"/>
                        </a:ext>
                      </a:extLst>
                    </p:cNvPr>
                    <p:cNvSpPr>
                      <a:spLocks/>
                    </p:cNvSpPr>
                    <p:nvPr/>
                  </p:nvSpPr>
                  <p:spPr bwMode="hidden">
                    <a:xfrm rot="802576" flipH="1">
                      <a:off x="1151" y="130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6" name="Freeform 53">
                      <a:extLst>
                        <a:ext uri="{FF2B5EF4-FFF2-40B4-BE49-F238E27FC236}">
                          <a16:creationId xmlns:a16="http://schemas.microsoft.com/office/drawing/2014/main" id="{6096D220-C600-4A43-8AB8-3E46A24C4566}"/>
                        </a:ext>
                      </a:extLst>
                    </p:cNvPr>
                    <p:cNvSpPr>
                      <a:spLocks/>
                    </p:cNvSpPr>
                    <p:nvPr/>
                  </p:nvSpPr>
                  <p:spPr bwMode="hidden">
                    <a:xfrm rot="802576" flipH="1">
                      <a:off x="505" y="1093"/>
                      <a:ext cx="662" cy="341"/>
                    </a:xfrm>
                    <a:custGeom>
                      <a:avLst/>
                      <a:gdLst>
                        <a:gd name="T0" fmla="*/ 0 w 1769"/>
                        <a:gd name="T1" fmla="*/ 0 h 791"/>
                        <a:gd name="T2" fmla="*/ 25 w 1769"/>
                        <a:gd name="T3" fmla="*/ 4 h 791"/>
                        <a:gd name="T4" fmla="*/ 61 w 1769"/>
                        <a:gd name="T5" fmla="*/ 16 h 791"/>
                        <a:gd name="T6" fmla="*/ 85 w 1769"/>
                        <a:gd name="T7" fmla="*/ 34 h 791"/>
                        <a:gd name="T8" fmla="*/ 92 w 1769"/>
                        <a:gd name="T9" fmla="*/ 49 h 791"/>
                        <a:gd name="T10" fmla="*/ 89 w 1769"/>
                        <a:gd name="T11" fmla="*/ 63 h 791"/>
                        <a:gd name="T12" fmla="*/ 83 w 1769"/>
                        <a:gd name="T13" fmla="*/ 50 h 791"/>
                        <a:gd name="T14" fmla="*/ 73 w 1769"/>
                        <a:gd name="T15" fmla="*/ 36 h 791"/>
                        <a:gd name="T16" fmla="*/ 58 w 1769"/>
                        <a:gd name="T17" fmla="*/ 24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49" name="Group 54">
                    <a:extLst>
                      <a:ext uri="{FF2B5EF4-FFF2-40B4-BE49-F238E27FC236}">
                        <a16:creationId xmlns:a16="http://schemas.microsoft.com/office/drawing/2014/main" id="{885A95E9-6ADB-4AEC-8539-891F396660FD}"/>
                      </a:ext>
                    </a:extLst>
                  </p:cNvPr>
                  <p:cNvGrpSpPr>
                    <a:grpSpLocks/>
                  </p:cNvGrpSpPr>
                  <p:nvPr/>
                </p:nvGrpSpPr>
                <p:grpSpPr bwMode="auto">
                  <a:xfrm>
                    <a:off x="690" y="873"/>
                    <a:ext cx="1849" cy="552"/>
                    <a:chOff x="616" y="901"/>
                    <a:chExt cx="1849" cy="552"/>
                  </a:xfrm>
                </p:grpSpPr>
                <p:sp>
                  <p:nvSpPr>
                    <p:cNvPr id="103" name="Freeform 55">
                      <a:extLst>
                        <a:ext uri="{FF2B5EF4-FFF2-40B4-BE49-F238E27FC236}">
                          <a16:creationId xmlns:a16="http://schemas.microsoft.com/office/drawing/2014/main" id="{8DFD4800-D267-4B39-A48F-29FF911CD389}"/>
                        </a:ext>
                      </a:extLst>
                    </p:cNvPr>
                    <p:cNvSpPr>
                      <a:spLocks/>
                    </p:cNvSpPr>
                    <p:nvPr/>
                  </p:nvSpPr>
                  <p:spPr bwMode="hidden">
                    <a:xfrm rot="1277471" flipH="1">
                      <a:off x="1232"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4" name="Freeform 56">
                      <a:extLst>
                        <a:ext uri="{FF2B5EF4-FFF2-40B4-BE49-F238E27FC236}">
                          <a16:creationId xmlns:a16="http://schemas.microsoft.com/office/drawing/2014/main" id="{27D9A097-1BF9-4E12-B9A4-CACB625BFF7B}"/>
                        </a:ext>
                      </a:extLst>
                    </p:cNvPr>
                    <p:cNvSpPr>
                      <a:spLocks/>
                    </p:cNvSpPr>
                    <p:nvPr/>
                  </p:nvSpPr>
                  <p:spPr bwMode="hidden">
                    <a:xfrm rot="1277471" flipH="1">
                      <a:off x="616" y="900"/>
                      <a:ext cx="662" cy="336"/>
                    </a:xfrm>
                    <a:custGeom>
                      <a:avLst/>
                      <a:gdLst>
                        <a:gd name="T0" fmla="*/ 0 w 1769"/>
                        <a:gd name="T1" fmla="*/ 0 h 791"/>
                        <a:gd name="T2" fmla="*/ 25 w 1769"/>
                        <a:gd name="T3" fmla="*/ 4 h 791"/>
                        <a:gd name="T4" fmla="*/ 61 w 1769"/>
                        <a:gd name="T5" fmla="*/ 15 h 791"/>
                        <a:gd name="T6" fmla="*/ 85 w 1769"/>
                        <a:gd name="T7" fmla="*/ 33 h 791"/>
                        <a:gd name="T8" fmla="*/ 92 w 1769"/>
                        <a:gd name="T9" fmla="*/ 47 h 791"/>
                        <a:gd name="T10" fmla="*/ 89 w 1769"/>
                        <a:gd name="T11" fmla="*/ 60 h 791"/>
                        <a:gd name="T12" fmla="*/ 83 w 1769"/>
                        <a:gd name="T13" fmla="*/ 48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0" name="Group 57">
                    <a:extLst>
                      <a:ext uri="{FF2B5EF4-FFF2-40B4-BE49-F238E27FC236}">
                        <a16:creationId xmlns:a16="http://schemas.microsoft.com/office/drawing/2014/main" id="{112F89E7-309B-49C5-AAD2-237C764B8A0D}"/>
                      </a:ext>
                    </a:extLst>
                  </p:cNvPr>
                  <p:cNvGrpSpPr>
                    <a:grpSpLocks/>
                  </p:cNvGrpSpPr>
                  <p:nvPr/>
                </p:nvGrpSpPr>
                <p:grpSpPr bwMode="auto">
                  <a:xfrm>
                    <a:off x="911" y="591"/>
                    <a:ext cx="1767" cy="740"/>
                    <a:chOff x="911" y="591"/>
                    <a:chExt cx="1767" cy="740"/>
                  </a:xfrm>
                </p:grpSpPr>
                <p:sp>
                  <p:nvSpPr>
                    <p:cNvPr id="101" name="Freeform 58">
                      <a:extLst>
                        <a:ext uri="{FF2B5EF4-FFF2-40B4-BE49-F238E27FC236}">
                          <a16:creationId xmlns:a16="http://schemas.microsoft.com/office/drawing/2014/main" id="{53DD65E0-8D38-4D90-9277-005506EE5018}"/>
                        </a:ext>
                      </a:extLst>
                    </p:cNvPr>
                    <p:cNvSpPr>
                      <a:spLocks/>
                    </p:cNvSpPr>
                    <p:nvPr/>
                  </p:nvSpPr>
                  <p:spPr bwMode="hidden">
                    <a:xfrm rot="2028410" flipH="1">
                      <a:off x="1445" y="111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2" name="Freeform 59">
                      <a:extLst>
                        <a:ext uri="{FF2B5EF4-FFF2-40B4-BE49-F238E27FC236}">
                          <a16:creationId xmlns:a16="http://schemas.microsoft.com/office/drawing/2014/main" id="{5A73C9EC-6A82-4878-B7D7-445539A8BF53}"/>
                        </a:ext>
                      </a:extLst>
                    </p:cNvPr>
                    <p:cNvSpPr>
                      <a:spLocks/>
                    </p:cNvSpPr>
                    <p:nvPr/>
                  </p:nvSpPr>
                  <p:spPr bwMode="hidden">
                    <a:xfrm rot="2028410" flipH="1">
                      <a:off x="911" y="591"/>
                      <a:ext cx="662" cy="336"/>
                    </a:xfrm>
                    <a:custGeom>
                      <a:avLst/>
                      <a:gdLst>
                        <a:gd name="T0" fmla="*/ 0 w 1769"/>
                        <a:gd name="T1" fmla="*/ 0 h 791"/>
                        <a:gd name="T2" fmla="*/ 25 w 1769"/>
                        <a:gd name="T3" fmla="*/ 4 h 791"/>
                        <a:gd name="T4" fmla="*/ 61 w 1769"/>
                        <a:gd name="T5" fmla="*/ 15 h 791"/>
                        <a:gd name="T6" fmla="*/ 85 w 1769"/>
                        <a:gd name="T7" fmla="*/ 33 h 791"/>
                        <a:gd name="T8" fmla="*/ 92 w 1769"/>
                        <a:gd name="T9" fmla="*/ 47 h 791"/>
                        <a:gd name="T10" fmla="*/ 89 w 1769"/>
                        <a:gd name="T11" fmla="*/ 60 h 791"/>
                        <a:gd name="T12" fmla="*/ 83 w 1769"/>
                        <a:gd name="T13" fmla="*/ 48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1" name="Group 60">
                    <a:extLst>
                      <a:ext uri="{FF2B5EF4-FFF2-40B4-BE49-F238E27FC236}">
                        <a16:creationId xmlns:a16="http://schemas.microsoft.com/office/drawing/2014/main" id="{4EC1BA22-67A3-4E48-802A-2D6518D3A68F}"/>
                      </a:ext>
                    </a:extLst>
                  </p:cNvPr>
                  <p:cNvGrpSpPr>
                    <a:grpSpLocks/>
                  </p:cNvGrpSpPr>
                  <p:nvPr/>
                </p:nvGrpSpPr>
                <p:grpSpPr bwMode="auto">
                  <a:xfrm>
                    <a:off x="1120" y="304"/>
                    <a:ext cx="1693" cy="888"/>
                    <a:chOff x="1120" y="304"/>
                    <a:chExt cx="1693" cy="888"/>
                  </a:xfrm>
                </p:grpSpPr>
                <p:sp>
                  <p:nvSpPr>
                    <p:cNvPr id="99" name="Freeform 61">
                      <a:extLst>
                        <a:ext uri="{FF2B5EF4-FFF2-40B4-BE49-F238E27FC236}">
                          <a16:creationId xmlns:a16="http://schemas.microsoft.com/office/drawing/2014/main" id="{6A5F98BD-E0C9-4A96-A4C5-884276A7892A}"/>
                        </a:ext>
                      </a:extLst>
                    </p:cNvPr>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0" name="Freeform 62">
                      <a:extLst>
                        <a:ext uri="{FF2B5EF4-FFF2-40B4-BE49-F238E27FC236}">
                          <a16:creationId xmlns:a16="http://schemas.microsoft.com/office/drawing/2014/main" id="{9C02D5B7-9159-449E-A93C-1D7662FD1038}"/>
                        </a:ext>
                      </a:extLst>
                    </p:cNvPr>
                    <p:cNvSpPr>
                      <a:spLocks/>
                    </p:cNvSpPr>
                    <p:nvPr/>
                  </p:nvSpPr>
                  <p:spPr bwMode="hidden">
                    <a:xfrm rot="2664424" flipH="1">
                      <a:off x="1120" y="304"/>
                      <a:ext cx="672" cy="337"/>
                    </a:xfrm>
                    <a:custGeom>
                      <a:avLst/>
                      <a:gdLst>
                        <a:gd name="T0" fmla="*/ 0 w 1769"/>
                        <a:gd name="T1" fmla="*/ 0 h 791"/>
                        <a:gd name="T2" fmla="*/ 27 w 1769"/>
                        <a:gd name="T3" fmla="*/ 4 h 791"/>
                        <a:gd name="T4" fmla="*/ 63 w 1769"/>
                        <a:gd name="T5" fmla="*/ 16 h 791"/>
                        <a:gd name="T6" fmla="*/ 88 w 1769"/>
                        <a:gd name="T7" fmla="*/ 34 h 791"/>
                        <a:gd name="T8" fmla="*/ 96 w 1769"/>
                        <a:gd name="T9" fmla="*/ 47 h 791"/>
                        <a:gd name="T10" fmla="*/ 93 w 1769"/>
                        <a:gd name="T11" fmla="*/ 61 h 791"/>
                        <a:gd name="T12" fmla="*/ 87 w 1769"/>
                        <a:gd name="T13" fmla="*/ 49 h 791"/>
                        <a:gd name="T14" fmla="*/ 76 w 1769"/>
                        <a:gd name="T15" fmla="*/ 35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2" name="Group 63">
                    <a:extLst>
                      <a:ext uri="{FF2B5EF4-FFF2-40B4-BE49-F238E27FC236}">
                        <a16:creationId xmlns:a16="http://schemas.microsoft.com/office/drawing/2014/main" id="{F813A5DC-2730-4198-B185-035C83A070CF}"/>
                      </a:ext>
                    </a:extLst>
                  </p:cNvPr>
                  <p:cNvGrpSpPr>
                    <a:grpSpLocks/>
                  </p:cNvGrpSpPr>
                  <p:nvPr/>
                </p:nvGrpSpPr>
                <p:grpSpPr bwMode="auto">
                  <a:xfrm>
                    <a:off x="1708" y="71"/>
                    <a:ext cx="779" cy="1520"/>
                    <a:chOff x="1634" y="99"/>
                    <a:chExt cx="779" cy="1520"/>
                  </a:xfrm>
                </p:grpSpPr>
                <p:sp>
                  <p:nvSpPr>
                    <p:cNvPr id="97" name="Freeform 64">
                      <a:extLst>
                        <a:ext uri="{FF2B5EF4-FFF2-40B4-BE49-F238E27FC236}">
                          <a16:creationId xmlns:a16="http://schemas.microsoft.com/office/drawing/2014/main" id="{1E272A22-943C-4419-9A49-71B5E063BA27}"/>
                        </a:ext>
                      </a:extLst>
                    </p:cNvPr>
                    <p:cNvSpPr>
                      <a:spLocks/>
                    </p:cNvSpPr>
                    <p:nvPr/>
                  </p:nvSpPr>
                  <p:spPr bwMode="hidden">
                    <a:xfrm rot="3473776" flipH="1">
                      <a:off x="1753" y="960"/>
                      <a:ext cx="1104" cy="215"/>
                    </a:xfrm>
                    <a:custGeom>
                      <a:avLst/>
                      <a:gdLst>
                        <a:gd name="T0" fmla="*/ 0 w 2736"/>
                        <a:gd name="T1" fmla="*/ 39 h 504"/>
                        <a:gd name="T2" fmla="*/ 56 w 2736"/>
                        <a:gd name="T3" fmla="*/ 13 h 504"/>
                        <a:gd name="T4" fmla="*/ 116 w 2736"/>
                        <a:gd name="T5" fmla="*/ 2 h 504"/>
                        <a:gd name="T6" fmla="*/ 179 w 2736"/>
                        <a:gd name="T7" fmla="*/ 2 h 504"/>
                        <a:gd name="T8" fmla="*/ 178 w 2736"/>
                        <a:gd name="T9" fmla="*/ 8 h 504"/>
                        <a:gd name="T10" fmla="*/ 116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8" name="Freeform 65">
                      <a:extLst>
                        <a:ext uri="{FF2B5EF4-FFF2-40B4-BE49-F238E27FC236}">
                          <a16:creationId xmlns:a16="http://schemas.microsoft.com/office/drawing/2014/main" id="{34523E35-1494-40BC-8177-F92F7E2214AC}"/>
                        </a:ext>
                      </a:extLst>
                    </p:cNvPr>
                    <p:cNvSpPr>
                      <a:spLocks/>
                    </p:cNvSpPr>
                    <p:nvPr/>
                  </p:nvSpPr>
                  <p:spPr bwMode="hidden">
                    <a:xfrm rot="3473776" flipH="1">
                      <a:off x="1507" y="226"/>
                      <a:ext cx="592" cy="338"/>
                    </a:xfrm>
                    <a:custGeom>
                      <a:avLst/>
                      <a:gdLst>
                        <a:gd name="T0" fmla="*/ 0 w 1769"/>
                        <a:gd name="T1" fmla="*/ 0 h 791"/>
                        <a:gd name="T2" fmla="*/ 18 w 1769"/>
                        <a:gd name="T3" fmla="*/ 4 h 791"/>
                        <a:gd name="T4" fmla="*/ 44 w 1769"/>
                        <a:gd name="T5" fmla="*/ 15 h 791"/>
                        <a:gd name="T6" fmla="*/ 60 w 1769"/>
                        <a:gd name="T7" fmla="*/ 34 h 791"/>
                        <a:gd name="T8" fmla="*/ 66 w 1769"/>
                        <a:gd name="T9" fmla="*/ 47 h 791"/>
                        <a:gd name="T10" fmla="*/ 63 w 1769"/>
                        <a:gd name="T11" fmla="*/ 62 h 791"/>
                        <a:gd name="T12" fmla="*/ 60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3" name="Group 66">
                    <a:extLst>
                      <a:ext uri="{FF2B5EF4-FFF2-40B4-BE49-F238E27FC236}">
                        <a16:creationId xmlns:a16="http://schemas.microsoft.com/office/drawing/2014/main" id="{122898C4-5CAC-44A7-9193-1F1AA834DF9A}"/>
                      </a:ext>
                    </a:extLst>
                  </p:cNvPr>
                  <p:cNvGrpSpPr>
                    <a:grpSpLocks/>
                  </p:cNvGrpSpPr>
                  <p:nvPr/>
                </p:nvGrpSpPr>
                <p:grpSpPr bwMode="auto">
                  <a:xfrm>
                    <a:off x="2009" y="4"/>
                    <a:ext cx="633" cy="1534"/>
                    <a:chOff x="1935" y="32"/>
                    <a:chExt cx="633" cy="1534"/>
                  </a:xfrm>
                </p:grpSpPr>
                <p:sp>
                  <p:nvSpPr>
                    <p:cNvPr id="95" name="Freeform 67">
                      <a:extLst>
                        <a:ext uri="{FF2B5EF4-FFF2-40B4-BE49-F238E27FC236}">
                          <a16:creationId xmlns:a16="http://schemas.microsoft.com/office/drawing/2014/main" id="{DC2D9D91-DCFC-40D4-8851-C439D0671278}"/>
                        </a:ext>
                      </a:extLst>
                    </p:cNvPr>
                    <p:cNvSpPr>
                      <a:spLocks/>
                    </p:cNvSpPr>
                    <p:nvPr/>
                  </p:nvSpPr>
                  <p:spPr bwMode="hidden">
                    <a:xfrm rot="4126480" flipH="1">
                      <a:off x="1931" y="928"/>
                      <a:ext cx="1060" cy="215"/>
                    </a:xfrm>
                    <a:custGeom>
                      <a:avLst/>
                      <a:gdLst>
                        <a:gd name="T0" fmla="*/ 0 w 2736"/>
                        <a:gd name="T1" fmla="*/ 39 h 504"/>
                        <a:gd name="T2" fmla="*/ 50 w 2736"/>
                        <a:gd name="T3" fmla="*/ 13 h 504"/>
                        <a:gd name="T4" fmla="*/ 103 w 2736"/>
                        <a:gd name="T5" fmla="*/ 2 h 504"/>
                        <a:gd name="T6" fmla="*/ 159 w 2736"/>
                        <a:gd name="T7" fmla="*/ 2 h 504"/>
                        <a:gd name="T8" fmla="*/ 158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6" name="Freeform 68">
                      <a:extLst>
                        <a:ext uri="{FF2B5EF4-FFF2-40B4-BE49-F238E27FC236}">
                          <a16:creationId xmlns:a16="http://schemas.microsoft.com/office/drawing/2014/main" id="{BEE6B61C-29A9-4E74-91B2-A4D0DF16670B}"/>
                        </a:ext>
                      </a:extLst>
                    </p:cNvPr>
                    <p:cNvSpPr>
                      <a:spLocks/>
                    </p:cNvSpPr>
                    <p:nvPr/>
                  </p:nvSpPr>
                  <p:spPr bwMode="hidden">
                    <a:xfrm rot="4126480" flipH="1">
                      <a:off x="1819" y="148"/>
                      <a:ext cx="570" cy="337"/>
                    </a:xfrm>
                    <a:custGeom>
                      <a:avLst/>
                      <a:gdLst>
                        <a:gd name="T0" fmla="*/ 0 w 1769"/>
                        <a:gd name="T1" fmla="*/ 0 h 791"/>
                        <a:gd name="T2" fmla="*/ 16 w 1769"/>
                        <a:gd name="T3" fmla="*/ 4 h 791"/>
                        <a:gd name="T4" fmla="*/ 39 w 1769"/>
                        <a:gd name="T5" fmla="*/ 15 h 791"/>
                        <a:gd name="T6" fmla="*/ 54 w 1769"/>
                        <a:gd name="T7" fmla="*/ 33 h 791"/>
                        <a:gd name="T8" fmla="*/ 59 w 1769"/>
                        <a:gd name="T9" fmla="*/ 47 h 791"/>
                        <a:gd name="T10" fmla="*/ 56 w 1769"/>
                        <a:gd name="T11" fmla="*/ 61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4" name="Group 69">
                    <a:extLst>
                      <a:ext uri="{FF2B5EF4-FFF2-40B4-BE49-F238E27FC236}">
                        <a16:creationId xmlns:a16="http://schemas.microsoft.com/office/drawing/2014/main" id="{D426AF83-2B4C-4098-B95C-7216AA8104AA}"/>
                      </a:ext>
                    </a:extLst>
                  </p:cNvPr>
                  <p:cNvGrpSpPr>
                    <a:grpSpLocks/>
                  </p:cNvGrpSpPr>
                  <p:nvPr/>
                </p:nvGrpSpPr>
                <p:grpSpPr bwMode="auto">
                  <a:xfrm>
                    <a:off x="2896" y="645"/>
                    <a:ext cx="1846" cy="565"/>
                    <a:chOff x="2822" y="673"/>
                    <a:chExt cx="1846" cy="565"/>
                  </a:xfrm>
                </p:grpSpPr>
                <p:sp>
                  <p:nvSpPr>
                    <p:cNvPr id="93" name="Freeform 70">
                      <a:extLst>
                        <a:ext uri="{FF2B5EF4-FFF2-40B4-BE49-F238E27FC236}">
                          <a16:creationId xmlns:a16="http://schemas.microsoft.com/office/drawing/2014/main" id="{5C29D235-F587-4B7D-93A6-59D9B9D87A8A}"/>
                        </a:ext>
                      </a:extLst>
                    </p:cNvPr>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4" name="Freeform 71">
                      <a:extLst>
                        <a:ext uri="{FF2B5EF4-FFF2-40B4-BE49-F238E27FC236}">
                          <a16:creationId xmlns:a16="http://schemas.microsoft.com/office/drawing/2014/main" id="{A81E4EAD-D46B-4687-AD44-971BCEBFAF89}"/>
                        </a:ext>
                      </a:extLst>
                    </p:cNvPr>
                    <p:cNvSpPr>
                      <a:spLocks/>
                    </p:cNvSpPr>
                    <p:nvPr/>
                  </p:nvSpPr>
                  <p:spPr bwMode="hidden">
                    <a:xfrm rot="-1325434">
                      <a:off x="4005" y="673"/>
                      <a:ext cx="663" cy="340"/>
                    </a:xfrm>
                    <a:custGeom>
                      <a:avLst/>
                      <a:gdLst>
                        <a:gd name="T0" fmla="*/ 0 w 1769"/>
                        <a:gd name="T1" fmla="*/ 0 h 791"/>
                        <a:gd name="T2" fmla="*/ 25 w 1769"/>
                        <a:gd name="T3" fmla="*/ 4 h 791"/>
                        <a:gd name="T4" fmla="*/ 61 w 1769"/>
                        <a:gd name="T5" fmla="*/ 16 h 791"/>
                        <a:gd name="T6" fmla="*/ 85 w 1769"/>
                        <a:gd name="T7" fmla="*/ 34 h 791"/>
                        <a:gd name="T8" fmla="*/ 93 w 1769"/>
                        <a:gd name="T9" fmla="*/ 49 h 791"/>
                        <a:gd name="T10" fmla="*/ 89 w 1769"/>
                        <a:gd name="T11" fmla="*/ 62 h 791"/>
                        <a:gd name="T12" fmla="*/ 84 w 1769"/>
                        <a:gd name="T13" fmla="*/ 50 h 791"/>
                        <a:gd name="T14" fmla="*/ 73 w 1769"/>
                        <a:gd name="T15" fmla="*/ 36 h 791"/>
                        <a:gd name="T16" fmla="*/ 58 w 1769"/>
                        <a:gd name="T17" fmla="*/ 24 h 791"/>
                        <a:gd name="T18" fmla="*/ 31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5" name="Group 72">
                    <a:extLst>
                      <a:ext uri="{FF2B5EF4-FFF2-40B4-BE49-F238E27FC236}">
                        <a16:creationId xmlns:a16="http://schemas.microsoft.com/office/drawing/2014/main" id="{A41532F1-553A-41F5-BDA7-5B7DC0DB8E1E}"/>
                      </a:ext>
                    </a:extLst>
                  </p:cNvPr>
                  <p:cNvGrpSpPr>
                    <a:grpSpLocks/>
                  </p:cNvGrpSpPr>
                  <p:nvPr/>
                </p:nvGrpSpPr>
                <p:grpSpPr bwMode="auto">
                  <a:xfrm>
                    <a:off x="2757" y="416"/>
                    <a:ext cx="1783" cy="717"/>
                    <a:chOff x="2683" y="444"/>
                    <a:chExt cx="1783" cy="717"/>
                  </a:xfrm>
                </p:grpSpPr>
                <p:sp>
                  <p:nvSpPr>
                    <p:cNvPr id="91" name="Freeform 73">
                      <a:extLst>
                        <a:ext uri="{FF2B5EF4-FFF2-40B4-BE49-F238E27FC236}">
                          <a16:creationId xmlns:a16="http://schemas.microsoft.com/office/drawing/2014/main" id="{422B4AD2-AAF0-48B2-8323-0172E7C0B66A}"/>
                        </a:ext>
                      </a:extLst>
                    </p:cNvPr>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2" name="Freeform 74">
                      <a:extLst>
                        <a:ext uri="{FF2B5EF4-FFF2-40B4-BE49-F238E27FC236}">
                          <a16:creationId xmlns:a16="http://schemas.microsoft.com/office/drawing/2014/main" id="{5D9FD2D2-03F8-4A10-A2C2-46D6F7CD2B22}"/>
                        </a:ext>
                      </a:extLst>
                    </p:cNvPr>
                    <p:cNvSpPr>
                      <a:spLocks/>
                    </p:cNvSpPr>
                    <p:nvPr/>
                  </p:nvSpPr>
                  <p:spPr bwMode="hidden">
                    <a:xfrm rot="-1921064">
                      <a:off x="3803" y="444"/>
                      <a:ext cx="663" cy="338"/>
                    </a:xfrm>
                    <a:custGeom>
                      <a:avLst/>
                      <a:gdLst>
                        <a:gd name="T0" fmla="*/ 0 w 1769"/>
                        <a:gd name="T1" fmla="*/ 0 h 791"/>
                        <a:gd name="T2" fmla="*/ 25 w 1769"/>
                        <a:gd name="T3" fmla="*/ 4 h 791"/>
                        <a:gd name="T4" fmla="*/ 61 w 1769"/>
                        <a:gd name="T5" fmla="*/ 16 h 791"/>
                        <a:gd name="T6" fmla="*/ 85 w 1769"/>
                        <a:gd name="T7" fmla="*/ 34 h 791"/>
                        <a:gd name="T8" fmla="*/ 93 w 1769"/>
                        <a:gd name="T9" fmla="*/ 48 h 791"/>
                        <a:gd name="T10" fmla="*/ 89 w 1769"/>
                        <a:gd name="T11" fmla="*/ 62 h 791"/>
                        <a:gd name="T12" fmla="*/ 84 w 1769"/>
                        <a:gd name="T13" fmla="*/ 50 h 791"/>
                        <a:gd name="T14" fmla="*/ 73 w 1769"/>
                        <a:gd name="T15" fmla="*/ 35 h 791"/>
                        <a:gd name="T16" fmla="*/ 58 w 1769"/>
                        <a:gd name="T17" fmla="*/ 23 h 791"/>
                        <a:gd name="T18" fmla="*/ 31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56" name="Freeform 75">
                    <a:extLst>
                      <a:ext uri="{FF2B5EF4-FFF2-40B4-BE49-F238E27FC236}">
                        <a16:creationId xmlns:a16="http://schemas.microsoft.com/office/drawing/2014/main" id="{D4FC5318-D5A0-42D7-9841-251382EAC671}"/>
                      </a:ext>
                    </a:extLst>
                  </p:cNvPr>
                  <p:cNvSpPr>
                    <a:spLocks/>
                  </p:cNvSpPr>
                  <p:nvPr/>
                </p:nvSpPr>
                <p:spPr bwMode="hidden">
                  <a:xfrm rot="4578755" flipH="1">
                    <a:off x="2176" y="948"/>
                    <a:ext cx="1025" cy="144"/>
                  </a:xfrm>
                  <a:custGeom>
                    <a:avLst/>
                    <a:gdLst>
                      <a:gd name="T0" fmla="*/ 0 w 2736"/>
                      <a:gd name="T1" fmla="*/ 12 h 504"/>
                      <a:gd name="T2" fmla="*/ 46 w 2736"/>
                      <a:gd name="T3" fmla="*/ 4 h 504"/>
                      <a:gd name="T4" fmla="*/ 94 w 2736"/>
                      <a:gd name="T5" fmla="*/ 1 h 504"/>
                      <a:gd name="T6" fmla="*/ 144 w 2736"/>
                      <a:gd name="T7" fmla="*/ 1 h 504"/>
                      <a:gd name="T8" fmla="*/ 144 w 2736"/>
                      <a:gd name="T9" fmla="*/ 2 h 504"/>
                      <a:gd name="T10" fmla="*/ 93 w 2736"/>
                      <a:gd name="T11" fmla="*/ 2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57" name="Freeform 76">
                    <a:extLst>
                      <a:ext uri="{FF2B5EF4-FFF2-40B4-BE49-F238E27FC236}">
                        <a16:creationId xmlns:a16="http://schemas.microsoft.com/office/drawing/2014/main" id="{413BC2E8-492C-46B6-9D46-1EE21CB496E5}"/>
                      </a:ext>
                    </a:extLst>
                  </p:cNvPr>
                  <p:cNvSpPr>
                    <a:spLocks/>
                  </p:cNvSpPr>
                  <p:nvPr/>
                </p:nvSpPr>
                <p:spPr bwMode="hidden">
                  <a:xfrm rot="4578755" flipH="1">
                    <a:off x="2200" y="196"/>
                    <a:ext cx="551"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3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58" name="Group 77">
                    <a:extLst>
                      <a:ext uri="{FF2B5EF4-FFF2-40B4-BE49-F238E27FC236}">
                        <a16:creationId xmlns:a16="http://schemas.microsoft.com/office/drawing/2014/main" id="{AE2AE270-16D6-4BB6-A233-229982539EA8}"/>
                      </a:ext>
                    </a:extLst>
                  </p:cNvPr>
                  <p:cNvGrpSpPr>
                    <a:grpSpLocks/>
                  </p:cNvGrpSpPr>
                  <p:nvPr/>
                </p:nvGrpSpPr>
                <p:grpSpPr bwMode="auto">
                  <a:xfrm>
                    <a:off x="2877" y="15"/>
                    <a:ext cx="635" cy="1515"/>
                    <a:chOff x="2803" y="43"/>
                    <a:chExt cx="635" cy="1515"/>
                  </a:xfrm>
                </p:grpSpPr>
                <p:sp>
                  <p:nvSpPr>
                    <p:cNvPr id="89" name="Freeform 78">
                      <a:extLst>
                        <a:ext uri="{FF2B5EF4-FFF2-40B4-BE49-F238E27FC236}">
                          <a16:creationId xmlns:a16="http://schemas.microsoft.com/office/drawing/2014/main" id="{694DF74C-5ABA-4D65-8B14-929D51D629E5}"/>
                        </a:ext>
                      </a:extLst>
                    </p:cNvPr>
                    <p:cNvSpPr>
                      <a:spLocks/>
                    </p:cNvSpPr>
                    <p:nvPr/>
                  </p:nvSpPr>
                  <p:spPr bwMode="hidden">
                    <a:xfrm rot="-3857755">
                      <a:off x="2365" y="936"/>
                      <a:ext cx="1059" cy="184"/>
                    </a:xfrm>
                    <a:custGeom>
                      <a:avLst/>
                      <a:gdLst>
                        <a:gd name="T0" fmla="*/ 0 w 2736"/>
                        <a:gd name="T1" fmla="*/ 24 h 504"/>
                        <a:gd name="T2" fmla="*/ 50 w 2736"/>
                        <a:gd name="T3" fmla="*/ 8 h 504"/>
                        <a:gd name="T4" fmla="*/ 103 w 2736"/>
                        <a:gd name="T5" fmla="*/ 1 h 504"/>
                        <a:gd name="T6" fmla="*/ 159 w 2736"/>
                        <a:gd name="T7" fmla="*/ 1 h 504"/>
                        <a:gd name="T8" fmla="*/ 158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0" name="Freeform 79">
                      <a:extLst>
                        <a:ext uri="{FF2B5EF4-FFF2-40B4-BE49-F238E27FC236}">
                          <a16:creationId xmlns:a16="http://schemas.microsoft.com/office/drawing/2014/main" id="{84011F4F-9DEE-4A67-9F32-F3E17412452D}"/>
                        </a:ext>
                      </a:extLst>
                    </p:cNvPr>
                    <p:cNvSpPr>
                      <a:spLocks/>
                    </p:cNvSpPr>
                    <p:nvPr/>
                  </p:nvSpPr>
                  <p:spPr bwMode="hidden">
                    <a:xfrm rot="-3857755">
                      <a:off x="3009" y="184"/>
                      <a:ext cx="570" cy="288"/>
                    </a:xfrm>
                    <a:custGeom>
                      <a:avLst/>
                      <a:gdLst>
                        <a:gd name="T0" fmla="*/ 0 w 1769"/>
                        <a:gd name="T1" fmla="*/ 0 h 791"/>
                        <a:gd name="T2" fmla="*/ 16 w 1769"/>
                        <a:gd name="T3" fmla="*/ 3 h 791"/>
                        <a:gd name="T4" fmla="*/ 39 w 1769"/>
                        <a:gd name="T5" fmla="*/ 10 h 791"/>
                        <a:gd name="T6" fmla="*/ 54 w 1769"/>
                        <a:gd name="T7" fmla="*/ 21 h 791"/>
                        <a:gd name="T8" fmla="*/ 59 w 1769"/>
                        <a:gd name="T9" fmla="*/ 29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9" name="Group 80">
                    <a:extLst>
                      <a:ext uri="{FF2B5EF4-FFF2-40B4-BE49-F238E27FC236}">
                        <a16:creationId xmlns:a16="http://schemas.microsoft.com/office/drawing/2014/main" id="{A8079687-5B69-4AA9-BC4F-68D7C2B78095}"/>
                      </a:ext>
                    </a:extLst>
                  </p:cNvPr>
                  <p:cNvGrpSpPr>
                    <a:grpSpLocks/>
                  </p:cNvGrpSpPr>
                  <p:nvPr/>
                </p:nvGrpSpPr>
                <p:grpSpPr bwMode="auto">
                  <a:xfrm>
                    <a:off x="3011" y="131"/>
                    <a:ext cx="1014" cy="1465"/>
                    <a:chOff x="2937" y="159"/>
                    <a:chExt cx="1014" cy="1465"/>
                  </a:xfrm>
                </p:grpSpPr>
                <p:sp>
                  <p:nvSpPr>
                    <p:cNvPr id="87" name="Freeform 81">
                      <a:extLst>
                        <a:ext uri="{FF2B5EF4-FFF2-40B4-BE49-F238E27FC236}">
                          <a16:creationId xmlns:a16="http://schemas.microsoft.com/office/drawing/2014/main" id="{035FD5C0-B53A-43FF-A449-DD1746004628}"/>
                        </a:ext>
                      </a:extLst>
                    </p:cNvPr>
                    <p:cNvSpPr>
                      <a:spLocks/>
                    </p:cNvSpPr>
                    <p:nvPr/>
                  </p:nvSpPr>
                  <p:spPr bwMode="hidden">
                    <a:xfrm rot="-2777260">
                      <a:off x="2494" y="911"/>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8" name="Freeform 82">
                      <a:extLst>
                        <a:ext uri="{FF2B5EF4-FFF2-40B4-BE49-F238E27FC236}">
                          <a16:creationId xmlns:a16="http://schemas.microsoft.com/office/drawing/2014/main" id="{D3AB6399-9F8C-4B67-BF77-4F061B97D23B}"/>
                        </a:ext>
                      </a:extLst>
                    </p:cNvPr>
                    <p:cNvSpPr>
                      <a:spLocks/>
                    </p:cNvSpPr>
                    <p:nvPr/>
                  </p:nvSpPr>
                  <p:spPr bwMode="hidden">
                    <a:xfrm rot="-2777260">
                      <a:off x="3428" y="260"/>
                      <a:ext cx="623" cy="422"/>
                    </a:xfrm>
                    <a:custGeom>
                      <a:avLst/>
                      <a:gdLst>
                        <a:gd name="T0" fmla="*/ 0 w 1769"/>
                        <a:gd name="T1" fmla="*/ 1 h 791"/>
                        <a:gd name="T2" fmla="*/ 21 w 1769"/>
                        <a:gd name="T3" fmla="*/ 9 h 791"/>
                        <a:gd name="T4" fmla="*/ 50 w 1769"/>
                        <a:gd name="T5" fmla="*/ 30 h 791"/>
                        <a:gd name="T6" fmla="*/ 70 w 1769"/>
                        <a:gd name="T7" fmla="*/ 66 h 791"/>
                        <a:gd name="T8" fmla="*/ 76 w 1769"/>
                        <a:gd name="T9" fmla="*/ 92 h 791"/>
                        <a:gd name="T10" fmla="*/ 74 w 1769"/>
                        <a:gd name="T11" fmla="*/ 120 h 791"/>
                        <a:gd name="T12" fmla="*/ 69 w 1769"/>
                        <a:gd name="T13" fmla="*/ 96 h 791"/>
                        <a:gd name="T14" fmla="*/ 61 w 1769"/>
                        <a:gd name="T15" fmla="*/ 69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0" name="Group 83">
                    <a:extLst>
                      <a:ext uri="{FF2B5EF4-FFF2-40B4-BE49-F238E27FC236}">
                        <a16:creationId xmlns:a16="http://schemas.microsoft.com/office/drawing/2014/main" id="{27203910-E28F-4EDE-8C2E-DF186982B855}"/>
                      </a:ext>
                    </a:extLst>
                  </p:cNvPr>
                  <p:cNvGrpSpPr>
                    <a:grpSpLocks/>
                  </p:cNvGrpSpPr>
                  <p:nvPr/>
                </p:nvGrpSpPr>
                <p:grpSpPr bwMode="auto">
                  <a:xfrm>
                    <a:off x="2805" y="6"/>
                    <a:ext cx="241" cy="1446"/>
                    <a:chOff x="2731" y="34"/>
                    <a:chExt cx="241" cy="1446"/>
                  </a:xfrm>
                </p:grpSpPr>
                <p:sp>
                  <p:nvSpPr>
                    <p:cNvPr id="85" name="Freeform 222">
                      <a:extLst>
                        <a:ext uri="{FF2B5EF4-FFF2-40B4-BE49-F238E27FC236}">
                          <a16:creationId xmlns:a16="http://schemas.microsoft.com/office/drawing/2014/main" id="{3652B836-49EB-436F-88E5-5247C96E1520}"/>
                        </a:ext>
                      </a:extLst>
                    </p:cNvPr>
                    <p:cNvSpPr>
                      <a:spLocks/>
                    </p:cNvSpPr>
                    <p:nvPr/>
                  </p:nvSpPr>
                  <p:spPr bwMode="hidden">
                    <a:xfrm rot="-4903748">
                      <a:off x="2297" y="960"/>
                      <a:ext cx="953"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6" name="Freeform 223">
                      <a:extLst>
                        <a:ext uri="{FF2B5EF4-FFF2-40B4-BE49-F238E27FC236}">
                          <a16:creationId xmlns:a16="http://schemas.microsoft.com/office/drawing/2014/main" id="{2D5A874E-A2E7-4881-8956-725459A2C3A5}"/>
                        </a:ext>
                      </a:extLst>
                    </p:cNvPr>
                    <p:cNvSpPr>
                      <a:spLocks/>
                    </p:cNvSpPr>
                    <p:nvPr/>
                  </p:nvSpPr>
                  <p:spPr bwMode="hidden">
                    <a:xfrm rot="-4903748">
                      <a:off x="2649" y="222"/>
                      <a:ext cx="511" cy="135"/>
                    </a:xfrm>
                    <a:custGeom>
                      <a:avLst/>
                      <a:gdLst>
                        <a:gd name="T0" fmla="*/ 0 w 1769"/>
                        <a:gd name="T1" fmla="*/ 0 h 791"/>
                        <a:gd name="T2" fmla="*/ 12 w 1769"/>
                        <a:gd name="T3" fmla="*/ 0 h 791"/>
                        <a:gd name="T4" fmla="*/ 28 w 1769"/>
                        <a:gd name="T5" fmla="*/ 1 h 791"/>
                        <a:gd name="T6" fmla="*/ 39 w 1769"/>
                        <a:gd name="T7" fmla="*/ 2 h 791"/>
                        <a:gd name="T8" fmla="*/ 42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1" name="Group 86">
                    <a:extLst>
                      <a:ext uri="{FF2B5EF4-FFF2-40B4-BE49-F238E27FC236}">
                        <a16:creationId xmlns:a16="http://schemas.microsoft.com/office/drawing/2014/main" id="{9093BABF-55D4-492A-9809-F3DBEE391A5E}"/>
                      </a:ext>
                    </a:extLst>
                  </p:cNvPr>
                  <p:cNvGrpSpPr>
                    <a:grpSpLocks/>
                  </p:cNvGrpSpPr>
                  <p:nvPr/>
                </p:nvGrpSpPr>
                <p:grpSpPr bwMode="auto">
                  <a:xfrm>
                    <a:off x="1017" y="1740"/>
                    <a:ext cx="1083" cy="2450"/>
                    <a:chOff x="943" y="1768"/>
                    <a:chExt cx="1083" cy="2450"/>
                  </a:xfrm>
                </p:grpSpPr>
                <p:sp>
                  <p:nvSpPr>
                    <p:cNvPr id="83" name="Freeform 87">
                      <a:extLst>
                        <a:ext uri="{FF2B5EF4-FFF2-40B4-BE49-F238E27FC236}">
                          <a16:creationId xmlns:a16="http://schemas.microsoft.com/office/drawing/2014/main" id="{23EC335C-F0C9-4D61-8F10-3718BA5FC1C9}"/>
                        </a:ext>
                      </a:extLst>
                    </p:cNvPr>
                    <p:cNvSpPr>
                      <a:spLocks/>
                    </p:cNvSpPr>
                    <p:nvPr/>
                  </p:nvSpPr>
                  <p:spPr bwMode="hidden">
                    <a:xfrm rot="18335692" flipH="1">
                      <a:off x="1007" y="2475"/>
                      <a:ext cx="1727" cy="311"/>
                    </a:xfrm>
                    <a:custGeom>
                      <a:avLst/>
                      <a:gdLst>
                        <a:gd name="T0" fmla="*/ 0 w 2736"/>
                        <a:gd name="T1" fmla="*/ 118 h 504"/>
                        <a:gd name="T2" fmla="*/ 217 w 2736"/>
                        <a:gd name="T3" fmla="*/ 39 h 504"/>
                        <a:gd name="T4" fmla="*/ 446 w 2736"/>
                        <a:gd name="T5" fmla="*/ 6 h 504"/>
                        <a:gd name="T6" fmla="*/ 687 w 2736"/>
                        <a:gd name="T7" fmla="*/ 6 h 504"/>
                        <a:gd name="T8" fmla="*/ 683 w 2736"/>
                        <a:gd name="T9" fmla="*/ 24 h 504"/>
                        <a:gd name="T10" fmla="*/ 443 w 2736"/>
                        <a:gd name="T11" fmla="*/ 24 h 504"/>
                        <a:gd name="T12" fmla="*/ 165 w 2736"/>
                        <a:gd name="T13" fmla="*/ 68 h 504"/>
                        <a:gd name="T14" fmla="*/ 0 w 2736"/>
                        <a:gd name="T15" fmla="*/ 1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4" name="Freeform 88">
                      <a:extLst>
                        <a:ext uri="{FF2B5EF4-FFF2-40B4-BE49-F238E27FC236}">
                          <a16:creationId xmlns:a16="http://schemas.microsoft.com/office/drawing/2014/main" id="{C20AF2B7-1FBF-4764-91A9-B02EF320A582}"/>
                        </a:ext>
                      </a:extLst>
                    </p:cNvPr>
                    <p:cNvSpPr>
                      <a:spLocks/>
                    </p:cNvSpPr>
                    <p:nvPr/>
                  </p:nvSpPr>
                  <p:spPr bwMode="hidden">
                    <a:xfrm rot="18335692" flipH="1">
                      <a:off x="726" y="3511"/>
                      <a:ext cx="924" cy="490"/>
                    </a:xfrm>
                    <a:custGeom>
                      <a:avLst/>
                      <a:gdLst>
                        <a:gd name="T0" fmla="*/ 1 w 1769"/>
                        <a:gd name="T1" fmla="*/ 2 h 791"/>
                        <a:gd name="T2" fmla="*/ 69 w 1769"/>
                        <a:gd name="T3" fmla="*/ 14 h 791"/>
                        <a:gd name="T4" fmla="*/ 165 w 1769"/>
                        <a:gd name="T5" fmla="*/ 48 h 791"/>
                        <a:gd name="T6" fmla="*/ 229 w 1769"/>
                        <a:gd name="T7" fmla="*/ 103 h 791"/>
                        <a:gd name="T8" fmla="*/ 250 w 1769"/>
                        <a:gd name="T9" fmla="*/ 145 h 791"/>
                        <a:gd name="T10" fmla="*/ 241 w 1769"/>
                        <a:gd name="T11" fmla="*/ 187 h 791"/>
                        <a:gd name="T12" fmla="*/ 227 w 1769"/>
                        <a:gd name="T13" fmla="*/ 151 h 791"/>
                        <a:gd name="T14" fmla="*/ 198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2" name="Group 89">
                    <a:extLst>
                      <a:ext uri="{FF2B5EF4-FFF2-40B4-BE49-F238E27FC236}">
                        <a16:creationId xmlns:a16="http://schemas.microsoft.com/office/drawing/2014/main" id="{F3278C80-7581-4B34-94B6-B7A449942376}"/>
                      </a:ext>
                    </a:extLst>
                  </p:cNvPr>
                  <p:cNvGrpSpPr>
                    <a:grpSpLocks/>
                  </p:cNvGrpSpPr>
                  <p:nvPr/>
                </p:nvGrpSpPr>
                <p:grpSpPr bwMode="auto">
                  <a:xfrm>
                    <a:off x="1529" y="1907"/>
                    <a:ext cx="765" cy="2374"/>
                    <a:chOff x="1455" y="1935"/>
                    <a:chExt cx="765" cy="2374"/>
                  </a:xfrm>
                </p:grpSpPr>
                <p:sp>
                  <p:nvSpPr>
                    <p:cNvPr id="81" name="Freeform 90">
                      <a:extLst>
                        <a:ext uri="{FF2B5EF4-FFF2-40B4-BE49-F238E27FC236}">
                          <a16:creationId xmlns:a16="http://schemas.microsoft.com/office/drawing/2014/main" id="{9D3CC09E-8148-467A-AB1B-B865136B5F2A}"/>
                        </a:ext>
                      </a:extLst>
                    </p:cNvPr>
                    <p:cNvSpPr>
                      <a:spLocks/>
                    </p:cNvSpPr>
                    <p:nvPr/>
                  </p:nvSpPr>
                  <p:spPr bwMode="hidden">
                    <a:xfrm rot="17542885" flipH="1">
                      <a:off x="1267" y="2577"/>
                      <a:ext cx="1595" cy="310"/>
                    </a:xfrm>
                    <a:custGeom>
                      <a:avLst/>
                      <a:gdLst>
                        <a:gd name="T0" fmla="*/ 0 w 2736"/>
                        <a:gd name="T1" fmla="*/ 117 h 504"/>
                        <a:gd name="T2" fmla="*/ 171 w 2736"/>
                        <a:gd name="T3" fmla="*/ 39 h 504"/>
                        <a:gd name="T4" fmla="*/ 352 w 2736"/>
                        <a:gd name="T5" fmla="*/ 6 h 504"/>
                        <a:gd name="T6" fmla="*/ 542 w 2736"/>
                        <a:gd name="T7" fmla="*/ 6 h 504"/>
                        <a:gd name="T8" fmla="*/ 539 w 2736"/>
                        <a:gd name="T9" fmla="*/ 24 h 504"/>
                        <a:gd name="T10" fmla="*/ 349 w 2736"/>
                        <a:gd name="T11" fmla="*/ 24 h 504"/>
                        <a:gd name="T12" fmla="*/ 129 w 2736"/>
                        <a:gd name="T13" fmla="*/ 68 h 504"/>
                        <a:gd name="T14" fmla="*/ 0 w 2736"/>
                        <a:gd name="T15" fmla="*/ 1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2" name="Freeform 91">
                      <a:extLst>
                        <a:ext uri="{FF2B5EF4-FFF2-40B4-BE49-F238E27FC236}">
                          <a16:creationId xmlns:a16="http://schemas.microsoft.com/office/drawing/2014/main" id="{16356C37-8A48-4CCD-B116-EF8363955ABA}"/>
                        </a:ext>
                      </a:extLst>
                    </p:cNvPr>
                    <p:cNvSpPr>
                      <a:spLocks/>
                    </p:cNvSpPr>
                    <p:nvPr/>
                  </p:nvSpPr>
                  <p:spPr bwMode="hidden">
                    <a:xfrm rot="17542885" flipH="1">
                      <a:off x="1272" y="3636"/>
                      <a:ext cx="856" cy="489"/>
                    </a:xfrm>
                    <a:custGeom>
                      <a:avLst/>
                      <a:gdLst>
                        <a:gd name="T0" fmla="*/ 0 w 1769"/>
                        <a:gd name="T1" fmla="*/ 2 h 791"/>
                        <a:gd name="T2" fmla="*/ 55 w 1769"/>
                        <a:gd name="T3" fmla="*/ 14 h 791"/>
                        <a:gd name="T4" fmla="*/ 131 w 1769"/>
                        <a:gd name="T5" fmla="*/ 48 h 791"/>
                        <a:gd name="T6" fmla="*/ 182 w 1769"/>
                        <a:gd name="T7" fmla="*/ 102 h 791"/>
                        <a:gd name="T8" fmla="*/ 199 w 1769"/>
                        <a:gd name="T9" fmla="*/ 143 h 791"/>
                        <a:gd name="T10" fmla="*/ 191 w 1769"/>
                        <a:gd name="T11" fmla="*/ 186 h 791"/>
                        <a:gd name="T12" fmla="*/ 180 w 1769"/>
                        <a:gd name="T13" fmla="*/ 150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3" name="Group 92">
                    <a:extLst>
                      <a:ext uri="{FF2B5EF4-FFF2-40B4-BE49-F238E27FC236}">
                        <a16:creationId xmlns:a16="http://schemas.microsoft.com/office/drawing/2014/main" id="{F1E1657E-06CF-4A20-9B2F-E5E560CD468F}"/>
                      </a:ext>
                    </a:extLst>
                  </p:cNvPr>
                  <p:cNvGrpSpPr>
                    <a:grpSpLocks/>
                  </p:cNvGrpSpPr>
                  <p:nvPr/>
                </p:nvGrpSpPr>
                <p:grpSpPr bwMode="auto">
                  <a:xfrm rot="88588">
                    <a:off x="2058" y="1956"/>
                    <a:ext cx="459" cy="2334"/>
                    <a:chOff x="1948" y="1982"/>
                    <a:chExt cx="492" cy="2609"/>
                  </a:xfrm>
                </p:grpSpPr>
                <p:sp>
                  <p:nvSpPr>
                    <p:cNvPr id="79" name="Freeform 93">
                      <a:extLst>
                        <a:ext uri="{FF2B5EF4-FFF2-40B4-BE49-F238E27FC236}">
                          <a16:creationId xmlns:a16="http://schemas.microsoft.com/office/drawing/2014/main" id="{61CB8BFF-D6B2-426B-9B6F-E8C209ECE273}"/>
                        </a:ext>
                      </a:extLst>
                    </p:cNvPr>
                    <p:cNvSpPr>
                      <a:spLocks/>
                    </p:cNvSpPr>
                    <p:nvPr/>
                  </p:nvSpPr>
                  <p:spPr bwMode="hidden">
                    <a:xfrm rot="16782062" flipH="1">
                      <a:off x="1432" y="2687"/>
                      <a:ext cx="1714" cy="301"/>
                    </a:xfrm>
                    <a:custGeom>
                      <a:avLst/>
                      <a:gdLst>
                        <a:gd name="T0" fmla="*/ 0 w 2736"/>
                        <a:gd name="T1" fmla="*/ 108 h 504"/>
                        <a:gd name="T2" fmla="*/ 212 w 2736"/>
                        <a:gd name="T3" fmla="*/ 36 h 504"/>
                        <a:gd name="T4" fmla="*/ 437 w 2736"/>
                        <a:gd name="T5" fmla="*/ 5 h 504"/>
                        <a:gd name="T6" fmla="*/ 673 w 2736"/>
                        <a:gd name="T7" fmla="*/ 5 h 504"/>
                        <a:gd name="T8" fmla="*/ 669 w 2736"/>
                        <a:gd name="T9" fmla="*/ 22 h 504"/>
                        <a:gd name="T10" fmla="*/ 434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0" name="Freeform 94">
                      <a:extLst>
                        <a:ext uri="{FF2B5EF4-FFF2-40B4-BE49-F238E27FC236}">
                          <a16:creationId xmlns:a16="http://schemas.microsoft.com/office/drawing/2014/main" id="{A3468C72-0D31-4EA6-A64A-965E68B14FE2}"/>
                        </a:ext>
                      </a:extLst>
                    </p:cNvPr>
                    <p:cNvSpPr>
                      <a:spLocks/>
                    </p:cNvSpPr>
                    <p:nvPr/>
                  </p:nvSpPr>
                  <p:spPr bwMode="hidden">
                    <a:xfrm rot="16782062" flipH="1">
                      <a:off x="1725" y="3894"/>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4" name="Group 95">
                    <a:extLst>
                      <a:ext uri="{FF2B5EF4-FFF2-40B4-BE49-F238E27FC236}">
                        <a16:creationId xmlns:a16="http://schemas.microsoft.com/office/drawing/2014/main" id="{F2606FD0-259E-4513-ADA0-FCDD435E9534}"/>
                      </a:ext>
                    </a:extLst>
                  </p:cNvPr>
                  <p:cNvGrpSpPr>
                    <a:grpSpLocks/>
                  </p:cNvGrpSpPr>
                  <p:nvPr/>
                </p:nvGrpSpPr>
                <p:grpSpPr bwMode="auto">
                  <a:xfrm>
                    <a:off x="3410" y="1687"/>
                    <a:ext cx="1123" cy="2427"/>
                    <a:chOff x="3336" y="1715"/>
                    <a:chExt cx="1123" cy="2427"/>
                  </a:xfrm>
                </p:grpSpPr>
                <p:sp>
                  <p:nvSpPr>
                    <p:cNvPr id="77" name="Freeform 96">
                      <a:extLst>
                        <a:ext uri="{FF2B5EF4-FFF2-40B4-BE49-F238E27FC236}">
                          <a16:creationId xmlns:a16="http://schemas.microsoft.com/office/drawing/2014/main" id="{EBC4F6FB-148D-4774-87EA-0D5C98C89D19}"/>
                        </a:ext>
                      </a:extLst>
                    </p:cNvPr>
                    <p:cNvSpPr>
                      <a:spLocks/>
                    </p:cNvSpPr>
                    <p:nvPr/>
                  </p:nvSpPr>
                  <p:spPr bwMode="hidden">
                    <a:xfrm rot="3144576">
                      <a:off x="2627" y="2423"/>
                      <a:ext cx="1727" cy="310"/>
                    </a:xfrm>
                    <a:custGeom>
                      <a:avLst/>
                      <a:gdLst>
                        <a:gd name="T0" fmla="*/ 0 w 2736"/>
                        <a:gd name="T1" fmla="*/ 117 h 504"/>
                        <a:gd name="T2" fmla="*/ 216 w 2736"/>
                        <a:gd name="T3" fmla="*/ 39 h 504"/>
                        <a:gd name="T4" fmla="*/ 445 w 2736"/>
                        <a:gd name="T5" fmla="*/ 6 h 504"/>
                        <a:gd name="T6" fmla="*/ 686 w 2736"/>
                        <a:gd name="T7" fmla="*/ 6 h 504"/>
                        <a:gd name="T8" fmla="*/ 682 w 2736"/>
                        <a:gd name="T9" fmla="*/ 24 h 504"/>
                        <a:gd name="T10" fmla="*/ 443 w 2736"/>
                        <a:gd name="T11" fmla="*/ 24 h 504"/>
                        <a:gd name="T12" fmla="*/ 164 w 2736"/>
                        <a:gd name="T13" fmla="*/ 68 h 504"/>
                        <a:gd name="T14" fmla="*/ 0 w 2736"/>
                        <a:gd name="T15" fmla="*/ 1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8" name="Freeform 97">
                      <a:extLst>
                        <a:ext uri="{FF2B5EF4-FFF2-40B4-BE49-F238E27FC236}">
                          <a16:creationId xmlns:a16="http://schemas.microsoft.com/office/drawing/2014/main" id="{40228D07-34F3-4451-AEF6-2999BA28ABC6}"/>
                        </a:ext>
                      </a:extLst>
                    </p:cNvPr>
                    <p:cNvSpPr>
                      <a:spLocks/>
                    </p:cNvSpPr>
                    <p:nvPr/>
                  </p:nvSpPr>
                  <p:spPr bwMode="hidden">
                    <a:xfrm rot="3144576">
                      <a:off x="3752" y="3436"/>
                      <a:ext cx="924" cy="490"/>
                    </a:xfrm>
                    <a:custGeom>
                      <a:avLst/>
                      <a:gdLst>
                        <a:gd name="T0" fmla="*/ 1 w 1769"/>
                        <a:gd name="T1" fmla="*/ 2 h 791"/>
                        <a:gd name="T2" fmla="*/ 69 w 1769"/>
                        <a:gd name="T3" fmla="*/ 14 h 791"/>
                        <a:gd name="T4" fmla="*/ 165 w 1769"/>
                        <a:gd name="T5" fmla="*/ 48 h 791"/>
                        <a:gd name="T6" fmla="*/ 229 w 1769"/>
                        <a:gd name="T7" fmla="*/ 103 h 791"/>
                        <a:gd name="T8" fmla="*/ 250 w 1769"/>
                        <a:gd name="T9" fmla="*/ 145 h 791"/>
                        <a:gd name="T10" fmla="*/ 241 w 1769"/>
                        <a:gd name="T11" fmla="*/ 187 h 791"/>
                        <a:gd name="T12" fmla="*/ 227 w 1769"/>
                        <a:gd name="T13" fmla="*/ 151 h 791"/>
                        <a:gd name="T14" fmla="*/ 198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5" name="Group 98">
                    <a:extLst>
                      <a:ext uri="{FF2B5EF4-FFF2-40B4-BE49-F238E27FC236}">
                        <a16:creationId xmlns:a16="http://schemas.microsoft.com/office/drawing/2014/main" id="{F288B187-4975-414C-9D5C-0C3DC8675BF5}"/>
                      </a:ext>
                    </a:extLst>
                  </p:cNvPr>
                  <p:cNvGrpSpPr>
                    <a:grpSpLocks/>
                  </p:cNvGrpSpPr>
                  <p:nvPr/>
                </p:nvGrpSpPr>
                <p:grpSpPr bwMode="auto">
                  <a:xfrm>
                    <a:off x="3254" y="1839"/>
                    <a:ext cx="884" cy="2423"/>
                    <a:chOff x="3180" y="1867"/>
                    <a:chExt cx="884" cy="2423"/>
                  </a:xfrm>
                </p:grpSpPr>
                <p:sp>
                  <p:nvSpPr>
                    <p:cNvPr id="75" name="Freeform 99">
                      <a:extLst>
                        <a:ext uri="{FF2B5EF4-FFF2-40B4-BE49-F238E27FC236}">
                          <a16:creationId xmlns:a16="http://schemas.microsoft.com/office/drawing/2014/main" id="{403BFA58-8593-456A-96F6-DC130B0B7F99}"/>
                        </a:ext>
                      </a:extLst>
                    </p:cNvPr>
                    <p:cNvSpPr>
                      <a:spLocks/>
                    </p:cNvSpPr>
                    <p:nvPr/>
                  </p:nvSpPr>
                  <p:spPr bwMode="hidden">
                    <a:xfrm rot="3745735">
                      <a:off x="2505" y="2541"/>
                      <a:ext cx="1649" cy="300"/>
                    </a:xfrm>
                    <a:custGeom>
                      <a:avLst/>
                      <a:gdLst>
                        <a:gd name="T0" fmla="*/ 0 w 2736"/>
                        <a:gd name="T1" fmla="*/ 107 h 504"/>
                        <a:gd name="T2" fmla="*/ 189 w 2736"/>
                        <a:gd name="T3" fmla="*/ 36 h 504"/>
                        <a:gd name="T4" fmla="*/ 389 w 2736"/>
                        <a:gd name="T5" fmla="*/ 5 h 504"/>
                        <a:gd name="T6" fmla="*/ 599 w 2736"/>
                        <a:gd name="T7" fmla="*/ 5 h 504"/>
                        <a:gd name="T8" fmla="*/ 595 w 2736"/>
                        <a:gd name="T9" fmla="*/ 21 h 504"/>
                        <a:gd name="T10" fmla="*/ 386 w 2736"/>
                        <a:gd name="T11" fmla="*/ 21 h 504"/>
                        <a:gd name="T12" fmla="*/ 143 w 2736"/>
                        <a:gd name="T13" fmla="*/ 62 h 504"/>
                        <a:gd name="T14" fmla="*/ 0 w 2736"/>
                        <a:gd name="T15" fmla="*/ 10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6" name="Freeform 100">
                      <a:extLst>
                        <a:ext uri="{FF2B5EF4-FFF2-40B4-BE49-F238E27FC236}">
                          <a16:creationId xmlns:a16="http://schemas.microsoft.com/office/drawing/2014/main" id="{97741E49-70DF-4B3D-A690-B0C7C9C95359}"/>
                        </a:ext>
                      </a:extLst>
                    </p:cNvPr>
                    <p:cNvSpPr>
                      <a:spLocks/>
                    </p:cNvSpPr>
                    <p:nvPr/>
                  </p:nvSpPr>
                  <p:spPr bwMode="hidden">
                    <a:xfrm rot="3745735">
                      <a:off x="3388" y="3615"/>
                      <a:ext cx="884" cy="467"/>
                    </a:xfrm>
                    <a:custGeom>
                      <a:avLst/>
                      <a:gdLst>
                        <a:gd name="T0" fmla="*/ 0 w 1769"/>
                        <a:gd name="T1" fmla="*/ 2 h 791"/>
                        <a:gd name="T2" fmla="*/ 60 w 1769"/>
                        <a:gd name="T3" fmla="*/ 11 h 791"/>
                        <a:gd name="T4" fmla="*/ 144 w 1769"/>
                        <a:gd name="T5" fmla="*/ 41 h 791"/>
                        <a:gd name="T6" fmla="*/ 200 w 1769"/>
                        <a:gd name="T7" fmla="*/ 89 h 791"/>
                        <a:gd name="T8" fmla="*/ 219 w 1769"/>
                        <a:gd name="T9" fmla="*/ 126 h 791"/>
                        <a:gd name="T10" fmla="*/ 210 w 1769"/>
                        <a:gd name="T11" fmla="*/ 162 h 791"/>
                        <a:gd name="T12" fmla="*/ 198 w 1769"/>
                        <a:gd name="T13" fmla="*/ 130 h 791"/>
                        <a:gd name="T14" fmla="*/ 173 w 1769"/>
                        <a:gd name="T15" fmla="*/ 93 h 791"/>
                        <a:gd name="T16" fmla="*/ 138 w 1769"/>
                        <a:gd name="T17" fmla="*/ 61 h 791"/>
                        <a:gd name="T18" fmla="*/ 72 w 1769"/>
                        <a:gd name="T19" fmla="*/ 31 h 791"/>
                        <a:gd name="T20" fmla="*/ 0 w 1769"/>
                        <a:gd name="T21" fmla="*/ 16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6" name="Group 101">
                    <a:extLst>
                      <a:ext uri="{FF2B5EF4-FFF2-40B4-BE49-F238E27FC236}">
                        <a16:creationId xmlns:a16="http://schemas.microsoft.com/office/drawing/2014/main" id="{577AA728-4909-4328-8F78-FC73C83550C1}"/>
                      </a:ext>
                    </a:extLst>
                  </p:cNvPr>
                  <p:cNvGrpSpPr>
                    <a:grpSpLocks/>
                  </p:cNvGrpSpPr>
                  <p:nvPr/>
                </p:nvGrpSpPr>
                <p:grpSpPr bwMode="auto">
                  <a:xfrm>
                    <a:off x="3080" y="1954"/>
                    <a:ext cx="622" cy="2387"/>
                    <a:chOff x="3006" y="1982"/>
                    <a:chExt cx="622" cy="2387"/>
                  </a:xfrm>
                </p:grpSpPr>
                <p:sp>
                  <p:nvSpPr>
                    <p:cNvPr id="73" name="Freeform 102">
                      <a:extLst>
                        <a:ext uri="{FF2B5EF4-FFF2-40B4-BE49-F238E27FC236}">
                          <a16:creationId xmlns:a16="http://schemas.microsoft.com/office/drawing/2014/main" id="{78B5FD28-CFCD-42A6-9B36-3130DA8D5A94}"/>
                        </a:ext>
                      </a:extLst>
                    </p:cNvPr>
                    <p:cNvSpPr>
                      <a:spLocks/>
                    </p:cNvSpPr>
                    <p:nvPr/>
                  </p:nvSpPr>
                  <p:spPr bwMode="hidden">
                    <a:xfrm rot="4286818">
                      <a:off x="2329" y="2659"/>
                      <a:ext cx="1599" cy="246"/>
                    </a:xfrm>
                    <a:custGeom>
                      <a:avLst/>
                      <a:gdLst>
                        <a:gd name="T0" fmla="*/ 0 w 2736"/>
                        <a:gd name="T1" fmla="*/ 59 h 504"/>
                        <a:gd name="T2" fmla="*/ 173 w 2736"/>
                        <a:gd name="T3" fmla="*/ 20 h 504"/>
                        <a:gd name="T4" fmla="*/ 355 w 2736"/>
                        <a:gd name="T5" fmla="*/ 3 h 504"/>
                        <a:gd name="T6" fmla="*/ 547 w 2736"/>
                        <a:gd name="T7" fmla="*/ 3 h 504"/>
                        <a:gd name="T8" fmla="*/ 544 w 2736"/>
                        <a:gd name="T9" fmla="*/ 12 h 504"/>
                        <a:gd name="T10" fmla="*/ 353 w 2736"/>
                        <a:gd name="T11" fmla="*/ 12 h 504"/>
                        <a:gd name="T12" fmla="*/ 130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4" name="Freeform 103">
                      <a:extLst>
                        <a:ext uri="{FF2B5EF4-FFF2-40B4-BE49-F238E27FC236}">
                          <a16:creationId xmlns:a16="http://schemas.microsoft.com/office/drawing/2014/main" id="{BE5AE6F1-86FF-4E98-AE5E-AA6D96A422C2}"/>
                        </a:ext>
                      </a:extLst>
                    </p:cNvPr>
                    <p:cNvSpPr>
                      <a:spLocks/>
                    </p:cNvSpPr>
                    <p:nvPr/>
                  </p:nvSpPr>
                  <p:spPr bwMode="hidden">
                    <a:xfrm rot="4286818">
                      <a:off x="3005" y="3746"/>
                      <a:ext cx="859" cy="386"/>
                    </a:xfrm>
                    <a:custGeom>
                      <a:avLst/>
                      <a:gdLst>
                        <a:gd name="T0" fmla="*/ 0 w 1769"/>
                        <a:gd name="T1" fmla="*/ 1 h 791"/>
                        <a:gd name="T2" fmla="*/ 56 w 1769"/>
                        <a:gd name="T3" fmla="*/ 6 h 791"/>
                        <a:gd name="T4" fmla="*/ 133 w 1769"/>
                        <a:gd name="T5" fmla="*/ 23 h 791"/>
                        <a:gd name="T6" fmla="*/ 185 w 1769"/>
                        <a:gd name="T7" fmla="*/ 50 h 791"/>
                        <a:gd name="T8" fmla="*/ 202 w 1769"/>
                        <a:gd name="T9" fmla="*/ 71 h 791"/>
                        <a:gd name="T10" fmla="*/ 194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7" name="Group 104">
                    <a:extLst>
                      <a:ext uri="{FF2B5EF4-FFF2-40B4-BE49-F238E27FC236}">
                        <a16:creationId xmlns:a16="http://schemas.microsoft.com/office/drawing/2014/main" id="{D1CD93FF-E83B-4826-8F4D-5C78766BDC70}"/>
                      </a:ext>
                    </a:extLst>
                  </p:cNvPr>
                  <p:cNvGrpSpPr>
                    <a:grpSpLocks/>
                  </p:cNvGrpSpPr>
                  <p:nvPr/>
                </p:nvGrpSpPr>
                <p:grpSpPr bwMode="auto">
                  <a:xfrm>
                    <a:off x="2893" y="2072"/>
                    <a:ext cx="404" cy="2222"/>
                    <a:chOff x="2819" y="2100"/>
                    <a:chExt cx="404" cy="2222"/>
                  </a:xfrm>
                </p:grpSpPr>
                <p:sp>
                  <p:nvSpPr>
                    <p:cNvPr id="71" name="Freeform 105">
                      <a:extLst>
                        <a:ext uri="{FF2B5EF4-FFF2-40B4-BE49-F238E27FC236}">
                          <a16:creationId xmlns:a16="http://schemas.microsoft.com/office/drawing/2014/main" id="{958178A7-5C29-4D8F-964D-68F8C68558B7}"/>
                        </a:ext>
                      </a:extLst>
                    </p:cNvPr>
                    <p:cNvSpPr>
                      <a:spLocks/>
                    </p:cNvSpPr>
                    <p:nvPr/>
                  </p:nvSpPr>
                  <p:spPr bwMode="hidden">
                    <a:xfrm rot="4898956">
                      <a:off x="2207" y="2712"/>
                      <a:ext cx="1471" cy="246"/>
                    </a:xfrm>
                    <a:custGeom>
                      <a:avLst/>
                      <a:gdLst>
                        <a:gd name="T0" fmla="*/ 0 w 2736"/>
                        <a:gd name="T1" fmla="*/ 59 h 504"/>
                        <a:gd name="T2" fmla="*/ 134 w 2736"/>
                        <a:gd name="T3" fmla="*/ 20 h 504"/>
                        <a:gd name="T4" fmla="*/ 276 w 2736"/>
                        <a:gd name="T5" fmla="*/ 3 h 504"/>
                        <a:gd name="T6" fmla="*/ 424 w 2736"/>
                        <a:gd name="T7" fmla="*/ 3 h 504"/>
                        <a:gd name="T8" fmla="*/ 422 w 2736"/>
                        <a:gd name="T9" fmla="*/ 12 h 504"/>
                        <a:gd name="T10" fmla="*/ 273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2" name="Freeform 106">
                      <a:extLst>
                        <a:ext uri="{FF2B5EF4-FFF2-40B4-BE49-F238E27FC236}">
                          <a16:creationId xmlns:a16="http://schemas.microsoft.com/office/drawing/2014/main" id="{DC381896-8E5A-4C15-9CF5-015D65FE156E}"/>
                        </a:ext>
                      </a:extLst>
                    </p:cNvPr>
                    <p:cNvSpPr>
                      <a:spLocks/>
                    </p:cNvSpPr>
                    <p:nvPr/>
                  </p:nvSpPr>
                  <p:spPr bwMode="hidden">
                    <a:xfrm rot="4898956">
                      <a:off x="2636" y="3734"/>
                      <a:ext cx="790" cy="385"/>
                    </a:xfrm>
                    <a:custGeom>
                      <a:avLst/>
                      <a:gdLst>
                        <a:gd name="T0" fmla="*/ 0 w 1769"/>
                        <a:gd name="T1" fmla="*/ 1 h 791"/>
                        <a:gd name="T2" fmla="*/ 43 w 1769"/>
                        <a:gd name="T3" fmla="*/ 6 h 791"/>
                        <a:gd name="T4" fmla="*/ 103 w 1769"/>
                        <a:gd name="T5" fmla="*/ 23 h 791"/>
                        <a:gd name="T6" fmla="*/ 143 w 1769"/>
                        <a:gd name="T7" fmla="*/ 50 h 791"/>
                        <a:gd name="T8" fmla="*/ 156 w 1769"/>
                        <a:gd name="T9" fmla="*/ 70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8" name="Group 107">
                    <a:extLst>
                      <a:ext uri="{FF2B5EF4-FFF2-40B4-BE49-F238E27FC236}">
                        <a16:creationId xmlns:a16="http://schemas.microsoft.com/office/drawing/2014/main" id="{6F0C6832-8162-4781-AF99-12AC2D64AF2F}"/>
                      </a:ext>
                    </a:extLst>
                  </p:cNvPr>
                  <p:cNvGrpSpPr>
                    <a:grpSpLocks/>
                  </p:cNvGrpSpPr>
                  <p:nvPr/>
                </p:nvGrpSpPr>
                <p:grpSpPr bwMode="auto">
                  <a:xfrm>
                    <a:off x="2376" y="2104"/>
                    <a:ext cx="425" cy="2187"/>
                    <a:chOff x="2291" y="2132"/>
                    <a:chExt cx="425" cy="2187"/>
                  </a:xfrm>
                </p:grpSpPr>
                <p:sp>
                  <p:nvSpPr>
                    <p:cNvPr id="69" name="Freeform 108">
                      <a:extLst>
                        <a:ext uri="{FF2B5EF4-FFF2-40B4-BE49-F238E27FC236}">
                          <a16:creationId xmlns:a16="http://schemas.microsoft.com/office/drawing/2014/main" id="{163E37EF-5D4D-4669-A392-E6849D5AF5F1}"/>
                        </a:ext>
                      </a:extLst>
                    </p:cNvPr>
                    <p:cNvSpPr>
                      <a:spLocks/>
                    </p:cNvSpPr>
                    <p:nvPr/>
                  </p:nvSpPr>
                  <p:spPr bwMode="hidden">
                    <a:xfrm rot="5755659">
                      <a:off x="1902" y="2758"/>
                      <a:ext cx="1440" cy="188"/>
                    </a:xfrm>
                    <a:custGeom>
                      <a:avLst/>
                      <a:gdLst>
                        <a:gd name="T0" fmla="*/ 0 w 2736"/>
                        <a:gd name="T1" fmla="*/ 26 h 504"/>
                        <a:gd name="T2" fmla="*/ 126 w 2736"/>
                        <a:gd name="T3" fmla="*/ 9 h 504"/>
                        <a:gd name="T4" fmla="*/ 258 w 2736"/>
                        <a:gd name="T5" fmla="*/ 1 h 504"/>
                        <a:gd name="T6" fmla="*/ 398 w 2736"/>
                        <a:gd name="T7" fmla="*/ 1 h 504"/>
                        <a:gd name="T8" fmla="*/ 396 w 2736"/>
                        <a:gd name="T9" fmla="*/ 5 h 504"/>
                        <a:gd name="T10" fmla="*/ 257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70" name="Freeform 109">
                      <a:extLst>
                        <a:ext uri="{FF2B5EF4-FFF2-40B4-BE49-F238E27FC236}">
                          <a16:creationId xmlns:a16="http://schemas.microsoft.com/office/drawing/2014/main" id="{E81D9C59-FE99-44CE-B93C-24BE1D067E30}"/>
                        </a:ext>
                      </a:extLst>
                    </p:cNvPr>
                    <p:cNvSpPr>
                      <a:spLocks/>
                    </p:cNvSpPr>
                    <p:nvPr/>
                  </p:nvSpPr>
                  <p:spPr bwMode="hidden">
                    <a:xfrm rot="5755659">
                      <a:off x="2052" y="3786"/>
                      <a:ext cx="772" cy="293"/>
                    </a:xfrm>
                    <a:custGeom>
                      <a:avLst/>
                      <a:gdLst>
                        <a:gd name="T0" fmla="*/ 0 w 1769"/>
                        <a:gd name="T1" fmla="*/ 0 h 791"/>
                        <a:gd name="T2" fmla="*/ 40 w 1769"/>
                        <a:gd name="T3" fmla="*/ 3 h 791"/>
                        <a:gd name="T4" fmla="*/ 96 w 1769"/>
                        <a:gd name="T5" fmla="*/ 10 h 791"/>
                        <a:gd name="T6" fmla="*/ 134 w 1769"/>
                        <a:gd name="T7" fmla="*/ 22 h 791"/>
                        <a:gd name="T8" fmla="*/ 146 w 1769"/>
                        <a:gd name="T9" fmla="*/ 31 h 791"/>
                        <a:gd name="T10" fmla="*/ 140 w 1769"/>
                        <a:gd name="T11" fmla="*/ 40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grpSp>
          <p:grpSp>
            <p:nvGrpSpPr>
              <p:cNvPr id="23" name="Group 110">
                <a:extLst>
                  <a:ext uri="{FF2B5EF4-FFF2-40B4-BE49-F238E27FC236}">
                    <a16:creationId xmlns:a16="http://schemas.microsoft.com/office/drawing/2014/main" id="{B88967D2-C3E5-4035-A531-7A21A9521FB0}"/>
                  </a:ext>
                </a:extLst>
              </p:cNvPr>
              <p:cNvGrpSpPr>
                <a:grpSpLocks/>
              </p:cNvGrpSpPr>
              <p:nvPr/>
            </p:nvGrpSpPr>
            <p:grpSpPr bwMode="auto">
              <a:xfrm>
                <a:off x="73" y="313"/>
                <a:ext cx="5460" cy="3666"/>
                <a:chOff x="73" y="313"/>
                <a:chExt cx="5460" cy="3666"/>
              </a:xfrm>
            </p:grpSpPr>
            <p:grpSp>
              <p:nvGrpSpPr>
                <p:cNvPr id="24" name="Group 111">
                  <a:extLst>
                    <a:ext uri="{FF2B5EF4-FFF2-40B4-BE49-F238E27FC236}">
                      <a16:creationId xmlns:a16="http://schemas.microsoft.com/office/drawing/2014/main" id="{D8C84E3C-4668-4169-A897-C857ED475F6F}"/>
                    </a:ext>
                  </a:extLst>
                </p:cNvPr>
                <p:cNvGrpSpPr>
                  <a:grpSpLocks/>
                </p:cNvGrpSpPr>
                <p:nvPr/>
              </p:nvGrpSpPr>
              <p:grpSpPr bwMode="auto">
                <a:xfrm>
                  <a:off x="73" y="313"/>
                  <a:ext cx="5460" cy="3666"/>
                  <a:chOff x="73" y="313"/>
                  <a:chExt cx="5460" cy="3666"/>
                </a:xfrm>
              </p:grpSpPr>
              <p:sp>
                <p:nvSpPr>
                  <p:cNvPr id="26" name="Arc 112">
                    <a:extLst>
                      <a:ext uri="{FF2B5EF4-FFF2-40B4-BE49-F238E27FC236}">
                        <a16:creationId xmlns:a16="http://schemas.microsoft.com/office/drawing/2014/main" id="{1A7C7BE0-EC15-44AA-A501-E095E4BFDED8}"/>
                      </a:ext>
                    </a:extLst>
                  </p:cNvPr>
                  <p:cNvSpPr>
                    <a:spLocks/>
                  </p:cNvSpPr>
                  <p:nvPr/>
                </p:nvSpPr>
                <p:spPr bwMode="hidden">
                  <a:xfrm flipV="1">
                    <a:off x="2965" y="454"/>
                    <a:ext cx="2568" cy="2049"/>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7" name="Arc 113">
                    <a:extLst>
                      <a:ext uri="{FF2B5EF4-FFF2-40B4-BE49-F238E27FC236}">
                        <a16:creationId xmlns:a16="http://schemas.microsoft.com/office/drawing/2014/main" id="{9670CAB4-FF07-4440-9487-6392736D8680}"/>
                      </a:ext>
                    </a:extLst>
                  </p:cNvPr>
                  <p:cNvSpPr>
                    <a:spLocks/>
                  </p:cNvSpPr>
                  <p:nvPr/>
                </p:nvSpPr>
                <p:spPr bwMode="hidden">
                  <a:xfrm flipH="1">
                    <a:off x="387" y="1602"/>
                    <a:ext cx="2017" cy="2378"/>
                  </a:xfrm>
                  <a:custGeom>
                    <a:avLst/>
                    <a:gdLst>
                      <a:gd name="T0" fmla="*/ 0 w 30473"/>
                      <a:gd name="T1" fmla="*/ 0 h 22305"/>
                      <a:gd name="T2" fmla="*/ 1 w 30473"/>
                      <a:gd name="T3" fmla="*/ 3 h 22305"/>
                      <a:gd name="T4" fmla="*/ 0 w 30473"/>
                      <a:gd name="T5" fmla="*/ 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8" name="Arc 114">
                    <a:extLst>
                      <a:ext uri="{FF2B5EF4-FFF2-40B4-BE49-F238E27FC236}">
                        <a16:creationId xmlns:a16="http://schemas.microsoft.com/office/drawing/2014/main" id="{23626D35-EB06-463B-B875-2FBF03C402A7}"/>
                      </a:ext>
                    </a:extLst>
                  </p:cNvPr>
                  <p:cNvSpPr>
                    <a:spLocks/>
                  </p:cNvSpPr>
                  <p:nvPr/>
                </p:nvSpPr>
                <p:spPr bwMode="hidden">
                  <a:xfrm>
                    <a:off x="3028" y="1180"/>
                    <a:ext cx="1426" cy="2381"/>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9" name="Arc 115">
                    <a:extLst>
                      <a:ext uri="{FF2B5EF4-FFF2-40B4-BE49-F238E27FC236}">
                        <a16:creationId xmlns:a16="http://schemas.microsoft.com/office/drawing/2014/main" id="{09121C49-9DE5-47AC-AA20-15EF2F27E236}"/>
                      </a:ext>
                    </a:extLst>
                  </p:cNvPr>
                  <p:cNvSpPr>
                    <a:spLocks/>
                  </p:cNvSpPr>
                  <p:nvPr/>
                </p:nvSpPr>
                <p:spPr bwMode="hidden">
                  <a:xfrm flipH="1">
                    <a:off x="73" y="812"/>
                    <a:ext cx="2541" cy="2381"/>
                  </a:xfrm>
                  <a:custGeom>
                    <a:avLst/>
                    <a:gdLst>
                      <a:gd name="T0" fmla="*/ 0 w 36830"/>
                      <a:gd name="T1" fmla="*/ 1 h 22305"/>
                      <a:gd name="T2" fmla="*/ 1 w 36830"/>
                      <a:gd name="T3" fmla="*/ 3 h 22305"/>
                      <a:gd name="T4" fmla="*/ 0 w 36830"/>
                      <a:gd name="T5" fmla="*/ 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 name="Arc 116">
                    <a:extLst>
                      <a:ext uri="{FF2B5EF4-FFF2-40B4-BE49-F238E27FC236}">
                        <a16:creationId xmlns:a16="http://schemas.microsoft.com/office/drawing/2014/main" id="{A25F719B-CEF9-4C3A-8EB1-F34FF85C8299}"/>
                      </a:ext>
                    </a:extLst>
                  </p:cNvPr>
                  <p:cNvSpPr>
                    <a:spLocks/>
                  </p:cNvSpPr>
                  <p:nvPr/>
                </p:nvSpPr>
                <p:spPr bwMode="hidden">
                  <a:xfrm flipH="1">
                    <a:off x="789" y="313"/>
                    <a:ext cx="1851" cy="2304"/>
                  </a:xfrm>
                  <a:custGeom>
                    <a:avLst/>
                    <a:gdLst>
                      <a:gd name="T0" fmla="*/ 0 w 31881"/>
                      <a:gd name="T1" fmla="*/ 1 h 21600"/>
                      <a:gd name="T2" fmla="*/ 0 w 31881"/>
                      <a:gd name="T3" fmla="*/ 1 h 21600"/>
                      <a:gd name="T4" fmla="*/ 0 w 31881"/>
                      <a:gd name="T5" fmla="*/ 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1" name="Arc 117">
                    <a:extLst>
                      <a:ext uri="{FF2B5EF4-FFF2-40B4-BE49-F238E27FC236}">
                        <a16:creationId xmlns:a16="http://schemas.microsoft.com/office/drawing/2014/main" id="{A0DE509F-3C58-4497-A783-BE4826D42B38}"/>
                      </a:ext>
                    </a:extLst>
                  </p:cNvPr>
                  <p:cNvSpPr>
                    <a:spLocks/>
                  </p:cNvSpPr>
                  <p:nvPr/>
                </p:nvSpPr>
                <p:spPr bwMode="hidden">
                  <a:xfrm>
                    <a:off x="2763" y="1282"/>
                    <a:ext cx="763" cy="2304"/>
                  </a:xfrm>
                  <a:custGeom>
                    <a:avLst/>
                    <a:gdLst>
                      <a:gd name="T0" fmla="*/ 0 w 31146"/>
                      <a:gd name="T1" fmla="*/ 1 h 21600"/>
                      <a:gd name="T2" fmla="*/ 0 w 31146"/>
                      <a:gd name="T3" fmla="*/ 1 h 21600"/>
                      <a:gd name="T4" fmla="*/ 0 w 31146"/>
                      <a:gd name="T5" fmla="*/ 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2" name="Freeform 118">
                    <a:extLst>
                      <a:ext uri="{FF2B5EF4-FFF2-40B4-BE49-F238E27FC236}">
                        <a16:creationId xmlns:a16="http://schemas.microsoft.com/office/drawing/2014/main" id="{7D2B43F5-2035-4400-A04E-F05F1FC4ECEE}"/>
                      </a:ext>
                    </a:extLst>
                  </p:cNvPr>
                  <p:cNvSpPr>
                    <a:spLocks/>
                  </p:cNvSpPr>
                  <p:nvPr/>
                </p:nvSpPr>
                <p:spPr bwMode="hidden">
                  <a:xfrm flipH="1">
                    <a:off x="1799" y="436"/>
                    <a:ext cx="418" cy="1523"/>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grpSp>
            <p:sp>
              <p:nvSpPr>
                <p:cNvPr id="25" name="Freeform 119">
                  <a:extLst>
                    <a:ext uri="{FF2B5EF4-FFF2-40B4-BE49-F238E27FC236}">
                      <a16:creationId xmlns:a16="http://schemas.microsoft.com/office/drawing/2014/main" id="{266DDB2A-C037-4744-9DC2-108B2181B408}"/>
                    </a:ext>
                  </a:extLst>
                </p:cNvPr>
                <p:cNvSpPr>
                  <a:spLocks/>
                </p:cNvSpPr>
                <p:nvPr/>
              </p:nvSpPr>
              <p:spPr bwMode="hidden">
                <a:xfrm rot="-1346631">
                  <a:off x="3279" y="1530"/>
                  <a:ext cx="443" cy="838"/>
                </a:xfrm>
                <a:custGeom>
                  <a:avLst/>
                  <a:gdLst>
                    <a:gd name="T0" fmla="*/ 0 w 776"/>
                    <a:gd name="T1" fmla="*/ 3 h 2368"/>
                    <a:gd name="T2" fmla="*/ 45 w 776"/>
                    <a:gd name="T3" fmla="*/ 1 h 2368"/>
                    <a:gd name="T4" fmla="*/ 18 w 776"/>
                    <a:gd name="T5" fmla="*/ 7 h 2368"/>
                    <a:gd name="T6" fmla="*/ 63 w 776"/>
                    <a:gd name="T7" fmla="*/ 7 h 2368"/>
                    <a:gd name="T8" fmla="*/ 36 w 776"/>
                    <a:gd name="T9" fmla="*/ 13 h 2368"/>
                    <a:gd name="T10" fmla="*/ 71 w 776"/>
                    <a:gd name="T11" fmla="*/ 16 h 2368"/>
                    <a:gd name="T12" fmla="*/ 54 w 776"/>
                    <a:gd name="T13" fmla="*/ 20 h 2368"/>
                    <a:gd name="T14" fmla="*/ 89 w 776"/>
                    <a:gd name="T15" fmla="*/ 22 h 2368"/>
                    <a:gd name="T16" fmla="*/ 71 w 776"/>
                    <a:gd name="T17" fmla="*/ 26 h 2368"/>
                    <a:gd name="T18" fmla="*/ 98 w 776"/>
                    <a:gd name="T19" fmla="*/ 28 h 2368"/>
                    <a:gd name="T20" fmla="*/ 89 w 776"/>
                    <a:gd name="T21" fmla="*/ 33 h 2368"/>
                    <a:gd name="T22" fmla="*/ 107 w 776"/>
                    <a:gd name="T23" fmla="*/ 37 h 2368"/>
                    <a:gd name="T24" fmla="*/ 107 w 776"/>
                    <a:gd name="T25" fmla="*/ 41 h 2368"/>
                    <a:gd name="T26" fmla="*/ 125 w 776"/>
                    <a:gd name="T27" fmla="*/ 47 h 2368"/>
                    <a:gd name="T28" fmla="*/ 116 w 776"/>
                    <a:gd name="T29" fmla="*/ 54 h 2368"/>
                    <a:gd name="T30" fmla="*/ 134 w 776"/>
                    <a:gd name="T31" fmla="*/ 58 h 2368"/>
                    <a:gd name="T32" fmla="*/ 125 w 776"/>
                    <a:gd name="T33" fmla="*/ 64 h 2368"/>
                    <a:gd name="T34" fmla="*/ 134 w 776"/>
                    <a:gd name="T35" fmla="*/ 71 h 2368"/>
                    <a:gd name="T36" fmla="*/ 125 w 776"/>
                    <a:gd name="T37" fmla="*/ 75 h 2368"/>
                    <a:gd name="T38" fmla="*/ 143 w 776"/>
                    <a:gd name="T39" fmla="*/ 81 h 2368"/>
                    <a:gd name="T40" fmla="*/ 134 w 776"/>
                    <a:gd name="T41" fmla="*/ 88 h 2368"/>
                    <a:gd name="T42" fmla="*/ 143 w 776"/>
                    <a:gd name="T43" fmla="*/ 96 h 2368"/>
                    <a:gd name="T44" fmla="*/ 134 w 776"/>
                    <a:gd name="T45" fmla="*/ 98 h 2368"/>
                    <a:gd name="T46" fmla="*/ 143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grpSp>
          <p:nvGrpSpPr>
            <p:cNvPr id="7" name="Group 120">
              <a:extLst>
                <a:ext uri="{FF2B5EF4-FFF2-40B4-BE49-F238E27FC236}">
                  <a16:creationId xmlns:a16="http://schemas.microsoft.com/office/drawing/2014/main" id="{C6F064D6-1272-4566-B996-6DCC5C238A24}"/>
                </a:ext>
              </a:extLst>
            </p:cNvPr>
            <p:cNvGrpSpPr>
              <a:grpSpLocks/>
            </p:cNvGrpSpPr>
            <p:nvPr/>
          </p:nvGrpSpPr>
          <p:grpSpPr bwMode="auto">
            <a:xfrm>
              <a:off x="1476" y="462"/>
              <a:ext cx="4040" cy="2966"/>
              <a:chOff x="210" y="337"/>
              <a:chExt cx="5198" cy="3818"/>
            </a:xfrm>
          </p:grpSpPr>
          <p:sp>
            <p:nvSpPr>
              <p:cNvPr id="8" name="Freeform 121">
                <a:extLst>
                  <a:ext uri="{FF2B5EF4-FFF2-40B4-BE49-F238E27FC236}">
                    <a16:creationId xmlns:a16="http://schemas.microsoft.com/office/drawing/2014/main" id="{310397EE-1B13-44BF-8A7B-2495FF6CB793}"/>
                  </a:ext>
                </a:extLst>
              </p:cNvPr>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9" name="Arc 122">
                <a:extLst>
                  <a:ext uri="{FF2B5EF4-FFF2-40B4-BE49-F238E27FC236}">
                    <a16:creationId xmlns:a16="http://schemas.microsoft.com/office/drawing/2014/main" id="{7BF278F7-3352-4794-BFF8-4221C03EA736}"/>
                  </a:ext>
                </a:extLst>
              </p:cNvPr>
              <p:cNvSpPr>
                <a:spLocks/>
              </p:cNvSpPr>
              <p:nvPr/>
            </p:nvSpPr>
            <p:spPr bwMode="hidden">
              <a:xfrm flipH="1">
                <a:off x="1054" y="1851"/>
                <a:ext cx="2122" cy="2304"/>
              </a:xfrm>
              <a:custGeom>
                <a:avLst/>
                <a:gdLst>
                  <a:gd name="T0" fmla="*/ 0 w 21600"/>
                  <a:gd name="T1" fmla="*/ 0 h 21602"/>
                  <a:gd name="T2" fmla="*/ 2 w 21600"/>
                  <a:gd name="T3" fmla="*/ 3 h 21602"/>
                  <a:gd name="T4" fmla="*/ 0 w 21600"/>
                  <a:gd name="T5" fmla="*/ 3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 name="Arc 123">
                <a:extLst>
                  <a:ext uri="{FF2B5EF4-FFF2-40B4-BE49-F238E27FC236}">
                    <a16:creationId xmlns:a16="http://schemas.microsoft.com/office/drawing/2014/main" id="{E3CFF7F0-2486-4F7F-946C-ADEFB238E347}"/>
                  </a:ext>
                </a:extLst>
              </p:cNvPr>
              <p:cNvSpPr>
                <a:spLocks/>
              </p:cNvSpPr>
              <p:nvPr/>
            </p:nvSpPr>
            <p:spPr bwMode="hidden">
              <a:xfrm flipH="1">
                <a:off x="1266" y="1480"/>
                <a:ext cx="1244" cy="2379"/>
              </a:xfrm>
              <a:custGeom>
                <a:avLst/>
                <a:gdLst>
                  <a:gd name="T0" fmla="*/ 0 w 28940"/>
                  <a:gd name="T1" fmla="*/ 0 h 22305"/>
                  <a:gd name="T2" fmla="*/ 0 w 28940"/>
                  <a:gd name="T3" fmla="*/ 3 h 22305"/>
                  <a:gd name="T4" fmla="*/ 0 w 28940"/>
                  <a:gd name="T5" fmla="*/ 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1" name="Arc 124">
                <a:extLst>
                  <a:ext uri="{FF2B5EF4-FFF2-40B4-BE49-F238E27FC236}">
                    <a16:creationId xmlns:a16="http://schemas.microsoft.com/office/drawing/2014/main" id="{46BF2713-C5F9-489C-9077-6C602CD2B29F}"/>
                  </a:ext>
                </a:extLst>
              </p:cNvPr>
              <p:cNvSpPr>
                <a:spLocks/>
              </p:cNvSpPr>
              <p:nvPr/>
            </p:nvSpPr>
            <p:spPr bwMode="hidden">
              <a:xfrm flipH="1">
                <a:off x="210" y="1169"/>
                <a:ext cx="2376" cy="2379"/>
              </a:xfrm>
              <a:custGeom>
                <a:avLst/>
                <a:gdLst>
                  <a:gd name="T0" fmla="*/ 0 w 34455"/>
                  <a:gd name="T1" fmla="*/ 1 h 22305"/>
                  <a:gd name="T2" fmla="*/ 1 w 34455"/>
                  <a:gd name="T3" fmla="*/ 3 h 22305"/>
                  <a:gd name="T4" fmla="*/ 0 w 34455"/>
                  <a:gd name="T5" fmla="*/ 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2" name="Arc 125">
                <a:extLst>
                  <a:ext uri="{FF2B5EF4-FFF2-40B4-BE49-F238E27FC236}">
                    <a16:creationId xmlns:a16="http://schemas.microsoft.com/office/drawing/2014/main" id="{4E29C2BE-5FC9-4BC6-BF8E-297090EF931F}"/>
                  </a:ext>
                </a:extLst>
              </p:cNvPr>
              <p:cNvSpPr>
                <a:spLocks/>
              </p:cNvSpPr>
              <p:nvPr/>
            </p:nvSpPr>
            <p:spPr bwMode="hidden">
              <a:xfrm>
                <a:off x="2840" y="1503"/>
                <a:ext cx="381"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3" name="Arc 126">
                <a:extLst>
                  <a:ext uri="{FF2B5EF4-FFF2-40B4-BE49-F238E27FC236}">
                    <a16:creationId xmlns:a16="http://schemas.microsoft.com/office/drawing/2014/main" id="{51C87884-E2C9-4437-AB3B-79051A4A1E16}"/>
                  </a:ext>
                </a:extLst>
              </p:cNvPr>
              <p:cNvSpPr>
                <a:spLocks/>
              </p:cNvSpPr>
              <p:nvPr/>
            </p:nvSpPr>
            <p:spPr bwMode="hidden">
              <a:xfrm>
                <a:off x="2940" y="1492"/>
                <a:ext cx="1004"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4" name="Freeform 127">
                <a:extLst>
                  <a:ext uri="{FF2B5EF4-FFF2-40B4-BE49-F238E27FC236}">
                    <a16:creationId xmlns:a16="http://schemas.microsoft.com/office/drawing/2014/main" id="{21E9FCC3-BBF4-4CE4-95C7-D3DDD527FD6B}"/>
                  </a:ext>
                </a:extLst>
              </p:cNvPr>
              <p:cNvSpPr>
                <a:spLocks/>
              </p:cNvSpPr>
              <p:nvPr/>
            </p:nvSpPr>
            <p:spPr bwMode="hidden">
              <a:xfrm>
                <a:off x="3300"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5" name="Freeform 128">
                <a:extLst>
                  <a:ext uri="{FF2B5EF4-FFF2-40B4-BE49-F238E27FC236}">
                    <a16:creationId xmlns:a16="http://schemas.microsoft.com/office/drawing/2014/main" id="{60339D70-467A-4AB2-A2EA-5C1550E4AE6D}"/>
                  </a:ext>
                </a:extLst>
              </p:cNvPr>
              <p:cNvSpPr>
                <a:spLocks/>
              </p:cNvSpPr>
              <p:nvPr/>
            </p:nvSpPr>
            <p:spPr bwMode="hidden">
              <a:xfrm rot="19660755" flipV="1">
                <a:off x="2547" y="2149"/>
                <a:ext cx="441" cy="838"/>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0 w 776"/>
                  <a:gd name="T11" fmla="*/ 16 h 2368"/>
                  <a:gd name="T12" fmla="*/ 53 w 776"/>
                  <a:gd name="T13" fmla="*/ 20 h 2368"/>
                  <a:gd name="T14" fmla="*/ 88 w 776"/>
                  <a:gd name="T15" fmla="*/ 22 h 2368"/>
                  <a:gd name="T16" fmla="*/ 70 w 776"/>
                  <a:gd name="T17" fmla="*/ 26 h 2368"/>
                  <a:gd name="T18" fmla="*/ 97 w 776"/>
                  <a:gd name="T19" fmla="*/ 28 h 2368"/>
                  <a:gd name="T20" fmla="*/ 88 w 776"/>
                  <a:gd name="T21" fmla="*/ 33 h 2368"/>
                  <a:gd name="T22" fmla="*/ 106 w 776"/>
                  <a:gd name="T23" fmla="*/ 37 h 2368"/>
                  <a:gd name="T24" fmla="*/ 106 w 776"/>
                  <a:gd name="T25" fmla="*/ 41 h 2368"/>
                  <a:gd name="T26" fmla="*/ 123 w 776"/>
                  <a:gd name="T27" fmla="*/ 47 h 2368"/>
                  <a:gd name="T28" fmla="*/ 115 w 776"/>
                  <a:gd name="T29" fmla="*/ 54 h 2368"/>
                  <a:gd name="T30" fmla="*/ 132 w 776"/>
                  <a:gd name="T31" fmla="*/ 58 h 2368"/>
                  <a:gd name="T32" fmla="*/ 123 w 776"/>
                  <a:gd name="T33" fmla="*/ 64 h 2368"/>
                  <a:gd name="T34" fmla="*/ 132 w 776"/>
                  <a:gd name="T35" fmla="*/ 71 h 2368"/>
                  <a:gd name="T36" fmla="*/ 123 w 776"/>
                  <a:gd name="T37" fmla="*/ 75 h 2368"/>
                  <a:gd name="T38" fmla="*/ 141 w 776"/>
                  <a:gd name="T39" fmla="*/ 81 h 2368"/>
                  <a:gd name="T40" fmla="*/ 132 w 776"/>
                  <a:gd name="T41" fmla="*/ 88 h 2368"/>
                  <a:gd name="T42" fmla="*/ 141 w 776"/>
                  <a:gd name="T43" fmla="*/ 96 h 2368"/>
                  <a:gd name="T44" fmla="*/ 132 w 776"/>
                  <a:gd name="T45" fmla="*/ 99 h 2368"/>
                  <a:gd name="T46" fmla="*/ 141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6" name="Freeform 129">
                <a:extLst>
                  <a:ext uri="{FF2B5EF4-FFF2-40B4-BE49-F238E27FC236}">
                    <a16:creationId xmlns:a16="http://schemas.microsoft.com/office/drawing/2014/main" id="{797D1032-07AF-473A-A668-1C06D9276CFE}"/>
                  </a:ext>
                </a:extLst>
              </p:cNvPr>
              <p:cNvSpPr>
                <a:spLocks/>
              </p:cNvSpPr>
              <p:nvPr/>
            </p:nvSpPr>
            <p:spPr bwMode="hidden">
              <a:xfrm flipH="1">
                <a:off x="489" y="2503"/>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7" name="Freeform 130">
                <a:extLst>
                  <a:ext uri="{FF2B5EF4-FFF2-40B4-BE49-F238E27FC236}">
                    <a16:creationId xmlns:a16="http://schemas.microsoft.com/office/drawing/2014/main" id="{C88A4824-ABB2-48E9-BEFA-99097F866643}"/>
                  </a:ext>
                </a:extLst>
              </p:cNvPr>
              <p:cNvSpPr>
                <a:spLocks/>
              </p:cNvSpPr>
              <p:nvPr/>
            </p:nvSpPr>
            <p:spPr bwMode="hidden">
              <a:xfrm flipH="1">
                <a:off x="1000" y="893"/>
                <a:ext cx="696"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7 w 776"/>
                  <a:gd name="T11" fmla="*/ 94 h 2368"/>
                  <a:gd name="T12" fmla="*/ 207 w 776"/>
                  <a:gd name="T13" fmla="*/ 119 h 2368"/>
                  <a:gd name="T14" fmla="*/ 347 w 776"/>
                  <a:gd name="T15" fmla="*/ 132 h 2368"/>
                  <a:gd name="T16" fmla="*/ 277 w 776"/>
                  <a:gd name="T17" fmla="*/ 158 h 2368"/>
                  <a:gd name="T18" fmla="*/ 381 w 776"/>
                  <a:gd name="T19" fmla="*/ 171 h 2368"/>
                  <a:gd name="T20" fmla="*/ 347 w 776"/>
                  <a:gd name="T21" fmla="*/ 196 h 2368"/>
                  <a:gd name="T22" fmla="*/ 416 w 776"/>
                  <a:gd name="T23" fmla="*/ 221 h 2368"/>
                  <a:gd name="T24" fmla="*/ 416 w 776"/>
                  <a:gd name="T25" fmla="*/ 247 h 2368"/>
                  <a:gd name="T26" fmla="*/ 485 w 776"/>
                  <a:gd name="T27" fmla="*/ 286 h 2368"/>
                  <a:gd name="T28" fmla="*/ 450 w 776"/>
                  <a:gd name="T29" fmla="*/ 324 h 2368"/>
                  <a:gd name="T30" fmla="*/ 519 w 776"/>
                  <a:gd name="T31" fmla="*/ 349 h 2368"/>
                  <a:gd name="T32" fmla="*/ 485 w 776"/>
                  <a:gd name="T33" fmla="*/ 388 h 2368"/>
                  <a:gd name="T34" fmla="*/ 519 w 776"/>
                  <a:gd name="T35" fmla="*/ 427 h 2368"/>
                  <a:gd name="T36" fmla="*/ 485 w 776"/>
                  <a:gd name="T37" fmla="*/ 452 h 2368"/>
                  <a:gd name="T38" fmla="*/ 554 w 776"/>
                  <a:gd name="T39" fmla="*/ 490 h 2368"/>
                  <a:gd name="T40" fmla="*/ 519 w 776"/>
                  <a:gd name="T41" fmla="*/ 529 h 2368"/>
                  <a:gd name="T42" fmla="*/ 554 w 776"/>
                  <a:gd name="T43" fmla="*/ 580 h 2368"/>
                  <a:gd name="T44" fmla="*/ 519 w 776"/>
                  <a:gd name="T45" fmla="*/ 593 h 2368"/>
                  <a:gd name="T46" fmla="*/ 554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8" name="Freeform 131">
                <a:extLst>
                  <a:ext uri="{FF2B5EF4-FFF2-40B4-BE49-F238E27FC236}">
                    <a16:creationId xmlns:a16="http://schemas.microsoft.com/office/drawing/2014/main" id="{3BEF25CA-033A-4716-98C7-B85E9D6ED6EB}"/>
                  </a:ext>
                </a:extLst>
              </p:cNvPr>
              <p:cNvSpPr>
                <a:spLocks/>
              </p:cNvSpPr>
              <p:nvPr/>
            </p:nvSpPr>
            <p:spPr bwMode="hidden">
              <a:xfrm>
                <a:off x="4401" y="2279"/>
                <a:ext cx="1007" cy="1600"/>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2 h 2368"/>
                  <a:gd name="T18" fmla="*/ 1154 w 776"/>
                  <a:gd name="T19" fmla="*/ 197 h 2368"/>
                  <a:gd name="T20" fmla="*/ 1049 w 776"/>
                  <a:gd name="T21" fmla="*/ 227 h 2368"/>
                  <a:gd name="T22" fmla="*/ 1257 w 776"/>
                  <a:gd name="T23" fmla="*/ 257 h 2368"/>
                  <a:gd name="T24" fmla="*/ 1257 w 776"/>
                  <a:gd name="T25" fmla="*/ 286 h 2368"/>
                  <a:gd name="T26" fmla="*/ 1469 w 776"/>
                  <a:gd name="T27" fmla="*/ 330 h 2368"/>
                  <a:gd name="T28" fmla="*/ 1364 w 776"/>
                  <a:gd name="T29" fmla="*/ 375 h 2368"/>
                  <a:gd name="T30" fmla="*/ 1573 w 776"/>
                  <a:gd name="T31" fmla="*/ 405 h 2368"/>
                  <a:gd name="T32" fmla="*/ 1469 w 776"/>
                  <a:gd name="T33" fmla="*/ 449 h 2368"/>
                  <a:gd name="T34" fmla="*/ 1573 w 776"/>
                  <a:gd name="T35" fmla="*/ 493 h 2368"/>
                  <a:gd name="T36" fmla="*/ 1469 w 776"/>
                  <a:gd name="T37" fmla="*/ 523 h 2368"/>
                  <a:gd name="T38" fmla="*/ 1679 w 776"/>
                  <a:gd name="T39" fmla="*/ 568 h 2368"/>
                  <a:gd name="T40" fmla="*/ 1573 w 776"/>
                  <a:gd name="T41" fmla="*/ 612 h 2368"/>
                  <a:gd name="T42" fmla="*/ 1679 w 776"/>
                  <a:gd name="T43" fmla="*/ 671 h 2368"/>
                  <a:gd name="T44" fmla="*/ 1573 w 776"/>
                  <a:gd name="T45" fmla="*/ 686 h 2368"/>
                  <a:gd name="T46" fmla="*/ 1679 w 776"/>
                  <a:gd name="T47" fmla="*/ 73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9" name="Freeform 132">
                <a:extLst>
                  <a:ext uri="{FF2B5EF4-FFF2-40B4-BE49-F238E27FC236}">
                    <a16:creationId xmlns:a16="http://schemas.microsoft.com/office/drawing/2014/main" id="{F4AF74F0-10FF-47BD-8813-6633A25AF32F}"/>
                  </a:ext>
                </a:extLst>
              </p:cNvPr>
              <p:cNvSpPr>
                <a:spLocks/>
              </p:cNvSpPr>
              <p:nvPr/>
            </p:nvSpPr>
            <p:spPr bwMode="hidden">
              <a:xfrm>
                <a:off x="3878" y="1470"/>
                <a:ext cx="1518" cy="1067"/>
              </a:xfrm>
              <a:custGeom>
                <a:avLst/>
                <a:gdLst>
                  <a:gd name="T0" fmla="*/ 0 w 776"/>
                  <a:gd name="T1" fmla="*/ 6 h 2368"/>
                  <a:gd name="T2" fmla="*/ 1794 w 776"/>
                  <a:gd name="T3" fmla="*/ 1 h 2368"/>
                  <a:gd name="T4" fmla="*/ 720 w 776"/>
                  <a:gd name="T5" fmla="*/ 14 h 2368"/>
                  <a:gd name="T6" fmla="*/ 2514 w 776"/>
                  <a:gd name="T7" fmla="*/ 14 h 2368"/>
                  <a:gd name="T8" fmla="*/ 1440 w 776"/>
                  <a:gd name="T9" fmla="*/ 28 h 2368"/>
                  <a:gd name="T10" fmla="*/ 2874 w 776"/>
                  <a:gd name="T11" fmla="*/ 32 h 2368"/>
                  <a:gd name="T12" fmla="*/ 2154 w 776"/>
                  <a:gd name="T13" fmla="*/ 41 h 2368"/>
                  <a:gd name="T14" fmla="*/ 3594 w 776"/>
                  <a:gd name="T15" fmla="*/ 45 h 2368"/>
                  <a:gd name="T16" fmla="*/ 2874 w 776"/>
                  <a:gd name="T17" fmla="*/ 54 h 2368"/>
                  <a:gd name="T18" fmla="*/ 3953 w 776"/>
                  <a:gd name="T19" fmla="*/ 59 h 2368"/>
                  <a:gd name="T20" fmla="*/ 3594 w 776"/>
                  <a:gd name="T21" fmla="*/ 68 h 2368"/>
                  <a:gd name="T22" fmla="*/ 4313 w 776"/>
                  <a:gd name="T23" fmla="*/ 76 h 2368"/>
                  <a:gd name="T24" fmla="*/ 4313 w 776"/>
                  <a:gd name="T25" fmla="*/ 85 h 2368"/>
                  <a:gd name="T26" fmla="*/ 5031 w 776"/>
                  <a:gd name="T27" fmla="*/ 98 h 2368"/>
                  <a:gd name="T28" fmla="*/ 4673 w 776"/>
                  <a:gd name="T29" fmla="*/ 111 h 2368"/>
                  <a:gd name="T30" fmla="*/ 5387 w 776"/>
                  <a:gd name="T31" fmla="*/ 120 h 2368"/>
                  <a:gd name="T32" fmla="*/ 5031 w 776"/>
                  <a:gd name="T33" fmla="*/ 133 h 2368"/>
                  <a:gd name="T34" fmla="*/ 5387 w 776"/>
                  <a:gd name="T35" fmla="*/ 146 h 2368"/>
                  <a:gd name="T36" fmla="*/ 5031 w 776"/>
                  <a:gd name="T37" fmla="*/ 155 h 2368"/>
                  <a:gd name="T38" fmla="*/ 5747 w 776"/>
                  <a:gd name="T39" fmla="*/ 169 h 2368"/>
                  <a:gd name="T40" fmla="*/ 5387 w 776"/>
                  <a:gd name="T41" fmla="*/ 182 h 2368"/>
                  <a:gd name="T42" fmla="*/ 5747 w 776"/>
                  <a:gd name="T43" fmla="*/ 199 h 2368"/>
                  <a:gd name="T44" fmla="*/ 5387 w 776"/>
                  <a:gd name="T45" fmla="*/ 203 h 2368"/>
                  <a:gd name="T46" fmla="*/ 5747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 name="Freeform 133">
                <a:extLst>
                  <a:ext uri="{FF2B5EF4-FFF2-40B4-BE49-F238E27FC236}">
                    <a16:creationId xmlns:a16="http://schemas.microsoft.com/office/drawing/2014/main" id="{546123B3-775D-4FE5-87D0-E5777A141342}"/>
                  </a:ext>
                </a:extLst>
              </p:cNvPr>
              <p:cNvSpPr>
                <a:spLocks/>
              </p:cNvSpPr>
              <p:nvPr/>
            </p:nvSpPr>
            <p:spPr bwMode="hidden">
              <a:xfrm>
                <a:off x="3934" y="337"/>
                <a:ext cx="664" cy="1434"/>
              </a:xfrm>
              <a:custGeom>
                <a:avLst/>
                <a:gdLst>
                  <a:gd name="T0" fmla="*/ 0 w 776"/>
                  <a:gd name="T1" fmla="*/ 15 h 2368"/>
                  <a:gd name="T2" fmla="*/ 150 w 776"/>
                  <a:gd name="T3" fmla="*/ 4 h 2368"/>
                  <a:gd name="T4" fmla="*/ 60 w 776"/>
                  <a:gd name="T5" fmla="*/ 36 h 2368"/>
                  <a:gd name="T6" fmla="*/ 210 w 776"/>
                  <a:gd name="T7" fmla="*/ 36 h 2368"/>
                  <a:gd name="T8" fmla="*/ 120 w 776"/>
                  <a:gd name="T9" fmla="*/ 67 h 2368"/>
                  <a:gd name="T10" fmla="*/ 241 w 776"/>
                  <a:gd name="T11" fmla="*/ 78 h 2368"/>
                  <a:gd name="T12" fmla="*/ 180 w 776"/>
                  <a:gd name="T13" fmla="*/ 99 h 2368"/>
                  <a:gd name="T14" fmla="*/ 301 w 776"/>
                  <a:gd name="T15" fmla="*/ 110 h 2368"/>
                  <a:gd name="T16" fmla="*/ 241 w 776"/>
                  <a:gd name="T17" fmla="*/ 131 h 2368"/>
                  <a:gd name="T18" fmla="*/ 331 w 776"/>
                  <a:gd name="T19" fmla="*/ 142 h 2368"/>
                  <a:gd name="T20" fmla="*/ 301 w 776"/>
                  <a:gd name="T21" fmla="*/ 164 h 2368"/>
                  <a:gd name="T22" fmla="*/ 361 w 776"/>
                  <a:gd name="T23" fmla="*/ 185 h 2368"/>
                  <a:gd name="T24" fmla="*/ 361 w 776"/>
                  <a:gd name="T25" fmla="*/ 206 h 2368"/>
                  <a:gd name="T26" fmla="*/ 421 w 776"/>
                  <a:gd name="T27" fmla="*/ 238 h 2368"/>
                  <a:gd name="T28" fmla="*/ 391 w 776"/>
                  <a:gd name="T29" fmla="*/ 270 h 2368"/>
                  <a:gd name="T30" fmla="*/ 451 w 776"/>
                  <a:gd name="T31" fmla="*/ 291 h 2368"/>
                  <a:gd name="T32" fmla="*/ 421 w 776"/>
                  <a:gd name="T33" fmla="*/ 323 h 2368"/>
                  <a:gd name="T34" fmla="*/ 451 w 776"/>
                  <a:gd name="T35" fmla="*/ 355 h 2368"/>
                  <a:gd name="T36" fmla="*/ 421 w 776"/>
                  <a:gd name="T37" fmla="*/ 377 h 2368"/>
                  <a:gd name="T38" fmla="*/ 481 w 776"/>
                  <a:gd name="T39" fmla="*/ 409 h 2368"/>
                  <a:gd name="T40" fmla="*/ 451 w 776"/>
                  <a:gd name="T41" fmla="*/ 440 h 2368"/>
                  <a:gd name="T42" fmla="*/ 481 w 776"/>
                  <a:gd name="T43" fmla="*/ 483 h 2368"/>
                  <a:gd name="T44" fmla="*/ 451 w 776"/>
                  <a:gd name="T45" fmla="*/ 494 h 2368"/>
                  <a:gd name="T46" fmla="*/ 481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1" name="Freeform 134">
                <a:extLst>
                  <a:ext uri="{FF2B5EF4-FFF2-40B4-BE49-F238E27FC236}">
                    <a16:creationId xmlns:a16="http://schemas.microsoft.com/office/drawing/2014/main" id="{69ACB299-9B86-48FA-9540-29AE8651DE21}"/>
                  </a:ext>
                </a:extLst>
              </p:cNvPr>
              <p:cNvSpPr>
                <a:spLocks/>
              </p:cNvSpPr>
              <p:nvPr/>
            </p:nvSpPr>
            <p:spPr bwMode="hidden">
              <a:xfrm rot="1346631" flipH="1">
                <a:off x="1702" y="1506"/>
                <a:ext cx="440" cy="837"/>
              </a:xfrm>
              <a:custGeom>
                <a:avLst/>
                <a:gdLst>
                  <a:gd name="T0" fmla="*/ 0 w 776"/>
                  <a:gd name="T1" fmla="*/ 3 h 2368"/>
                  <a:gd name="T2" fmla="*/ 44 w 776"/>
                  <a:gd name="T3" fmla="*/ 1 h 2368"/>
                  <a:gd name="T4" fmla="*/ 18 w 776"/>
                  <a:gd name="T5" fmla="*/ 7 h 2368"/>
                  <a:gd name="T6" fmla="*/ 61 w 776"/>
                  <a:gd name="T7" fmla="*/ 7 h 2368"/>
                  <a:gd name="T8" fmla="*/ 35 w 776"/>
                  <a:gd name="T9" fmla="*/ 13 h 2368"/>
                  <a:gd name="T10" fmla="*/ 70 w 776"/>
                  <a:gd name="T11" fmla="*/ 16 h 2368"/>
                  <a:gd name="T12" fmla="*/ 52 w 776"/>
                  <a:gd name="T13" fmla="*/ 20 h 2368"/>
                  <a:gd name="T14" fmla="*/ 87 w 776"/>
                  <a:gd name="T15" fmla="*/ 22 h 2368"/>
                  <a:gd name="T16" fmla="*/ 70 w 776"/>
                  <a:gd name="T17" fmla="*/ 26 h 2368"/>
                  <a:gd name="T18" fmla="*/ 96 w 776"/>
                  <a:gd name="T19" fmla="*/ 28 h 2368"/>
                  <a:gd name="T20" fmla="*/ 87 w 776"/>
                  <a:gd name="T21" fmla="*/ 33 h 2368"/>
                  <a:gd name="T22" fmla="*/ 105 w 776"/>
                  <a:gd name="T23" fmla="*/ 37 h 2368"/>
                  <a:gd name="T24" fmla="*/ 105 w 776"/>
                  <a:gd name="T25" fmla="*/ 41 h 2368"/>
                  <a:gd name="T26" fmla="*/ 122 w 776"/>
                  <a:gd name="T27" fmla="*/ 47 h 2368"/>
                  <a:gd name="T28" fmla="*/ 114 w 776"/>
                  <a:gd name="T29" fmla="*/ 54 h 2368"/>
                  <a:gd name="T30" fmla="*/ 131 w 776"/>
                  <a:gd name="T31" fmla="*/ 58 h 2368"/>
                  <a:gd name="T32" fmla="*/ 122 w 776"/>
                  <a:gd name="T33" fmla="*/ 64 h 2368"/>
                  <a:gd name="T34" fmla="*/ 131 w 776"/>
                  <a:gd name="T35" fmla="*/ 71 h 2368"/>
                  <a:gd name="T36" fmla="*/ 122 w 776"/>
                  <a:gd name="T37" fmla="*/ 75 h 2368"/>
                  <a:gd name="T38" fmla="*/ 140 w 776"/>
                  <a:gd name="T39" fmla="*/ 81 h 2368"/>
                  <a:gd name="T40" fmla="*/ 131 w 776"/>
                  <a:gd name="T41" fmla="*/ 88 h 2368"/>
                  <a:gd name="T42" fmla="*/ 140 w 776"/>
                  <a:gd name="T43" fmla="*/ 96 h 2368"/>
                  <a:gd name="T44" fmla="*/ 131 w 776"/>
                  <a:gd name="T45" fmla="*/ 98 h 2368"/>
                  <a:gd name="T46" fmla="*/ 140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107655"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076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a:extLst>
              <a:ext uri="{FF2B5EF4-FFF2-40B4-BE49-F238E27FC236}">
                <a16:creationId xmlns:a16="http://schemas.microsoft.com/office/drawing/2014/main" id="{6D68B488-041C-423E-B89A-A657657A45B2}"/>
              </a:ext>
            </a:extLst>
          </p:cNvPr>
          <p:cNvSpPr>
            <a:spLocks noGrp="1" noChangeArrowheads="1"/>
          </p:cNvSpPr>
          <p:nvPr>
            <p:ph type="dt" sz="quarter" idx="10"/>
          </p:nvPr>
        </p:nvSpPr>
        <p:spPr/>
        <p:txBody>
          <a:bodyPr/>
          <a:lstStyle>
            <a:lvl1pPr>
              <a:defRPr/>
            </a:lvl1pPr>
          </a:lstStyle>
          <a:p>
            <a:pPr>
              <a:defRPr/>
            </a:pPr>
            <a:endParaRPr lang="en-US"/>
          </a:p>
        </p:txBody>
      </p:sp>
      <p:sp>
        <p:nvSpPr>
          <p:cNvPr id="138" name="Rectangle 138">
            <a:extLst>
              <a:ext uri="{FF2B5EF4-FFF2-40B4-BE49-F238E27FC236}">
                <a16:creationId xmlns:a16="http://schemas.microsoft.com/office/drawing/2014/main" id="{21A86914-F4DE-461B-8122-71B77703E2D9}"/>
              </a:ext>
            </a:extLst>
          </p:cNvPr>
          <p:cNvSpPr>
            <a:spLocks noGrp="1" noChangeArrowheads="1"/>
          </p:cNvSpPr>
          <p:nvPr>
            <p:ph type="ftr" sz="quarter" idx="11"/>
          </p:nvPr>
        </p:nvSpPr>
        <p:spPr/>
        <p:txBody>
          <a:bodyPr/>
          <a:lstStyle>
            <a:lvl1pPr>
              <a:defRPr/>
            </a:lvl1pPr>
          </a:lstStyle>
          <a:p>
            <a:pPr>
              <a:defRPr/>
            </a:pPr>
            <a:endParaRPr lang="en-US"/>
          </a:p>
        </p:txBody>
      </p:sp>
      <p:sp>
        <p:nvSpPr>
          <p:cNvPr id="139" name="Rectangle 139">
            <a:extLst>
              <a:ext uri="{FF2B5EF4-FFF2-40B4-BE49-F238E27FC236}">
                <a16:creationId xmlns:a16="http://schemas.microsoft.com/office/drawing/2014/main" id="{B572EE66-5596-4C16-9046-42FF5754A766}"/>
              </a:ext>
            </a:extLst>
          </p:cNvPr>
          <p:cNvSpPr>
            <a:spLocks noGrp="1" noChangeArrowheads="1"/>
          </p:cNvSpPr>
          <p:nvPr>
            <p:ph type="sldNum" sz="quarter" idx="12"/>
          </p:nvPr>
        </p:nvSpPr>
        <p:spPr/>
        <p:txBody>
          <a:bodyPr/>
          <a:lstStyle>
            <a:lvl1pPr>
              <a:defRPr/>
            </a:lvl1pPr>
          </a:lstStyle>
          <a:p>
            <a:fld id="{487103D1-5C9A-4961-937E-BFCFC4A14B9C}" type="slidenum">
              <a:rPr lang="en-US" altLang="en-US"/>
              <a:pPr/>
              <a:t>‹#›</a:t>
            </a:fld>
            <a:endParaRPr lang="en-US" altLang="en-US"/>
          </a:p>
        </p:txBody>
      </p:sp>
    </p:spTree>
    <p:extLst>
      <p:ext uri="{BB962C8B-B14F-4D97-AF65-F5344CB8AC3E}">
        <p14:creationId xmlns:p14="http://schemas.microsoft.com/office/powerpoint/2010/main" val="2935767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42576FAB-A7DD-4861-9F52-96C65A1533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1073FBAB-158D-44EC-9DF4-361E1D844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9D31D5EB-BFEE-47E7-BBE2-9926458AD0D1}"/>
              </a:ext>
            </a:extLst>
          </p:cNvPr>
          <p:cNvSpPr>
            <a:spLocks noGrp="1" noChangeArrowheads="1"/>
          </p:cNvSpPr>
          <p:nvPr>
            <p:ph type="sldNum" sz="quarter" idx="12"/>
          </p:nvPr>
        </p:nvSpPr>
        <p:spPr>
          <a:ln/>
        </p:spPr>
        <p:txBody>
          <a:bodyPr/>
          <a:lstStyle>
            <a:lvl1pPr>
              <a:defRPr/>
            </a:lvl1pPr>
          </a:lstStyle>
          <a:p>
            <a:fld id="{A277BFDF-3780-4731-BED6-5A7EE24964C1}" type="slidenum">
              <a:rPr lang="en-US" altLang="en-US"/>
              <a:pPr/>
              <a:t>‹#›</a:t>
            </a:fld>
            <a:endParaRPr lang="en-US" altLang="en-US"/>
          </a:p>
        </p:txBody>
      </p:sp>
    </p:spTree>
    <p:extLst>
      <p:ext uri="{BB962C8B-B14F-4D97-AF65-F5344CB8AC3E}">
        <p14:creationId xmlns:p14="http://schemas.microsoft.com/office/powerpoint/2010/main" val="135658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9B4CC44F-F5A0-411D-9C56-053DFFC5B7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E08859A1-5FC9-4480-9DD0-CDC2D2FE4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D323EAF1-BE4E-4B54-ADE3-876AD1F45864}"/>
              </a:ext>
            </a:extLst>
          </p:cNvPr>
          <p:cNvSpPr>
            <a:spLocks noGrp="1" noChangeArrowheads="1"/>
          </p:cNvSpPr>
          <p:nvPr>
            <p:ph type="sldNum" sz="quarter" idx="12"/>
          </p:nvPr>
        </p:nvSpPr>
        <p:spPr>
          <a:ln/>
        </p:spPr>
        <p:txBody>
          <a:bodyPr/>
          <a:lstStyle>
            <a:lvl1pPr>
              <a:defRPr/>
            </a:lvl1pPr>
          </a:lstStyle>
          <a:p>
            <a:fld id="{933FB515-9CDA-4C2E-BB85-954FCB63B2F2}" type="slidenum">
              <a:rPr lang="en-US" altLang="en-US"/>
              <a:pPr/>
              <a:t>‹#›</a:t>
            </a:fld>
            <a:endParaRPr lang="en-US" altLang="en-US"/>
          </a:p>
        </p:txBody>
      </p:sp>
    </p:spTree>
    <p:extLst>
      <p:ext uri="{BB962C8B-B14F-4D97-AF65-F5344CB8AC3E}">
        <p14:creationId xmlns:p14="http://schemas.microsoft.com/office/powerpoint/2010/main" val="181856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1AB1F5B9-8ADF-4EEF-B933-048D552326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553DC7BC-0544-494B-A258-1818C5A9C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CC1D3A3E-BFBE-4F08-88FE-4FE5C980F776}"/>
              </a:ext>
            </a:extLst>
          </p:cNvPr>
          <p:cNvSpPr>
            <a:spLocks noGrp="1" noChangeArrowheads="1"/>
          </p:cNvSpPr>
          <p:nvPr>
            <p:ph type="sldNum" sz="quarter" idx="12"/>
          </p:nvPr>
        </p:nvSpPr>
        <p:spPr>
          <a:ln/>
        </p:spPr>
        <p:txBody>
          <a:bodyPr/>
          <a:lstStyle>
            <a:lvl1pPr>
              <a:defRPr/>
            </a:lvl1pPr>
          </a:lstStyle>
          <a:p>
            <a:fld id="{5BEE894D-E1A0-4E14-93E4-69DF8069116F}" type="slidenum">
              <a:rPr lang="en-US" altLang="en-US"/>
              <a:pPr/>
              <a:t>‹#›</a:t>
            </a:fld>
            <a:endParaRPr lang="en-US" altLang="en-US"/>
          </a:p>
        </p:txBody>
      </p:sp>
    </p:spTree>
    <p:extLst>
      <p:ext uri="{BB962C8B-B14F-4D97-AF65-F5344CB8AC3E}">
        <p14:creationId xmlns:p14="http://schemas.microsoft.com/office/powerpoint/2010/main" val="74594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6F3E7239-8786-4625-9159-45DC1287DC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8EC54EC4-3EE1-4C06-AB2B-99322755C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F736CB96-D0B2-4EC2-B5C7-6EC678061D33}"/>
              </a:ext>
            </a:extLst>
          </p:cNvPr>
          <p:cNvSpPr>
            <a:spLocks noGrp="1" noChangeArrowheads="1"/>
          </p:cNvSpPr>
          <p:nvPr>
            <p:ph type="sldNum" sz="quarter" idx="12"/>
          </p:nvPr>
        </p:nvSpPr>
        <p:spPr>
          <a:ln/>
        </p:spPr>
        <p:txBody>
          <a:bodyPr/>
          <a:lstStyle>
            <a:lvl1pPr>
              <a:defRPr/>
            </a:lvl1pPr>
          </a:lstStyle>
          <a:p>
            <a:fld id="{2E9199FE-3C91-477E-8923-44F2600457C2}" type="slidenum">
              <a:rPr lang="en-US" altLang="en-US"/>
              <a:pPr/>
              <a:t>‹#›</a:t>
            </a:fld>
            <a:endParaRPr lang="en-US" altLang="en-US"/>
          </a:p>
        </p:txBody>
      </p:sp>
    </p:spTree>
    <p:extLst>
      <p:ext uri="{BB962C8B-B14F-4D97-AF65-F5344CB8AC3E}">
        <p14:creationId xmlns:p14="http://schemas.microsoft.com/office/powerpoint/2010/main" val="1856030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814FE976-87BB-44AC-9E16-247E1FA4FE7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AD301BAB-1F8D-46D1-8904-3855BAC2B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E9E4EF2C-AFA2-4507-99B3-ACFEF4BF522A}"/>
              </a:ext>
            </a:extLst>
          </p:cNvPr>
          <p:cNvSpPr>
            <a:spLocks noGrp="1" noChangeArrowheads="1"/>
          </p:cNvSpPr>
          <p:nvPr>
            <p:ph type="sldNum" sz="quarter" idx="12"/>
          </p:nvPr>
        </p:nvSpPr>
        <p:spPr>
          <a:ln/>
        </p:spPr>
        <p:txBody>
          <a:bodyPr/>
          <a:lstStyle>
            <a:lvl1pPr>
              <a:defRPr/>
            </a:lvl1pPr>
          </a:lstStyle>
          <a:p>
            <a:fld id="{1EDFEAC2-5171-47B5-9DD7-5AF58348E36B}" type="slidenum">
              <a:rPr lang="en-US" altLang="en-US"/>
              <a:pPr/>
              <a:t>‹#›</a:t>
            </a:fld>
            <a:endParaRPr lang="en-US" altLang="en-US"/>
          </a:p>
        </p:txBody>
      </p:sp>
    </p:spTree>
    <p:extLst>
      <p:ext uri="{BB962C8B-B14F-4D97-AF65-F5344CB8AC3E}">
        <p14:creationId xmlns:p14="http://schemas.microsoft.com/office/powerpoint/2010/main" val="33212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A537D2E-D4B9-4C51-9F77-E31353B5A6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9CF96CF-FA95-4801-8FD9-6B44C58E1E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6FBD11C-CF8F-4BDE-B47A-691229CB60A7}"/>
              </a:ext>
            </a:extLst>
          </p:cNvPr>
          <p:cNvSpPr>
            <a:spLocks noGrp="1" noChangeArrowheads="1"/>
          </p:cNvSpPr>
          <p:nvPr>
            <p:ph type="sldNum" sz="quarter" idx="12"/>
          </p:nvPr>
        </p:nvSpPr>
        <p:spPr>
          <a:ln/>
        </p:spPr>
        <p:txBody>
          <a:bodyPr/>
          <a:lstStyle>
            <a:lvl1pPr>
              <a:defRPr/>
            </a:lvl1pPr>
          </a:lstStyle>
          <a:p>
            <a:fld id="{E872EC91-7EE5-44E8-BD6B-068875BAA025}" type="slidenum">
              <a:rPr lang="en-US" altLang="en-US"/>
              <a:pPr/>
              <a:t>‹#›</a:t>
            </a:fld>
            <a:endParaRPr lang="en-US" altLang="en-US"/>
          </a:p>
        </p:txBody>
      </p:sp>
    </p:spTree>
    <p:extLst>
      <p:ext uri="{BB962C8B-B14F-4D97-AF65-F5344CB8AC3E}">
        <p14:creationId xmlns:p14="http://schemas.microsoft.com/office/powerpoint/2010/main" val="2784737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1F4B6220-24A1-4906-8519-BBFFBE1669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49014343-A778-4CE2-A5C0-BAECB794D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AF8C136C-BB1F-43AB-AA65-B39A0B53E591}"/>
              </a:ext>
            </a:extLst>
          </p:cNvPr>
          <p:cNvSpPr>
            <a:spLocks noGrp="1" noChangeArrowheads="1"/>
          </p:cNvSpPr>
          <p:nvPr>
            <p:ph type="sldNum" sz="quarter" idx="12"/>
          </p:nvPr>
        </p:nvSpPr>
        <p:spPr>
          <a:ln/>
        </p:spPr>
        <p:txBody>
          <a:bodyPr/>
          <a:lstStyle>
            <a:lvl1pPr>
              <a:defRPr/>
            </a:lvl1pPr>
          </a:lstStyle>
          <a:p>
            <a:fld id="{0E9BA1B7-1314-4E82-8758-F45959874378}" type="slidenum">
              <a:rPr lang="en-US" altLang="en-US"/>
              <a:pPr/>
              <a:t>‹#›</a:t>
            </a:fld>
            <a:endParaRPr lang="en-US" altLang="en-US"/>
          </a:p>
        </p:txBody>
      </p:sp>
    </p:spTree>
    <p:extLst>
      <p:ext uri="{BB962C8B-B14F-4D97-AF65-F5344CB8AC3E}">
        <p14:creationId xmlns:p14="http://schemas.microsoft.com/office/powerpoint/2010/main" val="1825502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B08D5CB4-FD9C-469E-84FB-CD565D3873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ECC7BAD4-5A2E-40E9-8196-ABA09D98EA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0C1E13A6-1CC0-441B-A9EA-BE659851A4D2}"/>
              </a:ext>
            </a:extLst>
          </p:cNvPr>
          <p:cNvSpPr>
            <a:spLocks noGrp="1" noChangeArrowheads="1"/>
          </p:cNvSpPr>
          <p:nvPr>
            <p:ph type="sldNum" sz="quarter" idx="12"/>
          </p:nvPr>
        </p:nvSpPr>
        <p:spPr>
          <a:ln/>
        </p:spPr>
        <p:txBody>
          <a:bodyPr/>
          <a:lstStyle>
            <a:lvl1pPr>
              <a:defRPr/>
            </a:lvl1pPr>
          </a:lstStyle>
          <a:p>
            <a:fld id="{FB675D5E-D15C-463E-8483-CF8603948FA3}" type="slidenum">
              <a:rPr lang="en-US" altLang="en-US"/>
              <a:pPr/>
              <a:t>‹#›</a:t>
            </a:fld>
            <a:endParaRPr lang="en-US" altLang="en-US"/>
          </a:p>
        </p:txBody>
      </p:sp>
    </p:spTree>
    <p:extLst>
      <p:ext uri="{BB962C8B-B14F-4D97-AF65-F5344CB8AC3E}">
        <p14:creationId xmlns:p14="http://schemas.microsoft.com/office/powerpoint/2010/main" val="250405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6A86EA94-9707-477F-8C0F-1E8C84BC14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D14671B5-B700-4BE0-8C80-3CE9D01241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9B7D0388-9D98-447D-A58E-035B321E2FEC}"/>
              </a:ext>
            </a:extLst>
          </p:cNvPr>
          <p:cNvSpPr>
            <a:spLocks noGrp="1" noChangeArrowheads="1"/>
          </p:cNvSpPr>
          <p:nvPr>
            <p:ph type="sldNum" sz="quarter" idx="12"/>
          </p:nvPr>
        </p:nvSpPr>
        <p:spPr>
          <a:ln/>
        </p:spPr>
        <p:txBody>
          <a:bodyPr/>
          <a:lstStyle>
            <a:lvl1pPr>
              <a:defRPr/>
            </a:lvl1pPr>
          </a:lstStyle>
          <a:p>
            <a:fld id="{828A7675-1FF0-412E-9803-FA96AE366E12}" type="slidenum">
              <a:rPr lang="en-US" altLang="en-US"/>
              <a:pPr/>
              <a:t>‹#›</a:t>
            </a:fld>
            <a:endParaRPr lang="en-US" altLang="en-US"/>
          </a:p>
        </p:txBody>
      </p:sp>
    </p:spTree>
    <p:extLst>
      <p:ext uri="{BB962C8B-B14F-4D97-AF65-F5344CB8AC3E}">
        <p14:creationId xmlns:p14="http://schemas.microsoft.com/office/powerpoint/2010/main" val="180165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B02FFBC8-CC21-4864-AF84-763A882C91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F5253A6D-9829-426F-8DE7-F946123302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7AEE01B-14A7-43ED-AFB4-1E9193513A54}"/>
              </a:ext>
            </a:extLst>
          </p:cNvPr>
          <p:cNvSpPr>
            <a:spLocks noGrp="1" noChangeArrowheads="1"/>
          </p:cNvSpPr>
          <p:nvPr>
            <p:ph type="sldNum" sz="quarter" idx="12"/>
          </p:nvPr>
        </p:nvSpPr>
        <p:spPr>
          <a:ln/>
        </p:spPr>
        <p:txBody>
          <a:bodyPr/>
          <a:lstStyle>
            <a:lvl1pPr>
              <a:defRPr/>
            </a:lvl1pPr>
          </a:lstStyle>
          <a:p>
            <a:fld id="{0454A0C9-0ADB-4C7E-BB8F-7CEA32E8C12E}" type="slidenum">
              <a:rPr lang="en-US" altLang="en-US"/>
              <a:pPr/>
              <a:t>‹#›</a:t>
            </a:fld>
            <a:endParaRPr lang="en-US" altLang="en-US"/>
          </a:p>
        </p:txBody>
      </p:sp>
    </p:spTree>
    <p:extLst>
      <p:ext uri="{BB962C8B-B14F-4D97-AF65-F5344CB8AC3E}">
        <p14:creationId xmlns:p14="http://schemas.microsoft.com/office/powerpoint/2010/main" val="179365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965BECFB-A0A2-4E7B-81DB-17DAD9940E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80817861-2AE3-43A2-B993-AFCC761505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D4071B1-9F78-4BED-807C-F9B4458A5006}"/>
              </a:ext>
            </a:extLst>
          </p:cNvPr>
          <p:cNvSpPr>
            <a:spLocks noGrp="1" noChangeArrowheads="1"/>
          </p:cNvSpPr>
          <p:nvPr>
            <p:ph type="sldNum" sz="quarter" idx="12"/>
          </p:nvPr>
        </p:nvSpPr>
        <p:spPr>
          <a:ln/>
        </p:spPr>
        <p:txBody>
          <a:bodyPr/>
          <a:lstStyle>
            <a:lvl1pPr>
              <a:defRPr/>
            </a:lvl1pPr>
          </a:lstStyle>
          <a:p>
            <a:fld id="{681978E0-7412-4089-90CA-C1358D007A99}" type="slidenum">
              <a:rPr lang="en-US" altLang="en-US"/>
              <a:pPr/>
              <a:t>‹#›</a:t>
            </a:fld>
            <a:endParaRPr lang="en-US" altLang="en-US"/>
          </a:p>
        </p:txBody>
      </p:sp>
    </p:spTree>
    <p:extLst>
      <p:ext uri="{BB962C8B-B14F-4D97-AF65-F5344CB8AC3E}">
        <p14:creationId xmlns:p14="http://schemas.microsoft.com/office/powerpoint/2010/main" val="182296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30C5536A-F09D-428B-BDE6-3956417F38AF}"/>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24C7F5BE-115C-4007-A5C6-121657A93F1E}"/>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A99EC80C-545F-4173-AE6D-D6D1B0C6F657}"/>
              </a:ext>
            </a:extLst>
          </p:cNvPr>
          <p:cNvSpPr>
            <a:spLocks noGrp="1"/>
          </p:cNvSpPr>
          <p:nvPr>
            <p:ph type="sldNum" sz="quarter" idx="12"/>
          </p:nvPr>
        </p:nvSpPr>
        <p:spPr/>
        <p:txBody>
          <a:bodyPr/>
          <a:lstStyle>
            <a:lvl1pPr>
              <a:defRPr/>
            </a:lvl1pPr>
          </a:lstStyle>
          <a:p>
            <a:fld id="{BC88943A-EAC9-4DDE-B70A-C6D9409FD910}" type="slidenum">
              <a:rPr lang="en-US" altLang="en-US"/>
              <a:pPr/>
              <a:t>‹#›</a:t>
            </a:fld>
            <a:endParaRPr lang="en-US" altLang="en-US"/>
          </a:p>
        </p:txBody>
      </p:sp>
    </p:spTree>
    <p:extLst>
      <p:ext uri="{BB962C8B-B14F-4D97-AF65-F5344CB8AC3E}">
        <p14:creationId xmlns:p14="http://schemas.microsoft.com/office/powerpoint/2010/main" val="2167016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35E47E0-0C9D-4EE7-88BC-F032C8F6A430}"/>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D049461E-FE5C-4249-BDCF-FDAB0EE4A98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09C9C9B7-133F-4089-B962-23AD6840A2C3}"/>
              </a:ext>
            </a:extLst>
          </p:cNvPr>
          <p:cNvSpPr>
            <a:spLocks noGrp="1"/>
          </p:cNvSpPr>
          <p:nvPr>
            <p:ph type="sldNum" sz="quarter" idx="12"/>
          </p:nvPr>
        </p:nvSpPr>
        <p:spPr/>
        <p:txBody>
          <a:bodyPr/>
          <a:lstStyle>
            <a:lvl1pPr>
              <a:defRPr/>
            </a:lvl1pPr>
          </a:lstStyle>
          <a:p>
            <a:fld id="{78780C4B-2B24-4058-9E68-E7DDBADFB37E}" type="slidenum">
              <a:rPr lang="en-US" altLang="en-US"/>
              <a:pPr/>
              <a:t>‹#›</a:t>
            </a:fld>
            <a:endParaRPr lang="en-US" altLang="en-US"/>
          </a:p>
        </p:txBody>
      </p:sp>
    </p:spTree>
    <p:extLst>
      <p:ext uri="{BB962C8B-B14F-4D97-AF65-F5344CB8AC3E}">
        <p14:creationId xmlns:p14="http://schemas.microsoft.com/office/powerpoint/2010/main" val="543144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DA2FE86D-1620-4108-B5BD-C5EB96C54DD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B7138BC-41AC-4089-89C3-207E2CE87A1F}"/>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2628E9AF-302E-4C89-B798-25F445CB739C}"/>
              </a:ext>
            </a:extLst>
          </p:cNvPr>
          <p:cNvSpPr>
            <a:spLocks noGrp="1"/>
          </p:cNvSpPr>
          <p:nvPr>
            <p:ph type="sldNum" sz="quarter" idx="12"/>
          </p:nvPr>
        </p:nvSpPr>
        <p:spPr/>
        <p:txBody>
          <a:bodyPr/>
          <a:lstStyle>
            <a:lvl1pPr>
              <a:defRPr/>
            </a:lvl1pPr>
          </a:lstStyle>
          <a:p>
            <a:fld id="{7303B626-AD7D-45AD-85B0-413951046F5C}" type="slidenum">
              <a:rPr lang="en-US" altLang="en-US"/>
              <a:pPr/>
              <a:t>‹#›</a:t>
            </a:fld>
            <a:endParaRPr lang="en-US" altLang="en-US"/>
          </a:p>
        </p:txBody>
      </p:sp>
    </p:spTree>
    <p:extLst>
      <p:ext uri="{BB962C8B-B14F-4D97-AF65-F5344CB8AC3E}">
        <p14:creationId xmlns:p14="http://schemas.microsoft.com/office/powerpoint/2010/main" val="3647178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D41B7B9E-6073-45F0-972A-B74A36A078BC}"/>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A6A07E4F-45FB-4C96-A316-56B5CB6C993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DC8F1798-E290-42FD-82BE-CFF6B12AC3CF}"/>
              </a:ext>
            </a:extLst>
          </p:cNvPr>
          <p:cNvSpPr>
            <a:spLocks noGrp="1"/>
          </p:cNvSpPr>
          <p:nvPr>
            <p:ph type="sldNum" sz="quarter" idx="12"/>
          </p:nvPr>
        </p:nvSpPr>
        <p:spPr/>
        <p:txBody>
          <a:bodyPr/>
          <a:lstStyle>
            <a:lvl1pPr>
              <a:defRPr/>
            </a:lvl1pPr>
          </a:lstStyle>
          <a:p>
            <a:fld id="{0E8B2B2A-C410-46BA-96DD-7EDEF196E8F2}" type="slidenum">
              <a:rPr lang="en-US" altLang="en-US"/>
              <a:pPr/>
              <a:t>‹#›</a:t>
            </a:fld>
            <a:endParaRPr lang="en-US" altLang="en-US"/>
          </a:p>
        </p:txBody>
      </p:sp>
    </p:spTree>
    <p:extLst>
      <p:ext uri="{BB962C8B-B14F-4D97-AF65-F5344CB8AC3E}">
        <p14:creationId xmlns:p14="http://schemas.microsoft.com/office/powerpoint/2010/main" val="200318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33A399C4-262C-4DF9-A446-4E37B4369D10}"/>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5BAE7BF8-613A-4F1A-B44B-E7C61FED87FF}"/>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313F2B1B-9DD2-44A4-8774-761E7D01F2B6}"/>
              </a:ext>
            </a:extLst>
          </p:cNvPr>
          <p:cNvSpPr>
            <a:spLocks noGrp="1"/>
          </p:cNvSpPr>
          <p:nvPr>
            <p:ph type="sldNum" sz="quarter" idx="12"/>
          </p:nvPr>
        </p:nvSpPr>
        <p:spPr/>
        <p:txBody>
          <a:bodyPr/>
          <a:lstStyle>
            <a:lvl1pPr>
              <a:defRPr/>
            </a:lvl1pPr>
          </a:lstStyle>
          <a:p>
            <a:fld id="{76E4A8E2-EFA1-4E39-96EC-04FAB8300FD2}" type="slidenum">
              <a:rPr lang="en-US" altLang="en-US"/>
              <a:pPr/>
              <a:t>‹#›</a:t>
            </a:fld>
            <a:endParaRPr lang="en-US" altLang="en-US"/>
          </a:p>
        </p:txBody>
      </p:sp>
    </p:spTree>
    <p:extLst>
      <p:ext uri="{BB962C8B-B14F-4D97-AF65-F5344CB8AC3E}">
        <p14:creationId xmlns:p14="http://schemas.microsoft.com/office/powerpoint/2010/main" val="47470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19095FA-01A8-46DB-8292-DED6B0D395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CC46A8-DA5A-4888-9FB0-70BB1AF748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87BFF4F-B35A-420E-94E3-D15126BAA953}"/>
              </a:ext>
            </a:extLst>
          </p:cNvPr>
          <p:cNvSpPr>
            <a:spLocks noGrp="1" noChangeArrowheads="1"/>
          </p:cNvSpPr>
          <p:nvPr>
            <p:ph type="sldNum" sz="quarter" idx="12"/>
          </p:nvPr>
        </p:nvSpPr>
        <p:spPr>
          <a:ln/>
        </p:spPr>
        <p:txBody>
          <a:bodyPr/>
          <a:lstStyle>
            <a:lvl1pPr>
              <a:defRPr/>
            </a:lvl1pPr>
          </a:lstStyle>
          <a:p>
            <a:fld id="{D7C7EEC6-FF9D-40ED-A3F5-E8B562A041CA}" type="slidenum">
              <a:rPr lang="en-US" altLang="en-US"/>
              <a:pPr/>
              <a:t>‹#›</a:t>
            </a:fld>
            <a:endParaRPr lang="en-US" altLang="en-US"/>
          </a:p>
        </p:txBody>
      </p:sp>
    </p:spTree>
    <p:extLst>
      <p:ext uri="{BB962C8B-B14F-4D97-AF65-F5344CB8AC3E}">
        <p14:creationId xmlns:p14="http://schemas.microsoft.com/office/powerpoint/2010/main" val="2589362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C56596CA-C636-488C-961B-377597682BFA}"/>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681F75CB-9C33-447B-8695-81AC64DAC00B}"/>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75F56980-E054-4E95-878B-5A49822CCFB6}"/>
              </a:ext>
            </a:extLst>
          </p:cNvPr>
          <p:cNvSpPr>
            <a:spLocks noGrp="1"/>
          </p:cNvSpPr>
          <p:nvPr>
            <p:ph type="sldNum" sz="quarter" idx="12"/>
          </p:nvPr>
        </p:nvSpPr>
        <p:spPr/>
        <p:txBody>
          <a:bodyPr/>
          <a:lstStyle>
            <a:lvl1pPr>
              <a:defRPr/>
            </a:lvl1pPr>
          </a:lstStyle>
          <a:p>
            <a:fld id="{99EDE149-7742-4131-8190-DB2D04901446}" type="slidenum">
              <a:rPr lang="en-US" altLang="en-US"/>
              <a:pPr/>
              <a:t>‹#›</a:t>
            </a:fld>
            <a:endParaRPr lang="en-US" altLang="en-US"/>
          </a:p>
        </p:txBody>
      </p:sp>
    </p:spTree>
    <p:extLst>
      <p:ext uri="{BB962C8B-B14F-4D97-AF65-F5344CB8AC3E}">
        <p14:creationId xmlns:p14="http://schemas.microsoft.com/office/powerpoint/2010/main" val="177499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8B357B19-A798-40DE-A346-6BD76A5A6B6B}"/>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53EDEDE9-A637-441B-9CB0-45A63BE2641D}"/>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C8C48EEB-CF16-4865-AFA6-4618BD49B75E}"/>
              </a:ext>
            </a:extLst>
          </p:cNvPr>
          <p:cNvSpPr>
            <a:spLocks noGrp="1"/>
          </p:cNvSpPr>
          <p:nvPr>
            <p:ph type="sldNum" sz="quarter" idx="12"/>
          </p:nvPr>
        </p:nvSpPr>
        <p:spPr/>
        <p:txBody>
          <a:bodyPr/>
          <a:lstStyle>
            <a:lvl1pPr>
              <a:defRPr/>
            </a:lvl1pPr>
          </a:lstStyle>
          <a:p>
            <a:fld id="{96132CAD-620D-42DF-ACCC-FE72236629E6}" type="slidenum">
              <a:rPr lang="en-US" altLang="en-US"/>
              <a:pPr/>
              <a:t>‹#›</a:t>
            </a:fld>
            <a:endParaRPr lang="en-US" altLang="en-US"/>
          </a:p>
        </p:txBody>
      </p:sp>
    </p:spTree>
    <p:extLst>
      <p:ext uri="{BB962C8B-B14F-4D97-AF65-F5344CB8AC3E}">
        <p14:creationId xmlns:p14="http://schemas.microsoft.com/office/powerpoint/2010/main" val="4210152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EB8CE5C8-9C22-452D-A31C-4C0B3757B05E}"/>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D042E485-1586-4932-B2B7-15F0B2450C3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C4B8D4D2-74D1-4151-898C-59E3F5A973E6}"/>
              </a:ext>
            </a:extLst>
          </p:cNvPr>
          <p:cNvSpPr>
            <a:spLocks noGrp="1"/>
          </p:cNvSpPr>
          <p:nvPr>
            <p:ph type="sldNum" sz="quarter" idx="12"/>
          </p:nvPr>
        </p:nvSpPr>
        <p:spPr/>
        <p:txBody>
          <a:bodyPr/>
          <a:lstStyle>
            <a:lvl1pPr>
              <a:defRPr/>
            </a:lvl1pPr>
          </a:lstStyle>
          <a:p>
            <a:fld id="{4ED7FA83-002D-45E4-96FF-A109B68F1D6A}" type="slidenum">
              <a:rPr lang="en-US" altLang="en-US"/>
              <a:pPr/>
              <a:t>‹#›</a:t>
            </a:fld>
            <a:endParaRPr lang="en-US" altLang="en-US"/>
          </a:p>
        </p:txBody>
      </p:sp>
    </p:spTree>
    <p:extLst>
      <p:ext uri="{BB962C8B-B14F-4D97-AF65-F5344CB8AC3E}">
        <p14:creationId xmlns:p14="http://schemas.microsoft.com/office/powerpoint/2010/main" val="28332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6F3AF4BD-34D3-4625-BC20-3706676DED26}"/>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AC49A82D-4915-45B2-9F27-58B23B87D829}"/>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667288F1-0D3A-4D73-ACE1-8298404EBC2B}"/>
              </a:ext>
            </a:extLst>
          </p:cNvPr>
          <p:cNvSpPr>
            <a:spLocks noGrp="1"/>
          </p:cNvSpPr>
          <p:nvPr>
            <p:ph type="sldNum" sz="quarter" idx="12"/>
          </p:nvPr>
        </p:nvSpPr>
        <p:spPr/>
        <p:txBody>
          <a:bodyPr/>
          <a:lstStyle>
            <a:lvl1pPr>
              <a:defRPr/>
            </a:lvl1pPr>
          </a:lstStyle>
          <a:p>
            <a:fld id="{A9B2752A-6596-465E-B85E-BF209E19FF37}" type="slidenum">
              <a:rPr lang="en-US" altLang="en-US"/>
              <a:pPr/>
              <a:t>‹#›</a:t>
            </a:fld>
            <a:endParaRPr lang="en-US" altLang="en-US"/>
          </a:p>
        </p:txBody>
      </p:sp>
    </p:spTree>
    <p:extLst>
      <p:ext uri="{BB962C8B-B14F-4D97-AF65-F5344CB8AC3E}">
        <p14:creationId xmlns:p14="http://schemas.microsoft.com/office/powerpoint/2010/main" val="3587122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63AB5DFC-2B3E-45B4-8D08-1AB288139C2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0EE200E1-079D-4691-A9BA-07C589FDA64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2B18F0F-9A7C-4D80-9F2E-B4596362FAB9}"/>
              </a:ext>
            </a:extLst>
          </p:cNvPr>
          <p:cNvSpPr>
            <a:spLocks noGrp="1"/>
          </p:cNvSpPr>
          <p:nvPr>
            <p:ph type="sldNum" sz="quarter" idx="12"/>
          </p:nvPr>
        </p:nvSpPr>
        <p:spPr/>
        <p:txBody>
          <a:bodyPr/>
          <a:lstStyle>
            <a:lvl1pPr>
              <a:defRPr/>
            </a:lvl1pPr>
          </a:lstStyle>
          <a:p>
            <a:fld id="{D46E6625-810D-496F-9025-2EF03E9ABE8E}" type="slidenum">
              <a:rPr lang="en-US" altLang="en-US"/>
              <a:pPr/>
              <a:t>‹#›</a:t>
            </a:fld>
            <a:endParaRPr lang="en-US" altLang="en-US"/>
          </a:p>
        </p:txBody>
      </p:sp>
    </p:spTree>
    <p:extLst>
      <p:ext uri="{BB962C8B-B14F-4D97-AF65-F5344CB8AC3E}">
        <p14:creationId xmlns:p14="http://schemas.microsoft.com/office/powerpoint/2010/main" val="2295433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F8A5220D-2375-4E1A-A383-17FF5C976087}"/>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EBC2F447-AA1B-4B11-B545-A120693F12B3}"/>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AB217F32-0C29-43C3-A79E-D293F8CBC502}"/>
              </a:ext>
            </a:extLst>
          </p:cNvPr>
          <p:cNvSpPr>
            <a:spLocks noGrp="1"/>
          </p:cNvSpPr>
          <p:nvPr>
            <p:ph type="sldNum" sz="quarter" idx="12"/>
          </p:nvPr>
        </p:nvSpPr>
        <p:spPr/>
        <p:txBody>
          <a:bodyPr/>
          <a:lstStyle>
            <a:lvl1pPr>
              <a:defRPr/>
            </a:lvl1pPr>
          </a:lstStyle>
          <a:p>
            <a:fld id="{A1B6DC87-0EC3-4D9C-9D0D-38BD0F8E4447}" type="slidenum">
              <a:rPr lang="en-US" altLang="en-US"/>
              <a:pPr/>
              <a:t>‹#›</a:t>
            </a:fld>
            <a:endParaRPr lang="en-US" altLang="en-US"/>
          </a:p>
        </p:txBody>
      </p:sp>
    </p:spTree>
    <p:extLst>
      <p:ext uri="{BB962C8B-B14F-4D97-AF65-F5344CB8AC3E}">
        <p14:creationId xmlns:p14="http://schemas.microsoft.com/office/powerpoint/2010/main" val="671024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144665" indent="0" algn="ctr">
              <a:buNone/>
              <a:defRPr/>
            </a:lvl2pPr>
            <a:lvl3pPr marL="289330" indent="0" algn="ctr">
              <a:buNone/>
              <a:defRPr/>
            </a:lvl3pPr>
            <a:lvl4pPr marL="433995" indent="0" algn="ctr">
              <a:buNone/>
              <a:defRPr/>
            </a:lvl4pPr>
            <a:lvl5pPr marL="578660" indent="0" algn="ctr">
              <a:buNone/>
              <a:defRPr/>
            </a:lvl5pPr>
            <a:lvl6pPr marL="723325" indent="0" algn="ctr">
              <a:buNone/>
              <a:defRPr/>
            </a:lvl6pPr>
            <a:lvl7pPr marL="867989" indent="0" algn="ctr">
              <a:buNone/>
              <a:defRPr/>
            </a:lvl7pPr>
            <a:lvl8pPr marL="1012655" indent="0" algn="ctr">
              <a:buNone/>
              <a:defRPr/>
            </a:lvl8pPr>
            <a:lvl9pPr marL="115731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2C653C-6963-4ED1-A99D-B969720FB4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C162B9-A6A9-4874-9C56-62F804D84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59901C-F6AD-4348-80FE-5141124FEBB7}"/>
              </a:ext>
            </a:extLst>
          </p:cNvPr>
          <p:cNvSpPr>
            <a:spLocks noGrp="1" noChangeArrowheads="1"/>
          </p:cNvSpPr>
          <p:nvPr>
            <p:ph type="sldNum" sz="quarter" idx="12"/>
          </p:nvPr>
        </p:nvSpPr>
        <p:spPr>
          <a:ln/>
        </p:spPr>
        <p:txBody>
          <a:bodyPr/>
          <a:lstStyle>
            <a:lvl1pPr>
              <a:defRPr/>
            </a:lvl1pPr>
          </a:lstStyle>
          <a:p>
            <a:fld id="{3828D171-4AD6-4EF4-B6ED-F71B1669A8C7}" type="slidenum">
              <a:rPr lang="en-US" altLang="en-US"/>
              <a:pPr/>
              <a:t>‹#›</a:t>
            </a:fld>
            <a:endParaRPr lang="en-US" altLang="en-US"/>
          </a:p>
        </p:txBody>
      </p:sp>
    </p:spTree>
    <p:extLst>
      <p:ext uri="{BB962C8B-B14F-4D97-AF65-F5344CB8AC3E}">
        <p14:creationId xmlns:p14="http://schemas.microsoft.com/office/powerpoint/2010/main" val="2534971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FB2A8D-DEFD-434B-8AE0-9AAD0EDD2F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2C3B67-BA8C-4CCD-8E71-EE4E02905D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162D5C-0872-437A-98B7-732B85DF086B}"/>
              </a:ext>
            </a:extLst>
          </p:cNvPr>
          <p:cNvSpPr>
            <a:spLocks noGrp="1" noChangeArrowheads="1"/>
          </p:cNvSpPr>
          <p:nvPr>
            <p:ph type="sldNum" sz="quarter" idx="12"/>
          </p:nvPr>
        </p:nvSpPr>
        <p:spPr>
          <a:ln/>
        </p:spPr>
        <p:txBody>
          <a:bodyPr/>
          <a:lstStyle>
            <a:lvl1pPr>
              <a:defRPr/>
            </a:lvl1pPr>
          </a:lstStyle>
          <a:p>
            <a:fld id="{3EA7745F-CEFC-494A-9DE8-E2AF24B40AA0}" type="slidenum">
              <a:rPr lang="en-US" altLang="en-US"/>
              <a:pPr/>
              <a:t>‹#›</a:t>
            </a:fld>
            <a:endParaRPr lang="en-US" altLang="en-US"/>
          </a:p>
        </p:txBody>
      </p:sp>
    </p:spTree>
    <p:extLst>
      <p:ext uri="{BB962C8B-B14F-4D97-AF65-F5344CB8AC3E}">
        <p14:creationId xmlns:p14="http://schemas.microsoft.com/office/powerpoint/2010/main" val="3492632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126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633"/>
            </a:lvl1pPr>
            <a:lvl2pPr marL="144665" indent="0">
              <a:buNone/>
              <a:defRPr sz="570"/>
            </a:lvl2pPr>
            <a:lvl3pPr marL="289330" indent="0">
              <a:buNone/>
              <a:defRPr sz="506"/>
            </a:lvl3pPr>
            <a:lvl4pPr marL="433995" indent="0">
              <a:buNone/>
              <a:defRPr sz="443"/>
            </a:lvl4pPr>
            <a:lvl5pPr marL="578660" indent="0">
              <a:buNone/>
              <a:defRPr sz="443"/>
            </a:lvl5pPr>
            <a:lvl6pPr marL="723325" indent="0">
              <a:buNone/>
              <a:defRPr sz="443"/>
            </a:lvl6pPr>
            <a:lvl7pPr marL="867989" indent="0">
              <a:buNone/>
              <a:defRPr sz="443"/>
            </a:lvl7pPr>
            <a:lvl8pPr marL="1012655" indent="0">
              <a:buNone/>
              <a:defRPr sz="443"/>
            </a:lvl8pPr>
            <a:lvl9pPr marL="1157319" indent="0">
              <a:buNone/>
              <a:defRPr sz="443"/>
            </a:lvl9pPr>
          </a:lstStyle>
          <a:p>
            <a:pPr lvl="0"/>
            <a:r>
              <a:rPr lang="en-US"/>
              <a:t>Click to edit Master text styles</a:t>
            </a:r>
          </a:p>
        </p:txBody>
      </p:sp>
      <p:sp>
        <p:nvSpPr>
          <p:cNvPr id="4" name="Rectangle 4">
            <a:extLst>
              <a:ext uri="{FF2B5EF4-FFF2-40B4-BE49-F238E27FC236}">
                <a16:creationId xmlns:a16="http://schemas.microsoft.com/office/drawing/2014/main" id="{81DBF332-3D11-4F5E-A638-3204C4C0DD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C2A254-B5CC-45E8-9EC1-A5D30C9EF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E9EA2E-30D5-4BB0-95F7-E39968C546F3}"/>
              </a:ext>
            </a:extLst>
          </p:cNvPr>
          <p:cNvSpPr>
            <a:spLocks noGrp="1" noChangeArrowheads="1"/>
          </p:cNvSpPr>
          <p:nvPr>
            <p:ph type="sldNum" sz="quarter" idx="12"/>
          </p:nvPr>
        </p:nvSpPr>
        <p:spPr>
          <a:ln/>
        </p:spPr>
        <p:txBody>
          <a:bodyPr/>
          <a:lstStyle>
            <a:lvl1pPr>
              <a:defRPr/>
            </a:lvl1pPr>
          </a:lstStyle>
          <a:p>
            <a:fld id="{098A6CFE-07AE-463E-85F4-0A4B508CB5A5}" type="slidenum">
              <a:rPr lang="en-US" altLang="en-US"/>
              <a:pPr/>
              <a:t>‹#›</a:t>
            </a:fld>
            <a:endParaRPr lang="en-US" altLang="en-US"/>
          </a:p>
        </p:txBody>
      </p:sp>
    </p:spTree>
    <p:extLst>
      <p:ext uri="{BB962C8B-B14F-4D97-AF65-F5344CB8AC3E}">
        <p14:creationId xmlns:p14="http://schemas.microsoft.com/office/powerpoint/2010/main" val="2666434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F5C352E-5011-4F9F-89E4-E42F4F4B0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65F8B6-3FA9-477A-B62F-41C9EBF452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CA98F1-BD38-41F7-B6C0-B691EB522AA9}"/>
              </a:ext>
            </a:extLst>
          </p:cNvPr>
          <p:cNvSpPr>
            <a:spLocks noGrp="1" noChangeArrowheads="1"/>
          </p:cNvSpPr>
          <p:nvPr>
            <p:ph type="sldNum" sz="quarter" idx="12"/>
          </p:nvPr>
        </p:nvSpPr>
        <p:spPr>
          <a:ln/>
        </p:spPr>
        <p:txBody>
          <a:bodyPr/>
          <a:lstStyle>
            <a:lvl1pPr>
              <a:defRPr/>
            </a:lvl1pPr>
          </a:lstStyle>
          <a:p>
            <a:fld id="{E2EB9FAF-0AD6-4DFB-9EEF-E9A01EACDC78}" type="slidenum">
              <a:rPr lang="en-US" altLang="en-US"/>
              <a:pPr/>
              <a:t>‹#›</a:t>
            </a:fld>
            <a:endParaRPr lang="en-US" altLang="en-US"/>
          </a:p>
        </p:txBody>
      </p:sp>
    </p:spTree>
    <p:extLst>
      <p:ext uri="{BB962C8B-B14F-4D97-AF65-F5344CB8AC3E}">
        <p14:creationId xmlns:p14="http://schemas.microsoft.com/office/powerpoint/2010/main" val="360669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65D5B33-9B7E-463C-8D9E-CD05838977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C0CC729-A8FE-4A31-B8D7-9731E7127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961ABB38-794B-4242-9983-EC81E48C6062}"/>
              </a:ext>
            </a:extLst>
          </p:cNvPr>
          <p:cNvSpPr>
            <a:spLocks noGrp="1" noChangeArrowheads="1"/>
          </p:cNvSpPr>
          <p:nvPr>
            <p:ph type="sldNum" sz="quarter" idx="12"/>
          </p:nvPr>
        </p:nvSpPr>
        <p:spPr>
          <a:ln/>
        </p:spPr>
        <p:txBody>
          <a:bodyPr/>
          <a:lstStyle>
            <a:lvl1pPr>
              <a:defRPr/>
            </a:lvl1pPr>
          </a:lstStyle>
          <a:p>
            <a:fld id="{53726A81-21D8-4247-A227-5DC0D40F50F9}" type="slidenum">
              <a:rPr lang="en-US" altLang="en-US"/>
              <a:pPr/>
              <a:t>‹#›</a:t>
            </a:fld>
            <a:endParaRPr lang="en-US" altLang="en-US"/>
          </a:p>
        </p:txBody>
      </p:sp>
    </p:spTree>
    <p:extLst>
      <p:ext uri="{BB962C8B-B14F-4D97-AF65-F5344CB8AC3E}">
        <p14:creationId xmlns:p14="http://schemas.microsoft.com/office/powerpoint/2010/main" val="1502613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7"/>
            <a:ext cx="4040188" cy="639763"/>
          </a:xfrm>
        </p:spPr>
        <p:txBody>
          <a:bodyPr anchor="b"/>
          <a:lstStyle>
            <a:lvl1pPr marL="0" indent="0">
              <a:buNone/>
              <a:defRPr sz="760" b="1"/>
            </a:lvl1pPr>
            <a:lvl2pPr marL="144665" indent="0">
              <a:buNone/>
              <a:defRPr sz="633" b="1"/>
            </a:lvl2pPr>
            <a:lvl3pPr marL="289330" indent="0">
              <a:buNone/>
              <a:defRPr sz="570" b="1"/>
            </a:lvl3pPr>
            <a:lvl4pPr marL="433995" indent="0">
              <a:buNone/>
              <a:defRPr sz="506" b="1"/>
            </a:lvl4pPr>
            <a:lvl5pPr marL="578660" indent="0">
              <a:buNone/>
              <a:defRPr sz="506" b="1"/>
            </a:lvl5pPr>
            <a:lvl6pPr marL="723325" indent="0">
              <a:buNone/>
              <a:defRPr sz="506" b="1"/>
            </a:lvl6pPr>
            <a:lvl7pPr marL="867989" indent="0">
              <a:buNone/>
              <a:defRPr sz="506" b="1"/>
            </a:lvl7pPr>
            <a:lvl8pPr marL="1012655" indent="0">
              <a:buNone/>
              <a:defRPr sz="506" b="1"/>
            </a:lvl8pPr>
            <a:lvl9pPr marL="1157319" indent="0">
              <a:buNone/>
              <a:defRPr sz="506"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7"/>
            <a:ext cx="4041775" cy="639763"/>
          </a:xfrm>
        </p:spPr>
        <p:txBody>
          <a:bodyPr anchor="b"/>
          <a:lstStyle>
            <a:lvl1pPr marL="0" indent="0">
              <a:buNone/>
              <a:defRPr sz="760" b="1"/>
            </a:lvl1pPr>
            <a:lvl2pPr marL="144665" indent="0">
              <a:buNone/>
              <a:defRPr sz="633" b="1"/>
            </a:lvl2pPr>
            <a:lvl3pPr marL="289330" indent="0">
              <a:buNone/>
              <a:defRPr sz="570" b="1"/>
            </a:lvl3pPr>
            <a:lvl4pPr marL="433995" indent="0">
              <a:buNone/>
              <a:defRPr sz="506" b="1"/>
            </a:lvl4pPr>
            <a:lvl5pPr marL="578660" indent="0">
              <a:buNone/>
              <a:defRPr sz="506" b="1"/>
            </a:lvl5pPr>
            <a:lvl6pPr marL="723325" indent="0">
              <a:buNone/>
              <a:defRPr sz="506" b="1"/>
            </a:lvl6pPr>
            <a:lvl7pPr marL="867989" indent="0">
              <a:buNone/>
              <a:defRPr sz="506" b="1"/>
            </a:lvl7pPr>
            <a:lvl8pPr marL="1012655" indent="0">
              <a:buNone/>
              <a:defRPr sz="506" b="1"/>
            </a:lvl8pPr>
            <a:lvl9pPr marL="1157319" indent="0">
              <a:buNone/>
              <a:defRPr sz="506"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3FEAAD-E8A9-4A68-AD1A-DA4C9A1B0E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DCA012-EF61-4FC1-A532-E3A288037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FDF8121-5F72-4E70-A8BD-41B8F08BE255}"/>
              </a:ext>
            </a:extLst>
          </p:cNvPr>
          <p:cNvSpPr>
            <a:spLocks noGrp="1" noChangeArrowheads="1"/>
          </p:cNvSpPr>
          <p:nvPr>
            <p:ph type="sldNum" sz="quarter" idx="12"/>
          </p:nvPr>
        </p:nvSpPr>
        <p:spPr>
          <a:ln/>
        </p:spPr>
        <p:txBody>
          <a:bodyPr/>
          <a:lstStyle>
            <a:lvl1pPr>
              <a:defRPr/>
            </a:lvl1pPr>
          </a:lstStyle>
          <a:p>
            <a:fld id="{CDE6DC0F-1497-482E-AD16-E3FF28CD38FF}" type="slidenum">
              <a:rPr lang="en-US" altLang="en-US"/>
              <a:pPr/>
              <a:t>‹#›</a:t>
            </a:fld>
            <a:endParaRPr lang="en-US" altLang="en-US"/>
          </a:p>
        </p:txBody>
      </p:sp>
    </p:spTree>
    <p:extLst>
      <p:ext uri="{BB962C8B-B14F-4D97-AF65-F5344CB8AC3E}">
        <p14:creationId xmlns:p14="http://schemas.microsoft.com/office/powerpoint/2010/main" val="3510456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150D98A-1C9F-4213-B54F-885CF4F236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6BD87C4-2A15-4915-9D68-F6F8DF1809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D7C4FA-7836-4D91-9461-B42298494791}"/>
              </a:ext>
            </a:extLst>
          </p:cNvPr>
          <p:cNvSpPr>
            <a:spLocks noGrp="1" noChangeArrowheads="1"/>
          </p:cNvSpPr>
          <p:nvPr>
            <p:ph type="sldNum" sz="quarter" idx="12"/>
          </p:nvPr>
        </p:nvSpPr>
        <p:spPr>
          <a:ln/>
        </p:spPr>
        <p:txBody>
          <a:bodyPr/>
          <a:lstStyle>
            <a:lvl1pPr>
              <a:defRPr/>
            </a:lvl1pPr>
          </a:lstStyle>
          <a:p>
            <a:fld id="{D5841CF1-302F-4413-87A9-A0378E1E9700}" type="slidenum">
              <a:rPr lang="en-US" altLang="en-US"/>
              <a:pPr/>
              <a:t>‹#›</a:t>
            </a:fld>
            <a:endParaRPr lang="en-US" altLang="en-US"/>
          </a:p>
        </p:txBody>
      </p:sp>
    </p:spTree>
    <p:extLst>
      <p:ext uri="{BB962C8B-B14F-4D97-AF65-F5344CB8AC3E}">
        <p14:creationId xmlns:p14="http://schemas.microsoft.com/office/powerpoint/2010/main" val="3025063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88650D-2EF7-4700-BC2E-23215D7D615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3C1E35-B3AE-4F1C-AAA2-4E9FBE922C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515C229-BB78-455C-B0E1-633565FB7B27}"/>
              </a:ext>
            </a:extLst>
          </p:cNvPr>
          <p:cNvSpPr>
            <a:spLocks noGrp="1" noChangeArrowheads="1"/>
          </p:cNvSpPr>
          <p:nvPr>
            <p:ph type="sldNum" sz="quarter" idx="12"/>
          </p:nvPr>
        </p:nvSpPr>
        <p:spPr>
          <a:ln/>
        </p:spPr>
        <p:txBody>
          <a:bodyPr/>
          <a:lstStyle>
            <a:lvl1pPr>
              <a:defRPr/>
            </a:lvl1pPr>
          </a:lstStyle>
          <a:p>
            <a:fld id="{ED8DEB86-54D9-405C-9F4B-B57389DB4E38}" type="slidenum">
              <a:rPr lang="en-US" altLang="en-US"/>
              <a:pPr/>
              <a:t>‹#›</a:t>
            </a:fld>
            <a:endParaRPr lang="en-US" altLang="en-US"/>
          </a:p>
        </p:txBody>
      </p:sp>
    </p:spTree>
    <p:extLst>
      <p:ext uri="{BB962C8B-B14F-4D97-AF65-F5344CB8AC3E}">
        <p14:creationId xmlns:p14="http://schemas.microsoft.com/office/powerpoint/2010/main" val="1726330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6"/>
            <a:ext cx="3008313" cy="1162051"/>
          </a:xfrm>
        </p:spPr>
        <p:txBody>
          <a:bodyPr anchor="b"/>
          <a:lstStyle>
            <a:lvl1pPr algn="l">
              <a:defRPr sz="633"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443"/>
            </a:lvl1pPr>
            <a:lvl2pPr marL="144665" indent="0">
              <a:buNone/>
              <a:defRPr sz="380"/>
            </a:lvl2pPr>
            <a:lvl3pPr marL="289330" indent="0">
              <a:buNone/>
              <a:defRPr sz="316"/>
            </a:lvl3pPr>
            <a:lvl4pPr marL="433995" indent="0">
              <a:buNone/>
              <a:defRPr sz="285"/>
            </a:lvl4pPr>
            <a:lvl5pPr marL="578660" indent="0">
              <a:buNone/>
              <a:defRPr sz="285"/>
            </a:lvl5pPr>
            <a:lvl6pPr marL="723325" indent="0">
              <a:buNone/>
              <a:defRPr sz="285"/>
            </a:lvl6pPr>
            <a:lvl7pPr marL="867989" indent="0">
              <a:buNone/>
              <a:defRPr sz="285"/>
            </a:lvl7pPr>
            <a:lvl8pPr marL="1012655" indent="0">
              <a:buNone/>
              <a:defRPr sz="285"/>
            </a:lvl8pPr>
            <a:lvl9pPr marL="1157319" indent="0">
              <a:buNone/>
              <a:defRPr sz="285"/>
            </a:lvl9pPr>
          </a:lstStyle>
          <a:p>
            <a:pPr lvl="0"/>
            <a:r>
              <a:rPr lang="en-US"/>
              <a:t>Click to edit Master text styles</a:t>
            </a:r>
          </a:p>
        </p:txBody>
      </p:sp>
      <p:sp>
        <p:nvSpPr>
          <p:cNvPr id="5" name="Rectangle 4">
            <a:extLst>
              <a:ext uri="{FF2B5EF4-FFF2-40B4-BE49-F238E27FC236}">
                <a16:creationId xmlns:a16="http://schemas.microsoft.com/office/drawing/2014/main" id="{59EBE2AA-A8EA-45E0-95F5-BCFA53A8DE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E7FDD0-AE69-4C65-A09C-0940E48C79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86F9AE-7E12-4E67-AC4B-57E245F90B10}"/>
              </a:ext>
            </a:extLst>
          </p:cNvPr>
          <p:cNvSpPr>
            <a:spLocks noGrp="1" noChangeArrowheads="1"/>
          </p:cNvSpPr>
          <p:nvPr>
            <p:ph type="sldNum" sz="quarter" idx="12"/>
          </p:nvPr>
        </p:nvSpPr>
        <p:spPr>
          <a:ln/>
        </p:spPr>
        <p:txBody>
          <a:bodyPr/>
          <a:lstStyle>
            <a:lvl1pPr>
              <a:defRPr/>
            </a:lvl1pPr>
          </a:lstStyle>
          <a:p>
            <a:fld id="{42B31314-AC3B-44DB-B5F1-47E114C84C01}" type="slidenum">
              <a:rPr lang="en-US" altLang="en-US"/>
              <a:pPr/>
              <a:t>‹#›</a:t>
            </a:fld>
            <a:endParaRPr lang="en-US" altLang="en-US"/>
          </a:p>
        </p:txBody>
      </p:sp>
    </p:spTree>
    <p:extLst>
      <p:ext uri="{BB962C8B-B14F-4D97-AF65-F5344CB8AC3E}">
        <p14:creationId xmlns:p14="http://schemas.microsoft.com/office/powerpoint/2010/main" val="1141085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633"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013"/>
            </a:lvl1pPr>
            <a:lvl2pPr marL="144665" indent="0">
              <a:buNone/>
              <a:defRPr sz="886"/>
            </a:lvl2pPr>
            <a:lvl3pPr marL="289330" indent="0">
              <a:buNone/>
              <a:defRPr sz="760"/>
            </a:lvl3pPr>
            <a:lvl4pPr marL="433995" indent="0">
              <a:buNone/>
              <a:defRPr sz="633"/>
            </a:lvl4pPr>
            <a:lvl5pPr marL="578660" indent="0">
              <a:buNone/>
              <a:defRPr sz="633"/>
            </a:lvl5pPr>
            <a:lvl6pPr marL="723325" indent="0">
              <a:buNone/>
              <a:defRPr sz="633"/>
            </a:lvl6pPr>
            <a:lvl7pPr marL="867989" indent="0">
              <a:buNone/>
              <a:defRPr sz="633"/>
            </a:lvl7pPr>
            <a:lvl8pPr marL="1012655" indent="0">
              <a:buNone/>
              <a:defRPr sz="633"/>
            </a:lvl8pPr>
            <a:lvl9pPr marL="1157319" indent="0">
              <a:buNone/>
              <a:defRPr sz="633"/>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443"/>
            </a:lvl1pPr>
            <a:lvl2pPr marL="144665" indent="0">
              <a:buNone/>
              <a:defRPr sz="380"/>
            </a:lvl2pPr>
            <a:lvl3pPr marL="289330" indent="0">
              <a:buNone/>
              <a:defRPr sz="316"/>
            </a:lvl3pPr>
            <a:lvl4pPr marL="433995" indent="0">
              <a:buNone/>
              <a:defRPr sz="285"/>
            </a:lvl4pPr>
            <a:lvl5pPr marL="578660" indent="0">
              <a:buNone/>
              <a:defRPr sz="285"/>
            </a:lvl5pPr>
            <a:lvl6pPr marL="723325" indent="0">
              <a:buNone/>
              <a:defRPr sz="285"/>
            </a:lvl6pPr>
            <a:lvl7pPr marL="867989" indent="0">
              <a:buNone/>
              <a:defRPr sz="285"/>
            </a:lvl7pPr>
            <a:lvl8pPr marL="1012655" indent="0">
              <a:buNone/>
              <a:defRPr sz="285"/>
            </a:lvl8pPr>
            <a:lvl9pPr marL="1157319" indent="0">
              <a:buNone/>
              <a:defRPr sz="285"/>
            </a:lvl9pPr>
          </a:lstStyle>
          <a:p>
            <a:pPr lvl="0"/>
            <a:r>
              <a:rPr lang="en-US"/>
              <a:t>Click to edit Master text styles</a:t>
            </a:r>
          </a:p>
        </p:txBody>
      </p:sp>
      <p:sp>
        <p:nvSpPr>
          <p:cNvPr id="5" name="Rectangle 4">
            <a:extLst>
              <a:ext uri="{FF2B5EF4-FFF2-40B4-BE49-F238E27FC236}">
                <a16:creationId xmlns:a16="http://schemas.microsoft.com/office/drawing/2014/main" id="{2237E92F-4AD5-49A4-A871-CBC6A10C1B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4BA876-5BF8-4381-B617-6D2B6A7C1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F98ED3-BD67-4E4F-91D2-5D3468B7BC15}"/>
              </a:ext>
            </a:extLst>
          </p:cNvPr>
          <p:cNvSpPr>
            <a:spLocks noGrp="1" noChangeArrowheads="1"/>
          </p:cNvSpPr>
          <p:nvPr>
            <p:ph type="sldNum" sz="quarter" idx="12"/>
          </p:nvPr>
        </p:nvSpPr>
        <p:spPr>
          <a:ln/>
        </p:spPr>
        <p:txBody>
          <a:bodyPr/>
          <a:lstStyle>
            <a:lvl1pPr>
              <a:defRPr/>
            </a:lvl1pPr>
          </a:lstStyle>
          <a:p>
            <a:fld id="{172FFC97-311C-446F-886A-CCEBB745E9F5}" type="slidenum">
              <a:rPr lang="en-US" altLang="en-US"/>
              <a:pPr/>
              <a:t>‹#›</a:t>
            </a:fld>
            <a:endParaRPr lang="en-US" altLang="en-US"/>
          </a:p>
        </p:txBody>
      </p:sp>
    </p:spTree>
    <p:extLst>
      <p:ext uri="{BB962C8B-B14F-4D97-AF65-F5344CB8AC3E}">
        <p14:creationId xmlns:p14="http://schemas.microsoft.com/office/powerpoint/2010/main" val="139531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4C4221-3B07-4EE1-A4D6-79F0C563BC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F394F9-D523-4960-899C-D0F234E32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FB2005-EC12-4453-B5CF-A09DB99D007E}"/>
              </a:ext>
            </a:extLst>
          </p:cNvPr>
          <p:cNvSpPr>
            <a:spLocks noGrp="1" noChangeArrowheads="1"/>
          </p:cNvSpPr>
          <p:nvPr>
            <p:ph type="sldNum" sz="quarter" idx="12"/>
          </p:nvPr>
        </p:nvSpPr>
        <p:spPr>
          <a:ln/>
        </p:spPr>
        <p:txBody>
          <a:bodyPr/>
          <a:lstStyle>
            <a:lvl1pPr>
              <a:defRPr/>
            </a:lvl1pPr>
          </a:lstStyle>
          <a:p>
            <a:fld id="{6ACD64FA-4146-4740-9048-ED1EA340D429}" type="slidenum">
              <a:rPr lang="en-US" altLang="en-US"/>
              <a:pPr/>
              <a:t>‹#›</a:t>
            </a:fld>
            <a:endParaRPr lang="en-US" altLang="en-US"/>
          </a:p>
        </p:txBody>
      </p:sp>
    </p:spTree>
    <p:extLst>
      <p:ext uri="{BB962C8B-B14F-4D97-AF65-F5344CB8AC3E}">
        <p14:creationId xmlns:p14="http://schemas.microsoft.com/office/powerpoint/2010/main" val="4004379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9931E5-5E63-4120-97B1-2DA2919B8D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80A2E8-688A-4486-B02F-60A2E53A87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2647A9-740B-425C-9C54-805246D140AF}"/>
              </a:ext>
            </a:extLst>
          </p:cNvPr>
          <p:cNvSpPr>
            <a:spLocks noGrp="1" noChangeArrowheads="1"/>
          </p:cNvSpPr>
          <p:nvPr>
            <p:ph type="sldNum" sz="quarter" idx="12"/>
          </p:nvPr>
        </p:nvSpPr>
        <p:spPr>
          <a:ln/>
        </p:spPr>
        <p:txBody>
          <a:bodyPr/>
          <a:lstStyle>
            <a:lvl1pPr>
              <a:defRPr/>
            </a:lvl1pPr>
          </a:lstStyle>
          <a:p>
            <a:fld id="{35E90C7E-7951-4595-9163-BAE97FCB20AB}" type="slidenum">
              <a:rPr lang="en-US" altLang="en-US"/>
              <a:pPr/>
              <a:t>‹#›</a:t>
            </a:fld>
            <a:endParaRPr lang="en-US" altLang="en-US"/>
          </a:p>
        </p:txBody>
      </p:sp>
    </p:spTree>
    <p:extLst>
      <p:ext uri="{BB962C8B-B14F-4D97-AF65-F5344CB8AC3E}">
        <p14:creationId xmlns:p14="http://schemas.microsoft.com/office/powerpoint/2010/main" val="4164120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365760" indent="0" algn="ctr">
              <a:buNone/>
              <a:defRPr/>
            </a:lvl2pPr>
            <a:lvl3pPr marL="731520" indent="0" algn="ctr">
              <a:buNone/>
              <a:defRPr/>
            </a:lvl3pPr>
            <a:lvl4pPr marL="1097280" indent="0" algn="ctr">
              <a:buNone/>
              <a:defRPr/>
            </a:lvl4pPr>
            <a:lvl5pPr marL="1463040" indent="0" algn="ctr">
              <a:buNone/>
              <a:defRPr/>
            </a:lvl5pPr>
            <a:lvl6pPr marL="1828800" indent="0" algn="ctr">
              <a:buNone/>
              <a:defRPr/>
            </a:lvl6pPr>
            <a:lvl7pPr marL="2194560" indent="0" algn="ctr">
              <a:buNone/>
              <a:defRPr/>
            </a:lvl7pPr>
            <a:lvl8pPr marL="2560320" indent="0" algn="ctr">
              <a:buNone/>
              <a:defRPr/>
            </a:lvl8pPr>
            <a:lvl9pPr marL="292608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id="{DEC5C367-F82C-4833-91F8-2BB50BE184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E58221-02EC-4108-BFF4-E4F6E7031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ACF36D-6D70-407C-991C-6AACAC0827A2}"/>
              </a:ext>
            </a:extLst>
          </p:cNvPr>
          <p:cNvSpPr>
            <a:spLocks noGrp="1" noChangeArrowheads="1"/>
          </p:cNvSpPr>
          <p:nvPr>
            <p:ph type="sldNum" sz="quarter" idx="12"/>
          </p:nvPr>
        </p:nvSpPr>
        <p:spPr>
          <a:ln/>
        </p:spPr>
        <p:txBody>
          <a:bodyPr/>
          <a:lstStyle>
            <a:lvl1pPr>
              <a:defRPr/>
            </a:lvl1pPr>
          </a:lstStyle>
          <a:p>
            <a:fld id="{8F85A6E2-2B47-4000-8144-8B8D19C70EAA}" type="slidenum">
              <a:rPr lang="en-US" altLang="en-US"/>
              <a:pPr/>
              <a:t>‹#›</a:t>
            </a:fld>
            <a:endParaRPr lang="en-US" altLang="en-US"/>
          </a:p>
        </p:txBody>
      </p:sp>
    </p:spTree>
    <p:extLst>
      <p:ext uri="{BB962C8B-B14F-4D97-AF65-F5344CB8AC3E}">
        <p14:creationId xmlns:p14="http://schemas.microsoft.com/office/powerpoint/2010/main" val="2755005286"/>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3D186C06-9C04-48F3-91BD-3CA2B94803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CAE31E-3750-468A-9A77-9F36A1C4D9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516065-296D-4C1B-94D7-3723EEBB93D8}"/>
              </a:ext>
            </a:extLst>
          </p:cNvPr>
          <p:cNvSpPr>
            <a:spLocks noGrp="1" noChangeArrowheads="1"/>
          </p:cNvSpPr>
          <p:nvPr>
            <p:ph type="sldNum" sz="quarter" idx="12"/>
          </p:nvPr>
        </p:nvSpPr>
        <p:spPr>
          <a:ln/>
        </p:spPr>
        <p:txBody>
          <a:bodyPr/>
          <a:lstStyle>
            <a:lvl1pPr>
              <a:defRPr/>
            </a:lvl1pPr>
          </a:lstStyle>
          <a:p>
            <a:fld id="{89362E8B-CA9E-424A-9EE2-473AE98794A4}" type="slidenum">
              <a:rPr lang="en-US" altLang="en-US"/>
              <a:pPr/>
              <a:t>‹#›</a:t>
            </a:fld>
            <a:endParaRPr lang="en-US" altLang="en-US"/>
          </a:p>
        </p:txBody>
      </p:sp>
    </p:spTree>
    <p:extLst>
      <p:ext uri="{BB962C8B-B14F-4D97-AF65-F5344CB8AC3E}">
        <p14:creationId xmlns:p14="http://schemas.microsoft.com/office/powerpoint/2010/main" val="708380174"/>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32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1600"/>
            </a:lvl1pPr>
            <a:lvl2pPr marL="365760" indent="0">
              <a:buNone/>
              <a:defRPr sz="1440"/>
            </a:lvl2pPr>
            <a:lvl3pPr marL="731520" indent="0">
              <a:buNone/>
              <a:defRPr sz="1280"/>
            </a:lvl3pPr>
            <a:lvl4pPr marL="1097280" indent="0">
              <a:buNone/>
              <a:defRPr sz="1120"/>
            </a:lvl4pPr>
            <a:lvl5pPr marL="1463040" indent="0">
              <a:buNone/>
              <a:defRPr sz="1120"/>
            </a:lvl5pPr>
            <a:lvl6pPr marL="1828800" indent="0">
              <a:buNone/>
              <a:defRPr sz="1120"/>
            </a:lvl6pPr>
            <a:lvl7pPr marL="2194560" indent="0">
              <a:buNone/>
              <a:defRPr sz="1120"/>
            </a:lvl7pPr>
            <a:lvl8pPr marL="2560320" indent="0">
              <a:buNone/>
              <a:defRPr sz="1120"/>
            </a:lvl8pPr>
            <a:lvl9pPr marL="2926080" indent="0">
              <a:buNone/>
              <a:defRPr sz="1120"/>
            </a:lvl9pPr>
          </a:lstStyle>
          <a:p>
            <a:pPr lvl="0"/>
            <a:r>
              <a:rPr lang="vi-VN"/>
              <a:t>Bấm &amp; sửa kiểu tiêu đề</a:t>
            </a:r>
          </a:p>
        </p:txBody>
      </p:sp>
      <p:sp>
        <p:nvSpPr>
          <p:cNvPr id="4" name="Rectangle 4">
            <a:extLst>
              <a:ext uri="{FF2B5EF4-FFF2-40B4-BE49-F238E27FC236}">
                <a16:creationId xmlns:a16="http://schemas.microsoft.com/office/drawing/2014/main" id="{28D70E3A-F355-41A0-AA01-21583FBC14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D01B7B-E46F-4AF6-B307-322A3F1AF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B081D5-F365-478C-ABF8-76B0821EDAC1}"/>
              </a:ext>
            </a:extLst>
          </p:cNvPr>
          <p:cNvSpPr>
            <a:spLocks noGrp="1" noChangeArrowheads="1"/>
          </p:cNvSpPr>
          <p:nvPr>
            <p:ph type="sldNum" sz="quarter" idx="12"/>
          </p:nvPr>
        </p:nvSpPr>
        <p:spPr>
          <a:ln/>
        </p:spPr>
        <p:txBody>
          <a:bodyPr/>
          <a:lstStyle>
            <a:lvl1pPr>
              <a:defRPr/>
            </a:lvl1pPr>
          </a:lstStyle>
          <a:p>
            <a:fld id="{7AEA71EE-E629-491D-B01E-60AD372E25CF}" type="slidenum">
              <a:rPr lang="en-US" altLang="en-US"/>
              <a:pPr/>
              <a:t>‹#›</a:t>
            </a:fld>
            <a:endParaRPr lang="en-US" altLang="en-US"/>
          </a:p>
        </p:txBody>
      </p:sp>
    </p:spTree>
    <p:extLst>
      <p:ext uri="{BB962C8B-B14F-4D97-AF65-F5344CB8AC3E}">
        <p14:creationId xmlns:p14="http://schemas.microsoft.com/office/powerpoint/2010/main" val="399875369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5">
            <a:extLst>
              <a:ext uri="{FF2B5EF4-FFF2-40B4-BE49-F238E27FC236}">
                <a16:creationId xmlns:a16="http://schemas.microsoft.com/office/drawing/2014/main" id="{B58FA816-5ED0-4B4C-9AAC-C5296817EA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3AE1217-3F5D-4CA5-925D-FA8EAC215E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4640DAE-793E-4E61-B234-E43DB18A51C8}"/>
              </a:ext>
            </a:extLst>
          </p:cNvPr>
          <p:cNvSpPr>
            <a:spLocks noGrp="1" noChangeArrowheads="1"/>
          </p:cNvSpPr>
          <p:nvPr>
            <p:ph type="sldNum" sz="quarter" idx="12"/>
          </p:nvPr>
        </p:nvSpPr>
        <p:spPr>
          <a:ln/>
        </p:spPr>
        <p:txBody>
          <a:bodyPr/>
          <a:lstStyle>
            <a:lvl1pPr>
              <a:defRPr/>
            </a:lvl1pPr>
          </a:lstStyle>
          <a:p>
            <a:fld id="{657646A1-051A-4D95-817F-BE87CC0E256E}" type="slidenum">
              <a:rPr lang="en-US" altLang="en-US"/>
              <a:pPr/>
              <a:t>‹#›</a:t>
            </a:fld>
            <a:endParaRPr lang="en-US" altLang="en-US"/>
          </a:p>
        </p:txBody>
      </p:sp>
    </p:spTree>
    <p:extLst>
      <p:ext uri="{BB962C8B-B14F-4D97-AF65-F5344CB8AC3E}">
        <p14:creationId xmlns:p14="http://schemas.microsoft.com/office/powerpoint/2010/main" val="2179346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2"/>
            <a:ext cx="4038600" cy="4525963"/>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id="{6D65C3FC-1985-4261-8D3E-101C43B703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C743D2-11F2-4DAA-B865-691ED1A8B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9582CC-4504-46D6-B602-50346C662327}"/>
              </a:ext>
            </a:extLst>
          </p:cNvPr>
          <p:cNvSpPr>
            <a:spLocks noGrp="1" noChangeArrowheads="1"/>
          </p:cNvSpPr>
          <p:nvPr>
            <p:ph type="sldNum" sz="quarter" idx="12"/>
          </p:nvPr>
        </p:nvSpPr>
        <p:spPr>
          <a:ln/>
        </p:spPr>
        <p:txBody>
          <a:bodyPr/>
          <a:lstStyle>
            <a:lvl1pPr>
              <a:defRPr/>
            </a:lvl1pPr>
          </a:lstStyle>
          <a:p>
            <a:fld id="{109EF9A2-B315-416E-A4E4-F57A84F7E19D}" type="slidenum">
              <a:rPr lang="en-US" altLang="en-US"/>
              <a:pPr/>
              <a:t>‹#›</a:t>
            </a:fld>
            <a:endParaRPr lang="en-US" altLang="en-US"/>
          </a:p>
        </p:txBody>
      </p:sp>
    </p:spTree>
    <p:extLst>
      <p:ext uri="{BB962C8B-B14F-4D97-AF65-F5344CB8AC3E}">
        <p14:creationId xmlns:p14="http://schemas.microsoft.com/office/powerpoint/2010/main" val="597300754"/>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vi-VN"/>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B98021A5-0304-444D-941E-C4F2EBED66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52BD3D0-4937-4A68-90F8-F5865C414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B0E0982-0F11-4CD1-8E57-92BFE0D875B0}"/>
              </a:ext>
            </a:extLst>
          </p:cNvPr>
          <p:cNvSpPr>
            <a:spLocks noGrp="1" noChangeArrowheads="1"/>
          </p:cNvSpPr>
          <p:nvPr>
            <p:ph type="sldNum" sz="quarter" idx="12"/>
          </p:nvPr>
        </p:nvSpPr>
        <p:spPr>
          <a:ln/>
        </p:spPr>
        <p:txBody>
          <a:bodyPr/>
          <a:lstStyle>
            <a:lvl1pPr>
              <a:defRPr/>
            </a:lvl1pPr>
          </a:lstStyle>
          <a:p>
            <a:fld id="{056EED7A-0BDC-4735-B963-481D1E3A6E48}" type="slidenum">
              <a:rPr lang="en-US" altLang="en-US"/>
              <a:pPr/>
              <a:t>‹#›</a:t>
            </a:fld>
            <a:endParaRPr lang="en-US" altLang="en-US"/>
          </a:p>
        </p:txBody>
      </p:sp>
    </p:spTree>
    <p:extLst>
      <p:ext uri="{BB962C8B-B14F-4D97-AF65-F5344CB8AC3E}">
        <p14:creationId xmlns:p14="http://schemas.microsoft.com/office/powerpoint/2010/main" val="2279171491"/>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id="{BA762D6C-180C-4060-B43A-8ECB6E1971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3212C6C-4539-480B-9BE0-AF10C3AD1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3D35F19-C1A5-402C-BE66-F75B868C6FFE}"/>
              </a:ext>
            </a:extLst>
          </p:cNvPr>
          <p:cNvSpPr>
            <a:spLocks noGrp="1" noChangeArrowheads="1"/>
          </p:cNvSpPr>
          <p:nvPr>
            <p:ph type="sldNum" sz="quarter" idx="12"/>
          </p:nvPr>
        </p:nvSpPr>
        <p:spPr>
          <a:ln/>
        </p:spPr>
        <p:txBody>
          <a:bodyPr/>
          <a:lstStyle>
            <a:lvl1pPr>
              <a:defRPr/>
            </a:lvl1pPr>
          </a:lstStyle>
          <a:p>
            <a:fld id="{8DB8C2A0-ECB6-4E6B-8E53-87ABCA2BA2A2}" type="slidenum">
              <a:rPr lang="en-US" altLang="en-US"/>
              <a:pPr/>
              <a:t>‹#›</a:t>
            </a:fld>
            <a:endParaRPr lang="en-US" altLang="en-US"/>
          </a:p>
        </p:txBody>
      </p:sp>
    </p:spTree>
    <p:extLst>
      <p:ext uri="{BB962C8B-B14F-4D97-AF65-F5344CB8AC3E}">
        <p14:creationId xmlns:p14="http://schemas.microsoft.com/office/powerpoint/2010/main" val="2278474194"/>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1E36AB-2BD7-485E-BC90-0A9E6502038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E8AAB3-A3AC-41A0-B6A2-80F4CE387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61BF1E6-810A-49E5-A02C-90A27BD90DB3}"/>
              </a:ext>
            </a:extLst>
          </p:cNvPr>
          <p:cNvSpPr>
            <a:spLocks noGrp="1" noChangeArrowheads="1"/>
          </p:cNvSpPr>
          <p:nvPr>
            <p:ph type="sldNum" sz="quarter" idx="12"/>
          </p:nvPr>
        </p:nvSpPr>
        <p:spPr>
          <a:ln/>
        </p:spPr>
        <p:txBody>
          <a:bodyPr/>
          <a:lstStyle>
            <a:lvl1pPr>
              <a:defRPr/>
            </a:lvl1pPr>
          </a:lstStyle>
          <a:p>
            <a:fld id="{CA882A0F-33A6-4743-8E5B-877683D0842E}" type="slidenum">
              <a:rPr lang="en-US" altLang="en-US"/>
              <a:pPr/>
              <a:t>‹#›</a:t>
            </a:fld>
            <a:endParaRPr lang="en-US" altLang="en-US"/>
          </a:p>
        </p:txBody>
      </p:sp>
    </p:spTree>
    <p:extLst>
      <p:ext uri="{BB962C8B-B14F-4D97-AF65-F5344CB8AC3E}">
        <p14:creationId xmlns:p14="http://schemas.microsoft.com/office/powerpoint/2010/main" val="600309362"/>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73050"/>
            <a:ext cx="3008313" cy="1162050"/>
          </a:xfrm>
        </p:spPr>
        <p:txBody>
          <a:bodyPr anchor="b"/>
          <a:lstStyle>
            <a:lvl1pPr algn="l">
              <a:defRPr sz="1600" b="1"/>
            </a:lvl1pPr>
          </a:lstStyle>
          <a:p>
            <a:r>
              <a:rPr lang="vi-VN"/>
              <a:t>Bấm &amp; sửa kiểu tiêu đề</a:t>
            </a:r>
            <a:endParaRPr lang="en-US"/>
          </a:p>
        </p:txBody>
      </p:sp>
      <p:sp>
        <p:nvSpPr>
          <p:cNvPr id="3" name="Nơi giữ chỗ cho Nội dung 2"/>
          <p:cNvSpPr>
            <a:spLocks noGrp="1"/>
          </p:cNvSpPr>
          <p:nvPr>
            <p:ph idx="1"/>
          </p:nvPr>
        </p:nvSpPr>
        <p:spPr>
          <a:xfrm>
            <a:off x="3575050" y="273052"/>
            <a:ext cx="5111750" cy="585311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435102"/>
            <a:ext cx="3008313" cy="4691063"/>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vi-VN"/>
              <a:t>Bấm &amp; sửa kiểu tiêu đề</a:t>
            </a:r>
          </a:p>
        </p:txBody>
      </p:sp>
      <p:sp>
        <p:nvSpPr>
          <p:cNvPr id="5" name="Rectangle 4">
            <a:extLst>
              <a:ext uri="{FF2B5EF4-FFF2-40B4-BE49-F238E27FC236}">
                <a16:creationId xmlns:a16="http://schemas.microsoft.com/office/drawing/2014/main" id="{A906925C-A9C3-4BA7-96D3-AF8D4C2F6F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F80EF9-B339-43B6-938B-676C983631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74F82B-3741-4F62-9740-E1467A89EDC1}"/>
              </a:ext>
            </a:extLst>
          </p:cNvPr>
          <p:cNvSpPr>
            <a:spLocks noGrp="1" noChangeArrowheads="1"/>
          </p:cNvSpPr>
          <p:nvPr>
            <p:ph type="sldNum" sz="quarter" idx="12"/>
          </p:nvPr>
        </p:nvSpPr>
        <p:spPr>
          <a:ln/>
        </p:spPr>
        <p:txBody>
          <a:bodyPr/>
          <a:lstStyle>
            <a:lvl1pPr>
              <a:defRPr/>
            </a:lvl1pPr>
          </a:lstStyle>
          <a:p>
            <a:fld id="{FE09F7CF-90AC-42B0-89F6-9C7C456F15E2}" type="slidenum">
              <a:rPr lang="en-US" altLang="en-US"/>
              <a:pPr/>
              <a:t>‹#›</a:t>
            </a:fld>
            <a:endParaRPr lang="en-US" altLang="en-US"/>
          </a:p>
        </p:txBody>
      </p:sp>
    </p:spTree>
    <p:extLst>
      <p:ext uri="{BB962C8B-B14F-4D97-AF65-F5344CB8AC3E}">
        <p14:creationId xmlns:p14="http://schemas.microsoft.com/office/powerpoint/2010/main" val="1262506264"/>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16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vi-VN"/>
              <a:t>Bấm &amp; sửa kiểu tiêu đề</a:t>
            </a:r>
          </a:p>
        </p:txBody>
      </p:sp>
      <p:sp>
        <p:nvSpPr>
          <p:cNvPr id="5" name="Rectangle 4">
            <a:extLst>
              <a:ext uri="{FF2B5EF4-FFF2-40B4-BE49-F238E27FC236}">
                <a16:creationId xmlns:a16="http://schemas.microsoft.com/office/drawing/2014/main" id="{79779514-76ED-4C06-B806-23E6DEE5F7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A8C663-2E52-4899-A110-7C72582CEE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2862EF-9529-4BFE-82F0-9EBBE8979B56}"/>
              </a:ext>
            </a:extLst>
          </p:cNvPr>
          <p:cNvSpPr>
            <a:spLocks noGrp="1" noChangeArrowheads="1"/>
          </p:cNvSpPr>
          <p:nvPr>
            <p:ph type="sldNum" sz="quarter" idx="12"/>
          </p:nvPr>
        </p:nvSpPr>
        <p:spPr>
          <a:ln/>
        </p:spPr>
        <p:txBody>
          <a:bodyPr/>
          <a:lstStyle>
            <a:lvl1pPr>
              <a:defRPr/>
            </a:lvl1pPr>
          </a:lstStyle>
          <a:p>
            <a:fld id="{87E02A88-2BCE-46FD-9136-598D517016DE}" type="slidenum">
              <a:rPr lang="en-US" altLang="en-US"/>
              <a:pPr/>
              <a:t>‹#›</a:t>
            </a:fld>
            <a:endParaRPr lang="en-US" altLang="en-US"/>
          </a:p>
        </p:txBody>
      </p:sp>
    </p:spTree>
    <p:extLst>
      <p:ext uri="{BB962C8B-B14F-4D97-AF65-F5344CB8AC3E}">
        <p14:creationId xmlns:p14="http://schemas.microsoft.com/office/powerpoint/2010/main" val="3928689363"/>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A9EFA268-59BA-4A31-B457-02BF54B835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E7BE04-B447-4E0C-B40F-B06AD7F6B1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A97740-147A-4334-9C47-6D0ED96D8391}"/>
              </a:ext>
            </a:extLst>
          </p:cNvPr>
          <p:cNvSpPr>
            <a:spLocks noGrp="1" noChangeArrowheads="1"/>
          </p:cNvSpPr>
          <p:nvPr>
            <p:ph type="sldNum" sz="quarter" idx="12"/>
          </p:nvPr>
        </p:nvSpPr>
        <p:spPr>
          <a:ln/>
        </p:spPr>
        <p:txBody>
          <a:bodyPr/>
          <a:lstStyle>
            <a:lvl1pPr>
              <a:defRPr/>
            </a:lvl1pPr>
          </a:lstStyle>
          <a:p>
            <a:fld id="{496D0738-B7F1-4BC9-810B-0A66F4E5CBBB}" type="slidenum">
              <a:rPr lang="en-US" altLang="en-US"/>
              <a:pPr/>
              <a:t>‹#›</a:t>
            </a:fld>
            <a:endParaRPr lang="en-US" altLang="en-US"/>
          </a:p>
        </p:txBody>
      </p:sp>
    </p:spTree>
    <p:extLst>
      <p:ext uri="{BB962C8B-B14F-4D97-AF65-F5344CB8AC3E}">
        <p14:creationId xmlns:p14="http://schemas.microsoft.com/office/powerpoint/2010/main" val="58227384"/>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474FC170-6357-4BEA-9130-F56F378FEE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4A9140-7FD2-4667-9C99-0A47CBC61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104B06-3AF3-419B-8550-CC669ADD68DD}"/>
              </a:ext>
            </a:extLst>
          </p:cNvPr>
          <p:cNvSpPr>
            <a:spLocks noGrp="1" noChangeArrowheads="1"/>
          </p:cNvSpPr>
          <p:nvPr>
            <p:ph type="sldNum" sz="quarter" idx="12"/>
          </p:nvPr>
        </p:nvSpPr>
        <p:spPr>
          <a:ln/>
        </p:spPr>
        <p:txBody>
          <a:bodyPr/>
          <a:lstStyle>
            <a:lvl1pPr>
              <a:defRPr/>
            </a:lvl1pPr>
          </a:lstStyle>
          <a:p>
            <a:fld id="{5A3ED61B-5380-40B2-A6F0-47E0D63D0B3A}" type="slidenum">
              <a:rPr lang="en-US" altLang="en-US"/>
              <a:pPr/>
              <a:t>‹#›</a:t>
            </a:fld>
            <a:endParaRPr lang="en-US" altLang="en-US"/>
          </a:p>
        </p:txBody>
      </p:sp>
    </p:spTree>
    <p:extLst>
      <p:ext uri="{BB962C8B-B14F-4D97-AF65-F5344CB8AC3E}">
        <p14:creationId xmlns:p14="http://schemas.microsoft.com/office/powerpoint/2010/main" val="124371843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606D7F0-1D52-482E-9B54-502E9BFDAC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3897566D-6981-4F07-BADC-DF556E14D7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8C18780-78E3-4850-9D2A-F200FACD48EC}"/>
              </a:ext>
            </a:extLst>
          </p:cNvPr>
          <p:cNvSpPr>
            <a:spLocks noGrp="1" noChangeArrowheads="1"/>
          </p:cNvSpPr>
          <p:nvPr>
            <p:ph type="sldNum" sz="quarter" idx="12"/>
          </p:nvPr>
        </p:nvSpPr>
        <p:spPr>
          <a:ln/>
        </p:spPr>
        <p:txBody>
          <a:bodyPr/>
          <a:lstStyle>
            <a:lvl1pPr>
              <a:defRPr/>
            </a:lvl1pPr>
          </a:lstStyle>
          <a:p>
            <a:fld id="{26C36183-9A09-4C6D-9A2E-E9A7209DB64E}" type="slidenum">
              <a:rPr lang="en-US" altLang="en-US"/>
              <a:pPr/>
              <a:t>‹#›</a:t>
            </a:fld>
            <a:endParaRPr lang="en-US" altLang="en-US"/>
          </a:p>
        </p:txBody>
      </p:sp>
    </p:spTree>
    <p:extLst>
      <p:ext uri="{BB962C8B-B14F-4D97-AF65-F5344CB8AC3E}">
        <p14:creationId xmlns:p14="http://schemas.microsoft.com/office/powerpoint/2010/main" val="245048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3B7CD8F-9296-4889-ACB8-DB350E590D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E592C-CC6B-4867-A658-AE9D286BF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69C4CA0-CAA7-4394-8790-97241AE8F965}"/>
              </a:ext>
            </a:extLst>
          </p:cNvPr>
          <p:cNvSpPr>
            <a:spLocks noGrp="1" noChangeArrowheads="1"/>
          </p:cNvSpPr>
          <p:nvPr>
            <p:ph type="sldNum" sz="quarter" idx="12"/>
          </p:nvPr>
        </p:nvSpPr>
        <p:spPr>
          <a:ln/>
        </p:spPr>
        <p:txBody>
          <a:bodyPr/>
          <a:lstStyle>
            <a:lvl1pPr>
              <a:defRPr/>
            </a:lvl1pPr>
          </a:lstStyle>
          <a:p>
            <a:fld id="{8A0D543B-1187-41B4-9362-19FAD6DB24FE}" type="slidenum">
              <a:rPr lang="en-US" altLang="en-US"/>
              <a:pPr/>
              <a:t>‹#›</a:t>
            </a:fld>
            <a:endParaRPr lang="en-US" altLang="en-US"/>
          </a:p>
        </p:txBody>
      </p:sp>
    </p:spTree>
    <p:extLst>
      <p:ext uri="{BB962C8B-B14F-4D97-AF65-F5344CB8AC3E}">
        <p14:creationId xmlns:p14="http://schemas.microsoft.com/office/powerpoint/2010/main" val="9482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C031591-FE65-440D-B6C8-4CDF20816A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94B55F-0EF5-486C-A2FE-82B7835995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CC44E7F-0034-422B-98E0-016AC03D3BE2}"/>
              </a:ext>
            </a:extLst>
          </p:cNvPr>
          <p:cNvSpPr>
            <a:spLocks noGrp="1" noChangeArrowheads="1"/>
          </p:cNvSpPr>
          <p:nvPr>
            <p:ph type="sldNum" sz="quarter" idx="12"/>
          </p:nvPr>
        </p:nvSpPr>
        <p:spPr>
          <a:ln/>
        </p:spPr>
        <p:txBody>
          <a:bodyPr/>
          <a:lstStyle>
            <a:lvl1pPr>
              <a:defRPr/>
            </a:lvl1pPr>
          </a:lstStyle>
          <a:p>
            <a:fld id="{B94FC145-F509-4D7A-BB3A-30443CD562E4}" type="slidenum">
              <a:rPr lang="en-US" altLang="en-US"/>
              <a:pPr/>
              <a:t>‹#›</a:t>
            </a:fld>
            <a:endParaRPr lang="en-US" altLang="en-US"/>
          </a:p>
        </p:txBody>
      </p:sp>
    </p:spTree>
    <p:extLst>
      <p:ext uri="{BB962C8B-B14F-4D97-AF65-F5344CB8AC3E}">
        <p14:creationId xmlns:p14="http://schemas.microsoft.com/office/powerpoint/2010/main" val="235420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86898E7-B142-4133-BC7E-9EC0CE24ED90}"/>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5" name="Rectangle 5">
            <a:extLst>
              <a:ext uri="{FF2B5EF4-FFF2-40B4-BE49-F238E27FC236}">
                <a16:creationId xmlns:a16="http://schemas.microsoft.com/office/drawing/2014/main" id="{8099170D-0ECF-4EB3-96BF-1D16DD0313FF}"/>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56326" name="Rectangle 6">
            <a:extLst>
              <a:ext uri="{FF2B5EF4-FFF2-40B4-BE49-F238E27FC236}">
                <a16:creationId xmlns:a16="http://schemas.microsoft.com/office/drawing/2014/main" id="{D819F8F8-C0B2-49F0-A76A-EB5B61FB7F70}"/>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56327" name="Rectangle 7">
            <a:extLst>
              <a:ext uri="{FF2B5EF4-FFF2-40B4-BE49-F238E27FC236}">
                <a16:creationId xmlns:a16="http://schemas.microsoft.com/office/drawing/2014/main" id="{DD8408BE-2537-447D-A144-9175D25A3152}"/>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C4F972E4-E563-481C-B162-41E6BA1D10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3"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fontAlgn="base">
        <a:spcBef>
          <a:spcPct val="0"/>
        </a:spcBef>
        <a:spcAft>
          <a:spcPct val="0"/>
        </a:spcAft>
        <a:defRPr sz="2400" b="1">
          <a:solidFill>
            <a:schemeClr val="tx1"/>
          </a:solidFill>
          <a:latin typeface="Times New Roman" pitchFamily="18" charset="0"/>
        </a:defRPr>
      </a:lvl6pPr>
      <a:lvl7pPr marL="914400" algn="ctr" rtl="0" fontAlgn="base">
        <a:spcBef>
          <a:spcPct val="0"/>
        </a:spcBef>
        <a:spcAft>
          <a:spcPct val="0"/>
        </a:spcAft>
        <a:defRPr sz="2400" b="1">
          <a:solidFill>
            <a:schemeClr val="tx1"/>
          </a:solidFill>
          <a:latin typeface="Times New Roman" pitchFamily="18" charset="0"/>
        </a:defRPr>
      </a:lvl7pPr>
      <a:lvl8pPr marL="1371600" algn="ctr" rtl="0" fontAlgn="base">
        <a:spcBef>
          <a:spcPct val="0"/>
        </a:spcBef>
        <a:spcAft>
          <a:spcPct val="0"/>
        </a:spcAft>
        <a:defRPr sz="2400" b="1">
          <a:solidFill>
            <a:schemeClr val="tx1"/>
          </a:solidFill>
          <a:latin typeface="Times New Roman" pitchFamily="18" charset="0"/>
        </a:defRPr>
      </a:lvl8pPr>
      <a:lvl9pPr marL="1828800" algn="ctr" rtl="0" fontAlgn="base">
        <a:spcBef>
          <a:spcPct val="0"/>
        </a:spcBef>
        <a:spcAft>
          <a:spcPct val="0"/>
        </a:spcAft>
        <a:defRPr sz="2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69388B4D-7BF5-421B-947F-709D6984EFF1}"/>
              </a:ext>
            </a:extLst>
          </p:cNvPr>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0662" name="Rectangle 6">
            <a:extLst>
              <a:ext uri="{FF2B5EF4-FFF2-40B4-BE49-F238E27FC236}">
                <a16:creationId xmlns:a16="http://schemas.microsoft.com/office/drawing/2014/main" id="{C597E465-BC63-41B6-9928-CA7ACC390278}"/>
              </a:ext>
            </a:extLst>
          </p:cNvPr>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3" name="Rectangle 7">
            <a:extLst>
              <a:ext uri="{FF2B5EF4-FFF2-40B4-BE49-F238E27FC236}">
                <a16:creationId xmlns:a16="http://schemas.microsoft.com/office/drawing/2014/main" id="{7B770CC6-843E-4F90-9093-25E6308F6110}"/>
              </a:ext>
            </a:extLst>
          </p:cNvPr>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mn-lt"/>
              </a:defRPr>
            </a:lvl1pPr>
          </a:lstStyle>
          <a:p>
            <a:pPr>
              <a:defRPr/>
            </a:pPr>
            <a:endParaRPr lang="en-US"/>
          </a:p>
        </p:txBody>
      </p:sp>
      <p:sp>
        <p:nvSpPr>
          <p:cNvPr id="70664" name="Rectangle 8">
            <a:extLst>
              <a:ext uri="{FF2B5EF4-FFF2-40B4-BE49-F238E27FC236}">
                <a16:creationId xmlns:a16="http://schemas.microsoft.com/office/drawing/2014/main" id="{362ED3A9-A73A-41B8-98BC-F3FB09EA84B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mn-lt"/>
              </a:defRPr>
            </a:lvl1pPr>
          </a:lstStyle>
          <a:p>
            <a:pPr>
              <a:defRPr/>
            </a:pPr>
            <a:endParaRPr lang="en-US"/>
          </a:p>
        </p:txBody>
      </p:sp>
      <p:sp>
        <p:nvSpPr>
          <p:cNvPr id="70665" name="Rectangle 9">
            <a:extLst>
              <a:ext uri="{FF2B5EF4-FFF2-40B4-BE49-F238E27FC236}">
                <a16:creationId xmlns:a16="http://schemas.microsoft.com/office/drawing/2014/main" id="{5093DD89-8742-43D2-AAD2-83D9D74C6597}"/>
              </a:ext>
            </a:extLst>
          </p:cNvPr>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Arial" panose="020B0604020202020204" pitchFamily="34" charset="0"/>
              </a:defRPr>
            </a:lvl1pPr>
          </a:lstStyle>
          <a:p>
            <a:fld id="{C382A165-85BD-4704-9C7D-6F5D6EE1451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4"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0FB0D5B0-B4B6-4704-943A-3D6D65687996}"/>
              </a:ext>
            </a:extLst>
          </p:cNvPr>
          <p:cNvGrpSpPr>
            <a:grpSpLocks/>
          </p:cNvGrpSpPr>
          <p:nvPr/>
        </p:nvGrpSpPr>
        <p:grpSpPr bwMode="auto">
          <a:xfrm>
            <a:off x="6303963" y="0"/>
            <a:ext cx="2840037" cy="3254375"/>
            <a:chOff x="3115" y="0"/>
            <a:chExt cx="2170" cy="2486"/>
          </a:xfrm>
        </p:grpSpPr>
        <p:grpSp>
          <p:nvGrpSpPr>
            <p:cNvPr id="3080" name="Group 3">
              <a:extLst>
                <a:ext uri="{FF2B5EF4-FFF2-40B4-BE49-F238E27FC236}">
                  <a16:creationId xmlns:a16="http://schemas.microsoft.com/office/drawing/2014/main" id="{D465E579-4EEA-42DD-8074-A4AB819FC957}"/>
                </a:ext>
              </a:extLst>
            </p:cNvPr>
            <p:cNvGrpSpPr>
              <a:grpSpLocks/>
            </p:cNvGrpSpPr>
            <p:nvPr/>
          </p:nvGrpSpPr>
          <p:grpSpPr bwMode="auto">
            <a:xfrm>
              <a:off x="4080" y="1910"/>
              <a:ext cx="768" cy="576"/>
              <a:chOff x="0" y="0"/>
              <a:chExt cx="768" cy="576"/>
            </a:xfrm>
          </p:grpSpPr>
          <p:sp>
            <p:nvSpPr>
              <p:cNvPr id="3212" name="Oval 4">
                <a:extLst>
                  <a:ext uri="{FF2B5EF4-FFF2-40B4-BE49-F238E27FC236}">
                    <a16:creationId xmlns:a16="http://schemas.microsoft.com/office/drawing/2014/main" id="{44C250EA-B696-4563-B16C-6089A29AD96B}"/>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3213" name="Oval 5">
                <a:extLst>
                  <a:ext uri="{FF2B5EF4-FFF2-40B4-BE49-F238E27FC236}">
                    <a16:creationId xmlns:a16="http://schemas.microsoft.com/office/drawing/2014/main" id="{BF9D54D9-2DA3-403A-BD17-7A3DF76134D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3081" name="Group 6">
              <a:extLst>
                <a:ext uri="{FF2B5EF4-FFF2-40B4-BE49-F238E27FC236}">
                  <a16:creationId xmlns:a16="http://schemas.microsoft.com/office/drawing/2014/main" id="{1C2419D2-6013-41DC-8B57-659CDE1D7F3A}"/>
                </a:ext>
              </a:extLst>
            </p:cNvPr>
            <p:cNvGrpSpPr>
              <a:grpSpLocks/>
            </p:cNvGrpSpPr>
            <p:nvPr/>
          </p:nvGrpSpPr>
          <p:grpSpPr bwMode="auto">
            <a:xfrm>
              <a:off x="4257" y="1103"/>
              <a:ext cx="768" cy="576"/>
              <a:chOff x="0" y="0"/>
              <a:chExt cx="768" cy="576"/>
            </a:xfrm>
          </p:grpSpPr>
          <p:sp>
            <p:nvSpPr>
              <p:cNvPr id="3210" name="Oval 7">
                <a:extLst>
                  <a:ext uri="{FF2B5EF4-FFF2-40B4-BE49-F238E27FC236}">
                    <a16:creationId xmlns:a16="http://schemas.microsoft.com/office/drawing/2014/main" id="{295D5FEB-A517-41BA-8716-6FE2341BD500}"/>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3211" name="Oval 8">
                <a:extLst>
                  <a:ext uri="{FF2B5EF4-FFF2-40B4-BE49-F238E27FC236}">
                    <a16:creationId xmlns:a16="http://schemas.microsoft.com/office/drawing/2014/main" id="{DF89CCBA-B409-4789-BAE7-2AD864EE2ECD}"/>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3082" name="Group 9">
              <a:extLst>
                <a:ext uri="{FF2B5EF4-FFF2-40B4-BE49-F238E27FC236}">
                  <a16:creationId xmlns:a16="http://schemas.microsoft.com/office/drawing/2014/main" id="{AE0EFAB4-67AF-4DF2-9BA7-22ABC16DB983}"/>
                </a:ext>
              </a:extLst>
            </p:cNvPr>
            <p:cNvGrpSpPr>
              <a:grpSpLocks/>
            </p:cNvGrpSpPr>
            <p:nvPr/>
          </p:nvGrpSpPr>
          <p:grpSpPr bwMode="auto">
            <a:xfrm>
              <a:off x="3134" y="0"/>
              <a:ext cx="768" cy="576"/>
              <a:chOff x="0" y="0"/>
              <a:chExt cx="768" cy="576"/>
            </a:xfrm>
          </p:grpSpPr>
          <p:sp>
            <p:nvSpPr>
              <p:cNvPr id="3208" name="Oval 10">
                <a:extLst>
                  <a:ext uri="{FF2B5EF4-FFF2-40B4-BE49-F238E27FC236}">
                    <a16:creationId xmlns:a16="http://schemas.microsoft.com/office/drawing/2014/main" id="{0CAF2B23-6E12-4949-9BFF-31BB550D9C69}"/>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3209" name="Oval 11">
                <a:extLst>
                  <a:ext uri="{FF2B5EF4-FFF2-40B4-BE49-F238E27FC236}">
                    <a16:creationId xmlns:a16="http://schemas.microsoft.com/office/drawing/2014/main" id="{8211CD11-B14F-4873-BCA1-E6DCD3DAC616}"/>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3083" name="Group 12">
              <a:extLst>
                <a:ext uri="{FF2B5EF4-FFF2-40B4-BE49-F238E27FC236}">
                  <a16:creationId xmlns:a16="http://schemas.microsoft.com/office/drawing/2014/main" id="{3F6D5777-5513-429A-ABDD-5B5FAF2B9378}"/>
                </a:ext>
              </a:extLst>
            </p:cNvPr>
            <p:cNvGrpSpPr>
              <a:grpSpLocks/>
            </p:cNvGrpSpPr>
            <p:nvPr/>
          </p:nvGrpSpPr>
          <p:grpSpPr bwMode="auto">
            <a:xfrm>
              <a:off x="3115" y="0"/>
              <a:ext cx="2170" cy="1702"/>
              <a:chOff x="3115" y="0"/>
              <a:chExt cx="2170" cy="1702"/>
            </a:xfrm>
          </p:grpSpPr>
          <p:grpSp>
            <p:nvGrpSpPr>
              <p:cNvPr id="3084" name="Group 13">
                <a:extLst>
                  <a:ext uri="{FF2B5EF4-FFF2-40B4-BE49-F238E27FC236}">
                    <a16:creationId xmlns:a16="http://schemas.microsoft.com/office/drawing/2014/main" id="{82E980C7-ADFB-4898-98DB-97DCBE8B6C7E}"/>
                  </a:ext>
                </a:extLst>
              </p:cNvPr>
              <p:cNvGrpSpPr>
                <a:grpSpLocks/>
              </p:cNvGrpSpPr>
              <p:nvPr/>
            </p:nvGrpSpPr>
            <p:grpSpPr bwMode="auto">
              <a:xfrm>
                <a:off x="3640" y="308"/>
                <a:ext cx="1145" cy="844"/>
                <a:chOff x="1265" y="814"/>
                <a:chExt cx="2919" cy="2151"/>
              </a:xfrm>
            </p:grpSpPr>
            <p:sp>
              <p:nvSpPr>
                <p:cNvPr id="3206" name="Oval 14">
                  <a:extLst>
                    <a:ext uri="{FF2B5EF4-FFF2-40B4-BE49-F238E27FC236}">
                      <a16:creationId xmlns:a16="http://schemas.microsoft.com/office/drawing/2014/main" id="{3C870439-CD54-4F53-A153-27555EE1B2C8}"/>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sp>
              <p:nvSpPr>
                <p:cNvPr id="3207" name="Oval 15">
                  <a:extLst>
                    <a:ext uri="{FF2B5EF4-FFF2-40B4-BE49-F238E27FC236}">
                      <a16:creationId xmlns:a16="http://schemas.microsoft.com/office/drawing/2014/main" id="{32F651E3-3E1A-4166-A639-E3B853F688D9}"/>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p>
              </p:txBody>
            </p:sp>
          </p:grpSp>
          <p:grpSp>
            <p:nvGrpSpPr>
              <p:cNvPr id="3085" name="Group 16">
                <a:extLst>
                  <a:ext uri="{FF2B5EF4-FFF2-40B4-BE49-F238E27FC236}">
                    <a16:creationId xmlns:a16="http://schemas.microsoft.com/office/drawing/2014/main" id="{F8D293CF-E6A0-41B8-9143-9AD574031EFB}"/>
                  </a:ext>
                </a:extLst>
              </p:cNvPr>
              <p:cNvGrpSpPr>
                <a:grpSpLocks/>
              </p:cNvGrpSpPr>
              <p:nvPr/>
            </p:nvGrpSpPr>
            <p:grpSpPr bwMode="auto">
              <a:xfrm>
                <a:off x="3115" y="0"/>
                <a:ext cx="2145" cy="1702"/>
                <a:chOff x="3115" y="0"/>
                <a:chExt cx="2145" cy="1702"/>
              </a:xfrm>
            </p:grpSpPr>
            <p:grpSp>
              <p:nvGrpSpPr>
                <p:cNvPr id="3108" name="Group 17">
                  <a:extLst>
                    <a:ext uri="{FF2B5EF4-FFF2-40B4-BE49-F238E27FC236}">
                      <a16:creationId xmlns:a16="http://schemas.microsoft.com/office/drawing/2014/main" id="{0B1F973E-C247-4D8A-8311-2DB0D36E5AA6}"/>
                    </a:ext>
                  </a:extLst>
                </p:cNvPr>
                <p:cNvGrpSpPr>
                  <a:grpSpLocks/>
                </p:cNvGrpSpPr>
                <p:nvPr/>
              </p:nvGrpSpPr>
              <p:grpSpPr bwMode="auto">
                <a:xfrm>
                  <a:off x="4505" y="589"/>
                  <a:ext cx="493" cy="912"/>
                  <a:chOff x="3471" y="1530"/>
                  <a:chExt cx="1258" cy="2327"/>
                </a:xfrm>
              </p:grpSpPr>
              <p:sp>
                <p:nvSpPr>
                  <p:cNvPr id="3204" name="Freeform 18">
                    <a:extLst>
                      <a:ext uri="{FF2B5EF4-FFF2-40B4-BE49-F238E27FC236}">
                        <a16:creationId xmlns:a16="http://schemas.microsoft.com/office/drawing/2014/main" id="{D16912D2-B8E2-4AF4-8206-FF8FD6905365}"/>
                      </a:ext>
                    </a:extLst>
                  </p:cNvPr>
                  <p:cNvSpPr>
                    <a:spLocks/>
                  </p:cNvSpPr>
                  <p:nvPr/>
                </p:nvSpPr>
                <p:spPr bwMode="hidden">
                  <a:xfrm rot="2711884">
                    <a:off x="2778" y="2236"/>
                    <a:ext cx="1699" cy="313"/>
                  </a:xfrm>
                  <a:custGeom>
                    <a:avLst/>
                    <a:gdLst>
                      <a:gd name="T0" fmla="*/ 0 w 2736"/>
                      <a:gd name="T1" fmla="*/ 120 h 504"/>
                      <a:gd name="T2" fmla="*/ 208 w 2736"/>
                      <a:gd name="T3" fmla="*/ 40 h 504"/>
                      <a:gd name="T4" fmla="*/ 429 w 2736"/>
                      <a:gd name="T5" fmla="*/ 6 h 504"/>
                      <a:gd name="T6" fmla="*/ 661 w 2736"/>
                      <a:gd name="T7" fmla="*/ 6 h 504"/>
                      <a:gd name="T8" fmla="*/ 657 w 2736"/>
                      <a:gd name="T9" fmla="*/ 25 h 504"/>
                      <a:gd name="T10" fmla="*/ 426 w 2736"/>
                      <a:gd name="T11" fmla="*/ 25 h 504"/>
                      <a:gd name="T12" fmla="*/ 158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3205" name="Freeform 19">
                    <a:extLst>
                      <a:ext uri="{FF2B5EF4-FFF2-40B4-BE49-F238E27FC236}">
                        <a16:creationId xmlns:a16="http://schemas.microsoft.com/office/drawing/2014/main" id="{09640C7F-FEAE-4987-AE69-91F380142ED1}"/>
                      </a:ext>
                    </a:extLst>
                  </p:cNvPr>
                  <p:cNvSpPr>
                    <a:spLocks/>
                  </p:cNvSpPr>
                  <p:nvPr/>
                </p:nvSpPr>
                <p:spPr bwMode="hidden">
                  <a:xfrm rot="2711884">
                    <a:off x="4030" y="3138"/>
                    <a:ext cx="904" cy="486"/>
                  </a:xfrm>
                  <a:custGeom>
                    <a:avLst/>
                    <a:gdLst>
                      <a:gd name="T0" fmla="*/ 1 w 1769"/>
                      <a:gd name="T1" fmla="*/ 2 h 791"/>
                      <a:gd name="T2" fmla="*/ 66 w 1769"/>
                      <a:gd name="T3" fmla="*/ 13 h 791"/>
                      <a:gd name="T4" fmla="*/ 157 w 1769"/>
                      <a:gd name="T5" fmla="*/ 47 h 791"/>
                      <a:gd name="T6" fmla="*/ 218 w 1769"/>
                      <a:gd name="T7" fmla="*/ 100 h 791"/>
                      <a:gd name="T8" fmla="*/ 238 w 1769"/>
                      <a:gd name="T9" fmla="*/ 141 h 791"/>
                      <a:gd name="T10" fmla="*/ 229 w 1769"/>
                      <a:gd name="T11" fmla="*/ 182 h 791"/>
                      <a:gd name="T12" fmla="*/ 215 w 1769"/>
                      <a:gd name="T13" fmla="*/ 146 h 791"/>
                      <a:gd name="T14" fmla="*/ 189 w 1769"/>
                      <a:gd name="T15" fmla="*/ 105 h 791"/>
                      <a:gd name="T16" fmla="*/ 150 w 1769"/>
                      <a:gd name="T17" fmla="*/ 69 h 791"/>
                      <a:gd name="T18" fmla="*/ 79 w 1769"/>
                      <a:gd name="T19" fmla="*/ 35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09" name="Group 20">
                  <a:extLst>
                    <a:ext uri="{FF2B5EF4-FFF2-40B4-BE49-F238E27FC236}">
                      <a16:creationId xmlns:a16="http://schemas.microsoft.com/office/drawing/2014/main" id="{2BA4FA81-19E3-40FA-86D7-5195C75511E2}"/>
                    </a:ext>
                  </a:extLst>
                </p:cNvPr>
                <p:cNvGrpSpPr>
                  <a:grpSpLocks/>
                </p:cNvGrpSpPr>
                <p:nvPr/>
              </p:nvGrpSpPr>
              <p:grpSpPr bwMode="auto">
                <a:xfrm>
                  <a:off x="4267" y="781"/>
                  <a:ext cx="966" cy="522"/>
                  <a:chOff x="2864" y="2019"/>
                  <a:chExt cx="2463" cy="1332"/>
                </a:xfrm>
              </p:grpSpPr>
              <p:sp>
                <p:nvSpPr>
                  <p:cNvPr id="3202" name="Freeform 21">
                    <a:extLst>
                      <a:ext uri="{FF2B5EF4-FFF2-40B4-BE49-F238E27FC236}">
                        <a16:creationId xmlns:a16="http://schemas.microsoft.com/office/drawing/2014/main" id="{A1DE9743-4228-49DF-8CF4-3CEF20EEE696}"/>
                      </a:ext>
                    </a:extLst>
                  </p:cNvPr>
                  <p:cNvSpPr>
                    <a:spLocks/>
                  </p:cNvSpPr>
                  <p:nvPr/>
                </p:nvSpPr>
                <p:spPr bwMode="hidden">
                  <a:xfrm rot="2104081">
                    <a:off x="2865" y="2019"/>
                    <a:ext cx="1812" cy="347"/>
                  </a:xfrm>
                  <a:custGeom>
                    <a:avLst/>
                    <a:gdLst>
                      <a:gd name="T0" fmla="*/ 0 w 2736"/>
                      <a:gd name="T1" fmla="*/ 165 h 504"/>
                      <a:gd name="T2" fmla="*/ 251 w 2736"/>
                      <a:gd name="T3" fmla="*/ 55 h 504"/>
                      <a:gd name="T4" fmla="*/ 516 w 2736"/>
                      <a:gd name="T5" fmla="*/ 8 h 504"/>
                      <a:gd name="T6" fmla="*/ 795 w 2736"/>
                      <a:gd name="T7" fmla="*/ 8 h 504"/>
                      <a:gd name="T8" fmla="*/ 790 w 2736"/>
                      <a:gd name="T9" fmla="*/ 34 h 504"/>
                      <a:gd name="T10" fmla="*/ 513 w 2736"/>
                      <a:gd name="T11" fmla="*/ 34 h 504"/>
                      <a:gd name="T12" fmla="*/ 190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203" name="Freeform 22">
                    <a:extLst>
                      <a:ext uri="{FF2B5EF4-FFF2-40B4-BE49-F238E27FC236}">
                        <a16:creationId xmlns:a16="http://schemas.microsoft.com/office/drawing/2014/main" id="{45F58B63-8E57-4336-B37F-CE223DA85C54}"/>
                      </a:ext>
                    </a:extLst>
                  </p:cNvPr>
                  <p:cNvSpPr>
                    <a:spLocks/>
                  </p:cNvSpPr>
                  <p:nvPr/>
                </p:nvSpPr>
                <p:spPr bwMode="hidden">
                  <a:xfrm rot="2104081">
                    <a:off x="4352" y="2805"/>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0" name="Group 23">
                  <a:extLst>
                    <a:ext uri="{FF2B5EF4-FFF2-40B4-BE49-F238E27FC236}">
                      <a16:creationId xmlns:a16="http://schemas.microsoft.com/office/drawing/2014/main" id="{D07EFF7F-4961-40C1-8C0E-56275C21741C}"/>
                    </a:ext>
                  </a:extLst>
                </p:cNvPr>
                <p:cNvGrpSpPr>
                  <a:grpSpLocks/>
                </p:cNvGrpSpPr>
                <p:nvPr/>
              </p:nvGrpSpPr>
              <p:grpSpPr bwMode="auto">
                <a:xfrm>
                  <a:off x="4280" y="707"/>
                  <a:ext cx="971" cy="417"/>
                  <a:chOff x="2897" y="1832"/>
                  <a:chExt cx="2477" cy="1064"/>
                </a:xfrm>
              </p:grpSpPr>
              <p:sp>
                <p:nvSpPr>
                  <p:cNvPr id="3200" name="Freeform 24">
                    <a:extLst>
                      <a:ext uri="{FF2B5EF4-FFF2-40B4-BE49-F238E27FC236}">
                        <a16:creationId xmlns:a16="http://schemas.microsoft.com/office/drawing/2014/main" id="{8D37CE6B-7151-4D92-99AA-D5E3EC2137EF}"/>
                      </a:ext>
                    </a:extLst>
                  </p:cNvPr>
                  <p:cNvSpPr>
                    <a:spLocks/>
                  </p:cNvSpPr>
                  <p:nvPr/>
                </p:nvSpPr>
                <p:spPr bwMode="hidden">
                  <a:xfrm rot="1582915">
                    <a:off x="2896" y="1832"/>
                    <a:ext cx="1736" cy="303"/>
                  </a:xfrm>
                  <a:custGeom>
                    <a:avLst/>
                    <a:gdLst>
                      <a:gd name="T0" fmla="*/ 0 w 2736"/>
                      <a:gd name="T1" fmla="*/ 109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0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201" name="Freeform 25">
                    <a:extLst>
                      <a:ext uri="{FF2B5EF4-FFF2-40B4-BE49-F238E27FC236}">
                        <a16:creationId xmlns:a16="http://schemas.microsoft.com/office/drawing/2014/main" id="{F28B0B3E-4BD6-4913-96A2-AABB62D03E33}"/>
                      </a:ext>
                    </a:extLst>
                  </p:cNvPr>
                  <p:cNvSpPr>
                    <a:spLocks/>
                  </p:cNvSpPr>
                  <p:nvPr/>
                </p:nvSpPr>
                <p:spPr bwMode="hidden">
                  <a:xfrm rot="1582915">
                    <a:off x="4443" y="2420"/>
                    <a:ext cx="931" cy="477"/>
                  </a:xfrm>
                  <a:custGeom>
                    <a:avLst/>
                    <a:gdLst>
                      <a:gd name="T0" fmla="*/ 1 w 1769"/>
                      <a:gd name="T1" fmla="*/ 2 h 791"/>
                      <a:gd name="T2" fmla="*/ 71 w 1769"/>
                      <a:gd name="T3" fmla="*/ 13 h 791"/>
                      <a:gd name="T4" fmla="*/ 169 w 1769"/>
                      <a:gd name="T5" fmla="*/ 44 h 791"/>
                      <a:gd name="T6" fmla="*/ 235 w 1769"/>
                      <a:gd name="T7" fmla="*/ 95 h 791"/>
                      <a:gd name="T8" fmla="*/ 256 w 1769"/>
                      <a:gd name="T9" fmla="*/ 133 h 791"/>
                      <a:gd name="T10" fmla="*/ 246 w 1769"/>
                      <a:gd name="T11" fmla="*/ 172 h 791"/>
                      <a:gd name="T12" fmla="*/ 232 w 1769"/>
                      <a:gd name="T13" fmla="*/ 139 h 791"/>
                      <a:gd name="T14" fmla="*/ 203 w 1769"/>
                      <a:gd name="T15" fmla="*/ 100 h 791"/>
                      <a:gd name="T16" fmla="*/ 162 w 1769"/>
                      <a:gd name="T17" fmla="*/ 65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1" name="Group 26">
                  <a:extLst>
                    <a:ext uri="{FF2B5EF4-FFF2-40B4-BE49-F238E27FC236}">
                      <a16:creationId xmlns:a16="http://schemas.microsoft.com/office/drawing/2014/main" id="{2AFF41CE-CE47-4967-8DD6-C646A356BDE8}"/>
                    </a:ext>
                  </a:extLst>
                </p:cNvPr>
                <p:cNvGrpSpPr>
                  <a:grpSpLocks/>
                </p:cNvGrpSpPr>
                <p:nvPr/>
              </p:nvGrpSpPr>
              <p:grpSpPr bwMode="auto">
                <a:xfrm>
                  <a:off x="4291" y="630"/>
                  <a:ext cx="969" cy="364"/>
                  <a:chOff x="2924" y="1636"/>
                  <a:chExt cx="2472" cy="927"/>
                </a:xfrm>
              </p:grpSpPr>
              <p:sp>
                <p:nvSpPr>
                  <p:cNvPr id="3198" name="Freeform 27">
                    <a:extLst>
                      <a:ext uri="{FF2B5EF4-FFF2-40B4-BE49-F238E27FC236}">
                        <a16:creationId xmlns:a16="http://schemas.microsoft.com/office/drawing/2014/main" id="{87D6272D-7006-46F7-A603-152755B1E871}"/>
                      </a:ext>
                    </a:extLst>
                  </p:cNvPr>
                  <p:cNvSpPr>
                    <a:spLocks/>
                  </p:cNvSpPr>
                  <p:nvPr/>
                </p:nvSpPr>
                <p:spPr bwMode="hidden">
                  <a:xfrm rot="1080363">
                    <a:off x="2907" y="1616"/>
                    <a:ext cx="1680" cy="346"/>
                  </a:xfrm>
                  <a:custGeom>
                    <a:avLst/>
                    <a:gdLst>
                      <a:gd name="T0" fmla="*/ 0 w 2736"/>
                      <a:gd name="T1" fmla="*/ 160 h 504"/>
                      <a:gd name="T2" fmla="*/ 200 w 2736"/>
                      <a:gd name="T3" fmla="*/ 54 h 504"/>
                      <a:gd name="T4" fmla="*/ 411 w 2736"/>
                      <a:gd name="T5" fmla="*/ 8 h 504"/>
                      <a:gd name="T6" fmla="*/ 632 w 2736"/>
                      <a:gd name="T7" fmla="*/ 8 h 504"/>
                      <a:gd name="T8" fmla="*/ 629 w 2736"/>
                      <a:gd name="T9" fmla="*/ 32 h 504"/>
                      <a:gd name="T10" fmla="*/ 408 w 2736"/>
                      <a:gd name="T11" fmla="*/ 32 h 504"/>
                      <a:gd name="T12" fmla="*/ 151 w 2736"/>
                      <a:gd name="T13" fmla="*/ 93 h 504"/>
                      <a:gd name="T14" fmla="*/ 0 w 2736"/>
                      <a:gd name="T15" fmla="*/ 1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99" name="Freeform 28">
                    <a:extLst>
                      <a:ext uri="{FF2B5EF4-FFF2-40B4-BE49-F238E27FC236}">
                        <a16:creationId xmlns:a16="http://schemas.microsoft.com/office/drawing/2014/main" id="{4228F3DF-3B32-4912-A479-2F31164FDF97}"/>
                      </a:ext>
                    </a:extLst>
                  </p:cNvPr>
                  <p:cNvSpPr>
                    <a:spLocks/>
                  </p:cNvSpPr>
                  <p:nvPr/>
                </p:nvSpPr>
                <p:spPr bwMode="hidden">
                  <a:xfrm rot="1080363">
                    <a:off x="4488" y="2030"/>
                    <a:ext cx="891" cy="513"/>
                  </a:xfrm>
                  <a:custGeom>
                    <a:avLst/>
                    <a:gdLst>
                      <a:gd name="T0" fmla="*/ 1 w 1769"/>
                      <a:gd name="T1" fmla="*/ 2 h 791"/>
                      <a:gd name="T2" fmla="*/ 62 w 1769"/>
                      <a:gd name="T3" fmla="*/ 16 h 791"/>
                      <a:gd name="T4" fmla="*/ 149 w 1769"/>
                      <a:gd name="T5" fmla="*/ 55 h 791"/>
                      <a:gd name="T6" fmla="*/ 207 w 1769"/>
                      <a:gd name="T7" fmla="*/ 119 h 791"/>
                      <a:gd name="T8" fmla="*/ 225 w 1769"/>
                      <a:gd name="T9" fmla="*/ 168 h 791"/>
                      <a:gd name="T10" fmla="*/ 217 w 1769"/>
                      <a:gd name="T11" fmla="*/ 217 h 791"/>
                      <a:gd name="T12" fmla="*/ 203 w 1769"/>
                      <a:gd name="T13" fmla="*/ 174 h 791"/>
                      <a:gd name="T14" fmla="*/ 178 w 1769"/>
                      <a:gd name="T15" fmla="*/ 125 h 791"/>
                      <a:gd name="T16" fmla="*/ 142 w 1769"/>
                      <a:gd name="T17" fmla="*/ 82 h 791"/>
                      <a:gd name="T18" fmla="*/ 75 w 1769"/>
                      <a:gd name="T19" fmla="*/ 42 h 791"/>
                      <a:gd name="T20" fmla="*/ 0 w 1769"/>
                      <a:gd name="T21" fmla="*/ 21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2" name="Group 29">
                  <a:extLst>
                    <a:ext uri="{FF2B5EF4-FFF2-40B4-BE49-F238E27FC236}">
                      <a16:creationId xmlns:a16="http://schemas.microsoft.com/office/drawing/2014/main" id="{1B817C93-4C36-4982-BDE1-D6F56AF55863}"/>
                    </a:ext>
                  </a:extLst>
                </p:cNvPr>
                <p:cNvGrpSpPr>
                  <a:grpSpLocks/>
                </p:cNvGrpSpPr>
                <p:nvPr/>
              </p:nvGrpSpPr>
              <p:grpSpPr bwMode="auto">
                <a:xfrm>
                  <a:off x="4304" y="543"/>
                  <a:ext cx="918" cy="258"/>
                  <a:chOff x="2958" y="1414"/>
                  <a:chExt cx="2342" cy="657"/>
                </a:xfrm>
              </p:grpSpPr>
              <p:sp>
                <p:nvSpPr>
                  <p:cNvPr id="3196" name="Freeform 30">
                    <a:extLst>
                      <a:ext uri="{FF2B5EF4-FFF2-40B4-BE49-F238E27FC236}">
                        <a16:creationId xmlns:a16="http://schemas.microsoft.com/office/drawing/2014/main" id="{D5B8C723-67F3-4A05-ABBC-A6F81900E8B0}"/>
                      </a:ext>
                    </a:extLst>
                  </p:cNvPr>
                  <p:cNvSpPr>
                    <a:spLocks/>
                  </p:cNvSpPr>
                  <p:nvPr/>
                </p:nvSpPr>
                <p:spPr bwMode="hidden">
                  <a:xfrm rot="463793">
                    <a:off x="2957" y="1415"/>
                    <a:ext cx="1544" cy="312"/>
                  </a:xfrm>
                  <a:custGeom>
                    <a:avLst/>
                    <a:gdLst>
                      <a:gd name="T0" fmla="*/ 0 w 2736"/>
                      <a:gd name="T1" fmla="*/ 119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97" name="Freeform 31">
                    <a:extLst>
                      <a:ext uri="{FF2B5EF4-FFF2-40B4-BE49-F238E27FC236}">
                        <a16:creationId xmlns:a16="http://schemas.microsoft.com/office/drawing/2014/main" id="{27FB8C07-35D6-46CB-A38E-0140760D4466}"/>
                      </a:ext>
                    </a:extLst>
                  </p:cNvPr>
                  <p:cNvSpPr>
                    <a:spLocks/>
                  </p:cNvSpPr>
                  <p:nvPr/>
                </p:nvSpPr>
                <p:spPr bwMode="hidden">
                  <a:xfrm rot="463793">
                    <a:off x="4470" y="1581"/>
                    <a:ext cx="829" cy="466"/>
                  </a:xfrm>
                  <a:custGeom>
                    <a:avLst/>
                    <a:gdLst>
                      <a:gd name="T0" fmla="*/ 0 w 1769"/>
                      <a:gd name="T1" fmla="*/ 2 h 791"/>
                      <a:gd name="T2" fmla="*/ 50 w 1769"/>
                      <a:gd name="T3" fmla="*/ 12 h 791"/>
                      <a:gd name="T4" fmla="*/ 119 w 1769"/>
                      <a:gd name="T5" fmla="*/ 42 h 791"/>
                      <a:gd name="T6" fmla="*/ 166 w 1769"/>
                      <a:gd name="T7" fmla="*/ 91 h 791"/>
                      <a:gd name="T8" fmla="*/ 181 w 1769"/>
                      <a:gd name="T9" fmla="*/ 129 h 791"/>
                      <a:gd name="T10" fmla="*/ 174 w 1769"/>
                      <a:gd name="T11" fmla="*/ 167 h 791"/>
                      <a:gd name="T12" fmla="*/ 164 w 1769"/>
                      <a:gd name="T13" fmla="*/ 133 h 791"/>
                      <a:gd name="T14" fmla="*/ 143 w 1769"/>
                      <a:gd name="T15" fmla="*/ 96 h 791"/>
                      <a:gd name="T16" fmla="*/ 114 w 1769"/>
                      <a:gd name="T17" fmla="*/ 63 h 791"/>
                      <a:gd name="T18" fmla="*/ 60 w 1769"/>
                      <a:gd name="T19" fmla="*/ 32 h 791"/>
                      <a:gd name="T20" fmla="*/ 0 w 1769"/>
                      <a:gd name="T21" fmla="*/ 16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3" name="Group 32">
                  <a:extLst>
                    <a:ext uri="{FF2B5EF4-FFF2-40B4-BE49-F238E27FC236}">
                      <a16:creationId xmlns:a16="http://schemas.microsoft.com/office/drawing/2014/main" id="{C8651D2F-4FE0-4D48-9085-DC5A62F5F3E3}"/>
                    </a:ext>
                  </a:extLst>
                </p:cNvPr>
                <p:cNvGrpSpPr>
                  <a:grpSpLocks/>
                </p:cNvGrpSpPr>
                <p:nvPr/>
              </p:nvGrpSpPr>
              <p:grpSpPr bwMode="auto">
                <a:xfrm>
                  <a:off x="4314" y="487"/>
                  <a:ext cx="843" cy="134"/>
                  <a:chOff x="2983" y="1269"/>
                  <a:chExt cx="2150" cy="343"/>
                </a:xfrm>
              </p:grpSpPr>
              <p:sp>
                <p:nvSpPr>
                  <p:cNvPr id="3194" name="Freeform 33">
                    <a:extLst>
                      <a:ext uri="{FF2B5EF4-FFF2-40B4-BE49-F238E27FC236}">
                        <a16:creationId xmlns:a16="http://schemas.microsoft.com/office/drawing/2014/main" id="{B26F68EC-6693-4530-8669-1D8A6193B843}"/>
                      </a:ext>
                    </a:extLst>
                  </p:cNvPr>
                  <p:cNvSpPr>
                    <a:spLocks/>
                  </p:cNvSpPr>
                  <p:nvPr/>
                </p:nvSpPr>
                <p:spPr bwMode="hidden">
                  <a:xfrm rot="-84182">
                    <a:off x="2982" y="1286"/>
                    <a:ext cx="1404" cy="220"/>
                  </a:xfrm>
                  <a:custGeom>
                    <a:avLst/>
                    <a:gdLst>
                      <a:gd name="T0" fmla="*/ 0 w 2736"/>
                      <a:gd name="T1" fmla="*/ 42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95" name="Freeform 34">
                    <a:extLst>
                      <a:ext uri="{FF2B5EF4-FFF2-40B4-BE49-F238E27FC236}">
                        <a16:creationId xmlns:a16="http://schemas.microsoft.com/office/drawing/2014/main" id="{B482DCAA-77A7-4FAE-B408-CB162B4A6341}"/>
                      </a:ext>
                    </a:extLst>
                  </p:cNvPr>
                  <p:cNvSpPr>
                    <a:spLocks/>
                  </p:cNvSpPr>
                  <p:nvPr/>
                </p:nvSpPr>
                <p:spPr bwMode="hidden">
                  <a:xfrm rot="-84182">
                    <a:off x="4377" y="1249"/>
                    <a:ext cx="755" cy="363"/>
                  </a:xfrm>
                  <a:custGeom>
                    <a:avLst/>
                    <a:gdLst>
                      <a:gd name="T0" fmla="*/ 0 w 1769"/>
                      <a:gd name="T1" fmla="*/ 1 h 791"/>
                      <a:gd name="T2" fmla="*/ 38 w 1769"/>
                      <a:gd name="T3" fmla="*/ 5 h 791"/>
                      <a:gd name="T4" fmla="*/ 90 w 1769"/>
                      <a:gd name="T5" fmla="*/ 19 h 791"/>
                      <a:gd name="T6" fmla="*/ 125 w 1769"/>
                      <a:gd name="T7" fmla="*/ 41 h 791"/>
                      <a:gd name="T8" fmla="*/ 137 w 1769"/>
                      <a:gd name="T9" fmla="*/ 58 h 791"/>
                      <a:gd name="T10" fmla="*/ 131 w 1769"/>
                      <a:gd name="T11" fmla="*/ 75 h 791"/>
                      <a:gd name="T12" fmla="*/ 123 w 1769"/>
                      <a:gd name="T13" fmla="*/ 60 h 791"/>
                      <a:gd name="T14" fmla="*/ 108 w 1769"/>
                      <a:gd name="T15" fmla="*/ 43 h 791"/>
                      <a:gd name="T16" fmla="*/ 86 w 1769"/>
                      <a:gd name="T17" fmla="*/ 28 h 791"/>
                      <a:gd name="T18" fmla="*/ 45 w 1769"/>
                      <a:gd name="T19" fmla="*/ 15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4" name="Group 35">
                  <a:extLst>
                    <a:ext uri="{FF2B5EF4-FFF2-40B4-BE49-F238E27FC236}">
                      <a16:creationId xmlns:a16="http://schemas.microsoft.com/office/drawing/2014/main" id="{752EE5CD-1D35-447C-A03A-38A4AA6B6F79}"/>
                    </a:ext>
                  </a:extLst>
                </p:cNvPr>
                <p:cNvGrpSpPr>
                  <a:grpSpLocks/>
                </p:cNvGrpSpPr>
                <p:nvPr/>
              </p:nvGrpSpPr>
              <p:grpSpPr bwMode="auto">
                <a:xfrm>
                  <a:off x="4296" y="349"/>
                  <a:ext cx="737" cy="167"/>
                  <a:chOff x="2938" y="917"/>
                  <a:chExt cx="1879" cy="427"/>
                </a:xfrm>
              </p:grpSpPr>
              <p:sp>
                <p:nvSpPr>
                  <p:cNvPr id="3192" name="Freeform 36">
                    <a:extLst>
                      <a:ext uri="{FF2B5EF4-FFF2-40B4-BE49-F238E27FC236}">
                        <a16:creationId xmlns:a16="http://schemas.microsoft.com/office/drawing/2014/main" id="{81414598-A930-4074-8C53-ECCDC3EDDEC3}"/>
                      </a:ext>
                    </a:extLst>
                  </p:cNvPr>
                  <p:cNvSpPr>
                    <a:spLocks/>
                  </p:cNvSpPr>
                  <p:nvPr/>
                </p:nvSpPr>
                <p:spPr bwMode="hidden">
                  <a:xfrm rot="-802576">
                    <a:off x="2914" y="1128"/>
                    <a:ext cx="1252" cy="202"/>
                  </a:xfrm>
                  <a:custGeom>
                    <a:avLst/>
                    <a:gdLst>
                      <a:gd name="T0" fmla="*/ 0 w 2736"/>
                      <a:gd name="T1" fmla="*/ 32 h 504"/>
                      <a:gd name="T2" fmla="*/ 82 w 2736"/>
                      <a:gd name="T3" fmla="*/ 11 h 504"/>
                      <a:gd name="T4" fmla="*/ 169 w 2736"/>
                      <a:gd name="T5" fmla="*/ 2 h 504"/>
                      <a:gd name="T6" fmla="*/ 261 w 2736"/>
                      <a:gd name="T7" fmla="*/ 2 h 504"/>
                      <a:gd name="T8" fmla="*/ 259 w 2736"/>
                      <a:gd name="T9" fmla="*/ 6 h 504"/>
                      <a:gd name="T10" fmla="*/ 168 w 2736"/>
                      <a:gd name="T11" fmla="*/ 6 h 504"/>
                      <a:gd name="T12" fmla="*/ 62 w 2736"/>
                      <a:gd name="T13" fmla="*/ 19 h 504"/>
                      <a:gd name="T14" fmla="*/ 0 w 2736"/>
                      <a:gd name="T15" fmla="*/ 3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93" name="Freeform 37">
                    <a:extLst>
                      <a:ext uri="{FF2B5EF4-FFF2-40B4-BE49-F238E27FC236}">
                        <a16:creationId xmlns:a16="http://schemas.microsoft.com/office/drawing/2014/main" id="{A18E7A50-B623-458D-8420-371687A0EE94}"/>
                      </a:ext>
                    </a:extLst>
                  </p:cNvPr>
                  <p:cNvSpPr>
                    <a:spLocks/>
                  </p:cNvSpPr>
                  <p:nvPr/>
                </p:nvSpPr>
                <p:spPr bwMode="hidden">
                  <a:xfrm rot="-802576">
                    <a:off x="4148" y="918"/>
                    <a:ext cx="668" cy="335"/>
                  </a:xfrm>
                  <a:custGeom>
                    <a:avLst/>
                    <a:gdLst>
                      <a:gd name="T0" fmla="*/ 0 w 1769"/>
                      <a:gd name="T1" fmla="*/ 0 h 791"/>
                      <a:gd name="T2" fmla="*/ 26 w 1769"/>
                      <a:gd name="T3" fmla="*/ 4 h 791"/>
                      <a:gd name="T4" fmla="*/ 62 w 1769"/>
                      <a:gd name="T5" fmla="*/ 15 h 791"/>
                      <a:gd name="T6" fmla="*/ 87 w 1769"/>
                      <a:gd name="T7" fmla="*/ 33 h 791"/>
                      <a:gd name="T8" fmla="*/ 94 w 1769"/>
                      <a:gd name="T9" fmla="*/ 46 h 791"/>
                      <a:gd name="T10" fmla="*/ 91 w 1769"/>
                      <a:gd name="T11" fmla="*/ 60 h 791"/>
                      <a:gd name="T12" fmla="*/ 86 w 1769"/>
                      <a:gd name="T13" fmla="*/ 48 h 791"/>
                      <a:gd name="T14" fmla="*/ 75 w 1769"/>
                      <a:gd name="T15" fmla="*/ 34 h 791"/>
                      <a:gd name="T16" fmla="*/ 60 w 1769"/>
                      <a:gd name="T17" fmla="*/ 22 h 791"/>
                      <a:gd name="T18" fmla="*/ 31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15" name="Group 38">
                  <a:extLst>
                    <a:ext uri="{FF2B5EF4-FFF2-40B4-BE49-F238E27FC236}">
                      <a16:creationId xmlns:a16="http://schemas.microsoft.com/office/drawing/2014/main" id="{F58D0494-ED22-4221-9C2C-4159C13A416F}"/>
                    </a:ext>
                  </a:extLst>
                </p:cNvPr>
                <p:cNvGrpSpPr>
                  <a:grpSpLocks/>
                </p:cNvGrpSpPr>
                <p:nvPr/>
              </p:nvGrpSpPr>
              <p:grpSpPr bwMode="auto">
                <a:xfrm>
                  <a:off x="3394" y="637"/>
                  <a:ext cx="493" cy="912"/>
                  <a:chOff x="637" y="1653"/>
                  <a:chExt cx="1257" cy="2326"/>
                </a:xfrm>
              </p:grpSpPr>
              <p:sp>
                <p:nvSpPr>
                  <p:cNvPr id="3190" name="Freeform 39">
                    <a:extLst>
                      <a:ext uri="{FF2B5EF4-FFF2-40B4-BE49-F238E27FC236}">
                        <a16:creationId xmlns:a16="http://schemas.microsoft.com/office/drawing/2014/main" id="{990C5A6C-618C-495F-B3E1-CAFFFCD5ED08}"/>
                      </a:ext>
                    </a:extLst>
                  </p:cNvPr>
                  <p:cNvSpPr>
                    <a:spLocks/>
                  </p:cNvSpPr>
                  <p:nvPr/>
                </p:nvSpPr>
                <p:spPr bwMode="hidden">
                  <a:xfrm rot="18888116" flipH="1">
                    <a:off x="870" y="2346"/>
                    <a:ext cx="1726" cy="306"/>
                  </a:xfrm>
                  <a:custGeom>
                    <a:avLst/>
                    <a:gdLst>
                      <a:gd name="T0" fmla="*/ 0 w 2736"/>
                      <a:gd name="T1" fmla="*/ 117 h 504"/>
                      <a:gd name="T2" fmla="*/ 216 w 2736"/>
                      <a:gd name="T3" fmla="*/ 39 h 504"/>
                      <a:gd name="T4" fmla="*/ 445 w 2736"/>
                      <a:gd name="T5" fmla="*/ 6 h 504"/>
                      <a:gd name="T6" fmla="*/ 686 w 2736"/>
                      <a:gd name="T7" fmla="*/ 6 h 504"/>
                      <a:gd name="T8" fmla="*/ 682 w 2736"/>
                      <a:gd name="T9" fmla="*/ 24 h 504"/>
                      <a:gd name="T10" fmla="*/ 442 w 2736"/>
                      <a:gd name="T11" fmla="*/ 24 h 504"/>
                      <a:gd name="T12" fmla="*/ 164 w 2736"/>
                      <a:gd name="T13" fmla="*/ 68 h 504"/>
                      <a:gd name="T14" fmla="*/ 0 w 2736"/>
                      <a:gd name="T15" fmla="*/ 1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91" name="Freeform 40">
                    <a:extLst>
                      <a:ext uri="{FF2B5EF4-FFF2-40B4-BE49-F238E27FC236}">
                        <a16:creationId xmlns:a16="http://schemas.microsoft.com/office/drawing/2014/main" id="{B34765E9-B081-4F8C-AED3-460DB5A3B266}"/>
                      </a:ext>
                    </a:extLst>
                  </p:cNvPr>
                  <p:cNvSpPr>
                    <a:spLocks/>
                  </p:cNvSpPr>
                  <p:nvPr/>
                </p:nvSpPr>
                <p:spPr bwMode="hidden">
                  <a:xfrm rot="18888116" flipH="1">
                    <a:off x="419" y="3271"/>
                    <a:ext cx="925" cy="489"/>
                  </a:xfrm>
                  <a:custGeom>
                    <a:avLst/>
                    <a:gdLst>
                      <a:gd name="T0" fmla="*/ 1 w 1769"/>
                      <a:gd name="T1" fmla="*/ 2 h 791"/>
                      <a:gd name="T2" fmla="*/ 70 w 1769"/>
                      <a:gd name="T3" fmla="*/ 14 h 791"/>
                      <a:gd name="T4" fmla="*/ 165 w 1769"/>
                      <a:gd name="T5" fmla="*/ 48 h 791"/>
                      <a:gd name="T6" fmla="*/ 230 w 1769"/>
                      <a:gd name="T7" fmla="*/ 102 h 791"/>
                      <a:gd name="T8" fmla="*/ 251 w 1769"/>
                      <a:gd name="T9" fmla="*/ 143 h 791"/>
                      <a:gd name="T10" fmla="*/ 242 w 1769"/>
                      <a:gd name="T11" fmla="*/ 186 h 791"/>
                      <a:gd name="T12" fmla="*/ 227 w 1769"/>
                      <a:gd name="T13" fmla="*/ 150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6" name="Group 41">
                  <a:extLst>
                    <a:ext uri="{FF2B5EF4-FFF2-40B4-BE49-F238E27FC236}">
                      <a16:creationId xmlns:a16="http://schemas.microsoft.com/office/drawing/2014/main" id="{FE5217D6-6AB2-4B8D-A1F6-5A81274A3C29}"/>
                    </a:ext>
                  </a:extLst>
                </p:cNvPr>
                <p:cNvGrpSpPr>
                  <a:grpSpLocks/>
                </p:cNvGrpSpPr>
                <p:nvPr/>
              </p:nvGrpSpPr>
              <p:grpSpPr bwMode="auto">
                <a:xfrm>
                  <a:off x="3142" y="850"/>
                  <a:ext cx="966" cy="522"/>
                  <a:chOff x="-5" y="2196"/>
                  <a:chExt cx="2463" cy="1332"/>
                </a:xfrm>
              </p:grpSpPr>
              <p:sp>
                <p:nvSpPr>
                  <p:cNvPr id="3188" name="Freeform 42">
                    <a:extLst>
                      <a:ext uri="{FF2B5EF4-FFF2-40B4-BE49-F238E27FC236}">
                        <a16:creationId xmlns:a16="http://schemas.microsoft.com/office/drawing/2014/main" id="{01CC3561-44C4-47FE-87B1-1FDA504B49CF}"/>
                      </a:ext>
                    </a:extLst>
                  </p:cNvPr>
                  <p:cNvSpPr>
                    <a:spLocks/>
                  </p:cNvSpPr>
                  <p:nvPr/>
                </p:nvSpPr>
                <p:spPr bwMode="hidden">
                  <a:xfrm rot="19495919" flipH="1">
                    <a:off x="644" y="2196"/>
                    <a:ext cx="1797" cy="347"/>
                  </a:xfrm>
                  <a:custGeom>
                    <a:avLst/>
                    <a:gdLst>
                      <a:gd name="T0" fmla="*/ 0 w 2736"/>
                      <a:gd name="T1" fmla="*/ 165 h 504"/>
                      <a:gd name="T2" fmla="*/ 245 w 2736"/>
                      <a:gd name="T3" fmla="*/ 55 h 504"/>
                      <a:gd name="T4" fmla="*/ 504 w 2736"/>
                      <a:gd name="T5" fmla="*/ 8 h 504"/>
                      <a:gd name="T6" fmla="*/ 776 w 2736"/>
                      <a:gd name="T7" fmla="*/ 8 h 504"/>
                      <a:gd name="T8" fmla="*/ 772 w 2736"/>
                      <a:gd name="T9" fmla="*/ 34 h 504"/>
                      <a:gd name="T10" fmla="*/ 501 w 2736"/>
                      <a:gd name="T11" fmla="*/ 34 h 504"/>
                      <a:gd name="T12" fmla="*/ 185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89" name="Freeform 43">
                    <a:extLst>
                      <a:ext uri="{FF2B5EF4-FFF2-40B4-BE49-F238E27FC236}">
                        <a16:creationId xmlns:a16="http://schemas.microsoft.com/office/drawing/2014/main" id="{EAF43B21-AB89-4739-ABEC-38D41C52684D}"/>
                      </a:ext>
                    </a:extLst>
                  </p:cNvPr>
                  <p:cNvSpPr>
                    <a:spLocks/>
                  </p:cNvSpPr>
                  <p:nvPr/>
                </p:nvSpPr>
                <p:spPr bwMode="hidden">
                  <a:xfrm rot="19495919" flipH="1">
                    <a:off x="-6" y="2982"/>
                    <a:ext cx="968" cy="545"/>
                  </a:xfrm>
                  <a:custGeom>
                    <a:avLst/>
                    <a:gdLst>
                      <a:gd name="T0" fmla="*/ 1 w 1769"/>
                      <a:gd name="T1" fmla="*/ 3 h 791"/>
                      <a:gd name="T2" fmla="*/ 79 w 1769"/>
                      <a:gd name="T3" fmla="*/ 19 h 791"/>
                      <a:gd name="T4" fmla="*/ 189 w 1769"/>
                      <a:gd name="T5" fmla="*/ 65 h 791"/>
                      <a:gd name="T6" fmla="*/ 264 w 1769"/>
                      <a:gd name="T7" fmla="*/ 141 h 791"/>
                      <a:gd name="T8" fmla="*/ 288 w 1769"/>
                      <a:gd name="T9" fmla="*/ 199 h 791"/>
                      <a:gd name="T10" fmla="*/ 277 w 1769"/>
                      <a:gd name="T11" fmla="*/ 257 h 791"/>
                      <a:gd name="T12" fmla="*/ 260 w 1769"/>
                      <a:gd name="T13" fmla="*/ 207 h 791"/>
                      <a:gd name="T14" fmla="*/ 228 w 1769"/>
                      <a:gd name="T15" fmla="*/ 149 h 791"/>
                      <a:gd name="T16" fmla="*/ 182 w 1769"/>
                      <a:gd name="T17" fmla="*/ 97 h 791"/>
                      <a:gd name="T18" fmla="*/ 95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7" name="Group 44">
                  <a:extLst>
                    <a:ext uri="{FF2B5EF4-FFF2-40B4-BE49-F238E27FC236}">
                      <a16:creationId xmlns:a16="http://schemas.microsoft.com/office/drawing/2014/main" id="{E04AF851-2E8A-4A9C-98C8-2E1BB0DAA68A}"/>
                    </a:ext>
                  </a:extLst>
                </p:cNvPr>
                <p:cNvGrpSpPr>
                  <a:grpSpLocks/>
                </p:cNvGrpSpPr>
                <p:nvPr/>
              </p:nvGrpSpPr>
              <p:grpSpPr bwMode="auto">
                <a:xfrm>
                  <a:off x="3124" y="777"/>
                  <a:ext cx="971" cy="417"/>
                  <a:chOff x="-52" y="2009"/>
                  <a:chExt cx="2477" cy="1064"/>
                </a:xfrm>
              </p:grpSpPr>
              <p:sp>
                <p:nvSpPr>
                  <p:cNvPr id="3186" name="Freeform 45">
                    <a:extLst>
                      <a:ext uri="{FF2B5EF4-FFF2-40B4-BE49-F238E27FC236}">
                        <a16:creationId xmlns:a16="http://schemas.microsoft.com/office/drawing/2014/main" id="{6C1225FD-2988-40D8-87D9-8771EFAE1ED1}"/>
                      </a:ext>
                    </a:extLst>
                  </p:cNvPr>
                  <p:cNvSpPr>
                    <a:spLocks/>
                  </p:cNvSpPr>
                  <p:nvPr/>
                </p:nvSpPr>
                <p:spPr bwMode="hidden">
                  <a:xfrm rot="20017085" flipH="1">
                    <a:off x="689" y="2010"/>
                    <a:ext cx="1736" cy="303"/>
                  </a:xfrm>
                  <a:custGeom>
                    <a:avLst/>
                    <a:gdLst>
                      <a:gd name="T0" fmla="*/ 0 w 2736"/>
                      <a:gd name="T1" fmla="*/ 109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0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87" name="Freeform 46">
                    <a:extLst>
                      <a:ext uri="{FF2B5EF4-FFF2-40B4-BE49-F238E27FC236}">
                        <a16:creationId xmlns:a16="http://schemas.microsoft.com/office/drawing/2014/main" id="{06A960EB-166C-4FC8-A30B-47C9AA15C9BB}"/>
                      </a:ext>
                    </a:extLst>
                  </p:cNvPr>
                  <p:cNvSpPr>
                    <a:spLocks/>
                  </p:cNvSpPr>
                  <p:nvPr/>
                </p:nvSpPr>
                <p:spPr bwMode="hidden">
                  <a:xfrm rot="20017085" flipH="1">
                    <a:off x="-53" y="2598"/>
                    <a:ext cx="931" cy="458"/>
                  </a:xfrm>
                  <a:custGeom>
                    <a:avLst/>
                    <a:gdLst>
                      <a:gd name="T0" fmla="*/ 1 w 1769"/>
                      <a:gd name="T1" fmla="*/ 2 h 791"/>
                      <a:gd name="T2" fmla="*/ 71 w 1769"/>
                      <a:gd name="T3" fmla="*/ 11 h 791"/>
                      <a:gd name="T4" fmla="*/ 169 w 1769"/>
                      <a:gd name="T5" fmla="*/ 39 h 791"/>
                      <a:gd name="T6" fmla="*/ 235 w 1769"/>
                      <a:gd name="T7" fmla="*/ 85 h 791"/>
                      <a:gd name="T8" fmla="*/ 256 w 1769"/>
                      <a:gd name="T9" fmla="*/ 119 h 791"/>
                      <a:gd name="T10" fmla="*/ 246 w 1769"/>
                      <a:gd name="T11" fmla="*/ 154 h 791"/>
                      <a:gd name="T12" fmla="*/ 232 w 1769"/>
                      <a:gd name="T13" fmla="*/ 123 h 791"/>
                      <a:gd name="T14" fmla="*/ 203 w 1769"/>
                      <a:gd name="T15" fmla="*/ 89 h 791"/>
                      <a:gd name="T16" fmla="*/ 162 w 1769"/>
                      <a:gd name="T17" fmla="*/ 58 h 791"/>
                      <a:gd name="T18" fmla="*/ 85 w 1769"/>
                      <a:gd name="T19" fmla="*/ 30 h 791"/>
                      <a:gd name="T20" fmla="*/ 0 w 1769"/>
                      <a:gd name="T21" fmla="*/ 14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8" name="Group 47">
                  <a:extLst>
                    <a:ext uri="{FF2B5EF4-FFF2-40B4-BE49-F238E27FC236}">
                      <a16:creationId xmlns:a16="http://schemas.microsoft.com/office/drawing/2014/main" id="{DB7DB066-9434-45A0-81DE-89E29D487F90}"/>
                    </a:ext>
                  </a:extLst>
                </p:cNvPr>
                <p:cNvGrpSpPr>
                  <a:grpSpLocks/>
                </p:cNvGrpSpPr>
                <p:nvPr/>
              </p:nvGrpSpPr>
              <p:grpSpPr bwMode="auto">
                <a:xfrm>
                  <a:off x="3115" y="700"/>
                  <a:ext cx="969" cy="363"/>
                  <a:chOff x="-74" y="1813"/>
                  <a:chExt cx="2472" cy="927"/>
                </a:xfrm>
              </p:grpSpPr>
              <p:sp>
                <p:nvSpPr>
                  <p:cNvPr id="3184" name="Freeform 48">
                    <a:extLst>
                      <a:ext uri="{FF2B5EF4-FFF2-40B4-BE49-F238E27FC236}">
                        <a16:creationId xmlns:a16="http://schemas.microsoft.com/office/drawing/2014/main" id="{2348D11F-5936-443E-A8B6-6A51F2D556F6}"/>
                      </a:ext>
                    </a:extLst>
                  </p:cNvPr>
                  <p:cNvSpPr>
                    <a:spLocks/>
                  </p:cNvSpPr>
                  <p:nvPr/>
                </p:nvSpPr>
                <p:spPr bwMode="hidden">
                  <a:xfrm rot="20519637" flipH="1">
                    <a:off x="721" y="1812"/>
                    <a:ext cx="1677" cy="325"/>
                  </a:xfrm>
                  <a:custGeom>
                    <a:avLst/>
                    <a:gdLst>
                      <a:gd name="T0" fmla="*/ 0 w 2736"/>
                      <a:gd name="T1" fmla="*/ 135 h 504"/>
                      <a:gd name="T2" fmla="*/ 199 w 2736"/>
                      <a:gd name="T3" fmla="*/ 45 h 504"/>
                      <a:gd name="T4" fmla="*/ 409 w 2736"/>
                      <a:gd name="T5" fmla="*/ 6 h 504"/>
                      <a:gd name="T6" fmla="*/ 630 w 2736"/>
                      <a:gd name="T7" fmla="*/ 6 h 504"/>
                      <a:gd name="T8" fmla="*/ 626 w 2736"/>
                      <a:gd name="T9" fmla="*/ 28 h 504"/>
                      <a:gd name="T10" fmla="*/ 406 w 2736"/>
                      <a:gd name="T11" fmla="*/ 28 h 504"/>
                      <a:gd name="T12" fmla="*/ 151 w 2736"/>
                      <a:gd name="T13" fmla="*/ 78 h 504"/>
                      <a:gd name="T14" fmla="*/ 0 w 2736"/>
                      <a:gd name="T15" fmla="*/ 13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85" name="Freeform 49">
                    <a:extLst>
                      <a:ext uri="{FF2B5EF4-FFF2-40B4-BE49-F238E27FC236}">
                        <a16:creationId xmlns:a16="http://schemas.microsoft.com/office/drawing/2014/main" id="{FA53863A-9A79-451C-8BB6-2D190CDBE141}"/>
                      </a:ext>
                    </a:extLst>
                  </p:cNvPr>
                  <p:cNvSpPr>
                    <a:spLocks/>
                  </p:cNvSpPr>
                  <p:nvPr/>
                </p:nvSpPr>
                <p:spPr bwMode="hidden">
                  <a:xfrm rot="20519637" flipH="1">
                    <a:off x="-74" y="2212"/>
                    <a:ext cx="900" cy="511"/>
                  </a:xfrm>
                  <a:custGeom>
                    <a:avLst/>
                    <a:gdLst>
                      <a:gd name="T0" fmla="*/ 1 w 1769"/>
                      <a:gd name="T1" fmla="*/ 2 h 791"/>
                      <a:gd name="T2" fmla="*/ 64 w 1769"/>
                      <a:gd name="T3" fmla="*/ 15 h 791"/>
                      <a:gd name="T4" fmla="*/ 153 w 1769"/>
                      <a:gd name="T5" fmla="*/ 54 h 791"/>
                      <a:gd name="T6" fmla="*/ 212 w 1769"/>
                      <a:gd name="T7" fmla="*/ 118 h 791"/>
                      <a:gd name="T8" fmla="*/ 231 w 1769"/>
                      <a:gd name="T9" fmla="*/ 165 h 791"/>
                      <a:gd name="T10" fmla="*/ 222 w 1769"/>
                      <a:gd name="T11" fmla="*/ 213 h 791"/>
                      <a:gd name="T12" fmla="*/ 209 w 1769"/>
                      <a:gd name="T13" fmla="*/ 172 h 791"/>
                      <a:gd name="T14" fmla="*/ 183 w 1769"/>
                      <a:gd name="T15" fmla="*/ 123 h 791"/>
                      <a:gd name="T16" fmla="*/ 146 w 1769"/>
                      <a:gd name="T17" fmla="*/ 80 h 791"/>
                      <a:gd name="T18" fmla="*/ 77 w 1769"/>
                      <a:gd name="T19" fmla="*/ 41 h 791"/>
                      <a:gd name="T20" fmla="*/ 0 w 1769"/>
                      <a:gd name="T21" fmla="*/ 21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19" name="Group 50">
                  <a:extLst>
                    <a:ext uri="{FF2B5EF4-FFF2-40B4-BE49-F238E27FC236}">
                      <a16:creationId xmlns:a16="http://schemas.microsoft.com/office/drawing/2014/main" id="{A33A9673-2A96-4168-9EE7-A51BADC51B27}"/>
                    </a:ext>
                  </a:extLst>
                </p:cNvPr>
                <p:cNvGrpSpPr>
                  <a:grpSpLocks/>
                </p:cNvGrpSpPr>
                <p:nvPr/>
              </p:nvGrpSpPr>
              <p:grpSpPr bwMode="auto">
                <a:xfrm>
                  <a:off x="3153" y="613"/>
                  <a:ext cx="918" cy="257"/>
                  <a:chOff x="22" y="1591"/>
                  <a:chExt cx="2342" cy="657"/>
                </a:xfrm>
              </p:grpSpPr>
              <p:sp>
                <p:nvSpPr>
                  <p:cNvPr id="3182" name="Freeform 51">
                    <a:extLst>
                      <a:ext uri="{FF2B5EF4-FFF2-40B4-BE49-F238E27FC236}">
                        <a16:creationId xmlns:a16="http://schemas.microsoft.com/office/drawing/2014/main" id="{B41F052E-4C45-452B-AC8E-B232042F3F82}"/>
                      </a:ext>
                    </a:extLst>
                  </p:cNvPr>
                  <p:cNvSpPr>
                    <a:spLocks/>
                  </p:cNvSpPr>
                  <p:nvPr/>
                </p:nvSpPr>
                <p:spPr bwMode="hidden">
                  <a:xfrm rot="21136207" flipH="1">
                    <a:off x="819" y="1574"/>
                    <a:ext cx="1544" cy="313"/>
                  </a:xfrm>
                  <a:custGeom>
                    <a:avLst/>
                    <a:gdLst>
                      <a:gd name="T0" fmla="*/ 0 w 2736"/>
                      <a:gd name="T1" fmla="*/ 120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83" name="Freeform 52">
                    <a:extLst>
                      <a:ext uri="{FF2B5EF4-FFF2-40B4-BE49-F238E27FC236}">
                        <a16:creationId xmlns:a16="http://schemas.microsoft.com/office/drawing/2014/main" id="{B079C24C-B5D5-4AF4-8EFF-36396FD04162}"/>
                      </a:ext>
                    </a:extLst>
                  </p:cNvPr>
                  <p:cNvSpPr>
                    <a:spLocks/>
                  </p:cNvSpPr>
                  <p:nvPr/>
                </p:nvSpPr>
                <p:spPr bwMode="hidden">
                  <a:xfrm rot="21136207" flipH="1">
                    <a:off x="21" y="1757"/>
                    <a:ext cx="829" cy="490"/>
                  </a:xfrm>
                  <a:custGeom>
                    <a:avLst/>
                    <a:gdLst>
                      <a:gd name="T0" fmla="*/ 0 w 1769"/>
                      <a:gd name="T1" fmla="*/ 2 h 791"/>
                      <a:gd name="T2" fmla="*/ 50 w 1769"/>
                      <a:gd name="T3" fmla="*/ 14 h 791"/>
                      <a:gd name="T4" fmla="*/ 119 w 1769"/>
                      <a:gd name="T5" fmla="*/ 48 h 791"/>
                      <a:gd name="T6" fmla="*/ 166 w 1769"/>
                      <a:gd name="T7" fmla="*/ 103 h 791"/>
                      <a:gd name="T8" fmla="*/ 181 w 1769"/>
                      <a:gd name="T9" fmla="*/ 145 h 791"/>
                      <a:gd name="T10" fmla="*/ 174 w 1769"/>
                      <a:gd name="T11" fmla="*/ 187 h 791"/>
                      <a:gd name="T12" fmla="*/ 164 w 1769"/>
                      <a:gd name="T13" fmla="*/ 151 h 791"/>
                      <a:gd name="T14" fmla="*/ 143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20" name="Group 53">
                  <a:extLst>
                    <a:ext uri="{FF2B5EF4-FFF2-40B4-BE49-F238E27FC236}">
                      <a16:creationId xmlns:a16="http://schemas.microsoft.com/office/drawing/2014/main" id="{EB502E86-4573-4BC0-A6AF-2BF83149AF8E}"/>
                    </a:ext>
                  </a:extLst>
                </p:cNvPr>
                <p:cNvGrpSpPr>
                  <a:grpSpLocks/>
                </p:cNvGrpSpPr>
                <p:nvPr/>
              </p:nvGrpSpPr>
              <p:grpSpPr bwMode="auto">
                <a:xfrm>
                  <a:off x="3218" y="556"/>
                  <a:ext cx="843" cy="134"/>
                  <a:chOff x="189" y="1446"/>
                  <a:chExt cx="2150" cy="343"/>
                </a:xfrm>
              </p:grpSpPr>
              <p:sp>
                <p:nvSpPr>
                  <p:cNvPr id="3180" name="Freeform 54">
                    <a:extLst>
                      <a:ext uri="{FF2B5EF4-FFF2-40B4-BE49-F238E27FC236}">
                        <a16:creationId xmlns:a16="http://schemas.microsoft.com/office/drawing/2014/main" id="{73984DE6-C44C-47C2-B0FB-B4A6CA2A8755}"/>
                      </a:ext>
                    </a:extLst>
                  </p:cNvPr>
                  <p:cNvSpPr>
                    <a:spLocks/>
                  </p:cNvSpPr>
                  <p:nvPr/>
                </p:nvSpPr>
                <p:spPr bwMode="hidden">
                  <a:xfrm rot="84182" flipH="1">
                    <a:off x="935" y="1463"/>
                    <a:ext cx="1404" cy="220"/>
                  </a:xfrm>
                  <a:custGeom>
                    <a:avLst/>
                    <a:gdLst>
                      <a:gd name="T0" fmla="*/ 0 w 2736"/>
                      <a:gd name="T1" fmla="*/ 42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81" name="Freeform 55">
                    <a:extLst>
                      <a:ext uri="{FF2B5EF4-FFF2-40B4-BE49-F238E27FC236}">
                        <a16:creationId xmlns:a16="http://schemas.microsoft.com/office/drawing/2014/main" id="{6996F1E0-5859-4904-B403-5FC3BED2D830}"/>
                      </a:ext>
                    </a:extLst>
                  </p:cNvPr>
                  <p:cNvSpPr>
                    <a:spLocks/>
                  </p:cNvSpPr>
                  <p:nvPr/>
                </p:nvSpPr>
                <p:spPr bwMode="hidden">
                  <a:xfrm rot="84182" flipH="1">
                    <a:off x="189" y="1426"/>
                    <a:ext cx="755" cy="363"/>
                  </a:xfrm>
                  <a:custGeom>
                    <a:avLst/>
                    <a:gdLst>
                      <a:gd name="T0" fmla="*/ 0 w 1769"/>
                      <a:gd name="T1" fmla="*/ 1 h 791"/>
                      <a:gd name="T2" fmla="*/ 38 w 1769"/>
                      <a:gd name="T3" fmla="*/ 5 h 791"/>
                      <a:gd name="T4" fmla="*/ 90 w 1769"/>
                      <a:gd name="T5" fmla="*/ 19 h 791"/>
                      <a:gd name="T6" fmla="*/ 125 w 1769"/>
                      <a:gd name="T7" fmla="*/ 41 h 791"/>
                      <a:gd name="T8" fmla="*/ 137 w 1769"/>
                      <a:gd name="T9" fmla="*/ 58 h 791"/>
                      <a:gd name="T10" fmla="*/ 131 w 1769"/>
                      <a:gd name="T11" fmla="*/ 75 h 791"/>
                      <a:gd name="T12" fmla="*/ 123 w 1769"/>
                      <a:gd name="T13" fmla="*/ 60 h 791"/>
                      <a:gd name="T14" fmla="*/ 108 w 1769"/>
                      <a:gd name="T15" fmla="*/ 43 h 791"/>
                      <a:gd name="T16" fmla="*/ 86 w 1769"/>
                      <a:gd name="T17" fmla="*/ 28 h 791"/>
                      <a:gd name="T18" fmla="*/ 45 w 1769"/>
                      <a:gd name="T19" fmla="*/ 15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21" name="Group 56">
                  <a:extLst>
                    <a:ext uri="{FF2B5EF4-FFF2-40B4-BE49-F238E27FC236}">
                      <a16:creationId xmlns:a16="http://schemas.microsoft.com/office/drawing/2014/main" id="{42A63BF3-C778-4715-9D76-DEBF0F68A2DD}"/>
                    </a:ext>
                  </a:extLst>
                </p:cNvPr>
                <p:cNvGrpSpPr>
                  <a:grpSpLocks/>
                </p:cNvGrpSpPr>
                <p:nvPr/>
              </p:nvGrpSpPr>
              <p:grpSpPr bwMode="auto">
                <a:xfrm>
                  <a:off x="3342" y="418"/>
                  <a:ext cx="737" cy="167"/>
                  <a:chOff x="505" y="1094"/>
                  <a:chExt cx="1879" cy="427"/>
                </a:xfrm>
              </p:grpSpPr>
              <p:sp>
                <p:nvSpPr>
                  <p:cNvPr id="3178" name="Freeform 57">
                    <a:extLst>
                      <a:ext uri="{FF2B5EF4-FFF2-40B4-BE49-F238E27FC236}">
                        <a16:creationId xmlns:a16="http://schemas.microsoft.com/office/drawing/2014/main" id="{242EDC07-575A-41AD-B64A-FE08FAF15CBF}"/>
                      </a:ext>
                    </a:extLst>
                  </p:cNvPr>
                  <p:cNvSpPr>
                    <a:spLocks/>
                  </p:cNvSpPr>
                  <p:nvPr/>
                </p:nvSpPr>
                <p:spPr bwMode="hidden">
                  <a:xfrm rot="802576" flipH="1">
                    <a:off x="1151" y="1306"/>
                    <a:ext cx="1234" cy="214"/>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2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79" name="Freeform 58">
                    <a:extLst>
                      <a:ext uri="{FF2B5EF4-FFF2-40B4-BE49-F238E27FC236}">
                        <a16:creationId xmlns:a16="http://schemas.microsoft.com/office/drawing/2014/main" id="{FCC6B215-4855-41D4-91C4-8B11AF763DAD}"/>
                      </a:ext>
                    </a:extLst>
                  </p:cNvPr>
                  <p:cNvSpPr>
                    <a:spLocks/>
                  </p:cNvSpPr>
                  <p:nvPr/>
                </p:nvSpPr>
                <p:spPr bwMode="hidden">
                  <a:xfrm rot="802576" flipH="1">
                    <a:off x="505" y="1095"/>
                    <a:ext cx="662" cy="335"/>
                  </a:xfrm>
                  <a:custGeom>
                    <a:avLst/>
                    <a:gdLst>
                      <a:gd name="T0" fmla="*/ 0 w 1769"/>
                      <a:gd name="T1" fmla="*/ 0 h 791"/>
                      <a:gd name="T2" fmla="*/ 25 w 1769"/>
                      <a:gd name="T3" fmla="*/ 4 h 791"/>
                      <a:gd name="T4" fmla="*/ 61 w 1769"/>
                      <a:gd name="T5" fmla="*/ 15 h 791"/>
                      <a:gd name="T6" fmla="*/ 85 w 1769"/>
                      <a:gd name="T7" fmla="*/ 33 h 791"/>
                      <a:gd name="T8" fmla="*/ 92 w 1769"/>
                      <a:gd name="T9" fmla="*/ 46 h 791"/>
                      <a:gd name="T10" fmla="*/ 89 w 1769"/>
                      <a:gd name="T11" fmla="*/ 60 h 791"/>
                      <a:gd name="T12" fmla="*/ 83 w 1769"/>
                      <a:gd name="T13" fmla="*/ 48 h 791"/>
                      <a:gd name="T14" fmla="*/ 73 w 1769"/>
                      <a:gd name="T15" fmla="*/ 34 h 791"/>
                      <a:gd name="T16" fmla="*/ 58 w 1769"/>
                      <a:gd name="T17" fmla="*/ 22 h 791"/>
                      <a:gd name="T18" fmla="*/ 30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2" name="Group 59">
                  <a:extLst>
                    <a:ext uri="{FF2B5EF4-FFF2-40B4-BE49-F238E27FC236}">
                      <a16:creationId xmlns:a16="http://schemas.microsoft.com/office/drawing/2014/main" id="{A187D483-3476-45FC-9422-C6CA45F10B5B}"/>
                    </a:ext>
                  </a:extLst>
                </p:cNvPr>
                <p:cNvGrpSpPr>
                  <a:grpSpLocks/>
                </p:cNvGrpSpPr>
                <p:nvPr/>
              </p:nvGrpSpPr>
              <p:grpSpPr bwMode="auto">
                <a:xfrm>
                  <a:off x="3386" y="341"/>
                  <a:ext cx="725" cy="218"/>
                  <a:chOff x="616" y="899"/>
                  <a:chExt cx="1850" cy="554"/>
                </a:xfrm>
              </p:grpSpPr>
              <p:sp>
                <p:nvSpPr>
                  <p:cNvPr id="3176" name="Freeform 60">
                    <a:extLst>
                      <a:ext uri="{FF2B5EF4-FFF2-40B4-BE49-F238E27FC236}">
                        <a16:creationId xmlns:a16="http://schemas.microsoft.com/office/drawing/2014/main" id="{E0129E4A-294F-40BB-B26C-A74D649D0E3B}"/>
                      </a:ext>
                    </a:extLst>
                  </p:cNvPr>
                  <p:cNvSpPr>
                    <a:spLocks/>
                  </p:cNvSpPr>
                  <p:nvPr/>
                </p:nvSpPr>
                <p:spPr bwMode="hidden">
                  <a:xfrm rot="1277471" flipH="1">
                    <a:off x="1231" y="1237"/>
                    <a:ext cx="1235" cy="216"/>
                  </a:xfrm>
                  <a:custGeom>
                    <a:avLst/>
                    <a:gdLst>
                      <a:gd name="T0" fmla="*/ 0 w 2736"/>
                      <a:gd name="T1" fmla="*/ 40 h 504"/>
                      <a:gd name="T2" fmla="*/ 79 w 2736"/>
                      <a:gd name="T3" fmla="*/ 13 h 504"/>
                      <a:gd name="T4" fmla="*/ 163 w 2736"/>
                      <a:gd name="T5" fmla="*/ 2 h 504"/>
                      <a:gd name="T6" fmla="*/ 251 w 2736"/>
                      <a:gd name="T7" fmla="*/ 2 h 504"/>
                      <a:gd name="T8" fmla="*/ 250 w 2736"/>
                      <a:gd name="T9" fmla="*/ 8 h 504"/>
                      <a:gd name="T10" fmla="*/ 162 w 2736"/>
                      <a:gd name="T11" fmla="*/ 8 h 504"/>
                      <a:gd name="T12" fmla="*/ 60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77" name="Freeform 61">
                    <a:extLst>
                      <a:ext uri="{FF2B5EF4-FFF2-40B4-BE49-F238E27FC236}">
                        <a16:creationId xmlns:a16="http://schemas.microsoft.com/office/drawing/2014/main" id="{68D88904-3041-472D-80D4-CA745F1CE5BF}"/>
                      </a:ext>
                    </a:extLst>
                  </p:cNvPr>
                  <p:cNvSpPr>
                    <a:spLocks/>
                  </p:cNvSpPr>
                  <p:nvPr/>
                </p:nvSpPr>
                <p:spPr bwMode="hidden">
                  <a:xfrm rot="1277471" flipH="1">
                    <a:off x="615" y="898"/>
                    <a:ext cx="662" cy="339"/>
                  </a:xfrm>
                  <a:custGeom>
                    <a:avLst/>
                    <a:gdLst>
                      <a:gd name="T0" fmla="*/ 0 w 1769"/>
                      <a:gd name="T1" fmla="*/ 0 h 791"/>
                      <a:gd name="T2" fmla="*/ 25 w 1769"/>
                      <a:gd name="T3" fmla="*/ 4 h 791"/>
                      <a:gd name="T4" fmla="*/ 61 w 1769"/>
                      <a:gd name="T5" fmla="*/ 16 h 791"/>
                      <a:gd name="T6" fmla="*/ 85 w 1769"/>
                      <a:gd name="T7" fmla="*/ 34 h 791"/>
                      <a:gd name="T8" fmla="*/ 92 w 1769"/>
                      <a:gd name="T9" fmla="*/ 48 h 791"/>
                      <a:gd name="T10" fmla="*/ 89 w 1769"/>
                      <a:gd name="T11" fmla="*/ 62 h 791"/>
                      <a:gd name="T12" fmla="*/ 83 w 1769"/>
                      <a:gd name="T13" fmla="*/ 50 h 791"/>
                      <a:gd name="T14" fmla="*/ 73 w 1769"/>
                      <a:gd name="T15" fmla="*/ 36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3" name="Group 62">
                  <a:extLst>
                    <a:ext uri="{FF2B5EF4-FFF2-40B4-BE49-F238E27FC236}">
                      <a16:creationId xmlns:a16="http://schemas.microsoft.com/office/drawing/2014/main" id="{90DFB158-3CC9-4297-8838-2921ED97E2B0}"/>
                    </a:ext>
                  </a:extLst>
                </p:cNvPr>
                <p:cNvGrpSpPr>
                  <a:grpSpLocks/>
                </p:cNvGrpSpPr>
                <p:nvPr/>
              </p:nvGrpSpPr>
              <p:grpSpPr bwMode="auto">
                <a:xfrm>
                  <a:off x="3472" y="231"/>
                  <a:ext cx="693" cy="291"/>
                  <a:chOff x="3472" y="231"/>
                  <a:chExt cx="693" cy="291"/>
                </a:xfrm>
              </p:grpSpPr>
              <p:sp>
                <p:nvSpPr>
                  <p:cNvPr id="3174" name="Freeform 63">
                    <a:extLst>
                      <a:ext uri="{FF2B5EF4-FFF2-40B4-BE49-F238E27FC236}">
                        <a16:creationId xmlns:a16="http://schemas.microsoft.com/office/drawing/2014/main" id="{4F83728A-F493-4CF3-B486-0F9B7CF59439}"/>
                      </a:ext>
                    </a:extLst>
                  </p:cNvPr>
                  <p:cNvSpPr>
                    <a:spLocks/>
                  </p:cNvSpPr>
                  <p:nvPr/>
                </p:nvSpPr>
                <p:spPr bwMode="hidden">
                  <a:xfrm rot="2028410" flipH="1">
                    <a:off x="3679" y="438"/>
                    <a:ext cx="483"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75" name="Freeform 64">
                    <a:extLst>
                      <a:ext uri="{FF2B5EF4-FFF2-40B4-BE49-F238E27FC236}">
                        <a16:creationId xmlns:a16="http://schemas.microsoft.com/office/drawing/2014/main" id="{4D8FB0A6-09BE-475E-96DC-BD590CE611FE}"/>
                      </a:ext>
                    </a:extLst>
                  </p:cNvPr>
                  <p:cNvSpPr>
                    <a:spLocks/>
                  </p:cNvSpPr>
                  <p:nvPr/>
                </p:nvSpPr>
                <p:spPr bwMode="hidden">
                  <a:xfrm rot="2028410" flipH="1">
                    <a:off x="3472" y="228"/>
                    <a:ext cx="260" cy="131"/>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4" name="Group 65">
                  <a:extLst>
                    <a:ext uri="{FF2B5EF4-FFF2-40B4-BE49-F238E27FC236}">
                      <a16:creationId xmlns:a16="http://schemas.microsoft.com/office/drawing/2014/main" id="{0BE5BE5D-B14C-4FA7-B5E2-DF56AC27AC56}"/>
                    </a:ext>
                  </a:extLst>
                </p:cNvPr>
                <p:cNvGrpSpPr>
                  <a:grpSpLocks/>
                </p:cNvGrpSpPr>
                <p:nvPr/>
              </p:nvGrpSpPr>
              <p:grpSpPr bwMode="auto">
                <a:xfrm>
                  <a:off x="3554" y="118"/>
                  <a:ext cx="664" cy="349"/>
                  <a:chOff x="3554" y="118"/>
                  <a:chExt cx="664" cy="349"/>
                </a:xfrm>
              </p:grpSpPr>
              <p:sp>
                <p:nvSpPr>
                  <p:cNvPr id="3172" name="Freeform 66">
                    <a:extLst>
                      <a:ext uri="{FF2B5EF4-FFF2-40B4-BE49-F238E27FC236}">
                        <a16:creationId xmlns:a16="http://schemas.microsoft.com/office/drawing/2014/main" id="{DC4268F6-BB25-4FBF-98D7-A3003819B24D}"/>
                      </a:ext>
                    </a:extLst>
                  </p:cNvPr>
                  <p:cNvSpPr>
                    <a:spLocks/>
                  </p:cNvSpPr>
                  <p:nvPr/>
                </p:nvSpPr>
                <p:spPr bwMode="hidden">
                  <a:xfrm rot="2664424" flipH="1">
                    <a:off x="3728" y="383"/>
                    <a:ext cx="490"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73" name="Freeform 67">
                    <a:extLst>
                      <a:ext uri="{FF2B5EF4-FFF2-40B4-BE49-F238E27FC236}">
                        <a16:creationId xmlns:a16="http://schemas.microsoft.com/office/drawing/2014/main" id="{D89F9F42-5DB2-481B-AD12-8825AC77C2FA}"/>
                      </a:ext>
                    </a:extLst>
                  </p:cNvPr>
                  <p:cNvSpPr>
                    <a:spLocks/>
                  </p:cNvSpPr>
                  <p:nvPr/>
                </p:nvSpPr>
                <p:spPr bwMode="hidden">
                  <a:xfrm rot="2664424" flipH="1">
                    <a:off x="3554" y="118"/>
                    <a:ext cx="263"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5" name="Group 68">
                  <a:extLst>
                    <a:ext uri="{FF2B5EF4-FFF2-40B4-BE49-F238E27FC236}">
                      <a16:creationId xmlns:a16="http://schemas.microsoft.com/office/drawing/2014/main" id="{BA003CF9-E88F-4002-B4B3-17FCE9C3B396}"/>
                    </a:ext>
                  </a:extLst>
                </p:cNvPr>
                <p:cNvGrpSpPr>
                  <a:grpSpLocks/>
                </p:cNvGrpSpPr>
                <p:nvPr/>
              </p:nvGrpSpPr>
              <p:grpSpPr bwMode="auto">
                <a:xfrm>
                  <a:off x="3784" y="30"/>
                  <a:ext cx="305" cy="593"/>
                  <a:chOff x="1633" y="104"/>
                  <a:chExt cx="778" cy="1512"/>
                </a:xfrm>
              </p:grpSpPr>
              <p:sp>
                <p:nvSpPr>
                  <p:cNvPr id="3170" name="Freeform 69">
                    <a:extLst>
                      <a:ext uri="{FF2B5EF4-FFF2-40B4-BE49-F238E27FC236}">
                        <a16:creationId xmlns:a16="http://schemas.microsoft.com/office/drawing/2014/main" id="{65F3BA0D-3CCF-4B57-8808-4CCFC1464F69}"/>
                      </a:ext>
                    </a:extLst>
                  </p:cNvPr>
                  <p:cNvSpPr>
                    <a:spLocks/>
                  </p:cNvSpPr>
                  <p:nvPr/>
                </p:nvSpPr>
                <p:spPr bwMode="hidden">
                  <a:xfrm rot="3473776" flipH="1">
                    <a:off x="1752" y="958"/>
                    <a:ext cx="1101" cy="217"/>
                  </a:xfrm>
                  <a:custGeom>
                    <a:avLst/>
                    <a:gdLst>
                      <a:gd name="T0" fmla="*/ 0 w 2736"/>
                      <a:gd name="T1" fmla="*/ 40 h 504"/>
                      <a:gd name="T2" fmla="*/ 56 w 2736"/>
                      <a:gd name="T3" fmla="*/ 13 h 504"/>
                      <a:gd name="T4" fmla="*/ 116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71" name="Freeform 70">
                    <a:extLst>
                      <a:ext uri="{FF2B5EF4-FFF2-40B4-BE49-F238E27FC236}">
                        <a16:creationId xmlns:a16="http://schemas.microsoft.com/office/drawing/2014/main" id="{00581839-40F3-449B-A0FA-9D1D9EA36D7F}"/>
                      </a:ext>
                    </a:extLst>
                  </p:cNvPr>
                  <p:cNvSpPr>
                    <a:spLocks/>
                  </p:cNvSpPr>
                  <p:nvPr/>
                </p:nvSpPr>
                <p:spPr bwMode="hidden">
                  <a:xfrm rot="3473776" flipH="1">
                    <a:off x="1505" y="231"/>
                    <a:ext cx="591" cy="337"/>
                  </a:xfrm>
                  <a:custGeom>
                    <a:avLst/>
                    <a:gdLst>
                      <a:gd name="T0" fmla="*/ 0 w 1769"/>
                      <a:gd name="T1" fmla="*/ 0 h 791"/>
                      <a:gd name="T2" fmla="*/ 18 w 1769"/>
                      <a:gd name="T3" fmla="*/ 4 h 791"/>
                      <a:gd name="T4" fmla="*/ 43 w 1769"/>
                      <a:gd name="T5" fmla="*/ 15 h 791"/>
                      <a:gd name="T6" fmla="*/ 60 w 1769"/>
                      <a:gd name="T7" fmla="*/ 33 h 791"/>
                      <a:gd name="T8" fmla="*/ 65 w 1769"/>
                      <a:gd name="T9" fmla="*/ 47 h 791"/>
                      <a:gd name="T10" fmla="*/ 63 w 1769"/>
                      <a:gd name="T11" fmla="*/ 61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6" name="Group 71">
                  <a:extLst>
                    <a:ext uri="{FF2B5EF4-FFF2-40B4-BE49-F238E27FC236}">
                      <a16:creationId xmlns:a16="http://schemas.microsoft.com/office/drawing/2014/main" id="{B1AA20C1-BBD0-4C1E-A8D3-A7CFABA146F4}"/>
                    </a:ext>
                  </a:extLst>
                </p:cNvPr>
                <p:cNvGrpSpPr>
                  <a:grpSpLocks/>
                </p:cNvGrpSpPr>
                <p:nvPr/>
              </p:nvGrpSpPr>
              <p:grpSpPr bwMode="auto">
                <a:xfrm>
                  <a:off x="3903" y="0"/>
                  <a:ext cx="248" cy="601"/>
                  <a:chOff x="1935" y="28"/>
                  <a:chExt cx="634" cy="1534"/>
                </a:xfrm>
              </p:grpSpPr>
              <p:sp>
                <p:nvSpPr>
                  <p:cNvPr id="3168" name="Freeform 72">
                    <a:extLst>
                      <a:ext uri="{FF2B5EF4-FFF2-40B4-BE49-F238E27FC236}">
                        <a16:creationId xmlns:a16="http://schemas.microsoft.com/office/drawing/2014/main" id="{9FB8555C-44B2-45BA-94F8-B70322D7CC95}"/>
                      </a:ext>
                    </a:extLst>
                  </p:cNvPr>
                  <p:cNvSpPr>
                    <a:spLocks/>
                  </p:cNvSpPr>
                  <p:nvPr/>
                </p:nvSpPr>
                <p:spPr bwMode="hidden">
                  <a:xfrm rot="4126480" flipH="1">
                    <a:off x="1942" y="915"/>
                    <a:ext cx="1040" cy="214"/>
                  </a:xfrm>
                  <a:custGeom>
                    <a:avLst/>
                    <a:gdLst>
                      <a:gd name="T0" fmla="*/ 0 w 2736"/>
                      <a:gd name="T1" fmla="*/ 39 h 504"/>
                      <a:gd name="T2" fmla="*/ 48 w 2736"/>
                      <a:gd name="T3" fmla="*/ 13 h 504"/>
                      <a:gd name="T4" fmla="*/ 98 w 2736"/>
                      <a:gd name="T5" fmla="*/ 2 h 504"/>
                      <a:gd name="T6" fmla="*/ 151 w 2736"/>
                      <a:gd name="T7" fmla="*/ 2 h 504"/>
                      <a:gd name="T8" fmla="*/ 150 w 2736"/>
                      <a:gd name="T9" fmla="*/ 8 h 504"/>
                      <a:gd name="T10" fmla="*/ 97 w 2736"/>
                      <a:gd name="T11" fmla="*/ 8 h 504"/>
                      <a:gd name="T12" fmla="*/ 36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69" name="Freeform 73">
                    <a:extLst>
                      <a:ext uri="{FF2B5EF4-FFF2-40B4-BE49-F238E27FC236}">
                        <a16:creationId xmlns:a16="http://schemas.microsoft.com/office/drawing/2014/main" id="{A73DD63D-9709-4759-8584-98EEF332AD74}"/>
                      </a:ext>
                    </a:extLst>
                  </p:cNvPr>
                  <p:cNvSpPr>
                    <a:spLocks/>
                  </p:cNvSpPr>
                  <p:nvPr/>
                </p:nvSpPr>
                <p:spPr bwMode="hidden">
                  <a:xfrm rot="4126480" flipH="1">
                    <a:off x="1820"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3127" name="Group 74">
                  <a:extLst>
                    <a:ext uri="{FF2B5EF4-FFF2-40B4-BE49-F238E27FC236}">
                      <a16:creationId xmlns:a16="http://schemas.microsoft.com/office/drawing/2014/main" id="{6BA4972B-F6D2-4171-BC6C-6DDACD225C12}"/>
                    </a:ext>
                  </a:extLst>
                </p:cNvPr>
                <p:cNvGrpSpPr>
                  <a:grpSpLocks/>
                </p:cNvGrpSpPr>
                <p:nvPr/>
              </p:nvGrpSpPr>
              <p:grpSpPr bwMode="auto">
                <a:xfrm>
                  <a:off x="4251" y="252"/>
                  <a:ext cx="723" cy="222"/>
                  <a:chOff x="2822" y="672"/>
                  <a:chExt cx="1845" cy="566"/>
                </a:xfrm>
              </p:grpSpPr>
              <p:sp>
                <p:nvSpPr>
                  <p:cNvPr id="3166" name="Freeform 75">
                    <a:extLst>
                      <a:ext uri="{FF2B5EF4-FFF2-40B4-BE49-F238E27FC236}">
                        <a16:creationId xmlns:a16="http://schemas.microsoft.com/office/drawing/2014/main" id="{824D3AC6-91A0-448A-A71C-72931F4C1110}"/>
                      </a:ext>
                    </a:extLst>
                  </p:cNvPr>
                  <p:cNvSpPr>
                    <a:spLocks/>
                  </p:cNvSpPr>
                  <p:nvPr/>
                </p:nvSpPr>
                <p:spPr bwMode="hidden">
                  <a:xfrm rot="-1325434">
                    <a:off x="2805" y="1022"/>
                    <a:ext cx="1229" cy="216"/>
                  </a:xfrm>
                  <a:custGeom>
                    <a:avLst/>
                    <a:gdLst>
                      <a:gd name="T0" fmla="*/ 0 w 2736"/>
                      <a:gd name="T1" fmla="*/ 40 h 504"/>
                      <a:gd name="T2" fmla="*/ 79 w 2736"/>
                      <a:gd name="T3" fmla="*/ 13 h 504"/>
                      <a:gd name="T4" fmla="*/ 161 w 2736"/>
                      <a:gd name="T5" fmla="*/ 2 h 504"/>
                      <a:gd name="T6" fmla="*/ 248 w 2736"/>
                      <a:gd name="T7" fmla="*/ 2 h 504"/>
                      <a:gd name="T8" fmla="*/ 247 w 2736"/>
                      <a:gd name="T9" fmla="*/ 8 h 504"/>
                      <a:gd name="T10" fmla="*/ 160 w 2736"/>
                      <a:gd name="T11" fmla="*/ 8 h 504"/>
                      <a:gd name="T12" fmla="*/ 59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67" name="Freeform 76">
                    <a:extLst>
                      <a:ext uri="{FF2B5EF4-FFF2-40B4-BE49-F238E27FC236}">
                        <a16:creationId xmlns:a16="http://schemas.microsoft.com/office/drawing/2014/main" id="{069DC240-D21A-47B4-A706-4845C2DA7FF9}"/>
                      </a:ext>
                    </a:extLst>
                  </p:cNvPr>
                  <p:cNvSpPr>
                    <a:spLocks/>
                  </p:cNvSpPr>
                  <p:nvPr/>
                </p:nvSpPr>
                <p:spPr bwMode="hidden">
                  <a:xfrm rot="-1325434">
                    <a:off x="4003" y="673"/>
                    <a:ext cx="647" cy="337"/>
                  </a:xfrm>
                  <a:custGeom>
                    <a:avLst/>
                    <a:gdLst>
                      <a:gd name="T0" fmla="*/ 0 w 1769"/>
                      <a:gd name="T1" fmla="*/ 0 h 791"/>
                      <a:gd name="T2" fmla="*/ 24 w 1769"/>
                      <a:gd name="T3" fmla="*/ 4 h 791"/>
                      <a:gd name="T4" fmla="*/ 57 w 1769"/>
                      <a:gd name="T5" fmla="*/ 15 h 791"/>
                      <a:gd name="T6" fmla="*/ 79 w 1769"/>
                      <a:gd name="T7" fmla="*/ 33 h 791"/>
                      <a:gd name="T8" fmla="*/ 86 w 1769"/>
                      <a:gd name="T9" fmla="*/ 47 h 791"/>
                      <a:gd name="T10" fmla="*/ 83 w 1769"/>
                      <a:gd name="T11" fmla="*/ 61 h 791"/>
                      <a:gd name="T12" fmla="*/ 78 w 1769"/>
                      <a:gd name="T13" fmla="*/ 49 h 791"/>
                      <a:gd name="T14" fmla="*/ 68 w 1769"/>
                      <a:gd name="T15" fmla="*/ 35 h 791"/>
                      <a:gd name="T16" fmla="*/ 54 w 1769"/>
                      <a:gd name="T17" fmla="*/ 23 h 791"/>
                      <a:gd name="T18" fmla="*/ 2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28" name="Group 77">
                  <a:extLst>
                    <a:ext uri="{FF2B5EF4-FFF2-40B4-BE49-F238E27FC236}">
                      <a16:creationId xmlns:a16="http://schemas.microsoft.com/office/drawing/2014/main" id="{A0D728D2-E220-453E-BCEA-F72C2DAB2DC1}"/>
                    </a:ext>
                  </a:extLst>
                </p:cNvPr>
                <p:cNvGrpSpPr>
                  <a:grpSpLocks/>
                </p:cNvGrpSpPr>
                <p:nvPr/>
              </p:nvGrpSpPr>
              <p:grpSpPr bwMode="auto">
                <a:xfrm>
                  <a:off x="4196" y="163"/>
                  <a:ext cx="699" cy="282"/>
                  <a:chOff x="2683" y="445"/>
                  <a:chExt cx="1781" cy="717"/>
                </a:xfrm>
              </p:grpSpPr>
              <p:sp>
                <p:nvSpPr>
                  <p:cNvPr id="3164" name="Freeform 78">
                    <a:extLst>
                      <a:ext uri="{FF2B5EF4-FFF2-40B4-BE49-F238E27FC236}">
                        <a16:creationId xmlns:a16="http://schemas.microsoft.com/office/drawing/2014/main" id="{14E0F5A9-188B-4C16-9745-69F826F921BF}"/>
                      </a:ext>
                    </a:extLst>
                  </p:cNvPr>
                  <p:cNvSpPr>
                    <a:spLocks/>
                  </p:cNvSpPr>
                  <p:nvPr/>
                </p:nvSpPr>
                <p:spPr bwMode="hidden">
                  <a:xfrm rot="-1921064">
                    <a:off x="2682" y="946"/>
                    <a:ext cx="1227" cy="216"/>
                  </a:xfrm>
                  <a:custGeom>
                    <a:avLst/>
                    <a:gdLst>
                      <a:gd name="T0" fmla="*/ 0 w 2736"/>
                      <a:gd name="T1" fmla="*/ 40 h 504"/>
                      <a:gd name="T2" fmla="*/ 78 w 2736"/>
                      <a:gd name="T3" fmla="*/ 13 h 504"/>
                      <a:gd name="T4" fmla="*/ 160 w 2736"/>
                      <a:gd name="T5" fmla="*/ 2 h 504"/>
                      <a:gd name="T6" fmla="*/ 247 w 2736"/>
                      <a:gd name="T7" fmla="*/ 2 h 504"/>
                      <a:gd name="T8" fmla="*/ 245 w 2736"/>
                      <a:gd name="T9" fmla="*/ 8 h 504"/>
                      <a:gd name="T10" fmla="*/ 159 w 2736"/>
                      <a:gd name="T11" fmla="*/ 8 h 504"/>
                      <a:gd name="T12" fmla="*/ 59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65" name="Freeform 79">
                    <a:extLst>
                      <a:ext uri="{FF2B5EF4-FFF2-40B4-BE49-F238E27FC236}">
                        <a16:creationId xmlns:a16="http://schemas.microsoft.com/office/drawing/2014/main" id="{37A55582-D794-4D69-9A88-DBB2235952CD}"/>
                      </a:ext>
                    </a:extLst>
                  </p:cNvPr>
                  <p:cNvSpPr>
                    <a:spLocks/>
                  </p:cNvSpPr>
                  <p:nvPr/>
                </p:nvSpPr>
                <p:spPr bwMode="hidden">
                  <a:xfrm rot="-1921064">
                    <a:off x="3801" y="444"/>
                    <a:ext cx="646" cy="339"/>
                  </a:xfrm>
                  <a:custGeom>
                    <a:avLst/>
                    <a:gdLst>
                      <a:gd name="T0" fmla="*/ 0 w 1769"/>
                      <a:gd name="T1" fmla="*/ 0 h 791"/>
                      <a:gd name="T2" fmla="*/ 24 w 1769"/>
                      <a:gd name="T3" fmla="*/ 4 h 791"/>
                      <a:gd name="T4" fmla="*/ 57 w 1769"/>
                      <a:gd name="T5" fmla="*/ 16 h 791"/>
                      <a:gd name="T6" fmla="*/ 79 w 1769"/>
                      <a:gd name="T7" fmla="*/ 34 h 791"/>
                      <a:gd name="T8" fmla="*/ 86 w 1769"/>
                      <a:gd name="T9" fmla="*/ 48 h 791"/>
                      <a:gd name="T10" fmla="*/ 83 w 1769"/>
                      <a:gd name="T11" fmla="*/ 62 h 791"/>
                      <a:gd name="T12" fmla="*/ 78 w 1769"/>
                      <a:gd name="T13" fmla="*/ 50 h 791"/>
                      <a:gd name="T14" fmla="*/ 68 w 1769"/>
                      <a:gd name="T15" fmla="*/ 36 h 791"/>
                      <a:gd name="T16" fmla="*/ 54 w 1769"/>
                      <a:gd name="T17" fmla="*/ 23 h 791"/>
                      <a:gd name="T18" fmla="*/ 28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3129" name="Freeform 80">
                  <a:extLst>
                    <a:ext uri="{FF2B5EF4-FFF2-40B4-BE49-F238E27FC236}">
                      <a16:creationId xmlns:a16="http://schemas.microsoft.com/office/drawing/2014/main" id="{4C0897CC-9095-443F-8D54-B3646F2FEF9F}"/>
                    </a:ext>
                  </a:extLst>
                </p:cNvPr>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3130" name="Freeform 81">
                  <a:extLst>
                    <a:ext uri="{FF2B5EF4-FFF2-40B4-BE49-F238E27FC236}">
                      <a16:creationId xmlns:a16="http://schemas.microsoft.com/office/drawing/2014/main" id="{5C6B97A3-D24A-460E-88FA-33691319D6BE}"/>
                    </a:ext>
                  </a:extLst>
                </p:cNvPr>
                <p:cNvSpPr>
                  <a:spLocks/>
                </p:cNvSpPr>
                <p:nvPr/>
              </p:nvSpPr>
              <p:spPr bwMode="hidden">
                <a:xfrm rot="4578755" flipH="1">
                  <a:off x="3977" y="77"/>
                  <a:ext cx="216" cy="91"/>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3131" name="Group 82">
                  <a:extLst>
                    <a:ext uri="{FF2B5EF4-FFF2-40B4-BE49-F238E27FC236}">
                      <a16:creationId xmlns:a16="http://schemas.microsoft.com/office/drawing/2014/main" id="{53B134DC-7E1E-4AF4-B2C5-D7303F4A2F25}"/>
                    </a:ext>
                  </a:extLst>
                </p:cNvPr>
                <p:cNvGrpSpPr>
                  <a:grpSpLocks/>
                </p:cNvGrpSpPr>
                <p:nvPr/>
              </p:nvGrpSpPr>
              <p:grpSpPr bwMode="auto">
                <a:xfrm>
                  <a:off x="4242" y="5"/>
                  <a:ext cx="251" cy="596"/>
                  <a:chOff x="2800" y="41"/>
                  <a:chExt cx="640" cy="1520"/>
                </a:xfrm>
              </p:grpSpPr>
              <p:sp>
                <p:nvSpPr>
                  <p:cNvPr id="3162" name="Freeform 83">
                    <a:extLst>
                      <a:ext uri="{FF2B5EF4-FFF2-40B4-BE49-F238E27FC236}">
                        <a16:creationId xmlns:a16="http://schemas.microsoft.com/office/drawing/2014/main" id="{6601E670-2F47-4896-B2A0-6BB2D6C535C2}"/>
                      </a:ext>
                    </a:extLst>
                  </p:cNvPr>
                  <p:cNvSpPr>
                    <a:spLocks/>
                  </p:cNvSpPr>
                  <p:nvPr/>
                </p:nvSpPr>
                <p:spPr bwMode="hidden">
                  <a:xfrm rot="-3857755">
                    <a:off x="2371" y="927"/>
                    <a:ext cx="1042" cy="186"/>
                  </a:xfrm>
                  <a:custGeom>
                    <a:avLst/>
                    <a:gdLst>
                      <a:gd name="T0" fmla="*/ 0 w 2736"/>
                      <a:gd name="T1" fmla="*/ 25 h 504"/>
                      <a:gd name="T2" fmla="*/ 48 w 2736"/>
                      <a:gd name="T3" fmla="*/ 8 h 504"/>
                      <a:gd name="T4" fmla="*/ 99 w 2736"/>
                      <a:gd name="T5" fmla="*/ 1 h 504"/>
                      <a:gd name="T6" fmla="*/ 152 w 2736"/>
                      <a:gd name="T7" fmla="*/ 1 h 504"/>
                      <a:gd name="T8" fmla="*/ 151 w 2736"/>
                      <a:gd name="T9" fmla="*/ 5 h 504"/>
                      <a:gd name="T10" fmla="*/ 98 w 2736"/>
                      <a:gd name="T11" fmla="*/ 5 h 504"/>
                      <a:gd name="T12" fmla="*/ 37 w 2736"/>
                      <a:gd name="T13" fmla="*/ 15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63" name="Freeform 84">
                    <a:extLst>
                      <a:ext uri="{FF2B5EF4-FFF2-40B4-BE49-F238E27FC236}">
                        <a16:creationId xmlns:a16="http://schemas.microsoft.com/office/drawing/2014/main" id="{FC7E15BA-274A-4062-83E8-74199E828BE4}"/>
                      </a:ext>
                    </a:extLst>
                  </p:cNvPr>
                  <p:cNvSpPr>
                    <a:spLocks/>
                  </p:cNvSpPr>
                  <p:nvPr/>
                </p:nvSpPr>
                <p:spPr bwMode="hidden">
                  <a:xfrm rot="-3857755">
                    <a:off x="3013" y="180"/>
                    <a:ext cx="566" cy="288"/>
                  </a:xfrm>
                  <a:custGeom>
                    <a:avLst/>
                    <a:gdLst>
                      <a:gd name="T0" fmla="*/ 0 w 1769"/>
                      <a:gd name="T1" fmla="*/ 0 h 791"/>
                      <a:gd name="T2" fmla="*/ 16 w 1769"/>
                      <a:gd name="T3" fmla="*/ 3 h 791"/>
                      <a:gd name="T4" fmla="*/ 38 w 1769"/>
                      <a:gd name="T5" fmla="*/ 10 h 791"/>
                      <a:gd name="T6" fmla="*/ 53 w 1769"/>
                      <a:gd name="T7" fmla="*/ 21 h 791"/>
                      <a:gd name="T8" fmla="*/ 58 w 1769"/>
                      <a:gd name="T9" fmla="*/ 29 h 791"/>
                      <a:gd name="T10" fmla="*/ 55 w 1769"/>
                      <a:gd name="T11" fmla="*/ 38 h 791"/>
                      <a:gd name="T12" fmla="*/ 52 w 1769"/>
                      <a:gd name="T13" fmla="*/ 31 h 791"/>
                      <a:gd name="T14" fmla="*/ 45 w 1769"/>
                      <a:gd name="T15" fmla="*/ 22 h 791"/>
                      <a:gd name="T16" fmla="*/ 36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2" name="Group 85">
                  <a:extLst>
                    <a:ext uri="{FF2B5EF4-FFF2-40B4-BE49-F238E27FC236}">
                      <a16:creationId xmlns:a16="http://schemas.microsoft.com/office/drawing/2014/main" id="{0D7E06DB-B46F-4DE8-BC5F-871D7BA0BEF2}"/>
                    </a:ext>
                  </a:extLst>
                </p:cNvPr>
                <p:cNvGrpSpPr>
                  <a:grpSpLocks/>
                </p:cNvGrpSpPr>
                <p:nvPr/>
              </p:nvGrpSpPr>
              <p:grpSpPr bwMode="auto">
                <a:xfrm>
                  <a:off x="4295" y="53"/>
                  <a:ext cx="398" cy="574"/>
                  <a:chOff x="2934" y="163"/>
                  <a:chExt cx="1017" cy="1464"/>
                </a:xfrm>
              </p:grpSpPr>
              <p:sp>
                <p:nvSpPr>
                  <p:cNvPr id="3160" name="Freeform 86">
                    <a:extLst>
                      <a:ext uri="{FF2B5EF4-FFF2-40B4-BE49-F238E27FC236}">
                        <a16:creationId xmlns:a16="http://schemas.microsoft.com/office/drawing/2014/main" id="{35C929CA-E87A-47E7-B627-D260C3C93E9A}"/>
                      </a:ext>
                    </a:extLst>
                  </p:cNvPr>
                  <p:cNvSpPr>
                    <a:spLocks/>
                  </p:cNvSpPr>
                  <p:nvPr/>
                </p:nvSpPr>
                <p:spPr bwMode="hidden">
                  <a:xfrm rot="-2777260">
                    <a:off x="2493" y="915"/>
                    <a:ext cx="1154" cy="270"/>
                  </a:xfrm>
                  <a:custGeom>
                    <a:avLst/>
                    <a:gdLst>
                      <a:gd name="T0" fmla="*/ 0 w 2736"/>
                      <a:gd name="T1" fmla="*/ 78 h 504"/>
                      <a:gd name="T2" fmla="*/ 65 w 2736"/>
                      <a:gd name="T3" fmla="*/ 26 h 504"/>
                      <a:gd name="T4" fmla="*/ 133 w 2736"/>
                      <a:gd name="T5" fmla="*/ 4 h 504"/>
                      <a:gd name="T6" fmla="*/ 205 w 2736"/>
                      <a:gd name="T7" fmla="*/ 4 h 504"/>
                      <a:gd name="T8" fmla="*/ 204 w 2736"/>
                      <a:gd name="T9" fmla="*/ 16 h 504"/>
                      <a:gd name="T10" fmla="*/ 132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61" name="Freeform 87">
                    <a:extLst>
                      <a:ext uri="{FF2B5EF4-FFF2-40B4-BE49-F238E27FC236}">
                        <a16:creationId xmlns:a16="http://schemas.microsoft.com/office/drawing/2014/main" id="{26ACC845-FE9F-4823-A8A5-ABFA11E2C695}"/>
                      </a:ext>
                    </a:extLst>
                  </p:cNvPr>
                  <p:cNvSpPr>
                    <a:spLocks/>
                  </p:cNvSpPr>
                  <p:nvPr/>
                </p:nvSpPr>
                <p:spPr bwMode="hidden">
                  <a:xfrm rot="-2777260">
                    <a:off x="3431" y="262"/>
                    <a:ext cx="619" cy="422"/>
                  </a:xfrm>
                  <a:custGeom>
                    <a:avLst/>
                    <a:gdLst>
                      <a:gd name="T0" fmla="*/ 0 w 1769"/>
                      <a:gd name="T1" fmla="*/ 1 h 791"/>
                      <a:gd name="T2" fmla="*/ 21 w 1769"/>
                      <a:gd name="T3" fmla="*/ 9 h 791"/>
                      <a:gd name="T4" fmla="*/ 50 w 1769"/>
                      <a:gd name="T5" fmla="*/ 30 h 791"/>
                      <a:gd name="T6" fmla="*/ 69 w 1769"/>
                      <a:gd name="T7" fmla="*/ 66 h 791"/>
                      <a:gd name="T8" fmla="*/ 75 w 1769"/>
                      <a:gd name="T9" fmla="*/ 92 h 791"/>
                      <a:gd name="T10" fmla="*/ 72 w 1769"/>
                      <a:gd name="T11" fmla="*/ 120 h 791"/>
                      <a:gd name="T12" fmla="*/ 68 w 1769"/>
                      <a:gd name="T13" fmla="*/ 96 h 791"/>
                      <a:gd name="T14" fmla="*/ 59 w 1769"/>
                      <a:gd name="T15" fmla="*/ 69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3" name="Group 88">
                  <a:extLst>
                    <a:ext uri="{FF2B5EF4-FFF2-40B4-BE49-F238E27FC236}">
                      <a16:creationId xmlns:a16="http://schemas.microsoft.com/office/drawing/2014/main" id="{41B006AE-8662-46EB-87AB-DB6E3C9D80A1}"/>
                    </a:ext>
                  </a:extLst>
                </p:cNvPr>
                <p:cNvGrpSpPr>
                  <a:grpSpLocks/>
                </p:cNvGrpSpPr>
                <p:nvPr/>
              </p:nvGrpSpPr>
              <p:grpSpPr bwMode="auto">
                <a:xfrm>
                  <a:off x="4215" y="2"/>
                  <a:ext cx="95" cy="567"/>
                  <a:chOff x="2730" y="32"/>
                  <a:chExt cx="243" cy="1448"/>
                </a:xfrm>
              </p:grpSpPr>
              <p:sp>
                <p:nvSpPr>
                  <p:cNvPr id="3158" name="Freeform 89">
                    <a:extLst>
                      <a:ext uri="{FF2B5EF4-FFF2-40B4-BE49-F238E27FC236}">
                        <a16:creationId xmlns:a16="http://schemas.microsoft.com/office/drawing/2014/main" id="{9159E3C6-72C5-43F9-8CAE-DCCB3636A6B4}"/>
                      </a:ext>
                    </a:extLst>
                  </p:cNvPr>
                  <p:cNvSpPr>
                    <a:spLocks/>
                  </p:cNvSpPr>
                  <p:nvPr/>
                </p:nvSpPr>
                <p:spPr bwMode="hidden">
                  <a:xfrm rot="-4903748">
                    <a:off x="2297" y="959"/>
                    <a:ext cx="954" cy="87"/>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59" name="Freeform 90">
                    <a:extLst>
                      <a:ext uri="{FF2B5EF4-FFF2-40B4-BE49-F238E27FC236}">
                        <a16:creationId xmlns:a16="http://schemas.microsoft.com/office/drawing/2014/main" id="{B010C0FF-88A9-49D2-A6AB-01E6BBD30461}"/>
                      </a:ext>
                    </a:extLst>
                  </p:cNvPr>
                  <p:cNvSpPr>
                    <a:spLocks/>
                  </p:cNvSpPr>
                  <p:nvPr/>
                </p:nvSpPr>
                <p:spPr bwMode="hidden">
                  <a:xfrm rot="-4903748">
                    <a:off x="2650" y="222"/>
                    <a:ext cx="511" cy="133"/>
                  </a:xfrm>
                  <a:custGeom>
                    <a:avLst/>
                    <a:gdLst>
                      <a:gd name="T0" fmla="*/ 0 w 1769"/>
                      <a:gd name="T1" fmla="*/ 0 h 791"/>
                      <a:gd name="T2" fmla="*/ 12 w 1769"/>
                      <a:gd name="T3" fmla="*/ 0 h 791"/>
                      <a:gd name="T4" fmla="*/ 28 w 1769"/>
                      <a:gd name="T5" fmla="*/ 1 h 791"/>
                      <a:gd name="T6" fmla="*/ 39 w 1769"/>
                      <a:gd name="T7" fmla="*/ 2 h 791"/>
                      <a:gd name="T8" fmla="*/ 42 w 1769"/>
                      <a:gd name="T9" fmla="*/ 3 h 791"/>
                      <a:gd name="T10" fmla="*/ 41 w 1769"/>
                      <a:gd name="T11" fmla="*/ 4 h 791"/>
                      <a:gd name="T12" fmla="*/ 38 w 1769"/>
                      <a:gd name="T13" fmla="*/ 3 h 791"/>
                      <a:gd name="T14" fmla="*/ 34 w 1769"/>
                      <a:gd name="T15" fmla="*/ 2 h 791"/>
                      <a:gd name="T16" fmla="*/ 27 w 1769"/>
                      <a:gd name="T17" fmla="*/ 1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134" name="Group 91">
                  <a:extLst>
                    <a:ext uri="{FF2B5EF4-FFF2-40B4-BE49-F238E27FC236}">
                      <a16:creationId xmlns:a16="http://schemas.microsoft.com/office/drawing/2014/main" id="{E53D0D5A-8A6A-4EED-8758-510863B688AA}"/>
                    </a:ext>
                  </a:extLst>
                </p:cNvPr>
                <p:cNvGrpSpPr>
                  <a:grpSpLocks/>
                </p:cNvGrpSpPr>
                <p:nvPr/>
              </p:nvGrpSpPr>
              <p:grpSpPr bwMode="auto">
                <a:xfrm>
                  <a:off x="3514" y="683"/>
                  <a:ext cx="425" cy="960"/>
                  <a:chOff x="943" y="1769"/>
                  <a:chExt cx="1085" cy="2450"/>
                </a:xfrm>
              </p:grpSpPr>
              <p:sp>
                <p:nvSpPr>
                  <p:cNvPr id="3156" name="Freeform 92">
                    <a:extLst>
                      <a:ext uri="{FF2B5EF4-FFF2-40B4-BE49-F238E27FC236}">
                        <a16:creationId xmlns:a16="http://schemas.microsoft.com/office/drawing/2014/main" id="{0AEF42E0-78A5-423B-A198-7D9C1995AD92}"/>
                      </a:ext>
                    </a:extLst>
                  </p:cNvPr>
                  <p:cNvSpPr>
                    <a:spLocks/>
                  </p:cNvSpPr>
                  <p:nvPr/>
                </p:nvSpPr>
                <p:spPr bwMode="hidden">
                  <a:xfrm rot="18335692" flipH="1">
                    <a:off x="1009" y="2474"/>
                    <a:ext cx="1724" cy="313"/>
                  </a:xfrm>
                  <a:custGeom>
                    <a:avLst/>
                    <a:gdLst>
                      <a:gd name="T0" fmla="*/ 0 w 2736"/>
                      <a:gd name="T1" fmla="*/ 120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57" name="Freeform 93">
                    <a:extLst>
                      <a:ext uri="{FF2B5EF4-FFF2-40B4-BE49-F238E27FC236}">
                        <a16:creationId xmlns:a16="http://schemas.microsoft.com/office/drawing/2014/main" id="{5EF5E0DF-039E-4365-9958-1C415CCD893B}"/>
                      </a:ext>
                    </a:extLst>
                  </p:cNvPr>
                  <p:cNvSpPr>
                    <a:spLocks/>
                  </p:cNvSpPr>
                  <p:nvPr/>
                </p:nvSpPr>
                <p:spPr bwMode="hidden">
                  <a:xfrm rot="18335692" flipH="1">
                    <a:off x="730" y="3492"/>
                    <a:ext cx="916" cy="489"/>
                  </a:xfrm>
                  <a:custGeom>
                    <a:avLst/>
                    <a:gdLst>
                      <a:gd name="T0" fmla="*/ 1 w 1769"/>
                      <a:gd name="T1" fmla="*/ 2 h 791"/>
                      <a:gd name="T2" fmla="*/ 69 w 1769"/>
                      <a:gd name="T3" fmla="*/ 14 h 791"/>
                      <a:gd name="T4" fmla="*/ 163 w 1769"/>
                      <a:gd name="T5" fmla="*/ 48 h 791"/>
                      <a:gd name="T6" fmla="*/ 227 w 1769"/>
                      <a:gd name="T7" fmla="*/ 102 h 791"/>
                      <a:gd name="T8" fmla="*/ 248 w 1769"/>
                      <a:gd name="T9" fmla="*/ 143 h 791"/>
                      <a:gd name="T10" fmla="*/ 238 w 1769"/>
                      <a:gd name="T11" fmla="*/ 186 h 791"/>
                      <a:gd name="T12" fmla="*/ 224 w 1769"/>
                      <a:gd name="T13" fmla="*/ 150 h 791"/>
                      <a:gd name="T14" fmla="*/ 196 w 1769"/>
                      <a:gd name="T15" fmla="*/ 108 h 791"/>
                      <a:gd name="T16" fmla="*/ 156 w 1769"/>
                      <a:gd name="T17" fmla="*/ 70 h 791"/>
                      <a:gd name="T18" fmla="*/ 82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5" name="Group 94">
                  <a:extLst>
                    <a:ext uri="{FF2B5EF4-FFF2-40B4-BE49-F238E27FC236}">
                      <a16:creationId xmlns:a16="http://schemas.microsoft.com/office/drawing/2014/main" id="{C144AF0A-5FD3-4F45-BA00-441F9420541E}"/>
                    </a:ext>
                  </a:extLst>
                </p:cNvPr>
                <p:cNvGrpSpPr>
                  <a:grpSpLocks/>
                </p:cNvGrpSpPr>
                <p:nvPr/>
              </p:nvGrpSpPr>
              <p:grpSpPr bwMode="auto">
                <a:xfrm>
                  <a:off x="3715" y="748"/>
                  <a:ext cx="300" cy="930"/>
                  <a:chOff x="1455" y="1936"/>
                  <a:chExt cx="766" cy="2373"/>
                </a:xfrm>
              </p:grpSpPr>
              <p:sp>
                <p:nvSpPr>
                  <p:cNvPr id="3154" name="Freeform 95">
                    <a:extLst>
                      <a:ext uri="{FF2B5EF4-FFF2-40B4-BE49-F238E27FC236}">
                        <a16:creationId xmlns:a16="http://schemas.microsoft.com/office/drawing/2014/main" id="{9110AF24-6279-41F4-A939-0870618F4B7B}"/>
                      </a:ext>
                    </a:extLst>
                  </p:cNvPr>
                  <p:cNvSpPr>
                    <a:spLocks/>
                  </p:cNvSpPr>
                  <p:nvPr/>
                </p:nvSpPr>
                <p:spPr bwMode="hidden">
                  <a:xfrm rot="17542885" flipH="1">
                    <a:off x="1268" y="2577"/>
                    <a:ext cx="1594" cy="313"/>
                  </a:xfrm>
                  <a:custGeom>
                    <a:avLst/>
                    <a:gdLst>
                      <a:gd name="T0" fmla="*/ 0 w 2736"/>
                      <a:gd name="T1" fmla="*/ 120 h 504"/>
                      <a:gd name="T2" fmla="*/ 171 w 2736"/>
                      <a:gd name="T3" fmla="*/ 40 h 504"/>
                      <a:gd name="T4" fmla="*/ 351 w 2736"/>
                      <a:gd name="T5" fmla="*/ 6 h 504"/>
                      <a:gd name="T6" fmla="*/ 541 w 2736"/>
                      <a:gd name="T7" fmla="*/ 6 h 504"/>
                      <a:gd name="T8" fmla="*/ 538 w 2736"/>
                      <a:gd name="T9" fmla="*/ 25 h 504"/>
                      <a:gd name="T10" fmla="*/ 349 w 2736"/>
                      <a:gd name="T11" fmla="*/ 25 h 504"/>
                      <a:gd name="T12" fmla="*/ 12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55" name="Freeform 96">
                    <a:extLst>
                      <a:ext uri="{FF2B5EF4-FFF2-40B4-BE49-F238E27FC236}">
                        <a16:creationId xmlns:a16="http://schemas.microsoft.com/office/drawing/2014/main" id="{A99EE52D-9BB0-488E-A252-08BF5DD99213}"/>
                      </a:ext>
                    </a:extLst>
                  </p:cNvPr>
                  <p:cNvSpPr>
                    <a:spLocks/>
                  </p:cNvSpPr>
                  <p:nvPr/>
                </p:nvSpPr>
                <p:spPr bwMode="hidden">
                  <a:xfrm rot="17542885" flipH="1">
                    <a:off x="1278" y="3618"/>
                    <a:ext cx="845" cy="489"/>
                  </a:xfrm>
                  <a:custGeom>
                    <a:avLst/>
                    <a:gdLst>
                      <a:gd name="T0" fmla="*/ 0 w 1769"/>
                      <a:gd name="T1" fmla="*/ 2 h 791"/>
                      <a:gd name="T2" fmla="*/ 53 w 1769"/>
                      <a:gd name="T3" fmla="*/ 14 h 791"/>
                      <a:gd name="T4" fmla="*/ 126 w 1769"/>
                      <a:gd name="T5" fmla="*/ 48 h 791"/>
                      <a:gd name="T6" fmla="*/ 176 w 1769"/>
                      <a:gd name="T7" fmla="*/ 102 h 791"/>
                      <a:gd name="T8" fmla="*/ 192 w 1769"/>
                      <a:gd name="T9" fmla="*/ 143 h 791"/>
                      <a:gd name="T10" fmla="*/ 184 w 1769"/>
                      <a:gd name="T11" fmla="*/ 186 h 791"/>
                      <a:gd name="T12" fmla="*/ 173 w 1769"/>
                      <a:gd name="T13" fmla="*/ 150 h 791"/>
                      <a:gd name="T14" fmla="*/ 151 w 1769"/>
                      <a:gd name="T15" fmla="*/ 108 h 791"/>
                      <a:gd name="T16" fmla="*/ 121 w 1769"/>
                      <a:gd name="T17" fmla="*/ 70 h 791"/>
                      <a:gd name="T18" fmla="*/ 64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6" name="Group 97">
                  <a:extLst>
                    <a:ext uri="{FF2B5EF4-FFF2-40B4-BE49-F238E27FC236}">
                      <a16:creationId xmlns:a16="http://schemas.microsoft.com/office/drawing/2014/main" id="{50E45E83-E2A5-4C23-94FE-F3E90222C67C}"/>
                    </a:ext>
                  </a:extLst>
                </p:cNvPr>
                <p:cNvGrpSpPr>
                  <a:grpSpLocks/>
                </p:cNvGrpSpPr>
                <p:nvPr/>
              </p:nvGrpSpPr>
              <p:grpSpPr bwMode="auto">
                <a:xfrm rot="88588">
                  <a:off x="3923" y="769"/>
                  <a:ext cx="180" cy="913"/>
                  <a:chOff x="1956" y="1990"/>
                  <a:chExt cx="492" cy="2604"/>
                </a:xfrm>
              </p:grpSpPr>
              <p:sp>
                <p:nvSpPr>
                  <p:cNvPr id="3152" name="Freeform 98">
                    <a:extLst>
                      <a:ext uri="{FF2B5EF4-FFF2-40B4-BE49-F238E27FC236}">
                        <a16:creationId xmlns:a16="http://schemas.microsoft.com/office/drawing/2014/main" id="{3D0A7401-AD5D-47B5-8241-6A94F6A972E1}"/>
                      </a:ext>
                    </a:extLst>
                  </p:cNvPr>
                  <p:cNvSpPr>
                    <a:spLocks/>
                  </p:cNvSpPr>
                  <p:nvPr/>
                </p:nvSpPr>
                <p:spPr bwMode="hidden">
                  <a:xfrm rot="16782062" flipH="1">
                    <a:off x="1414" y="2669"/>
                    <a:ext cx="1712" cy="302"/>
                  </a:xfrm>
                  <a:custGeom>
                    <a:avLst/>
                    <a:gdLst>
                      <a:gd name="T0" fmla="*/ 0 w 2736"/>
                      <a:gd name="T1" fmla="*/ 108 h 504"/>
                      <a:gd name="T2" fmla="*/ 212 w 2736"/>
                      <a:gd name="T3" fmla="*/ 37 h 504"/>
                      <a:gd name="T4" fmla="*/ 435 w 2736"/>
                      <a:gd name="T5" fmla="*/ 5 h 504"/>
                      <a:gd name="T6" fmla="*/ 670 w 2736"/>
                      <a:gd name="T7" fmla="*/ 5 h 504"/>
                      <a:gd name="T8" fmla="*/ 666 w 2736"/>
                      <a:gd name="T9" fmla="*/ 22 h 504"/>
                      <a:gd name="T10" fmla="*/ 432 w 2736"/>
                      <a:gd name="T11" fmla="*/ 22 h 504"/>
                      <a:gd name="T12" fmla="*/ 16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153" name="Freeform 99">
                    <a:extLst>
                      <a:ext uri="{FF2B5EF4-FFF2-40B4-BE49-F238E27FC236}">
                        <a16:creationId xmlns:a16="http://schemas.microsoft.com/office/drawing/2014/main" id="{3688B8E5-41C1-4739-83E8-360B47E75B89}"/>
                      </a:ext>
                    </a:extLst>
                  </p:cNvPr>
                  <p:cNvSpPr>
                    <a:spLocks/>
                  </p:cNvSpPr>
                  <p:nvPr/>
                </p:nvSpPr>
                <p:spPr bwMode="hidden">
                  <a:xfrm rot="16782062" flipH="1">
                    <a:off x="1701" y="3879"/>
                    <a:ext cx="923" cy="467"/>
                  </a:xfrm>
                  <a:custGeom>
                    <a:avLst/>
                    <a:gdLst>
                      <a:gd name="T0" fmla="*/ 1 w 1769"/>
                      <a:gd name="T1" fmla="*/ 2 h 791"/>
                      <a:gd name="T2" fmla="*/ 68 w 1769"/>
                      <a:gd name="T3" fmla="*/ 12 h 791"/>
                      <a:gd name="T4" fmla="*/ 162 w 1769"/>
                      <a:gd name="T5" fmla="*/ 42 h 791"/>
                      <a:gd name="T6" fmla="*/ 226 w 1769"/>
                      <a:gd name="T7" fmla="*/ 91 h 791"/>
                      <a:gd name="T8" fmla="*/ 246 w 1769"/>
                      <a:gd name="T9" fmla="*/ 129 h 791"/>
                      <a:gd name="T10" fmla="*/ 237 w 1769"/>
                      <a:gd name="T11" fmla="*/ 166 h 791"/>
                      <a:gd name="T12" fmla="*/ 223 w 1769"/>
                      <a:gd name="T13" fmla="*/ 133 h 791"/>
                      <a:gd name="T14" fmla="*/ 195 w 1769"/>
                      <a:gd name="T15" fmla="*/ 96 h 791"/>
                      <a:gd name="T16" fmla="*/ 156 w 1769"/>
                      <a:gd name="T17" fmla="*/ 63 h 791"/>
                      <a:gd name="T18" fmla="*/ 82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7" name="Group 100">
                  <a:extLst>
                    <a:ext uri="{FF2B5EF4-FFF2-40B4-BE49-F238E27FC236}">
                      <a16:creationId xmlns:a16="http://schemas.microsoft.com/office/drawing/2014/main" id="{C1E4EC41-87D6-48A8-8FF2-D12561A1B574}"/>
                    </a:ext>
                  </a:extLst>
                </p:cNvPr>
                <p:cNvGrpSpPr>
                  <a:grpSpLocks/>
                </p:cNvGrpSpPr>
                <p:nvPr/>
              </p:nvGrpSpPr>
              <p:grpSpPr bwMode="auto">
                <a:xfrm>
                  <a:off x="4451" y="662"/>
                  <a:ext cx="442" cy="951"/>
                  <a:chOff x="3334" y="1717"/>
                  <a:chExt cx="1125" cy="2426"/>
                </a:xfrm>
              </p:grpSpPr>
              <p:sp>
                <p:nvSpPr>
                  <p:cNvPr id="3150" name="Freeform 101">
                    <a:extLst>
                      <a:ext uri="{FF2B5EF4-FFF2-40B4-BE49-F238E27FC236}">
                        <a16:creationId xmlns:a16="http://schemas.microsoft.com/office/drawing/2014/main" id="{B7796FC8-E92A-410C-8AE0-CD34236A4720}"/>
                      </a:ext>
                    </a:extLst>
                  </p:cNvPr>
                  <p:cNvSpPr>
                    <a:spLocks/>
                  </p:cNvSpPr>
                  <p:nvPr/>
                </p:nvSpPr>
                <p:spPr bwMode="hidden">
                  <a:xfrm rot="3144576">
                    <a:off x="2627" y="2423"/>
                    <a:ext cx="1723" cy="312"/>
                  </a:xfrm>
                  <a:custGeom>
                    <a:avLst/>
                    <a:gdLst>
                      <a:gd name="T0" fmla="*/ 0 w 2736"/>
                      <a:gd name="T1" fmla="*/ 119 h 504"/>
                      <a:gd name="T2" fmla="*/ 216 w 2736"/>
                      <a:gd name="T3" fmla="*/ 40 h 504"/>
                      <a:gd name="T4" fmla="*/ 443 w 2736"/>
                      <a:gd name="T5" fmla="*/ 6 h 504"/>
                      <a:gd name="T6" fmla="*/ 683 w 2736"/>
                      <a:gd name="T7" fmla="*/ 6 h 504"/>
                      <a:gd name="T8" fmla="*/ 680 w 2736"/>
                      <a:gd name="T9" fmla="*/ 25 h 504"/>
                      <a:gd name="T10" fmla="*/ 441 w 2736"/>
                      <a:gd name="T11" fmla="*/ 25 h 504"/>
                      <a:gd name="T12" fmla="*/ 163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3151" name="Freeform 102">
                    <a:extLst>
                      <a:ext uri="{FF2B5EF4-FFF2-40B4-BE49-F238E27FC236}">
                        <a16:creationId xmlns:a16="http://schemas.microsoft.com/office/drawing/2014/main" id="{FC463B45-35AE-48C3-993F-92B59375A0A7}"/>
                      </a:ext>
                    </a:extLst>
                  </p:cNvPr>
                  <p:cNvSpPr>
                    <a:spLocks/>
                  </p:cNvSpPr>
                  <p:nvPr/>
                </p:nvSpPr>
                <p:spPr bwMode="hidden">
                  <a:xfrm rot="3144576">
                    <a:off x="3752" y="3435"/>
                    <a:ext cx="925" cy="491"/>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6 h 791"/>
                      <a:gd name="T10" fmla="*/ 242 w 1769"/>
                      <a:gd name="T11" fmla="*/ 189 h 791"/>
                      <a:gd name="T12" fmla="*/ 227 w 1769"/>
                      <a:gd name="T13" fmla="*/ 151 h 791"/>
                      <a:gd name="T14" fmla="*/ 199 w 1769"/>
                      <a:gd name="T15" fmla="*/ 109 h 791"/>
                      <a:gd name="T16" fmla="*/ 158 w 1769"/>
                      <a:gd name="T17" fmla="*/ 71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8" name="Group 103">
                  <a:extLst>
                    <a:ext uri="{FF2B5EF4-FFF2-40B4-BE49-F238E27FC236}">
                      <a16:creationId xmlns:a16="http://schemas.microsoft.com/office/drawing/2014/main" id="{1D03AC8B-9A69-449E-930D-43B02D4267E7}"/>
                    </a:ext>
                  </a:extLst>
                </p:cNvPr>
                <p:cNvGrpSpPr>
                  <a:grpSpLocks/>
                </p:cNvGrpSpPr>
                <p:nvPr/>
              </p:nvGrpSpPr>
              <p:grpSpPr bwMode="auto">
                <a:xfrm>
                  <a:off x="4391" y="721"/>
                  <a:ext cx="347" cy="951"/>
                  <a:chOff x="3181" y="1866"/>
                  <a:chExt cx="883" cy="2426"/>
                </a:xfrm>
              </p:grpSpPr>
              <p:sp>
                <p:nvSpPr>
                  <p:cNvPr id="3148" name="Freeform 104">
                    <a:extLst>
                      <a:ext uri="{FF2B5EF4-FFF2-40B4-BE49-F238E27FC236}">
                        <a16:creationId xmlns:a16="http://schemas.microsoft.com/office/drawing/2014/main" id="{BC1E9D50-A9D8-4F4D-A9E2-442610774758}"/>
                      </a:ext>
                    </a:extLst>
                  </p:cNvPr>
                  <p:cNvSpPr>
                    <a:spLocks/>
                  </p:cNvSpPr>
                  <p:nvPr/>
                </p:nvSpPr>
                <p:spPr bwMode="hidden">
                  <a:xfrm rot="3745735">
                    <a:off x="2509" y="2520"/>
                    <a:ext cx="1643" cy="299"/>
                  </a:xfrm>
                  <a:custGeom>
                    <a:avLst/>
                    <a:gdLst>
                      <a:gd name="T0" fmla="*/ 0 w 2736"/>
                      <a:gd name="T1" fmla="*/ 105 h 504"/>
                      <a:gd name="T2" fmla="*/ 188 w 2736"/>
                      <a:gd name="T3" fmla="*/ 35 h 504"/>
                      <a:gd name="T4" fmla="*/ 387 w 2736"/>
                      <a:gd name="T5" fmla="*/ 5 h 504"/>
                      <a:gd name="T6" fmla="*/ 597 w 2736"/>
                      <a:gd name="T7" fmla="*/ 5 h 504"/>
                      <a:gd name="T8" fmla="*/ 593 w 2736"/>
                      <a:gd name="T9" fmla="*/ 21 h 504"/>
                      <a:gd name="T10" fmla="*/ 385 w 2736"/>
                      <a:gd name="T11" fmla="*/ 21 h 504"/>
                      <a:gd name="T12" fmla="*/ 143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3149" name="Freeform 105">
                    <a:extLst>
                      <a:ext uri="{FF2B5EF4-FFF2-40B4-BE49-F238E27FC236}">
                        <a16:creationId xmlns:a16="http://schemas.microsoft.com/office/drawing/2014/main" id="{1DD00194-5041-4001-BAC7-F336E86B639C}"/>
                      </a:ext>
                    </a:extLst>
                  </p:cNvPr>
                  <p:cNvSpPr>
                    <a:spLocks/>
                  </p:cNvSpPr>
                  <p:nvPr/>
                </p:nvSpPr>
                <p:spPr bwMode="hidden">
                  <a:xfrm rot="3745735">
                    <a:off x="3387" y="3591"/>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139" name="Group 106">
                  <a:extLst>
                    <a:ext uri="{FF2B5EF4-FFF2-40B4-BE49-F238E27FC236}">
                      <a16:creationId xmlns:a16="http://schemas.microsoft.com/office/drawing/2014/main" id="{E8C14BFC-3C01-4C3B-8618-5493F167466E}"/>
                    </a:ext>
                  </a:extLst>
                </p:cNvPr>
                <p:cNvGrpSpPr>
                  <a:grpSpLocks/>
                </p:cNvGrpSpPr>
                <p:nvPr/>
              </p:nvGrpSpPr>
              <p:grpSpPr bwMode="auto">
                <a:xfrm>
                  <a:off x="4323" y="767"/>
                  <a:ext cx="243" cy="935"/>
                  <a:chOff x="3006" y="1983"/>
                  <a:chExt cx="619" cy="2386"/>
                </a:xfrm>
              </p:grpSpPr>
              <p:sp>
                <p:nvSpPr>
                  <p:cNvPr id="3146" name="Freeform 107">
                    <a:extLst>
                      <a:ext uri="{FF2B5EF4-FFF2-40B4-BE49-F238E27FC236}">
                        <a16:creationId xmlns:a16="http://schemas.microsoft.com/office/drawing/2014/main" id="{89B630FE-EA0E-424E-9116-80F456B2BA18}"/>
                      </a:ext>
                    </a:extLst>
                  </p:cNvPr>
                  <p:cNvSpPr>
                    <a:spLocks/>
                  </p:cNvSpPr>
                  <p:nvPr/>
                </p:nvSpPr>
                <p:spPr bwMode="hidden">
                  <a:xfrm rot="4286818">
                    <a:off x="2328" y="2644"/>
                    <a:ext cx="1600" cy="244"/>
                  </a:xfrm>
                  <a:custGeom>
                    <a:avLst/>
                    <a:gdLst>
                      <a:gd name="T0" fmla="*/ 0 w 2736"/>
                      <a:gd name="T1" fmla="*/ 57 h 504"/>
                      <a:gd name="T2" fmla="*/ 173 w 2736"/>
                      <a:gd name="T3" fmla="*/ 19 h 504"/>
                      <a:gd name="T4" fmla="*/ 356 w 2736"/>
                      <a:gd name="T5" fmla="*/ 3 h 504"/>
                      <a:gd name="T6" fmla="*/ 547 w 2736"/>
                      <a:gd name="T7" fmla="*/ 3 h 504"/>
                      <a:gd name="T8" fmla="*/ 544 w 2736"/>
                      <a:gd name="T9" fmla="*/ 12 h 504"/>
                      <a:gd name="T10" fmla="*/ 353 w 2736"/>
                      <a:gd name="T11" fmla="*/ 12 h 504"/>
                      <a:gd name="T12" fmla="*/ 130 w 2736"/>
                      <a:gd name="T13" fmla="*/ 33 h 504"/>
                      <a:gd name="T14" fmla="*/ 0 w 2736"/>
                      <a:gd name="T15" fmla="*/ 5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3147" name="Freeform 108">
                    <a:extLst>
                      <a:ext uri="{FF2B5EF4-FFF2-40B4-BE49-F238E27FC236}">
                        <a16:creationId xmlns:a16="http://schemas.microsoft.com/office/drawing/2014/main" id="{3D3C995F-E82A-4F9F-B787-672577745475}"/>
                      </a:ext>
                    </a:extLst>
                  </p:cNvPr>
                  <p:cNvSpPr>
                    <a:spLocks/>
                  </p:cNvSpPr>
                  <p:nvPr/>
                </p:nvSpPr>
                <p:spPr bwMode="hidden">
                  <a:xfrm rot="4286818">
                    <a:off x="3003" y="3724"/>
                    <a:ext cx="857" cy="386"/>
                  </a:xfrm>
                  <a:custGeom>
                    <a:avLst/>
                    <a:gdLst>
                      <a:gd name="T0" fmla="*/ 0 w 1769"/>
                      <a:gd name="T1" fmla="*/ 1 h 791"/>
                      <a:gd name="T2" fmla="*/ 55 w 1769"/>
                      <a:gd name="T3" fmla="*/ 6 h 791"/>
                      <a:gd name="T4" fmla="*/ 132 w 1769"/>
                      <a:gd name="T5" fmla="*/ 23 h 791"/>
                      <a:gd name="T6" fmla="*/ 183 w 1769"/>
                      <a:gd name="T7" fmla="*/ 50 h 791"/>
                      <a:gd name="T8" fmla="*/ 200 w 1769"/>
                      <a:gd name="T9" fmla="*/ 71 h 791"/>
                      <a:gd name="T10" fmla="*/ 192 w 1769"/>
                      <a:gd name="T11" fmla="*/ 91 h 791"/>
                      <a:gd name="T12" fmla="*/ 181 w 1769"/>
                      <a:gd name="T13" fmla="*/ 73 h 791"/>
                      <a:gd name="T14" fmla="*/ 158 w 1769"/>
                      <a:gd name="T15" fmla="*/ 53 h 791"/>
                      <a:gd name="T16" fmla="*/ 126 w 1769"/>
                      <a:gd name="T17" fmla="*/ 34 h 791"/>
                      <a:gd name="T18" fmla="*/ 66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3140" name="Group 109">
                  <a:extLst>
                    <a:ext uri="{FF2B5EF4-FFF2-40B4-BE49-F238E27FC236}">
                      <a16:creationId xmlns:a16="http://schemas.microsoft.com/office/drawing/2014/main" id="{ED9305C2-90AD-42CB-852C-8AB4E8DDACD8}"/>
                    </a:ext>
                  </a:extLst>
                </p:cNvPr>
                <p:cNvGrpSpPr>
                  <a:grpSpLocks/>
                </p:cNvGrpSpPr>
                <p:nvPr/>
              </p:nvGrpSpPr>
              <p:grpSpPr bwMode="auto">
                <a:xfrm>
                  <a:off x="4249" y="813"/>
                  <a:ext cx="159" cy="870"/>
                  <a:chOff x="2819" y="2101"/>
                  <a:chExt cx="405" cy="2219"/>
                </a:xfrm>
              </p:grpSpPr>
              <p:sp>
                <p:nvSpPr>
                  <p:cNvPr id="3144" name="Freeform 110">
                    <a:extLst>
                      <a:ext uri="{FF2B5EF4-FFF2-40B4-BE49-F238E27FC236}">
                        <a16:creationId xmlns:a16="http://schemas.microsoft.com/office/drawing/2014/main" id="{3C5DA602-6244-457C-9225-96067EBECB14}"/>
                      </a:ext>
                    </a:extLst>
                  </p:cNvPr>
                  <p:cNvSpPr>
                    <a:spLocks/>
                  </p:cNvSpPr>
                  <p:nvPr/>
                </p:nvSpPr>
                <p:spPr bwMode="hidden">
                  <a:xfrm rot="4898956">
                    <a:off x="2218" y="2698"/>
                    <a:ext cx="1451" cy="247"/>
                  </a:xfrm>
                  <a:custGeom>
                    <a:avLst/>
                    <a:gdLst>
                      <a:gd name="T0" fmla="*/ 0 w 2736"/>
                      <a:gd name="T1" fmla="*/ 59 h 504"/>
                      <a:gd name="T2" fmla="*/ 129 w 2736"/>
                      <a:gd name="T3" fmla="*/ 20 h 504"/>
                      <a:gd name="T4" fmla="*/ 266 w 2736"/>
                      <a:gd name="T5" fmla="*/ 3 h 504"/>
                      <a:gd name="T6" fmla="*/ 410 w 2736"/>
                      <a:gd name="T7" fmla="*/ 3 h 504"/>
                      <a:gd name="T8" fmla="*/ 407 w 2736"/>
                      <a:gd name="T9" fmla="*/ 12 h 504"/>
                      <a:gd name="T10" fmla="*/ 264 w 2736"/>
                      <a:gd name="T11" fmla="*/ 12 h 504"/>
                      <a:gd name="T12" fmla="*/ 98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3145" name="Freeform 111">
                    <a:extLst>
                      <a:ext uri="{FF2B5EF4-FFF2-40B4-BE49-F238E27FC236}">
                        <a16:creationId xmlns:a16="http://schemas.microsoft.com/office/drawing/2014/main" id="{BD36D02F-414A-466A-9DB1-185AC88286BE}"/>
                      </a:ext>
                    </a:extLst>
                  </p:cNvPr>
                  <p:cNvSpPr>
                    <a:spLocks/>
                  </p:cNvSpPr>
                  <p:nvPr/>
                </p:nvSpPr>
                <p:spPr bwMode="hidden">
                  <a:xfrm rot="4898956">
                    <a:off x="2637" y="3708"/>
                    <a:ext cx="789"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1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3141" name="Group 112">
                  <a:extLst>
                    <a:ext uri="{FF2B5EF4-FFF2-40B4-BE49-F238E27FC236}">
                      <a16:creationId xmlns:a16="http://schemas.microsoft.com/office/drawing/2014/main" id="{38832FDC-E123-4F76-B618-E0DA155BDF8C}"/>
                    </a:ext>
                  </a:extLst>
                </p:cNvPr>
                <p:cNvGrpSpPr>
                  <a:grpSpLocks/>
                </p:cNvGrpSpPr>
                <p:nvPr/>
              </p:nvGrpSpPr>
              <p:grpSpPr bwMode="auto">
                <a:xfrm>
                  <a:off x="4045" y="826"/>
                  <a:ext cx="167" cy="857"/>
                  <a:chOff x="2287" y="2135"/>
                  <a:chExt cx="426" cy="2185"/>
                </a:xfrm>
              </p:grpSpPr>
              <p:sp>
                <p:nvSpPr>
                  <p:cNvPr id="3142" name="Freeform 113">
                    <a:extLst>
                      <a:ext uri="{FF2B5EF4-FFF2-40B4-BE49-F238E27FC236}">
                        <a16:creationId xmlns:a16="http://schemas.microsoft.com/office/drawing/2014/main" id="{1AD66B5C-3716-43EE-AE7D-DB21D15A76D4}"/>
                      </a:ext>
                    </a:extLst>
                  </p:cNvPr>
                  <p:cNvSpPr>
                    <a:spLocks/>
                  </p:cNvSpPr>
                  <p:nvPr/>
                </p:nvSpPr>
                <p:spPr bwMode="hidden">
                  <a:xfrm rot="5755659">
                    <a:off x="1903" y="2758"/>
                    <a:ext cx="1432" cy="186"/>
                  </a:xfrm>
                  <a:custGeom>
                    <a:avLst/>
                    <a:gdLst>
                      <a:gd name="T0" fmla="*/ 0 w 2736"/>
                      <a:gd name="T1" fmla="*/ 25 h 504"/>
                      <a:gd name="T2" fmla="*/ 124 w 2736"/>
                      <a:gd name="T3" fmla="*/ 8 h 504"/>
                      <a:gd name="T4" fmla="*/ 255 w 2736"/>
                      <a:gd name="T5" fmla="*/ 1 h 504"/>
                      <a:gd name="T6" fmla="*/ 392 w 2736"/>
                      <a:gd name="T7" fmla="*/ 1 h 504"/>
                      <a:gd name="T8" fmla="*/ 390 w 2736"/>
                      <a:gd name="T9" fmla="*/ 5 h 504"/>
                      <a:gd name="T10" fmla="*/ 253 w 2736"/>
                      <a:gd name="T11" fmla="*/ 5 h 504"/>
                      <a:gd name="T12" fmla="*/ 94 w 2736"/>
                      <a:gd name="T13" fmla="*/ 15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3143" name="Freeform 114">
                    <a:extLst>
                      <a:ext uri="{FF2B5EF4-FFF2-40B4-BE49-F238E27FC236}">
                        <a16:creationId xmlns:a16="http://schemas.microsoft.com/office/drawing/2014/main" id="{C6A3D15B-EC23-43F2-895E-A5C93639D74B}"/>
                      </a:ext>
                    </a:extLst>
                  </p:cNvPr>
                  <p:cNvSpPr>
                    <a:spLocks/>
                  </p:cNvSpPr>
                  <p:nvPr/>
                </p:nvSpPr>
                <p:spPr bwMode="hidden">
                  <a:xfrm rot="5755659">
                    <a:off x="2051" y="3765"/>
                    <a:ext cx="767" cy="294"/>
                  </a:xfrm>
                  <a:custGeom>
                    <a:avLst/>
                    <a:gdLst>
                      <a:gd name="T0" fmla="*/ 0 w 1769"/>
                      <a:gd name="T1" fmla="*/ 0 h 791"/>
                      <a:gd name="T2" fmla="*/ 39 w 1769"/>
                      <a:gd name="T3" fmla="*/ 3 h 791"/>
                      <a:gd name="T4" fmla="*/ 95 w 1769"/>
                      <a:gd name="T5" fmla="*/ 10 h 791"/>
                      <a:gd name="T6" fmla="*/ 131 w 1769"/>
                      <a:gd name="T7" fmla="*/ 22 h 791"/>
                      <a:gd name="T8" fmla="*/ 143 w 1769"/>
                      <a:gd name="T9" fmla="*/ 31 h 791"/>
                      <a:gd name="T10" fmla="*/ 137 w 1769"/>
                      <a:gd name="T11" fmla="*/ 41 h 791"/>
                      <a:gd name="T12" fmla="*/ 130 w 1769"/>
                      <a:gd name="T13" fmla="*/ 32 h 791"/>
                      <a:gd name="T14" fmla="*/ 113 w 1769"/>
                      <a:gd name="T15" fmla="*/ 23 h 791"/>
                      <a:gd name="T16" fmla="*/ 91 w 1769"/>
                      <a:gd name="T17" fmla="*/ 15 h 791"/>
                      <a:gd name="T18" fmla="*/ 47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sp>
            <p:nvSpPr>
              <p:cNvPr id="3086" name="Freeform 115">
                <a:extLst>
                  <a:ext uri="{FF2B5EF4-FFF2-40B4-BE49-F238E27FC236}">
                    <a16:creationId xmlns:a16="http://schemas.microsoft.com/office/drawing/2014/main" id="{5140DBC7-63E9-4001-9F60-309E9B543862}"/>
                  </a:ext>
                </a:extLst>
              </p:cNvPr>
              <p:cNvSpPr>
                <a:spLocks/>
              </p:cNvSpPr>
              <p:nvPr/>
            </p:nvSpPr>
            <p:spPr bwMode="hidden">
              <a:xfrm flipH="1">
                <a:off x="3873" y="934"/>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3087" name="Arc 116">
                <a:extLst>
                  <a:ext uri="{FF2B5EF4-FFF2-40B4-BE49-F238E27FC236}">
                    <a16:creationId xmlns:a16="http://schemas.microsoft.com/office/drawing/2014/main" id="{CE09B230-65F8-4408-952C-758FA7D45757}"/>
                  </a:ext>
                </a:extLst>
              </p:cNvPr>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3088" name="Arc 117">
                <a:extLst>
                  <a:ext uri="{FF2B5EF4-FFF2-40B4-BE49-F238E27FC236}">
                    <a16:creationId xmlns:a16="http://schemas.microsoft.com/office/drawing/2014/main" id="{AC605253-CC2A-47A6-8817-8DB0F86E50A4}"/>
                  </a:ext>
                </a:extLst>
              </p:cNvPr>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3089" name="Arc 118">
                <a:extLst>
                  <a:ext uri="{FF2B5EF4-FFF2-40B4-BE49-F238E27FC236}">
                    <a16:creationId xmlns:a16="http://schemas.microsoft.com/office/drawing/2014/main" id="{1AEF9A62-D79A-47D2-81B8-982A870DB548}"/>
                  </a:ext>
                </a:extLst>
              </p:cNvPr>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3090" name="Arc 119">
                <a:extLst>
                  <a:ext uri="{FF2B5EF4-FFF2-40B4-BE49-F238E27FC236}">
                    <a16:creationId xmlns:a16="http://schemas.microsoft.com/office/drawing/2014/main" id="{20205516-74A5-4D9B-87D5-5255030E28C3}"/>
                  </a:ext>
                </a:extLst>
              </p:cNvPr>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3091" name="Arc 120">
                <a:extLst>
                  <a:ext uri="{FF2B5EF4-FFF2-40B4-BE49-F238E27FC236}">
                    <a16:creationId xmlns:a16="http://schemas.microsoft.com/office/drawing/2014/main" id="{BAA0C97D-CC05-42EF-BBE1-32023E687B09}"/>
                  </a:ext>
                </a:extLst>
              </p:cNvPr>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3092" name="Arc 121">
                <a:extLst>
                  <a:ext uri="{FF2B5EF4-FFF2-40B4-BE49-F238E27FC236}">
                    <a16:creationId xmlns:a16="http://schemas.microsoft.com/office/drawing/2014/main" id="{E0D15FE7-9DA9-4301-AB33-38DEB4339575}"/>
                  </a:ext>
                </a:extLst>
              </p:cNvPr>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3093" name="Arc 122">
                <a:extLst>
                  <a:ext uri="{FF2B5EF4-FFF2-40B4-BE49-F238E27FC236}">
                    <a16:creationId xmlns:a16="http://schemas.microsoft.com/office/drawing/2014/main" id="{47FBA792-CBA6-48C7-8EA7-E0E18B2B8C1D}"/>
                  </a:ext>
                </a:extLst>
              </p:cNvPr>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3094" name="Arc 123">
                <a:extLst>
                  <a:ext uri="{FF2B5EF4-FFF2-40B4-BE49-F238E27FC236}">
                    <a16:creationId xmlns:a16="http://schemas.microsoft.com/office/drawing/2014/main" id="{74DD8D70-239A-4A19-A950-6526313E4EB5}"/>
                  </a:ext>
                </a:extLst>
              </p:cNvPr>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3095" name="Freeform 124">
                <a:extLst>
                  <a:ext uri="{FF2B5EF4-FFF2-40B4-BE49-F238E27FC236}">
                    <a16:creationId xmlns:a16="http://schemas.microsoft.com/office/drawing/2014/main" id="{139FD576-C049-4EB7-B0DC-D352A3064694}"/>
                  </a:ext>
                </a:extLst>
              </p:cNvPr>
              <p:cNvSpPr>
                <a:spLocks/>
              </p:cNvSpPr>
              <p:nvPr/>
            </p:nvSpPr>
            <p:spPr bwMode="hidden">
              <a:xfrm>
                <a:off x="4410" y="1033"/>
                <a:ext cx="188"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8 w 776"/>
                  <a:gd name="T23" fmla="*/ 12 h 2368"/>
                  <a:gd name="T24" fmla="*/ 8 w 776"/>
                  <a:gd name="T25" fmla="*/ 14 h 2368"/>
                  <a:gd name="T26" fmla="*/ 9 w 776"/>
                  <a:gd name="T27" fmla="*/ 16 h 2368"/>
                  <a:gd name="T28" fmla="*/ 9 w 776"/>
                  <a:gd name="T29" fmla="*/ 18 h 2368"/>
                  <a:gd name="T30" fmla="*/ 10 w 776"/>
                  <a:gd name="T31" fmla="*/ 19 h 2368"/>
                  <a:gd name="T32" fmla="*/ 9 w 776"/>
                  <a:gd name="T33" fmla="*/ 21 h 2368"/>
                  <a:gd name="T34" fmla="*/ 10 w 776"/>
                  <a:gd name="T35" fmla="*/ 24 h 2368"/>
                  <a:gd name="T36" fmla="*/ 9 w 776"/>
                  <a:gd name="T37" fmla="*/ 25 h 2368"/>
                  <a:gd name="T38" fmla="*/ 11 w 776"/>
                  <a:gd name="T39" fmla="*/ 27 h 2368"/>
                  <a:gd name="T40" fmla="*/ 10 w 776"/>
                  <a:gd name="T41" fmla="*/ 29 h 2368"/>
                  <a:gd name="T42" fmla="*/ 11 w 776"/>
                  <a:gd name="T43" fmla="*/ 32 h 2368"/>
                  <a:gd name="T44" fmla="*/ 10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3096" name="Freeform 125">
                <a:extLst>
                  <a:ext uri="{FF2B5EF4-FFF2-40B4-BE49-F238E27FC236}">
                    <a16:creationId xmlns:a16="http://schemas.microsoft.com/office/drawing/2014/main" id="{73B4B333-BC0E-463F-9557-EDF2E2A78C26}"/>
                  </a:ext>
                </a:extLst>
              </p:cNvPr>
              <p:cNvSpPr>
                <a:spLocks/>
              </p:cNvSpPr>
              <p:nvPr/>
            </p:nvSpPr>
            <p:spPr bwMode="hidden">
              <a:xfrm rot="19660755" flipV="1">
                <a:off x="4114" y="843"/>
                <a:ext cx="171" cy="326"/>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4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3097" name="Arc 126">
                <a:extLst>
                  <a:ext uri="{FF2B5EF4-FFF2-40B4-BE49-F238E27FC236}">
                    <a16:creationId xmlns:a16="http://schemas.microsoft.com/office/drawing/2014/main" id="{4D7B9078-9904-4121-9981-1135ECD33D14}"/>
                  </a:ext>
                </a:extLst>
              </p:cNvPr>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98" name="Arc 127">
                <a:extLst>
                  <a:ext uri="{FF2B5EF4-FFF2-40B4-BE49-F238E27FC236}">
                    <a16:creationId xmlns:a16="http://schemas.microsoft.com/office/drawing/2014/main" id="{0E1A1690-6390-448F-8EB6-B28706317B92}"/>
                  </a:ext>
                </a:extLst>
              </p:cNvPr>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099" name="Arc 128">
                <a:extLst>
                  <a:ext uri="{FF2B5EF4-FFF2-40B4-BE49-F238E27FC236}">
                    <a16:creationId xmlns:a16="http://schemas.microsoft.com/office/drawing/2014/main" id="{1849EF7A-F909-4A17-B6F7-1843810AC3D3}"/>
                  </a:ext>
                </a:extLst>
              </p:cNvPr>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100" name="Freeform 129">
                <a:extLst>
                  <a:ext uri="{FF2B5EF4-FFF2-40B4-BE49-F238E27FC236}">
                    <a16:creationId xmlns:a16="http://schemas.microsoft.com/office/drawing/2014/main" id="{6A54EC00-F803-4123-AEE6-337D75CCB580}"/>
                  </a:ext>
                </a:extLst>
              </p:cNvPr>
              <p:cNvSpPr>
                <a:spLocks/>
              </p:cNvSpPr>
              <p:nvPr/>
            </p:nvSpPr>
            <p:spPr bwMode="hidden">
              <a:xfrm flipH="1">
                <a:off x="3307" y="981"/>
                <a:ext cx="426" cy="598"/>
              </a:xfrm>
              <a:custGeom>
                <a:avLst/>
                <a:gdLst>
                  <a:gd name="T0" fmla="*/ 0 w 776"/>
                  <a:gd name="T1" fmla="*/ 1 h 2368"/>
                  <a:gd name="T2" fmla="*/ 40 w 776"/>
                  <a:gd name="T3" fmla="*/ 0 h 2368"/>
                  <a:gd name="T4" fmla="*/ 16 w 776"/>
                  <a:gd name="T5" fmla="*/ 3 h 2368"/>
                  <a:gd name="T6" fmla="*/ 55 w 776"/>
                  <a:gd name="T7" fmla="*/ 3 h 2368"/>
                  <a:gd name="T8" fmla="*/ 32 w 776"/>
                  <a:gd name="T9" fmla="*/ 5 h 2368"/>
                  <a:gd name="T10" fmla="*/ 64 w 776"/>
                  <a:gd name="T11" fmla="*/ 6 h 2368"/>
                  <a:gd name="T12" fmla="*/ 48 w 776"/>
                  <a:gd name="T13" fmla="*/ 7 h 2368"/>
                  <a:gd name="T14" fmla="*/ 80 w 776"/>
                  <a:gd name="T15" fmla="*/ 8 h 2368"/>
                  <a:gd name="T16" fmla="*/ 64 w 776"/>
                  <a:gd name="T17" fmla="*/ 10 h 2368"/>
                  <a:gd name="T18" fmla="*/ 87 w 776"/>
                  <a:gd name="T19" fmla="*/ 10 h 2368"/>
                  <a:gd name="T20" fmla="*/ 80 w 776"/>
                  <a:gd name="T21" fmla="*/ 12 h 2368"/>
                  <a:gd name="T22" fmla="*/ 95 w 776"/>
                  <a:gd name="T23" fmla="*/ 13 h 2368"/>
                  <a:gd name="T24" fmla="*/ 95 w 776"/>
                  <a:gd name="T25" fmla="*/ 15 h 2368"/>
                  <a:gd name="T26" fmla="*/ 111 w 776"/>
                  <a:gd name="T27" fmla="*/ 17 h 2368"/>
                  <a:gd name="T28" fmla="*/ 103 w 776"/>
                  <a:gd name="T29" fmla="*/ 20 h 2368"/>
                  <a:gd name="T30" fmla="*/ 119 w 776"/>
                  <a:gd name="T31" fmla="*/ 21 h 2368"/>
                  <a:gd name="T32" fmla="*/ 111 w 776"/>
                  <a:gd name="T33" fmla="*/ 23 h 2368"/>
                  <a:gd name="T34" fmla="*/ 119 w 776"/>
                  <a:gd name="T35" fmla="*/ 26 h 2368"/>
                  <a:gd name="T36" fmla="*/ 111 w 776"/>
                  <a:gd name="T37" fmla="*/ 27 h 2368"/>
                  <a:gd name="T38" fmla="*/ 127 w 776"/>
                  <a:gd name="T39" fmla="*/ 30 h 2368"/>
                  <a:gd name="T40" fmla="*/ 119 w 776"/>
                  <a:gd name="T41" fmla="*/ 32 h 2368"/>
                  <a:gd name="T42" fmla="*/ 127 w 776"/>
                  <a:gd name="T43" fmla="*/ 35 h 2368"/>
                  <a:gd name="T44" fmla="*/ 119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3101" name="Freeform 130">
                <a:extLst>
                  <a:ext uri="{FF2B5EF4-FFF2-40B4-BE49-F238E27FC236}">
                    <a16:creationId xmlns:a16="http://schemas.microsoft.com/office/drawing/2014/main" id="{3FBCEB80-EDBB-49EE-926E-E53560C3B13C}"/>
                  </a:ext>
                </a:extLst>
              </p:cNvPr>
              <p:cNvSpPr>
                <a:spLocks/>
              </p:cNvSpPr>
              <p:nvPr/>
            </p:nvSpPr>
            <p:spPr bwMode="hidden">
              <a:xfrm flipH="1">
                <a:off x="3507" y="350"/>
                <a:ext cx="273" cy="597"/>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19 h 2368"/>
                  <a:gd name="T30" fmla="*/ 31 w 776"/>
                  <a:gd name="T31" fmla="*/ 21 h 2368"/>
                  <a:gd name="T32" fmla="*/ 29 w 776"/>
                  <a:gd name="T33" fmla="*/ 23 h 2368"/>
                  <a:gd name="T34" fmla="*/ 31 w 776"/>
                  <a:gd name="T35" fmla="*/ 26 h 2368"/>
                  <a:gd name="T36" fmla="*/ 29 w 776"/>
                  <a:gd name="T37" fmla="*/ 27 h 2368"/>
                  <a:gd name="T38" fmla="*/ 33 w 776"/>
                  <a:gd name="T39" fmla="*/ 29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3102" name="Freeform 131">
                <a:extLst>
                  <a:ext uri="{FF2B5EF4-FFF2-40B4-BE49-F238E27FC236}">
                    <a16:creationId xmlns:a16="http://schemas.microsoft.com/office/drawing/2014/main" id="{026FDCC2-9DFF-4728-BEFA-F5144D9CFAD4}"/>
                  </a:ext>
                </a:extLst>
              </p:cNvPr>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3103" name="Freeform 132">
                <a:extLst>
                  <a:ext uri="{FF2B5EF4-FFF2-40B4-BE49-F238E27FC236}">
                    <a16:creationId xmlns:a16="http://schemas.microsoft.com/office/drawing/2014/main" id="{73CBCBEC-5E34-4505-BA1A-8578762053C1}"/>
                  </a:ext>
                </a:extLst>
              </p:cNvPr>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3104" name="Freeform 133">
                <a:extLst>
                  <a:ext uri="{FF2B5EF4-FFF2-40B4-BE49-F238E27FC236}">
                    <a16:creationId xmlns:a16="http://schemas.microsoft.com/office/drawing/2014/main" id="{5860C244-57DC-46C8-BFF0-E4D3C74C8EB9}"/>
                  </a:ext>
                </a:extLst>
              </p:cNvPr>
              <p:cNvSpPr>
                <a:spLocks/>
              </p:cNvSpPr>
              <p:nvPr/>
            </p:nvSpPr>
            <p:spPr bwMode="hidden">
              <a:xfrm>
                <a:off x="4636" y="576"/>
                <a:ext cx="594" cy="417"/>
              </a:xfrm>
              <a:custGeom>
                <a:avLst/>
                <a:gdLst>
                  <a:gd name="T0" fmla="*/ 0 w 776"/>
                  <a:gd name="T1" fmla="*/ 0 h 2368"/>
                  <a:gd name="T2" fmla="*/ 108 w 776"/>
                  <a:gd name="T3" fmla="*/ 0 h 2368"/>
                  <a:gd name="T4" fmla="*/ 43 w 776"/>
                  <a:gd name="T5" fmla="*/ 1 h 2368"/>
                  <a:gd name="T6" fmla="*/ 151 w 776"/>
                  <a:gd name="T7" fmla="*/ 1 h 2368"/>
                  <a:gd name="T8" fmla="*/ 86 w 776"/>
                  <a:gd name="T9" fmla="*/ 2 h 2368"/>
                  <a:gd name="T10" fmla="*/ 172 w 776"/>
                  <a:gd name="T11" fmla="*/ 2 h 2368"/>
                  <a:gd name="T12" fmla="*/ 129 w 776"/>
                  <a:gd name="T13" fmla="*/ 2 h 2368"/>
                  <a:gd name="T14" fmla="*/ 215 w 776"/>
                  <a:gd name="T15" fmla="*/ 3 h 2368"/>
                  <a:gd name="T16" fmla="*/ 172 w 776"/>
                  <a:gd name="T17" fmla="*/ 3 h 2368"/>
                  <a:gd name="T18" fmla="*/ 237 w 776"/>
                  <a:gd name="T19" fmla="*/ 4 h 2368"/>
                  <a:gd name="T20" fmla="*/ 215 w 776"/>
                  <a:gd name="T21" fmla="*/ 4 h 2368"/>
                  <a:gd name="T22" fmla="*/ 259 w 776"/>
                  <a:gd name="T23" fmla="*/ 5 h 2368"/>
                  <a:gd name="T24" fmla="*/ 259 w 776"/>
                  <a:gd name="T25" fmla="*/ 5 h 2368"/>
                  <a:gd name="T26" fmla="*/ 301 w 776"/>
                  <a:gd name="T27" fmla="*/ 6 h 2368"/>
                  <a:gd name="T28" fmla="*/ 280 w 776"/>
                  <a:gd name="T29" fmla="*/ 7 h 2368"/>
                  <a:gd name="T30" fmla="*/ 323 w 776"/>
                  <a:gd name="T31" fmla="*/ 7 h 2368"/>
                  <a:gd name="T32" fmla="*/ 301 w 776"/>
                  <a:gd name="T33" fmla="*/ 8 h 2368"/>
                  <a:gd name="T34" fmla="*/ 323 w 776"/>
                  <a:gd name="T35" fmla="*/ 9 h 2368"/>
                  <a:gd name="T36" fmla="*/ 301 w 776"/>
                  <a:gd name="T37" fmla="*/ 9 h 2368"/>
                  <a:gd name="T38" fmla="*/ 344 w 776"/>
                  <a:gd name="T39" fmla="*/ 10 h 2368"/>
                  <a:gd name="T40" fmla="*/ 323 w 776"/>
                  <a:gd name="T41" fmla="*/ 11 h 2368"/>
                  <a:gd name="T42" fmla="*/ 344 w 776"/>
                  <a:gd name="T43" fmla="*/ 12 h 2368"/>
                  <a:gd name="T44" fmla="*/ 323 w 776"/>
                  <a:gd name="T45" fmla="*/ 12 h 2368"/>
                  <a:gd name="T46" fmla="*/ 344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3105" name="Freeform 134">
                <a:extLst>
                  <a:ext uri="{FF2B5EF4-FFF2-40B4-BE49-F238E27FC236}">
                    <a16:creationId xmlns:a16="http://schemas.microsoft.com/office/drawing/2014/main" id="{D7C6EAA5-1464-4F34-A46F-1AC3C9969582}"/>
                  </a:ext>
                </a:extLst>
              </p:cNvPr>
              <p:cNvSpPr>
                <a:spLocks/>
              </p:cNvSpPr>
              <p:nvPr/>
            </p:nvSpPr>
            <p:spPr bwMode="hidden">
              <a:xfrm>
                <a:off x="4658" y="132"/>
                <a:ext cx="260" cy="559"/>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8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7 h 2368"/>
                  <a:gd name="T32" fmla="*/ 25 w 776"/>
                  <a:gd name="T33" fmla="*/ 19 h 2368"/>
                  <a:gd name="T34" fmla="*/ 27 w 776"/>
                  <a:gd name="T35" fmla="*/ 21 h 2368"/>
                  <a:gd name="T36" fmla="*/ 25 w 776"/>
                  <a:gd name="T37" fmla="*/ 22 h 2368"/>
                  <a:gd name="T38" fmla="*/ 29 w 776"/>
                  <a:gd name="T39" fmla="*/ 24 h 2368"/>
                  <a:gd name="T40" fmla="*/ 27 w 776"/>
                  <a:gd name="T41" fmla="*/ 26 h 2368"/>
                  <a:gd name="T42" fmla="*/ 29 w 776"/>
                  <a:gd name="T43" fmla="*/ 29 h 2368"/>
                  <a:gd name="T44" fmla="*/ 27 w 776"/>
                  <a:gd name="T45" fmla="*/ 29 h 2368"/>
                  <a:gd name="T46" fmla="*/ 29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3106" name="Freeform 135">
                <a:extLst>
                  <a:ext uri="{FF2B5EF4-FFF2-40B4-BE49-F238E27FC236}">
                    <a16:creationId xmlns:a16="http://schemas.microsoft.com/office/drawing/2014/main" id="{C1B6A35A-E7B5-41F7-98FF-76783A9D0935}"/>
                  </a:ext>
                </a:extLst>
              </p:cNvPr>
              <p:cNvSpPr>
                <a:spLocks/>
              </p:cNvSpPr>
              <p:nvPr/>
            </p:nvSpPr>
            <p:spPr bwMode="hidden">
              <a:xfrm rot="-1346631">
                <a:off x="4401" y="599"/>
                <a:ext cx="175"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5 w 776"/>
                  <a:gd name="T11" fmla="*/ 1 h 2368"/>
                  <a:gd name="T12" fmla="*/ 3 w 776"/>
                  <a:gd name="T13" fmla="*/ 1 h 2368"/>
                  <a:gd name="T14" fmla="*/ 5 w 776"/>
                  <a:gd name="T15" fmla="*/ 1 h 2368"/>
                  <a:gd name="T16" fmla="*/ 5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3107" name="Freeform 136">
                <a:extLst>
                  <a:ext uri="{FF2B5EF4-FFF2-40B4-BE49-F238E27FC236}">
                    <a16:creationId xmlns:a16="http://schemas.microsoft.com/office/drawing/2014/main" id="{E9A5F6F1-464B-4841-B6D4-C97F4BA72834}"/>
                  </a:ext>
                </a:extLst>
              </p:cNvPr>
              <p:cNvSpPr>
                <a:spLocks/>
              </p:cNvSpPr>
              <p:nvPr/>
            </p:nvSpPr>
            <p:spPr bwMode="hidden">
              <a:xfrm rot="1346631" flipH="1">
                <a:off x="3783" y="589"/>
                <a:ext cx="172" cy="330"/>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4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3075" name="Rectangle 137">
            <a:extLst>
              <a:ext uri="{FF2B5EF4-FFF2-40B4-BE49-F238E27FC236}">
                <a16:creationId xmlns:a16="http://schemas.microsoft.com/office/drawing/2014/main" id="{186A75B5-E39F-4D8F-AFB4-918EDA72F954}"/>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138">
            <a:extLst>
              <a:ext uri="{FF2B5EF4-FFF2-40B4-BE49-F238E27FC236}">
                <a16:creationId xmlns:a16="http://schemas.microsoft.com/office/drawing/2014/main" id="{F85F1D82-99A7-4147-BC17-1766AE919AE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635" name="Rectangle 139">
            <a:extLst>
              <a:ext uri="{FF2B5EF4-FFF2-40B4-BE49-F238E27FC236}">
                <a16:creationId xmlns:a16="http://schemas.microsoft.com/office/drawing/2014/main" id="{93D0862A-D86D-4380-808A-ACD7B68CA82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6636" name="Rectangle 140">
            <a:extLst>
              <a:ext uri="{FF2B5EF4-FFF2-40B4-BE49-F238E27FC236}">
                <a16:creationId xmlns:a16="http://schemas.microsoft.com/office/drawing/2014/main" id="{24C3BC2D-65C5-403C-B8CB-8E04EB8B4E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6637" name="Rectangle 141">
            <a:extLst>
              <a:ext uri="{FF2B5EF4-FFF2-40B4-BE49-F238E27FC236}">
                <a16:creationId xmlns:a16="http://schemas.microsoft.com/office/drawing/2014/main" id="{DC3B18D2-74B9-4C91-9BD3-73CC86703E2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A7E29787-9D0D-47BB-9902-ABEA836D6DA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395"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Nơi giữ chỗ cho Tiêu đề 1">
            <a:extLst>
              <a:ext uri="{FF2B5EF4-FFF2-40B4-BE49-F238E27FC236}">
                <a16:creationId xmlns:a16="http://schemas.microsoft.com/office/drawing/2014/main" id="{B41A67F7-39A9-4BE0-B6D1-84E32D7F7D3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4099" name="Nơi giữ chỗ cho Văn bản 2">
            <a:extLst>
              <a:ext uri="{FF2B5EF4-FFF2-40B4-BE49-F238E27FC236}">
                <a16:creationId xmlns:a16="http://schemas.microsoft.com/office/drawing/2014/main" id="{AA687C5C-6BFF-41BA-A553-99A8E0A8A5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4FA7FEE5-7B90-42C5-8FAE-05F14730043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id="{5694C50C-E2F1-497C-8C20-A24D715875B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id="{B77138DE-2276-4791-B9EA-BE332C806F6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AB5D49B-785D-40E4-8549-1F1B99A886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DA98A-D214-4C8B-85D0-4E9683E6B414}"/>
              </a:ext>
            </a:extLst>
          </p:cNvPr>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AC48EECD-5598-408D-81E7-8157BD67DD85}"/>
              </a:ext>
            </a:extLst>
          </p:cNvPr>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EF185CFB-C098-41F6-BD1B-FB36A1BE249A}"/>
              </a:ext>
            </a:extLst>
          </p:cNvPr>
          <p:cNvSpPr>
            <a:spLocks noGrp="1" noChangeArrowheads="1"/>
          </p:cNvSpPr>
          <p:nvPr>
            <p:ph type="dt" sz="half" idx="2"/>
          </p:nvPr>
        </p:nvSpPr>
        <p:spPr bwMode="auto">
          <a:xfrm>
            <a:off x="457200" y="6245232"/>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443">
                <a:latin typeface="Arial" charset="0"/>
              </a:defRPr>
            </a:lvl1pPr>
          </a:lstStyle>
          <a:p>
            <a:pPr>
              <a:defRPr/>
            </a:pPr>
            <a:endParaRPr lang="en-US"/>
          </a:p>
        </p:txBody>
      </p:sp>
      <p:sp>
        <p:nvSpPr>
          <p:cNvPr id="1029" name="Rectangle 5">
            <a:extLst>
              <a:ext uri="{FF2B5EF4-FFF2-40B4-BE49-F238E27FC236}">
                <a16:creationId xmlns:a16="http://schemas.microsoft.com/office/drawing/2014/main" id="{2AE69678-02DB-4A11-A190-48E83EDEC28B}"/>
              </a:ext>
            </a:extLst>
          </p:cNvPr>
          <p:cNvSpPr>
            <a:spLocks noGrp="1" noChangeArrowheads="1"/>
          </p:cNvSpPr>
          <p:nvPr>
            <p:ph type="ftr" sz="quarter" idx="3"/>
          </p:nvPr>
        </p:nvSpPr>
        <p:spPr bwMode="auto">
          <a:xfrm>
            <a:off x="3124201" y="6245232"/>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443">
                <a:latin typeface="Arial" charset="0"/>
              </a:defRPr>
            </a:lvl1pPr>
          </a:lstStyle>
          <a:p>
            <a:pPr>
              <a:defRPr/>
            </a:pPr>
            <a:endParaRPr lang="en-US"/>
          </a:p>
        </p:txBody>
      </p:sp>
      <p:sp>
        <p:nvSpPr>
          <p:cNvPr id="1030" name="Rectangle 6">
            <a:extLst>
              <a:ext uri="{FF2B5EF4-FFF2-40B4-BE49-F238E27FC236}">
                <a16:creationId xmlns:a16="http://schemas.microsoft.com/office/drawing/2014/main" id="{BA90ACCD-ABEC-4781-90B3-7D656DCAB101}"/>
              </a:ext>
            </a:extLst>
          </p:cNvPr>
          <p:cNvSpPr>
            <a:spLocks noGrp="1" noChangeArrowheads="1"/>
          </p:cNvSpPr>
          <p:nvPr>
            <p:ph type="sldNum" sz="quarter" idx="4"/>
          </p:nvPr>
        </p:nvSpPr>
        <p:spPr bwMode="auto">
          <a:xfrm>
            <a:off x="6553200" y="6245232"/>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443"/>
            </a:lvl1pPr>
          </a:lstStyle>
          <a:p>
            <a:fld id="{B741BF99-8527-4EDA-B24C-A2B2D3886EFC}" type="slidenum">
              <a:rPr lang="en-US" altLang="en-US"/>
              <a:pPr/>
              <a:t>‹#›</a:t>
            </a:fld>
            <a:endParaRPr lang="en-US" altLang="en-US"/>
          </a:p>
        </p:txBody>
      </p:sp>
    </p:spTree>
    <p:extLst>
      <p:ext uri="{BB962C8B-B14F-4D97-AF65-F5344CB8AC3E}">
        <p14:creationId xmlns:p14="http://schemas.microsoft.com/office/powerpoint/2010/main" val="2110452683"/>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rtl="0" eaLnBrk="0" fontAlgn="base" hangingPunct="0">
        <a:spcBef>
          <a:spcPct val="0"/>
        </a:spcBef>
        <a:spcAft>
          <a:spcPct val="0"/>
        </a:spcAft>
        <a:defRPr sz="1392">
          <a:solidFill>
            <a:schemeClr val="tx2"/>
          </a:solidFill>
          <a:latin typeface="+mj-lt"/>
          <a:ea typeface="+mj-ea"/>
          <a:cs typeface="+mj-cs"/>
        </a:defRPr>
      </a:lvl1pPr>
      <a:lvl2pPr algn="ctr" rtl="0" eaLnBrk="0" fontAlgn="base" hangingPunct="0">
        <a:spcBef>
          <a:spcPct val="0"/>
        </a:spcBef>
        <a:spcAft>
          <a:spcPct val="0"/>
        </a:spcAft>
        <a:defRPr sz="1392">
          <a:solidFill>
            <a:schemeClr val="tx2"/>
          </a:solidFill>
          <a:latin typeface="Arial" charset="0"/>
        </a:defRPr>
      </a:lvl2pPr>
      <a:lvl3pPr algn="ctr" rtl="0" eaLnBrk="0" fontAlgn="base" hangingPunct="0">
        <a:spcBef>
          <a:spcPct val="0"/>
        </a:spcBef>
        <a:spcAft>
          <a:spcPct val="0"/>
        </a:spcAft>
        <a:defRPr sz="1392">
          <a:solidFill>
            <a:schemeClr val="tx2"/>
          </a:solidFill>
          <a:latin typeface="Arial" charset="0"/>
        </a:defRPr>
      </a:lvl3pPr>
      <a:lvl4pPr algn="ctr" rtl="0" eaLnBrk="0" fontAlgn="base" hangingPunct="0">
        <a:spcBef>
          <a:spcPct val="0"/>
        </a:spcBef>
        <a:spcAft>
          <a:spcPct val="0"/>
        </a:spcAft>
        <a:defRPr sz="1392">
          <a:solidFill>
            <a:schemeClr val="tx2"/>
          </a:solidFill>
          <a:latin typeface="Arial" charset="0"/>
        </a:defRPr>
      </a:lvl4pPr>
      <a:lvl5pPr algn="ctr" rtl="0" eaLnBrk="0" fontAlgn="base" hangingPunct="0">
        <a:spcBef>
          <a:spcPct val="0"/>
        </a:spcBef>
        <a:spcAft>
          <a:spcPct val="0"/>
        </a:spcAft>
        <a:defRPr sz="1392">
          <a:solidFill>
            <a:schemeClr val="tx2"/>
          </a:solidFill>
          <a:latin typeface="Arial" charset="0"/>
        </a:defRPr>
      </a:lvl5pPr>
      <a:lvl6pPr marL="144665" algn="ctr" rtl="0" fontAlgn="base">
        <a:spcBef>
          <a:spcPct val="0"/>
        </a:spcBef>
        <a:spcAft>
          <a:spcPct val="0"/>
        </a:spcAft>
        <a:defRPr sz="1392">
          <a:solidFill>
            <a:schemeClr val="tx2"/>
          </a:solidFill>
          <a:latin typeface="Arial" charset="0"/>
        </a:defRPr>
      </a:lvl6pPr>
      <a:lvl7pPr marL="289330" algn="ctr" rtl="0" fontAlgn="base">
        <a:spcBef>
          <a:spcPct val="0"/>
        </a:spcBef>
        <a:spcAft>
          <a:spcPct val="0"/>
        </a:spcAft>
        <a:defRPr sz="1392">
          <a:solidFill>
            <a:schemeClr val="tx2"/>
          </a:solidFill>
          <a:latin typeface="Arial" charset="0"/>
        </a:defRPr>
      </a:lvl7pPr>
      <a:lvl8pPr marL="433995" algn="ctr" rtl="0" fontAlgn="base">
        <a:spcBef>
          <a:spcPct val="0"/>
        </a:spcBef>
        <a:spcAft>
          <a:spcPct val="0"/>
        </a:spcAft>
        <a:defRPr sz="1392">
          <a:solidFill>
            <a:schemeClr val="tx2"/>
          </a:solidFill>
          <a:latin typeface="Arial" charset="0"/>
        </a:defRPr>
      </a:lvl8pPr>
      <a:lvl9pPr marL="578660" algn="ctr" rtl="0" fontAlgn="base">
        <a:spcBef>
          <a:spcPct val="0"/>
        </a:spcBef>
        <a:spcAft>
          <a:spcPct val="0"/>
        </a:spcAft>
        <a:defRPr sz="1392">
          <a:solidFill>
            <a:schemeClr val="tx2"/>
          </a:solidFill>
          <a:latin typeface="Arial" charset="0"/>
        </a:defRPr>
      </a:lvl9pPr>
    </p:titleStyle>
    <p:bodyStyle>
      <a:lvl1pPr marL="108499" indent="-108499" algn="l" rtl="0" eaLnBrk="0" fontAlgn="base" hangingPunct="0">
        <a:spcBef>
          <a:spcPct val="20000"/>
        </a:spcBef>
        <a:spcAft>
          <a:spcPct val="0"/>
        </a:spcAft>
        <a:buChar char="•"/>
        <a:defRPr sz="1013">
          <a:solidFill>
            <a:schemeClr val="tx1"/>
          </a:solidFill>
          <a:latin typeface="+mn-lt"/>
          <a:ea typeface="+mn-ea"/>
          <a:cs typeface="+mn-cs"/>
        </a:defRPr>
      </a:lvl1pPr>
      <a:lvl2pPr marL="235081" indent="-90416" algn="l" rtl="0" eaLnBrk="0" fontAlgn="base" hangingPunct="0">
        <a:spcBef>
          <a:spcPct val="20000"/>
        </a:spcBef>
        <a:spcAft>
          <a:spcPct val="0"/>
        </a:spcAft>
        <a:buChar char="–"/>
        <a:defRPr sz="886">
          <a:solidFill>
            <a:schemeClr val="tx1"/>
          </a:solidFill>
          <a:latin typeface="+mn-lt"/>
        </a:defRPr>
      </a:lvl2pPr>
      <a:lvl3pPr marL="361663" indent="-72332" algn="l" rtl="0" eaLnBrk="0" fontAlgn="base" hangingPunct="0">
        <a:spcBef>
          <a:spcPct val="20000"/>
        </a:spcBef>
        <a:spcAft>
          <a:spcPct val="0"/>
        </a:spcAft>
        <a:buChar char="•"/>
        <a:defRPr sz="760">
          <a:solidFill>
            <a:schemeClr val="tx1"/>
          </a:solidFill>
          <a:latin typeface="+mn-lt"/>
        </a:defRPr>
      </a:lvl3pPr>
      <a:lvl4pPr marL="506327" indent="-72332" algn="l" rtl="0" eaLnBrk="0" fontAlgn="base" hangingPunct="0">
        <a:spcBef>
          <a:spcPct val="20000"/>
        </a:spcBef>
        <a:spcAft>
          <a:spcPct val="0"/>
        </a:spcAft>
        <a:buChar char="–"/>
        <a:defRPr sz="633">
          <a:solidFill>
            <a:schemeClr val="tx1"/>
          </a:solidFill>
          <a:latin typeface="+mn-lt"/>
        </a:defRPr>
      </a:lvl4pPr>
      <a:lvl5pPr marL="650992" indent="-72332" algn="l" rtl="0" eaLnBrk="0" fontAlgn="base" hangingPunct="0">
        <a:spcBef>
          <a:spcPct val="20000"/>
        </a:spcBef>
        <a:spcAft>
          <a:spcPct val="0"/>
        </a:spcAft>
        <a:buChar char="»"/>
        <a:defRPr sz="633">
          <a:solidFill>
            <a:schemeClr val="tx1"/>
          </a:solidFill>
          <a:latin typeface="+mn-lt"/>
        </a:defRPr>
      </a:lvl5pPr>
      <a:lvl6pPr marL="795657" indent="-72332" algn="l" rtl="0" fontAlgn="base">
        <a:spcBef>
          <a:spcPct val="20000"/>
        </a:spcBef>
        <a:spcAft>
          <a:spcPct val="0"/>
        </a:spcAft>
        <a:buChar char="»"/>
        <a:defRPr sz="633">
          <a:solidFill>
            <a:schemeClr val="tx1"/>
          </a:solidFill>
          <a:latin typeface="+mn-lt"/>
        </a:defRPr>
      </a:lvl6pPr>
      <a:lvl7pPr marL="940322" indent="-72332" algn="l" rtl="0" fontAlgn="base">
        <a:spcBef>
          <a:spcPct val="20000"/>
        </a:spcBef>
        <a:spcAft>
          <a:spcPct val="0"/>
        </a:spcAft>
        <a:buChar char="»"/>
        <a:defRPr sz="633">
          <a:solidFill>
            <a:schemeClr val="tx1"/>
          </a:solidFill>
          <a:latin typeface="+mn-lt"/>
        </a:defRPr>
      </a:lvl7pPr>
      <a:lvl8pPr marL="1084987" indent="-72332" algn="l" rtl="0" fontAlgn="base">
        <a:spcBef>
          <a:spcPct val="20000"/>
        </a:spcBef>
        <a:spcAft>
          <a:spcPct val="0"/>
        </a:spcAft>
        <a:buChar char="»"/>
        <a:defRPr sz="633">
          <a:solidFill>
            <a:schemeClr val="tx1"/>
          </a:solidFill>
          <a:latin typeface="+mn-lt"/>
        </a:defRPr>
      </a:lvl8pPr>
      <a:lvl9pPr marL="1229651" indent="-72332" algn="l" rtl="0" fontAlgn="base">
        <a:spcBef>
          <a:spcPct val="20000"/>
        </a:spcBef>
        <a:spcAft>
          <a:spcPct val="0"/>
        </a:spcAft>
        <a:buChar char="»"/>
        <a:defRPr sz="633">
          <a:solidFill>
            <a:schemeClr val="tx1"/>
          </a:solidFill>
          <a:latin typeface="+mn-lt"/>
        </a:defRPr>
      </a:lvl9pPr>
    </p:bodyStyle>
    <p:otherStyle>
      <a:defPPr>
        <a:defRPr lang="en-US"/>
      </a:defPPr>
      <a:lvl1pPr marL="0" algn="l" defTabSz="289330" rtl="0" eaLnBrk="1" latinLnBrk="0" hangingPunct="1">
        <a:defRPr sz="570" kern="1200">
          <a:solidFill>
            <a:schemeClr val="tx1"/>
          </a:solidFill>
          <a:latin typeface="+mn-lt"/>
          <a:ea typeface="+mn-ea"/>
          <a:cs typeface="+mn-cs"/>
        </a:defRPr>
      </a:lvl1pPr>
      <a:lvl2pPr marL="144665" algn="l" defTabSz="289330" rtl="0" eaLnBrk="1" latinLnBrk="0" hangingPunct="1">
        <a:defRPr sz="570" kern="1200">
          <a:solidFill>
            <a:schemeClr val="tx1"/>
          </a:solidFill>
          <a:latin typeface="+mn-lt"/>
          <a:ea typeface="+mn-ea"/>
          <a:cs typeface="+mn-cs"/>
        </a:defRPr>
      </a:lvl2pPr>
      <a:lvl3pPr marL="289330" algn="l" defTabSz="289330" rtl="0" eaLnBrk="1" latinLnBrk="0" hangingPunct="1">
        <a:defRPr sz="570" kern="1200">
          <a:solidFill>
            <a:schemeClr val="tx1"/>
          </a:solidFill>
          <a:latin typeface="+mn-lt"/>
          <a:ea typeface="+mn-ea"/>
          <a:cs typeface="+mn-cs"/>
        </a:defRPr>
      </a:lvl3pPr>
      <a:lvl4pPr marL="433995" algn="l" defTabSz="289330" rtl="0" eaLnBrk="1" latinLnBrk="0" hangingPunct="1">
        <a:defRPr sz="570" kern="1200">
          <a:solidFill>
            <a:schemeClr val="tx1"/>
          </a:solidFill>
          <a:latin typeface="+mn-lt"/>
          <a:ea typeface="+mn-ea"/>
          <a:cs typeface="+mn-cs"/>
        </a:defRPr>
      </a:lvl4pPr>
      <a:lvl5pPr marL="578660" algn="l" defTabSz="289330" rtl="0" eaLnBrk="1" latinLnBrk="0" hangingPunct="1">
        <a:defRPr sz="570" kern="1200">
          <a:solidFill>
            <a:schemeClr val="tx1"/>
          </a:solidFill>
          <a:latin typeface="+mn-lt"/>
          <a:ea typeface="+mn-ea"/>
          <a:cs typeface="+mn-cs"/>
        </a:defRPr>
      </a:lvl5pPr>
      <a:lvl6pPr marL="723325" algn="l" defTabSz="289330" rtl="0" eaLnBrk="1" latinLnBrk="0" hangingPunct="1">
        <a:defRPr sz="570" kern="1200">
          <a:solidFill>
            <a:schemeClr val="tx1"/>
          </a:solidFill>
          <a:latin typeface="+mn-lt"/>
          <a:ea typeface="+mn-ea"/>
          <a:cs typeface="+mn-cs"/>
        </a:defRPr>
      </a:lvl6pPr>
      <a:lvl7pPr marL="867989" algn="l" defTabSz="289330" rtl="0" eaLnBrk="1" latinLnBrk="0" hangingPunct="1">
        <a:defRPr sz="570" kern="1200">
          <a:solidFill>
            <a:schemeClr val="tx1"/>
          </a:solidFill>
          <a:latin typeface="+mn-lt"/>
          <a:ea typeface="+mn-ea"/>
          <a:cs typeface="+mn-cs"/>
        </a:defRPr>
      </a:lvl7pPr>
      <a:lvl8pPr marL="1012655" algn="l" defTabSz="289330" rtl="0" eaLnBrk="1" latinLnBrk="0" hangingPunct="1">
        <a:defRPr sz="570" kern="1200">
          <a:solidFill>
            <a:schemeClr val="tx1"/>
          </a:solidFill>
          <a:latin typeface="+mn-lt"/>
          <a:ea typeface="+mn-ea"/>
          <a:cs typeface="+mn-cs"/>
        </a:defRPr>
      </a:lvl8pPr>
      <a:lvl9pPr marL="1157319" algn="l" defTabSz="289330"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5D8AD7-A4C7-4564-80D2-4759BFF332B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BB7E61-07D9-46FB-93F5-C5D9C383E438}"/>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FAE514-624D-4667-A728-285B69ABB07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20">
                <a:latin typeface="+mn-lt"/>
              </a:defRPr>
            </a:lvl1pPr>
          </a:lstStyle>
          <a:p>
            <a:pPr>
              <a:defRPr/>
            </a:pPr>
            <a:endParaRPr lang="en-US"/>
          </a:p>
        </p:txBody>
      </p:sp>
      <p:sp>
        <p:nvSpPr>
          <p:cNvPr id="1029" name="Rectangle 5">
            <a:extLst>
              <a:ext uri="{FF2B5EF4-FFF2-40B4-BE49-F238E27FC236}">
                <a16:creationId xmlns:a16="http://schemas.microsoft.com/office/drawing/2014/main" id="{A1057E1C-594E-48F4-88C1-AB4B6EF9DCF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20">
                <a:latin typeface="+mn-lt"/>
              </a:defRPr>
            </a:lvl1pPr>
          </a:lstStyle>
          <a:p>
            <a:pPr>
              <a:defRPr/>
            </a:pPr>
            <a:endParaRPr lang="en-US"/>
          </a:p>
        </p:txBody>
      </p:sp>
      <p:sp>
        <p:nvSpPr>
          <p:cNvPr id="1030" name="Rectangle 6">
            <a:extLst>
              <a:ext uri="{FF2B5EF4-FFF2-40B4-BE49-F238E27FC236}">
                <a16:creationId xmlns:a16="http://schemas.microsoft.com/office/drawing/2014/main" id="{C414A2C1-A150-4A0D-BD9D-416F5CD1DAE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20">
                <a:latin typeface="Arial" panose="020B0604020202020204" pitchFamily="34" charset="0"/>
              </a:defRPr>
            </a:lvl1pPr>
          </a:lstStyle>
          <a:p>
            <a:fld id="{F2B4CD10-F0DD-42F9-8D95-566B8F40D859}" type="slidenum">
              <a:rPr lang="en-US" altLang="en-US"/>
              <a:pPr/>
              <a:t>‹#›</a:t>
            </a:fld>
            <a:endParaRPr lang="en-US" altLang="en-US"/>
          </a:p>
        </p:txBody>
      </p:sp>
    </p:spTree>
    <p:extLst>
      <p:ext uri="{BB962C8B-B14F-4D97-AF65-F5344CB8AC3E}">
        <p14:creationId xmlns:p14="http://schemas.microsoft.com/office/powerpoint/2010/main" val="182224899"/>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ransition>
    <p:zoom/>
  </p:transition>
  <p:txStyles>
    <p:titleStyle>
      <a:lvl1pPr algn="ctr" rtl="0" eaLnBrk="0" fontAlgn="base" hangingPunct="0">
        <a:spcBef>
          <a:spcPct val="0"/>
        </a:spcBef>
        <a:spcAft>
          <a:spcPct val="0"/>
        </a:spcAft>
        <a:defRPr sz="3520">
          <a:solidFill>
            <a:schemeClr val="tx2"/>
          </a:solidFill>
          <a:latin typeface="+mj-lt"/>
          <a:ea typeface="+mj-ea"/>
          <a:cs typeface="+mj-cs"/>
        </a:defRPr>
      </a:lvl1pPr>
      <a:lvl2pPr algn="ctr" rtl="0" eaLnBrk="0" fontAlgn="base" hangingPunct="0">
        <a:spcBef>
          <a:spcPct val="0"/>
        </a:spcBef>
        <a:spcAft>
          <a:spcPct val="0"/>
        </a:spcAft>
        <a:defRPr sz="3520">
          <a:solidFill>
            <a:schemeClr val="tx2"/>
          </a:solidFill>
          <a:latin typeface="Arial" pitchFamily="34" charset="0"/>
        </a:defRPr>
      </a:lvl2pPr>
      <a:lvl3pPr algn="ctr" rtl="0" eaLnBrk="0" fontAlgn="base" hangingPunct="0">
        <a:spcBef>
          <a:spcPct val="0"/>
        </a:spcBef>
        <a:spcAft>
          <a:spcPct val="0"/>
        </a:spcAft>
        <a:defRPr sz="3520">
          <a:solidFill>
            <a:schemeClr val="tx2"/>
          </a:solidFill>
          <a:latin typeface="Arial" pitchFamily="34" charset="0"/>
        </a:defRPr>
      </a:lvl3pPr>
      <a:lvl4pPr algn="ctr" rtl="0" eaLnBrk="0" fontAlgn="base" hangingPunct="0">
        <a:spcBef>
          <a:spcPct val="0"/>
        </a:spcBef>
        <a:spcAft>
          <a:spcPct val="0"/>
        </a:spcAft>
        <a:defRPr sz="3520">
          <a:solidFill>
            <a:schemeClr val="tx2"/>
          </a:solidFill>
          <a:latin typeface="Arial" pitchFamily="34" charset="0"/>
        </a:defRPr>
      </a:lvl4pPr>
      <a:lvl5pPr algn="ctr" rtl="0" eaLnBrk="0" fontAlgn="base" hangingPunct="0">
        <a:spcBef>
          <a:spcPct val="0"/>
        </a:spcBef>
        <a:spcAft>
          <a:spcPct val="0"/>
        </a:spcAft>
        <a:defRPr sz="3520">
          <a:solidFill>
            <a:schemeClr val="tx2"/>
          </a:solidFill>
          <a:latin typeface="Arial" pitchFamily="34" charset="0"/>
        </a:defRPr>
      </a:lvl5pPr>
      <a:lvl6pPr marL="365760" algn="ctr" rtl="0" fontAlgn="base">
        <a:spcBef>
          <a:spcPct val="0"/>
        </a:spcBef>
        <a:spcAft>
          <a:spcPct val="0"/>
        </a:spcAft>
        <a:defRPr sz="3520">
          <a:solidFill>
            <a:schemeClr val="tx2"/>
          </a:solidFill>
          <a:latin typeface="Arial" pitchFamily="34" charset="0"/>
        </a:defRPr>
      </a:lvl6pPr>
      <a:lvl7pPr marL="731520" algn="ctr" rtl="0" fontAlgn="base">
        <a:spcBef>
          <a:spcPct val="0"/>
        </a:spcBef>
        <a:spcAft>
          <a:spcPct val="0"/>
        </a:spcAft>
        <a:defRPr sz="3520">
          <a:solidFill>
            <a:schemeClr val="tx2"/>
          </a:solidFill>
          <a:latin typeface="Arial" pitchFamily="34" charset="0"/>
        </a:defRPr>
      </a:lvl7pPr>
      <a:lvl8pPr marL="1097280" algn="ctr" rtl="0" fontAlgn="base">
        <a:spcBef>
          <a:spcPct val="0"/>
        </a:spcBef>
        <a:spcAft>
          <a:spcPct val="0"/>
        </a:spcAft>
        <a:defRPr sz="3520">
          <a:solidFill>
            <a:schemeClr val="tx2"/>
          </a:solidFill>
          <a:latin typeface="Arial" pitchFamily="34" charset="0"/>
        </a:defRPr>
      </a:lvl8pPr>
      <a:lvl9pPr marL="1463040" algn="ctr" rtl="0" fontAlgn="base">
        <a:spcBef>
          <a:spcPct val="0"/>
        </a:spcBef>
        <a:spcAft>
          <a:spcPct val="0"/>
        </a:spcAft>
        <a:defRPr sz="3520">
          <a:solidFill>
            <a:schemeClr val="tx2"/>
          </a:solidFill>
          <a:latin typeface="Arial" pitchFamily="34" charset="0"/>
        </a:defRPr>
      </a:lvl9pPr>
    </p:titleStyle>
    <p:bodyStyle>
      <a:lvl1pPr marL="274320" indent="-274320" algn="l" rtl="0" eaLnBrk="0" fontAlgn="base" hangingPunct="0">
        <a:spcBef>
          <a:spcPct val="20000"/>
        </a:spcBef>
        <a:spcAft>
          <a:spcPct val="0"/>
        </a:spcAft>
        <a:buChar char="•"/>
        <a:defRPr sz="2560">
          <a:solidFill>
            <a:schemeClr val="tx1"/>
          </a:solidFill>
          <a:latin typeface="+mn-lt"/>
          <a:ea typeface="+mn-ea"/>
          <a:cs typeface="+mn-cs"/>
        </a:defRPr>
      </a:lvl1pPr>
      <a:lvl2pPr marL="594360" indent="-228600" algn="l" rtl="0" eaLnBrk="0" fontAlgn="base" hangingPunct="0">
        <a:spcBef>
          <a:spcPct val="20000"/>
        </a:spcBef>
        <a:spcAft>
          <a:spcPct val="0"/>
        </a:spcAft>
        <a:buChar char="–"/>
        <a:defRPr sz="2240">
          <a:solidFill>
            <a:schemeClr val="tx1"/>
          </a:solidFill>
          <a:latin typeface="+mn-lt"/>
        </a:defRPr>
      </a:lvl2pPr>
      <a:lvl3pPr marL="914400" indent="-182880" algn="l" rtl="0" eaLnBrk="0" fontAlgn="base" hangingPunct="0">
        <a:spcBef>
          <a:spcPct val="20000"/>
        </a:spcBef>
        <a:spcAft>
          <a:spcPct val="0"/>
        </a:spcAft>
        <a:buChar char="•"/>
        <a:defRPr sz="1920">
          <a:solidFill>
            <a:schemeClr val="tx1"/>
          </a:solidFill>
          <a:latin typeface="+mn-lt"/>
        </a:defRPr>
      </a:lvl3pPr>
      <a:lvl4pPr marL="1280160" indent="-182880" algn="l" rtl="0" eaLnBrk="0" fontAlgn="base" hangingPunct="0">
        <a:spcBef>
          <a:spcPct val="20000"/>
        </a:spcBef>
        <a:spcAft>
          <a:spcPct val="0"/>
        </a:spcAft>
        <a:buChar char="–"/>
        <a:defRPr sz="1600">
          <a:solidFill>
            <a:schemeClr val="tx1"/>
          </a:solidFill>
          <a:latin typeface="+mn-lt"/>
        </a:defRPr>
      </a:lvl4pPr>
      <a:lvl5pPr marL="1645920" indent="-182880" algn="l" rtl="0" eaLnBrk="0" fontAlgn="base" hangingPunct="0">
        <a:spcBef>
          <a:spcPct val="20000"/>
        </a:spcBef>
        <a:spcAft>
          <a:spcPct val="0"/>
        </a:spcAft>
        <a:buChar char="»"/>
        <a:defRPr sz="1600">
          <a:solidFill>
            <a:schemeClr val="tx1"/>
          </a:solidFill>
          <a:latin typeface="+mn-lt"/>
        </a:defRPr>
      </a:lvl5pPr>
      <a:lvl6pPr marL="2011680" indent="-182880" algn="l" rtl="0" fontAlgn="base">
        <a:spcBef>
          <a:spcPct val="20000"/>
        </a:spcBef>
        <a:spcAft>
          <a:spcPct val="0"/>
        </a:spcAft>
        <a:buChar char="»"/>
        <a:defRPr sz="1600">
          <a:solidFill>
            <a:schemeClr val="tx1"/>
          </a:solidFill>
          <a:latin typeface="+mn-lt"/>
        </a:defRPr>
      </a:lvl6pPr>
      <a:lvl7pPr marL="2377440" indent="-182880" algn="l" rtl="0" fontAlgn="base">
        <a:spcBef>
          <a:spcPct val="20000"/>
        </a:spcBef>
        <a:spcAft>
          <a:spcPct val="0"/>
        </a:spcAft>
        <a:buChar char="»"/>
        <a:defRPr sz="1600">
          <a:solidFill>
            <a:schemeClr val="tx1"/>
          </a:solidFill>
          <a:latin typeface="+mn-lt"/>
        </a:defRPr>
      </a:lvl7pPr>
      <a:lvl8pPr marL="2743200" indent="-182880" algn="l" rtl="0" fontAlgn="base">
        <a:spcBef>
          <a:spcPct val="20000"/>
        </a:spcBef>
        <a:spcAft>
          <a:spcPct val="0"/>
        </a:spcAft>
        <a:buChar char="»"/>
        <a:defRPr sz="1600">
          <a:solidFill>
            <a:schemeClr val="tx1"/>
          </a:solidFill>
          <a:latin typeface="+mn-lt"/>
        </a:defRPr>
      </a:lvl8pPr>
      <a:lvl9pPr marL="3108960" indent="-182880" algn="l" rtl="0" fontAlgn="base">
        <a:spcBef>
          <a:spcPct val="20000"/>
        </a:spcBef>
        <a:spcAft>
          <a:spcPct val="0"/>
        </a:spcAft>
        <a:buChar char="»"/>
        <a:defRPr sz="1600">
          <a:solidFill>
            <a:schemeClr val="tx1"/>
          </a:solidFill>
          <a:latin typeface="+mn-lt"/>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3.xml"/><Relationship Id="rId5" Type="http://schemas.openxmlformats.org/officeDocument/2006/relationships/image" Target="../media/image18.gif"/><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63.xml"/><Relationship Id="rId1" Type="http://schemas.openxmlformats.org/officeDocument/2006/relationships/audio" Target="file:///D:\ca%20nhac\Nhac%20Do\Mua%20xuan%20tren%20thanh%20pho%20Ho%20Chi%20Minh.wma" TargetMode="Externa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2.wav"/><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p:cNvPr>
          <p:cNvPicPr>
            <a:picLocks noChangeAspect="1" noChangeArrowheads="1"/>
          </p:cNvPicPr>
          <p:nvPr/>
        </p:nvPicPr>
        <p:blipFill>
          <a:blip r:embed="rId2"/>
          <a:srcRect/>
          <a:stretch>
            <a:fillRect/>
          </a:stretch>
        </p:blipFill>
        <p:spPr bwMode="auto">
          <a:xfrm>
            <a:off x="1160861" y="-19050"/>
            <a:ext cx="6981394"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pic>
        <p:nvPicPr>
          <p:cNvPr id="3075" name="Picture 2" descr="C:\Users\U2811\Desktop\NỘI  DUNG HỌP PHHS CUỐI NĂM\Ảnh trường-1923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p:nvSpPr>
        <p:spPr>
          <a:xfrm>
            <a:off x="1160861" y="914401"/>
            <a:ext cx="6840139" cy="2308324"/>
          </a:xfrm>
          <a:prstGeom prst="rect">
            <a:avLst/>
          </a:prstGeom>
          <a:noFill/>
        </p:spPr>
        <p:txBody>
          <a:bodyPr wrap="square">
            <a:spAutoFit/>
          </a:bodyPr>
          <a:lstStyle/>
          <a:p>
            <a:pPr algn="ctr" eaLnBrk="1" hangingPunct="1">
              <a:defRPr/>
            </a:pPr>
            <a:r>
              <a:rPr lang="en-US" sz="7200"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Tập</a:t>
            </a:r>
            <a:r>
              <a:rPr lang="en-US" sz="7200"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làm</a:t>
            </a:r>
            <a:r>
              <a:rPr lang="en-US" sz="7200"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văn</a:t>
            </a:r>
            <a:r>
              <a:rPr lang="en-US" sz="7200"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LỚP 4</a:t>
            </a:r>
          </a:p>
        </p:txBody>
      </p:sp>
      <p:sp>
        <p:nvSpPr>
          <p:cNvPr id="3077" name="WordArt 7"/>
          <p:cNvSpPr>
            <a:spLocks noChangeArrowheads="1" noChangeShapeType="1" noTextEdit="1"/>
          </p:cNvSpPr>
          <p:nvPr/>
        </p:nvSpPr>
        <p:spPr bwMode="auto">
          <a:xfrm>
            <a:off x="2538413" y="5373688"/>
            <a:ext cx="4327525" cy="920750"/>
          </a:xfrm>
          <a:prstGeom prst="rect">
            <a:avLst/>
          </a:prstGeom>
        </p:spPr>
        <p:txBody>
          <a:bodyPr wrap="none" fromWordArt="1">
            <a:prstTxWarp prst="textPlain">
              <a:avLst>
                <a:gd name="adj" fmla="val 49829"/>
              </a:avLst>
            </a:prstTxWarp>
          </a:bodyPr>
          <a:lstStyle/>
          <a:p>
            <a:pPr algn="ctr"/>
            <a:r>
              <a:rPr lang="vi-VN" sz="5400" b="1" i="1"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 Trường Tiểu học Long Biên</a:t>
            </a:r>
            <a:endParaRPr lang="en-US" sz="5400" b="1" i="1"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5875847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1" name="Text Box 3">
            <a:extLst>
              <a:ext uri="{FF2B5EF4-FFF2-40B4-BE49-F238E27FC236}">
                <a16:creationId xmlns:a16="http://schemas.microsoft.com/office/drawing/2014/main" id="{221B63C2-2602-4326-8882-922A406F3CDF}"/>
              </a:ext>
            </a:extLst>
          </p:cNvPr>
          <p:cNvSpPr txBox="1">
            <a:spLocks noChangeArrowheads="1"/>
          </p:cNvSpPr>
          <p:nvPr/>
        </p:nvSpPr>
        <p:spPr bwMode="auto">
          <a:xfrm>
            <a:off x="381000" y="1995488"/>
            <a:ext cx="876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2. Cặp có quai sách vừa tay em.</a:t>
            </a:r>
          </a:p>
        </p:txBody>
      </p:sp>
      <p:sp>
        <p:nvSpPr>
          <p:cNvPr id="89092" name="Line 4">
            <a:extLst>
              <a:ext uri="{FF2B5EF4-FFF2-40B4-BE49-F238E27FC236}">
                <a16:creationId xmlns:a16="http://schemas.microsoft.com/office/drawing/2014/main" id="{7B313E5F-2DA6-4ADD-B26A-DCA2F0694808}"/>
              </a:ext>
            </a:extLst>
          </p:cNvPr>
          <p:cNvSpPr>
            <a:spLocks noChangeShapeType="1"/>
          </p:cNvSpPr>
          <p:nvPr/>
        </p:nvSpPr>
        <p:spPr bwMode="auto">
          <a:xfrm>
            <a:off x="4191000" y="2774950"/>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9" name="Text Box 11">
            <a:extLst>
              <a:ext uri="{FF2B5EF4-FFF2-40B4-BE49-F238E27FC236}">
                <a16:creationId xmlns:a16="http://schemas.microsoft.com/office/drawing/2014/main" id="{2575478C-191C-47B4-925C-EFC890B5154E}"/>
              </a:ext>
            </a:extLst>
          </p:cNvPr>
          <p:cNvSpPr txBox="1">
            <a:spLocks noChangeArrowheads="1"/>
          </p:cNvSpPr>
          <p:nvPr/>
        </p:nvSpPr>
        <p:spPr bwMode="auto">
          <a:xfrm>
            <a:off x="371475" y="1981200"/>
            <a:ext cx="8763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2. Cặp có quai </a:t>
            </a:r>
            <a:r>
              <a:rPr lang="en-US" altLang="en-US" sz="4800">
                <a:solidFill>
                  <a:schemeClr val="tx2"/>
                </a:solidFill>
              </a:rPr>
              <a:t>xách</a:t>
            </a:r>
            <a:r>
              <a:rPr lang="en-US" altLang="en-US" sz="4800"/>
              <a:t> vừa tay em.</a:t>
            </a:r>
          </a:p>
        </p:txBody>
      </p:sp>
      <p:sp>
        <p:nvSpPr>
          <p:cNvPr id="17413" name="Rectangle 13">
            <a:extLst>
              <a:ext uri="{FF2B5EF4-FFF2-40B4-BE49-F238E27FC236}">
                <a16:creationId xmlns:a16="http://schemas.microsoft.com/office/drawing/2014/main" id="{AA154C57-B54C-4076-BFC7-1D99ABB75A39}"/>
              </a:ext>
            </a:extLst>
          </p:cNvPr>
          <p:cNvSpPr>
            <a:spLocks noGrp="1" noChangeArrowheads="1"/>
          </p:cNvSpPr>
          <p:nvPr>
            <p:ph type="title"/>
          </p:nvPr>
        </p:nvSpPr>
        <p:spPr bwMode="auto">
          <a:xfrm>
            <a:off x="152400" y="609600"/>
            <a:ext cx="8991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sz="3600" i="1">
                <a:solidFill>
                  <a:srgbClr val="FF0000"/>
                </a:solidFill>
              </a:rPr>
              <a:t>HƯỚNG DẪN SỬA LỖI CHÍNH TẢ</a:t>
            </a:r>
          </a:p>
        </p:txBody>
      </p:sp>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dissolve">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box(in)">
                                      <p:cBhvr>
                                        <p:cTn id="12" dur="500"/>
                                        <p:tgtEl>
                                          <p:spTgt spid="89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9"/>
                                        </p:tgtEl>
                                        <p:attrNameLst>
                                          <p:attrName>style.visibility</p:attrName>
                                        </p:attrNameLst>
                                      </p:cBhvr>
                                      <p:to>
                                        <p:strVal val="visible"/>
                                      </p:to>
                                    </p:set>
                                    <p:animEffect transition="in" filter="dissolve">
                                      <p:cBhvr>
                                        <p:cTn id="17" dur="500"/>
                                        <p:tgtEl>
                                          <p:spTgt spid="89099"/>
                                        </p:tgtEl>
                                      </p:cBhvr>
                                    </p:animEffect>
                                  </p:childTnLst>
                                </p:cTn>
                              </p:par>
                              <p:par>
                                <p:cTn id="18" presetID="4" presetClass="exit" presetSubtype="16" fill="hold" nodeType="withEffect">
                                  <p:stCondLst>
                                    <p:cond delay="0"/>
                                  </p:stCondLst>
                                  <p:childTnLst>
                                    <p:animEffect transition="out" filter="box(in)">
                                      <p:cBhvr>
                                        <p:cTn id="19" dur="500"/>
                                        <p:tgtEl>
                                          <p:spTgt spid="89092"/>
                                        </p:tgtEl>
                                      </p:cBhvr>
                                    </p:animEffect>
                                    <p:set>
                                      <p:cBhvr>
                                        <p:cTn id="20" dur="1" fill="hold">
                                          <p:stCondLst>
                                            <p:cond delay="499"/>
                                          </p:stCondLst>
                                        </p:cTn>
                                        <p:tgtEl>
                                          <p:spTgt spid="89092"/>
                                        </p:tgtEl>
                                        <p:attrNameLst>
                                          <p:attrName>style.visibility</p:attrName>
                                        </p:attrNameLst>
                                      </p:cBhvr>
                                      <p:to>
                                        <p:strVal val="hidden"/>
                                      </p:to>
                                    </p:set>
                                  </p:childTnLst>
                                </p:cTn>
                              </p:par>
                              <p:par>
                                <p:cTn id="21" presetID="8" presetClass="exit" presetSubtype="16" fill="hold" grpId="1" nodeType="withEffect">
                                  <p:stCondLst>
                                    <p:cond delay="0"/>
                                  </p:stCondLst>
                                  <p:childTnLst>
                                    <p:animEffect transition="out" filter="diamond(in)">
                                      <p:cBhvr>
                                        <p:cTn id="22" dur="500"/>
                                        <p:tgtEl>
                                          <p:spTgt spid="89091"/>
                                        </p:tgtEl>
                                      </p:cBhvr>
                                    </p:animEffect>
                                    <p:set>
                                      <p:cBhvr>
                                        <p:cTn id="23" dur="1" fill="hold">
                                          <p:stCondLst>
                                            <p:cond delay="499"/>
                                          </p:stCondLst>
                                        </p:cTn>
                                        <p:tgtEl>
                                          <p:spTgt spid="890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1" grpId="1"/>
      <p:bldP spid="8909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0115" name="Text Box 3">
            <a:extLst>
              <a:ext uri="{FF2B5EF4-FFF2-40B4-BE49-F238E27FC236}">
                <a16:creationId xmlns:a16="http://schemas.microsoft.com/office/drawing/2014/main" id="{B768F4E6-6AAC-4CD0-83A2-AEEEBD450C08}"/>
              </a:ext>
            </a:extLst>
          </p:cNvPr>
          <p:cNvSpPr txBox="1">
            <a:spLocks noChangeArrowheads="1"/>
          </p:cNvSpPr>
          <p:nvPr/>
        </p:nvSpPr>
        <p:spPr bwMode="auto">
          <a:xfrm>
            <a:off x="381000" y="2528888"/>
            <a:ext cx="876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3.Nước mưa không làm ước cặp.</a:t>
            </a:r>
          </a:p>
        </p:txBody>
      </p:sp>
      <p:sp>
        <p:nvSpPr>
          <p:cNvPr id="90123" name="Line 11">
            <a:extLst>
              <a:ext uri="{FF2B5EF4-FFF2-40B4-BE49-F238E27FC236}">
                <a16:creationId xmlns:a16="http://schemas.microsoft.com/office/drawing/2014/main" id="{98D7B532-360C-4537-AE4E-194785B33AFD}"/>
              </a:ext>
            </a:extLst>
          </p:cNvPr>
          <p:cNvSpPr>
            <a:spLocks noChangeShapeType="1"/>
          </p:cNvSpPr>
          <p:nvPr/>
        </p:nvSpPr>
        <p:spPr bwMode="auto">
          <a:xfrm>
            <a:off x="6248400" y="32766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Text Box 12">
            <a:extLst>
              <a:ext uri="{FF2B5EF4-FFF2-40B4-BE49-F238E27FC236}">
                <a16:creationId xmlns:a16="http://schemas.microsoft.com/office/drawing/2014/main" id="{14A95A4F-B114-43D0-9B78-4371745546F1}"/>
              </a:ext>
            </a:extLst>
          </p:cNvPr>
          <p:cNvSpPr txBox="1">
            <a:spLocks noChangeArrowheads="1"/>
          </p:cNvSpPr>
          <p:nvPr/>
        </p:nvSpPr>
        <p:spPr bwMode="auto">
          <a:xfrm>
            <a:off x="381000" y="2514600"/>
            <a:ext cx="8763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3.Nước mưa không làm </a:t>
            </a:r>
            <a:r>
              <a:rPr lang="en-US" altLang="en-US" sz="4800">
                <a:solidFill>
                  <a:schemeClr val="tx2"/>
                </a:solidFill>
              </a:rPr>
              <a:t>ướt</a:t>
            </a:r>
            <a:r>
              <a:rPr lang="en-US" altLang="en-US" sz="4800"/>
              <a:t> cặp.</a:t>
            </a:r>
          </a:p>
        </p:txBody>
      </p:sp>
      <p:sp>
        <p:nvSpPr>
          <p:cNvPr id="18437" name="Rectangle 14">
            <a:extLst>
              <a:ext uri="{FF2B5EF4-FFF2-40B4-BE49-F238E27FC236}">
                <a16:creationId xmlns:a16="http://schemas.microsoft.com/office/drawing/2014/main" id="{6D7A94E4-7B56-43C1-89D3-333DC64519C1}"/>
              </a:ext>
            </a:extLst>
          </p:cNvPr>
          <p:cNvSpPr>
            <a:spLocks noGrp="1" noChangeArrowheads="1"/>
          </p:cNvSpPr>
          <p:nvPr>
            <p:ph type="title"/>
          </p:nvPr>
        </p:nvSpPr>
        <p:spPr bwMode="auto">
          <a:xfrm>
            <a:off x="152400" y="609600"/>
            <a:ext cx="8991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sz="3600" i="1">
                <a:solidFill>
                  <a:srgbClr val="FF0000"/>
                </a:solidFill>
              </a:rPr>
              <a:t>HƯỚNG DẪN SỬA LỖI CHÍNH TẢ</a:t>
            </a:r>
          </a:p>
        </p:txBody>
      </p:sp>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dissolve">
                                      <p:cBhvr>
                                        <p:cTn id="7" dur="500"/>
                                        <p:tgtEl>
                                          <p:spTgt spid="90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0123"/>
                                        </p:tgtEl>
                                        <p:attrNameLst>
                                          <p:attrName>style.visibility</p:attrName>
                                        </p:attrNameLst>
                                      </p:cBhvr>
                                      <p:to>
                                        <p:strVal val="visible"/>
                                      </p:to>
                                    </p:set>
                                    <p:animEffect transition="in" filter="box(in)">
                                      <p:cBhvr>
                                        <p:cTn id="12" dur="500"/>
                                        <p:tgtEl>
                                          <p:spTgt spid="901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24"/>
                                        </p:tgtEl>
                                        <p:attrNameLst>
                                          <p:attrName>style.visibility</p:attrName>
                                        </p:attrNameLst>
                                      </p:cBhvr>
                                      <p:to>
                                        <p:strVal val="visible"/>
                                      </p:to>
                                    </p:set>
                                    <p:animEffect transition="in" filter="dissolve">
                                      <p:cBhvr>
                                        <p:cTn id="17" dur="500"/>
                                        <p:tgtEl>
                                          <p:spTgt spid="90124"/>
                                        </p:tgtEl>
                                      </p:cBhvr>
                                    </p:animEffect>
                                  </p:childTnLst>
                                </p:cTn>
                              </p:par>
                              <p:par>
                                <p:cTn id="18" presetID="4" presetClass="exit" presetSubtype="16" fill="hold" grpId="1" nodeType="withEffect">
                                  <p:stCondLst>
                                    <p:cond delay="0"/>
                                  </p:stCondLst>
                                  <p:childTnLst>
                                    <p:animEffect transition="out" filter="box(in)">
                                      <p:cBhvr>
                                        <p:cTn id="19" dur="500"/>
                                        <p:tgtEl>
                                          <p:spTgt spid="90115"/>
                                        </p:tgtEl>
                                      </p:cBhvr>
                                    </p:animEffect>
                                    <p:set>
                                      <p:cBhvr>
                                        <p:cTn id="20" dur="1" fill="hold">
                                          <p:stCondLst>
                                            <p:cond delay="499"/>
                                          </p:stCondLst>
                                        </p:cTn>
                                        <p:tgtEl>
                                          <p:spTgt spid="90115"/>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90123"/>
                                        </p:tgtEl>
                                      </p:cBhvr>
                                    </p:animEffect>
                                    <p:set>
                                      <p:cBhvr>
                                        <p:cTn id="23" dur="1" fill="hold">
                                          <p:stCondLst>
                                            <p:cond delay="499"/>
                                          </p:stCondLst>
                                        </p:cTn>
                                        <p:tgtEl>
                                          <p:spTgt spid="90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5" grpId="1"/>
      <p:bldP spid="901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1140" name="Line 4">
            <a:extLst>
              <a:ext uri="{FF2B5EF4-FFF2-40B4-BE49-F238E27FC236}">
                <a16:creationId xmlns:a16="http://schemas.microsoft.com/office/drawing/2014/main" id="{57428C35-65AA-486B-A493-CA9245CF5835}"/>
              </a:ext>
            </a:extLst>
          </p:cNvPr>
          <p:cNvSpPr>
            <a:spLocks noChangeShapeType="1"/>
          </p:cNvSpPr>
          <p:nvPr/>
        </p:nvSpPr>
        <p:spPr bwMode="auto">
          <a:xfrm>
            <a:off x="1524000" y="3276600"/>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7" name="Text Box 11">
            <a:extLst>
              <a:ext uri="{FF2B5EF4-FFF2-40B4-BE49-F238E27FC236}">
                <a16:creationId xmlns:a16="http://schemas.microsoft.com/office/drawing/2014/main" id="{BCE8F7E9-5D0A-42D4-9111-0BC03927D3B6}"/>
              </a:ext>
            </a:extLst>
          </p:cNvPr>
          <p:cNvSpPr txBox="1">
            <a:spLocks noChangeArrowheads="1"/>
          </p:cNvSpPr>
          <p:nvPr/>
        </p:nvSpPr>
        <p:spPr bwMode="auto">
          <a:xfrm>
            <a:off x="76200" y="2590800"/>
            <a:ext cx="9151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400"/>
              <a:t>4. Em xắp xếp tập vở gọn gàng vào cặp.</a:t>
            </a:r>
          </a:p>
        </p:txBody>
      </p:sp>
      <p:sp>
        <p:nvSpPr>
          <p:cNvPr id="91148" name="Text Box 12">
            <a:extLst>
              <a:ext uri="{FF2B5EF4-FFF2-40B4-BE49-F238E27FC236}">
                <a16:creationId xmlns:a16="http://schemas.microsoft.com/office/drawing/2014/main" id="{EFD24725-A799-45CC-95A7-80B2BEBE99F8}"/>
              </a:ext>
            </a:extLst>
          </p:cNvPr>
          <p:cNvSpPr txBox="1">
            <a:spLocks noChangeArrowheads="1"/>
          </p:cNvSpPr>
          <p:nvPr/>
        </p:nvSpPr>
        <p:spPr bwMode="auto">
          <a:xfrm>
            <a:off x="53975" y="2590800"/>
            <a:ext cx="9090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400"/>
              <a:t>4. Em </a:t>
            </a:r>
            <a:r>
              <a:rPr lang="en-US" altLang="en-US" sz="4400">
                <a:solidFill>
                  <a:schemeClr val="tx2"/>
                </a:solidFill>
              </a:rPr>
              <a:t>sắp</a:t>
            </a:r>
            <a:r>
              <a:rPr lang="en-US" altLang="en-US" sz="4400"/>
              <a:t> xếp tập vở gọn gàng vào cặp.</a:t>
            </a:r>
          </a:p>
        </p:txBody>
      </p:sp>
      <p:sp>
        <p:nvSpPr>
          <p:cNvPr id="19461" name="Rectangle 14">
            <a:extLst>
              <a:ext uri="{FF2B5EF4-FFF2-40B4-BE49-F238E27FC236}">
                <a16:creationId xmlns:a16="http://schemas.microsoft.com/office/drawing/2014/main" id="{1EA182DF-0BDD-4125-AE51-BD4B473C9782}"/>
              </a:ext>
            </a:extLst>
          </p:cNvPr>
          <p:cNvSpPr>
            <a:spLocks noGrp="1" noChangeArrowheads="1"/>
          </p:cNvSpPr>
          <p:nvPr>
            <p:ph type="title"/>
          </p:nvPr>
        </p:nvSpPr>
        <p:spPr bwMode="auto">
          <a:xfrm>
            <a:off x="152400" y="609600"/>
            <a:ext cx="8991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sz="3600" i="1">
                <a:solidFill>
                  <a:srgbClr val="FF0000"/>
                </a:solidFill>
              </a:rPr>
              <a:t>HƯỚNG DẪN SỬA LỖI CHÍNH TẢ</a:t>
            </a:r>
          </a:p>
        </p:txBody>
      </p:sp>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ox(in)">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48"/>
                                        </p:tgtEl>
                                        <p:attrNameLst>
                                          <p:attrName>style.visibility</p:attrName>
                                        </p:attrNameLst>
                                      </p:cBhvr>
                                      <p:to>
                                        <p:strVal val="visible"/>
                                      </p:to>
                                    </p:set>
                                    <p:animEffect transition="in" filter="dissolve">
                                      <p:cBhvr>
                                        <p:cTn id="12" dur="500"/>
                                        <p:tgtEl>
                                          <p:spTgt spid="91148"/>
                                        </p:tgtEl>
                                      </p:cBhvr>
                                    </p:animEffect>
                                  </p:childTnLst>
                                </p:cTn>
                              </p:par>
                              <p:par>
                                <p:cTn id="13" presetID="4" presetClass="exit" presetSubtype="16" fill="hold" grpId="0" nodeType="withEffect">
                                  <p:stCondLst>
                                    <p:cond delay="0"/>
                                  </p:stCondLst>
                                  <p:childTnLst>
                                    <p:animEffect transition="out" filter="box(in)">
                                      <p:cBhvr>
                                        <p:cTn id="14" dur="500"/>
                                        <p:tgtEl>
                                          <p:spTgt spid="91147"/>
                                        </p:tgtEl>
                                      </p:cBhvr>
                                    </p:animEffect>
                                    <p:set>
                                      <p:cBhvr>
                                        <p:cTn id="15" dur="1" fill="hold">
                                          <p:stCondLst>
                                            <p:cond delay="499"/>
                                          </p:stCondLst>
                                        </p:cTn>
                                        <p:tgtEl>
                                          <p:spTgt spid="91147"/>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91140"/>
                                        </p:tgtEl>
                                      </p:cBhvr>
                                    </p:animEffect>
                                    <p:set>
                                      <p:cBhvr>
                                        <p:cTn id="18" dur="1" fill="hold">
                                          <p:stCondLst>
                                            <p:cond delay="499"/>
                                          </p:stCondLst>
                                        </p:cTn>
                                        <p:tgtEl>
                                          <p:spTgt spid="91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p:bldP spid="91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081E3A3-4E20-4F46-A391-F7D91F134383}"/>
              </a:ext>
            </a:extLst>
          </p:cNvPr>
          <p:cNvSpPr>
            <a:spLocks noGrp="1" noChangeArrowheads="1"/>
          </p:cNvSpPr>
          <p:nvPr>
            <p:ph type="title"/>
          </p:nvPr>
        </p:nvSpPr>
        <p:spPr bwMode="auto">
          <a:xfrm>
            <a:off x="0" y="0"/>
            <a:ext cx="9144000" cy="685800"/>
          </a:xfrm>
          <a:gradFill rotWithShape="1">
            <a:gsLst>
              <a:gs pos="0">
                <a:schemeClr val="accent1"/>
              </a:gs>
              <a:gs pos="50000">
                <a:schemeClr val="bg1"/>
              </a:gs>
              <a:gs pos="100000">
                <a:schemeClr val="accent1"/>
              </a:gs>
            </a:gsLst>
            <a:lin ang="5400000" scaled="1"/>
          </a:gra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a:solidFill>
                  <a:srgbClr val="993300"/>
                </a:solidFill>
              </a:rPr>
              <a:t>HƯỚNG DẪN SỬA LỖI DÙNG TỪ</a:t>
            </a:r>
          </a:p>
        </p:txBody>
      </p:sp>
      <p:sp>
        <p:nvSpPr>
          <p:cNvPr id="79875" name="Text Box 3">
            <a:extLst>
              <a:ext uri="{FF2B5EF4-FFF2-40B4-BE49-F238E27FC236}">
                <a16:creationId xmlns:a16="http://schemas.microsoft.com/office/drawing/2014/main" id="{B20B5FF0-4119-4B72-AB7C-B075A76BE031}"/>
              </a:ext>
            </a:extLst>
          </p:cNvPr>
          <p:cNvSpPr txBox="1">
            <a:spLocks noChangeArrowheads="1"/>
          </p:cNvSpPr>
          <p:nvPr/>
        </p:nvSpPr>
        <p:spPr bwMode="auto">
          <a:xfrm>
            <a:off x="457200" y="898525"/>
            <a:ext cx="8991600" cy="740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3000" b="1"/>
              <a:t>1. Chiếc cặp đẹp tuyệt trần.</a:t>
            </a:r>
          </a:p>
          <a:p>
            <a:pPr eaLnBrk="1" hangingPunct="1"/>
            <a:r>
              <a:rPr lang="en-US" altLang="en-US" sz="3000" b="1"/>
              <a:t> </a:t>
            </a:r>
          </a:p>
          <a:p>
            <a:pPr eaLnBrk="1" hangingPunct="1"/>
            <a:r>
              <a:rPr lang="en-US" altLang="en-US" sz="3000" b="1"/>
              <a:t>2. Chiếc cặp màu nâu lợt. Ở ngoài có ba ngăn để em đựng sách vở và dụng cụ học tập.</a:t>
            </a:r>
          </a:p>
          <a:p>
            <a:pPr eaLnBrk="1" hangingPunct="1"/>
            <a:r>
              <a:rPr lang="en-US" altLang="en-US" sz="3000" b="1"/>
              <a:t> </a:t>
            </a:r>
          </a:p>
          <a:p>
            <a:pPr eaLnBrk="1" hangingPunct="1"/>
            <a:r>
              <a:rPr lang="en-US" altLang="en-US" sz="3000" b="1"/>
              <a:t>3. Em xin hứa sẽ bảo vệ cặp để cặp không bị hư.</a:t>
            </a:r>
          </a:p>
          <a:p>
            <a:pPr eaLnBrk="1" hangingPunct="1"/>
            <a:r>
              <a:rPr lang="en-US" altLang="en-US" sz="3000" b="1"/>
              <a:t> </a:t>
            </a:r>
          </a:p>
          <a:p>
            <a:pPr eaLnBrk="1" hangingPunct="1"/>
            <a:r>
              <a:rPr lang="en-US" altLang="en-US" sz="3000" b="1"/>
              <a:t>4. Ngăn thứ nhất bự và sâu.</a:t>
            </a:r>
          </a:p>
          <a:p>
            <a:pPr eaLnBrk="1" hangingPunct="1"/>
            <a:r>
              <a:rPr lang="en-US" altLang="en-US" sz="3000" b="1"/>
              <a:t> </a:t>
            </a:r>
          </a:p>
          <a:p>
            <a:pPr eaLnBrk="1" hangingPunct="1"/>
            <a:r>
              <a:rPr lang="en-US" altLang="en-US" sz="3000" b="1"/>
              <a:t>5. Để ủng hộ em học tốt bố mẹ mua cho em một chiếc cặp rất đẹp.</a:t>
            </a:r>
          </a:p>
          <a:p>
            <a:pPr eaLnBrk="1" hangingPunct="1"/>
            <a:endParaRPr lang="en-US" altLang="en-US" sz="3000" b="1"/>
          </a:p>
          <a:p>
            <a:pPr eaLnBrk="1" hangingPunct="1"/>
            <a:endParaRPr lang="en-US" altLang="en-US" sz="3000" b="1"/>
          </a:p>
          <a:p>
            <a:pPr eaLnBrk="1" hangingPunct="1"/>
            <a:endParaRPr lang="en-US" altLang="en-US" sz="3000" b="1"/>
          </a:p>
          <a:p>
            <a:pPr eaLnBrk="1" hangingPunct="1"/>
            <a:endParaRPr lang="en-US" altLang="en-US" sz="3000" b="1"/>
          </a:p>
          <a:p>
            <a:pPr eaLnBrk="1" hangingPunct="1"/>
            <a:endParaRPr lang="en-US" altLang="en-US" sz="3000" b="1"/>
          </a:p>
        </p:txBody>
      </p:sp>
      <p:sp>
        <p:nvSpPr>
          <p:cNvPr id="79877" name="Line 5">
            <a:extLst>
              <a:ext uri="{FF2B5EF4-FFF2-40B4-BE49-F238E27FC236}">
                <a16:creationId xmlns:a16="http://schemas.microsoft.com/office/drawing/2014/main" id="{315E76FE-9D3F-4021-B168-9B27E293738F}"/>
              </a:ext>
            </a:extLst>
          </p:cNvPr>
          <p:cNvSpPr>
            <a:spLocks noChangeShapeType="1"/>
          </p:cNvSpPr>
          <p:nvPr/>
        </p:nvSpPr>
        <p:spPr bwMode="auto">
          <a:xfrm>
            <a:off x="3276600" y="1447800"/>
            <a:ext cx="1752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8" name="Line 6">
            <a:extLst>
              <a:ext uri="{FF2B5EF4-FFF2-40B4-BE49-F238E27FC236}">
                <a16:creationId xmlns:a16="http://schemas.microsoft.com/office/drawing/2014/main" id="{94ED2670-F96B-4A4B-87D0-32A25FDA29CC}"/>
              </a:ext>
            </a:extLst>
          </p:cNvPr>
          <p:cNvSpPr>
            <a:spLocks noChangeShapeType="1"/>
          </p:cNvSpPr>
          <p:nvPr/>
        </p:nvSpPr>
        <p:spPr bwMode="auto">
          <a:xfrm>
            <a:off x="4800600" y="2339975"/>
            <a:ext cx="1295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7">
            <a:extLst>
              <a:ext uri="{FF2B5EF4-FFF2-40B4-BE49-F238E27FC236}">
                <a16:creationId xmlns:a16="http://schemas.microsoft.com/office/drawing/2014/main" id="{6682B8B9-FC03-4DA4-8F0F-EB18745AA0BC}"/>
              </a:ext>
            </a:extLst>
          </p:cNvPr>
          <p:cNvSpPr>
            <a:spLocks noChangeShapeType="1"/>
          </p:cNvSpPr>
          <p:nvPr/>
        </p:nvSpPr>
        <p:spPr bwMode="auto">
          <a:xfrm>
            <a:off x="4060825" y="2339975"/>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0" name="Line 8">
            <a:extLst>
              <a:ext uri="{FF2B5EF4-FFF2-40B4-BE49-F238E27FC236}">
                <a16:creationId xmlns:a16="http://schemas.microsoft.com/office/drawing/2014/main" id="{FE45B76B-C2D6-4B35-814C-5C2719F7D6F8}"/>
              </a:ext>
            </a:extLst>
          </p:cNvPr>
          <p:cNvSpPr>
            <a:spLocks noChangeShapeType="1"/>
          </p:cNvSpPr>
          <p:nvPr/>
        </p:nvSpPr>
        <p:spPr bwMode="auto">
          <a:xfrm>
            <a:off x="1600200" y="37338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1" name="Line 9">
            <a:extLst>
              <a:ext uri="{FF2B5EF4-FFF2-40B4-BE49-F238E27FC236}">
                <a16:creationId xmlns:a16="http://schemas.microsoft.com/office/drawing/2014/main" id="{036B9093-CEB4-4CBE-929C-C52C2F4E5A88}"/>
              </a:ext>
            </a:extLst>
          </p:cNvPr>
          <p:cNvSpPr>
            <a:spLocks noChangeShapeType="1"/>
          </p:cNvSpPr>
          <p:nvPr/>
        </p:nvSpPr>
        <p:spPr bwMode="auto">
          <a:xfrm>
            <a:off x="1458913" y="5530850"/>
            <a:ext cx="1143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4" name="Line 12">
            <a:extLst>
              <a:ext uri="{FF2B5EF4-FFF2-40B4-BE49-F238E27FC236}">
                <a16:creationId xmlns:a16="http://schemas.microsoft.com/office/drawing/2014/main" id="{C060406A-4531-45B0-8ED0-B3F6DE012404}"/>
              </a:ext>
            </a:extLst>
          </p:cNvPr>
          <p:cNvSpPr>
            <a:spLocks noChangeShapeType="1"/>
          </p:cNvSpPr>
          <p:nvPr/>
        </p:nvSpPr>
        <p:spPr bwMode="auto">
          <a:xfrm>
            <a:off x="3352800" y="4605338"/>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5" name="Line 13">
            <a:extLst>
              <a:ext uri="{FF2B5EF4-FFF2-40B4-BE49-F238E27FC236}">
                <a16:creationId xmlns:a16="http://schemas.microsoft.com/office/drawing/2014/main" id="{8ACF5356-C691-4B9E-BA97-40A7FDC0227A}"/>
              </a:ext>
            </a:extLst>
          </p:cNvPr>
          <p:cNvSpPr>
            <a:spLocks noChangeShapeType="1"/>
          </p:cNvSpPr>
          <p:nvPr/>
        </p:nvSpPr>
        <p:spPr bwMode="auto">
          <a:xfrm>
            <a:off x="4419600" y="4605338"/>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6" name="Line 14">
            <a:extLst>
              <a:ext uri="{FF2B5EF4-FFF2-40B4-BE49-F238E27FC236}">
                <a16:creationId xmlns:a16="http://schemas.microsoft.com/office/drawing/2014/main" id="{1BBAB327-D365-4E74-A2DF-483E819468CC}"/>
              </a:ext>
            </a:extLst>
          </p:cNvPr>
          <p:cNvSpPr>
            <a:spLocks noChangeShapeType="1"/>
          </p:cNvSpPr>
          <p:nvPr/>
        </p:nvSpPr>
        <p:spPr bwMode="auto">
          <a:xfrm>
            <a:off x="3352800" y="3700463"/>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ppt_x</p:attrName>
                                        </p:attrNameLst>
                                      </p:cBhvr>
                                      <p:tavLst>
                                        <p:tav tm="0">
                                          <p:val>
                                            <p:strVal val="#ppt_x-.2"/>
                                          </p:val>
                                        </p:tav>
                                        <p:tav tm="100000">
                                          <p:val>
                                            <p:strVal val="#ppt_x"/>
                                          </p:val>
                                        </p:tav>
                                      </p:tavLst>
                                    </p:anim>
                                    <p:anim calcmode="lin" valueType="num">
                                      <p:cBhvr>
                                        <p:cTn id="8" dur="1000" fill="hold"/>
                                        <p:tgtEl>
                                          <p:spTgt spid="798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874"/>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9875"/>
                                        </p:tgtEl>
                                        <p:attrNameLst>
                                          <p:attrName>style.visibility</p:attrName>
                                        </p:attrNameLst>
                                      </p:cBhvr>
                                      <p:to>
                                        <p:strVal val="visible"/>
                                      </p:to>
                                    </p:set>
                                    <p:animEffect transition="in" filter="checkerboard(across)">
                                      <p:cBhvr>
                                        <p:cTn id="14" dur="500"/>
                                        <p:tgtEl>
                                          <p:spTgt spid="798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box(out)">
                                      <p:cBhvr>
                                        <p:cTn id="19" dur="500"/>
                                        <p:tgtEl>
                                          <p:spTgt spid="7987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79879"/>
                                        </p:tgtEl>
                                        <p:attrNameLst>
                                          <p:attrName>style.visibility</p:attrName>
                                        </p:attrNameLst>
                                      </p:cBhvr>
                                      <p:to>
                                        <p:strVal val="visible"/>
                                      </p:to>
                                    </p:set>
                                    <p:animEffect transition="in" filter="box(out)">
                                      <p:cBhvr>
                                        <p:cTn id="24" dur="500"/>
                                        <p:tgtEl>
                                          <p:spTgt spid="79879"/>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79878"/>
                                        </p:tgtEl>
                                        <p:attrNameLst>
                                          <p:attrName>style.visibility</p:attrName>
                                        </p:attrNameLst>
                                      </p:cBhvr>
                                      <p:to>
                                        <p:strVal val="visible"/>
                                      </p:to>
                                    </p:set>
                                    <p:animEffect transition="in" filter="box(out)">
                                      <p:cBhvr>
                                        <p:cTn id="29" dur="500"/>
                                        <p:tgtEl>
                                          <p:spTgt spid="79878"/>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79880"/>
                                        </p:tgtEl>
                                        <p:attrNameLst>
                                          <p:attrName>style.visibility</p:attrName>
                                        </p:attrNameLst>
                                      </p:cBhvr>
                                      <p:to>
                                        <p:strVal val="visible"/>
                                      </p:to>
                                    </p:set>
                                    <p:animEffect transition="in" filter="box(out)">
                                      <p:cBhvr>
                                        <p:cTn id="34" dur="500"/>
                                        <p:tgtEl>
                                          <p:spTgt spid="79880"/>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nodeType="clickEffect">
                                  <p:stCondLst>
                                    <p:cond delay="0"/>
                                  </p:stCondLst>
                                  <p:childTnLst>
                                    <p:set>
                                      <p:cBhvr>
                                        <p:cTn id="38" dur="1" fill="hold">
                                          <p:stCondLst>
                                            <p:cond delay="0"/>
                                          </p:stCondLst>
                                        </p:cTn>
                                        <p:tgtEl>
                                          <p:spTgt spid="79886"/>
                                        </p:tgtEl>
                                        <p:attrNameLst>
                                          <p:attrName>style.visibility</p:attrName>
                                        </p:attrNameLst>
                                      </p:cBhvr>
                                      <p:to>
                                        <p:strVal val="visible"/>
                                      </p:to>
                                    </p:set>
                                    <p:animEffect transition="in" filter="box(out)">
                                      <p:cBhvr>
                                        <p:cTn id="39" dur="500"/>
                                        <p:tgtEl>
                                          <p:spTgt spid="79886"/>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79884"/>
                                        </p:tgtEl>
                                        <p:attrNameLst>
                                          <p:attrName>style.visibility</p:attrName>
                                        </p:attrNameLst>
                                      </p:cBhvr>
                                      <p:to>
                                        <p:strVal val="visible"/>
                                      </p:to>
                                    </p:set>
                                    <p:animEffect transition="in" filter="box(out)">
                                      <p:cBhvr>
                                        <p:cTn id="44" dur="500"/>
                                        <p:tgtEl>
                                          <p:spTgt spid="7988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nodeType="clickEffect">
                                  <p:stCondLst>
                                    <p:cond delay="0"/>
                                  </p:stCondLst>
                                  <p:childTnLst>
                                    <p:set>
                                      <p:cBhvr>
                                        <p:cTn id="48" dur="1" fill="hold">
                                          <p:stCondLst>
                                            <p:cond delay="0"/>
                                          </p:stCondLst>
                                        </p:cTn>
                                        <p:tgtEl>
                                          <p:spTgt spid="79885"/>
                                        </p:tgtEl>
                                        <p:attrNameLst>
                                          <p:attrName>style.visibility</p:attrName>
                                        </p:attrNameLst>
                                      </p:cBhvr>
                                      <p:to>
                                        <p:strVal val="visible"/>
                                      </p:to>
                                    </p:set>
                                    <p:animEffect transition="in" filter="box(out)">
                                      <p:cBhvr>
                                        <p:cTn id="49" dur="500"/>
                                        <p:tgtEl>
                                          <p:spTgt spid="79885"/>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nodeType="clickEffect">
                                  <p:stCondLst>
                                    <p:cond delay="0"/>
                                  </p:stCondLst>
                                  <p:childTnLst>
                                    <p:set>
                                      <p:cBhvr>
                                        <p:cTn id="53" dur="1" fill="hold">
                                          <p:stCondLst>
                                            <p:cond delay="0"/>
                                          </p:stCondLst>
                                        </p:cTn>
                                        <p:tgtEl>
                                          <p:spTgt spid="79881"/>
                                        </p:tgtEl>
                                        <p:attrNameLst>
                                          <p:attrName>style.visibility</p:attrName>
                                        </p:attrNameLst>
                                      </p:cBhvr>
                                      <p:to>
                                        <p:strVal val="visible"/>
                                      </p:to>
                                    </p:set>
                                    <p:animEffect transition="in" filter="box(out)">
                                      <p:cBhvr>
                                        <p:cTn id="54" dur="500"/>
                                        <p:tgtEl>
                                          <p:spTgt spid="79881"/>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57E115-3DD1-4D4E-A467-FF4F863F1135}"/>
              </a:ext>
            </a:extLst>
          </p:cNvPr>
          <p:cNvSpPr>
            <a:spLocks noGrp="1" noChangeArrowheads="1"/>
          </p:cNvSpPr>
          <p:nvPr>
            <p:ph type="title" idx="4294967295"/>
          </p:nvPr>
        </p:nvSpPr>
        <p:spPr>
          <a:xfrm>
            <a:off x="0" y="76200"/>
            <a:ext cx="9144000" cy="700088"/>
          </a:xfrm>
          <a:gradFill rotWithShape="1">
            <a:gsLst>
              <a:gs pos="0">
                <a:srgbClr val="FFFF00"/>
              </a:gs>
              <a:gs pos="50000">
                <a:srgbClr val="FFFFFF"/>
              </a:gs>
              <a:gs pos="100000">
                <a:srgbClr val="FFFF00"/>
              </a:gs>
            </a:gsLst>
            <a:lin ang="5400000" scaled="1"/>
          </a:gradFill>
          <a:ln>
            <a:solidFill>
              <a:srgbClr val="000000"/>
            </a:solidFill>
            <a:miter lim="800000"/>
            <a:headEnd/>
            <a:tailEnd/>
          </a:ln>
        </p:spPr>
        <p:txBody>
          <a:bodyPr/>
          <a:lstStyle/>
          <a:p>
            <a:pPr eaLnBrk="1" hangingPunct="1"/>
            <a:r>
              <a:rPr lang="en-US" altLang="en-US" sz="3600" b="1">
                <a:solidFill>
                  <a:srgbClr val="FF3300"/>
                </a:solidFill>
              </a:rPr>
              <a:t>PHIẾU GIAO ViỆC</a:t>
            </a:r>
            <a:endParaRPr lang="en-US" altLang="en-US" sz="3600" b="1"/>
          </a:p>
        </p:txBody>
      </p:sp>
      <p:sp>
        <p:nvSpPr>
          <p:cNvPr id="21507" name="Text Box 4">
            <a:extLst>
              <a:ext uri="{FF2B5EF4-FFF2-40B4-BE49-F238E27FC236}">
                <a16:creationId xmlns:a16="http://schemas.microsoft.com/office/drawing/2014/main" id="{9DD09885-16B9-4662-9420-36C205EF1A2E}"/>
              </a:ext>
            </a:extLst>
          </p:cNvPr>
          <p:cNvSpPr txBox="1">
            <a:spLocks noChangeArrowheads="1"/>
          </p:cNvSpPr>
          <p:nvPr/>
        </p:nvSpPr>
        <p:spPr bwMode="auto">
          <a:xfrm>
            <a:off x="76200" y="1806575"/>
            <a:ext cx="90836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buFontTx/>
              <a:buAutoNum type="arabicPeriod"/>
            </a:pPr>
            <a:r>
              <a:rPr lang="en-US" altLang="en-US" sz="2400" b="1"/>
              <a:t>Em sẽ cố gắng giữ gìn chiếc cặp của mình.</a:t>
            </a:r>
          </a:p>
          <a:p>
            <a:pPr eaLnBrk="1" hangingPunct="1"/>
            <a:r>
              <a:rPr lang="en-US" altLang="en-US" sz="2400"/>
              <a:t>....................................................................................................................</a:t>
            </a:r>
          </a:p>
          <a:p>
            <a:pPr eaLnBrk="1" hangingPunct="1"/>
            <a:r>
              <a:rPr lang="en-US" altLang="en-US" sz="2400"/>
              <a:t>....................................................................................................................</a:t>
            </a:r>
          </a:p>
          <a:p>
            <a:pPr eaLnBrk="1" hangingPunct="1"/>
            <a:r>
              <a:rPr lang="en-US" altLang="en-US" sz="2400" b="1"/>
              <a:t>2. Ngăn thứ nhất, em đựng đồ dùng học tập, ngăn thứ hai em đựng vở, ngăn thứ ba em đựng sách.</a:t>
            </a:r>
          </a:p>
          <a:p>
            <a:pPr eaLnBrk="1" hangingPunct="1"/>
            <a:r>
              <a:rPr lang="en-US" altLang="en-US" sz="2400"/>
              <a:t>....................................................................................................................</a:t>
            </a:r>
          </a:p>
          <a:p>
            <a:pPr eaLnBrk="1" hangingPunct="1"/>
            <a:r>
              <a:rPr lang="en-US" altLang="en-US" sz="2400"/>
              <a:t>........................................................................................................................................................................................................................................</a:t>
            </a:r>
          </a:p>
          <a:p>
            <a:pPr eaLnBrk="1" hangingPunct="1"/>
            <a:r>
              <a:rPr lang="en-US" altLang="en-US" sz="2400" b="1"/>
              <a:t>3. Lúc sắp khai giảng, mẹ đã mua cho em một chiếc cặp. Em rất thích chiếc cặp.</a:t>
            </a:r>
          </a:p>
          <a:p>
            <a:pPr eaLnBrk="1" hangingPunct="1"/>
            <a:r>
              <a:rPr lang="en-US" altLang="en-US" sz="2400"/>
              <a:t>....................................................................................................................</a:t>
            </a:r>
          </a:p>
          <a:p>
            <a:pPr eaLnBrk="1" hangingPunct="1"/>
            <a:r>
              <a:rPr lang="en-US" altLang="en-US" sz="2400"/>
              <a:t>...................................................................................................................</a:t>
            </a:r>
          </a:p>
          <a:p>
            <a:pPr eaLnBrk="1" hangingPunct="1"/>
            <a:r>
              <a:rPr lang="en-US" altLang="en-US" sz="2400"/>
              <a:t>...................................................................................................................</a:t>
            </a:r>
          </a:p>
          <a:p>
            <a:pPr eaLnBrk="1" hangingPunct="1"/>
            <a:r>
              <a:rPr lang="en-US" altLang="en-US" sz="2400"/>
              <a:t> </a:t>
            </a:r>
          </a:p>
        </p:txBody>
      </p:sp>
      <p:sp>
        <p:nvSpPr>
          <p:cNvPr id="21508" name="Rectangle 5">
            <a:extLst>
              <a:ext uri="{FF2B5EF4-FFF2-40B4-BE49-F238E27FC236}">
                <a16:creationId xmlns:a16="http://schemas.microsoft.com/office/drawing/2014/main" id="{AA0ED8F5-6D33-4956-8BE5-A484DC01E502}"/>
              </a:ext>
            </a:extLst>
          </p:cNvPr>
          <p:cNvSpPr>
            <a:spLocks noChangeArrowheads="1"/>
          </p:cNvSpPr>
          <p:nvPr/>
        </p:nvSpPr>
        <p:spPr bwMode="auto">
          <a:xfrm>
            <a:off x="0" y="45720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000" b="1">
                <a:solidFill>
                  <a:schemeClr val="tx2"/>
                </a:solidFill>
                <a:latin typeface="Tahoma" panose="020B0604030504040204" pitchFamily="34" charset="0"/>
              </a:rPr>
              <a:t>             ĐỌC ĐOẠN VĂN SAU, ViẾT LẠI THEO Ý EM ĐỂ ĐOẠN VĂN MẠCH LẠC, SINH ĐỘNG:</a:t>
            </a:r>
            <a:endParaRPr lang="en-US" altLang="en-US" sz="4400" b="1">
              <a:solidFill>
                <a:schemeClr val="tx2"/>
              </a:solidFill>
              <a:latin typeface="Tahoma" panose="020B0604030504040204" pitchFamily="34" charset="0"/>
            </a:endParaRPr>
          </a:p>
        </p:txBody>
      </p:sp>
    </p:spTree>
  </p:cSld>
  <p:clrMapOvr>
    <a:masterClrMapping/>
  </p:clrMapOvr>
  <p:transition>
    <p:wheel spokes="8"/>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6E4BCC7-B1FA-47A8-8FA2-BE3523EB0636}"/>
              </a:ext>
            </a:extLst>
          </p:cNvPr>
          <p:cNvSpPr>
            <a:spLocks noGrp="1" noChangeArrowheads="1"/>
          </p:cNvSpPr>
          <p:nvPr>
            <p:ph type="title" idx="4294967295"/>
          </p:nvPr>
        </p:nvSpPr>
        <p:spPr>
          <a:xfrm>
            <a:off x="0" y="76200"/>
            <a:ext cx="9144000" cy="700088"/>
          </a:xfrm>
          <a:gradFill rotWithShape="1">
            <a:gsLst>
              <a:gs pos="0">
                <a:srgbClr val="FFFF00"/>
              </a:gs>
              <a:gs pos="50000">
                <a:srgbClr val="FFFFFF"/>
              </a:gs>
              <a:gs pos="100000">
                <a:srgbClr val="FFFF00"/>
              </a:gs>
            </a:gsLst>
            <a:lin ang="5400000" scaled="1"/>
          </a:gradFill>
          <a:ln>
            <a:solidFill>
              <a:srgbClr val="000000"/>
            </a:solidFill>
            <a:miter lim="800000"/>
            <a:headEnd/>
            <a:tailEnd/>
          </a:ln>
        </p:spPr>
        <p:txBody>
          <a:bodyPr/>
          <a:lstStyle/>
          <a:p>
            <a:pPr eaLnBrk="1" hangingPunct="1"/>
            <a:r>
              <a:rPr lang="en-US" altLang="en-US" sz="3600" b="1">
                <a:solidFill>
                  <a:srgbClr val="FF3300"/>
                </a:solidFill>
              </a:rPr>
              <a:t>PHIẾU GIAO ViỆC</a:t>
            </a:r>
            <a:endParaRPr lang="en-US" altLang="en-US" sz="3600" b="1"/>
          </a:p>
        </p:txBody>
      </p:sp>
      <p:sp>
        <p:nvSpPr>
          <p:cNvPr id="22531" name="Text Box 3">
            <a:extLst>
              <a:ext uri="{FF2B5EF4-FFF2-40B4-BE49-F238E27FC236}">
                <a16:creationId xmlns:a16="http://schemas.microsoft.com/office/drawing/2014/main" id="{6FC2934A-92D5-4DA4-98F1-28B5F94757FD}"/>
              </a:ext>
            </a:extLst>
          </p:cNvPr>
          <p:cNvSpPr txBox="1">
            <a:spLocks noChangeArrowheads="1"/>
          </p:cNvSpPr>
          <p:nvPr/>
        </p:nvSpPr>
        <p:spPr bwMode="auto">
          <a:xfrm>
            <a:off x="76200" y="1806575"/>
            <a:ext cx="90836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buFontTx/>
              <a:buAutoNum type="arabicPeriod"/>
            </a:pPr>
            <a:r>
              <a:rPr lang="en-US" altLang="en-US" sz="2400" b="1"/>
              <a:t>Em sẽ cố gắng giữ gìn chiếc cặp của mình.</a:t>
            </a:r>
          </a:p>
          <a:p>
            <a:pPr eaLnBrk="1" hangingPunct="1"/>
            <a:r>
              <a:rPr lang="en-US" altLang="en-US" sz="2400"/>
              <a:t>....................................................................................................................</a:t>
            </a:r>
          </a:p>
          <a:p>
            <a:pPr eaLnBrk="1" hangingPunct="1"/>
            <a:r>
              <a:rPr lang="en-US" altLang="en-US" sz="2400"/>
              <a:t>....................................................................................................................</a:t>
            </a:r>
          </a:p>
          <a:p>
            <a:pPr eaLnBrk="1" hangingPunct="1"/>
            <a:r>
              <a:rPr lang="en-US" altLang="en-US" sz="2400" b="1"/>
              <a:t>2. Ngăn thứ nhất, em đựng đồ dùng học tập, ngăn thứ hai em đựng vở, ngăn thứ ba em đựng sách.</a:t>
            </a:r>
          </a:p>
          <a:p>
            <a:pPr eaLnBrk="1" hangingPunct="1"/>
            <a:r>
              <a:rPr lang="en-US" altLang="en-US" sz="2400"/>
              <a:t>....................................................................................................................</a:t>
            </a:r>
          </a:p>
          <a:p>
            <a:pPr eaLnBrk="1" hangingPunct="1"/>
            <a:r>
              <a:rPr lang="en-US" altLang="en-US" sz="2400"/>
              <a:t>........................................................................................................................................................................................................................................</a:t>
            </a:r>
          </a:p>
          <a:p>
            <a:pPr eaLnBrk="1" hangingPunct="1"/>
            <a:r>
              <a:rPr lang="en-US" altLang="en-US" sz="2400" b="1"/>
              <a:t>3. Lúc sắp khai giảng, mẹ đã mua cho em một chiếc cặp. Em rất thích chiếc cặp.</a:t>
            </a:r>
          </a:p>
          <a:p>
            <a:pPr eaLnBrk="1" hangingPunct="1"/>
            <a:r>
              <a:rPr lang="en-US" altLang="en-US" sz="2400"/>
              <a:t>....................................................................................................................</a:t>
            </a:r>
          </a:p>
          <a:p>
            <a:pPr eaLnBrk="1" hangingPunct="1"/>
            <a:r>
              <a:rPr lang="en-US" altLang="en-US" sz="2400"/>
              <a:t>...................................................................................................................</a:t>
            </a:r>
          </a:p>
          <a:p>
            <a:pPr eaLnBrk="1" hangingPunct="1"/>
            <a:r>
              <a:rPr lang="en-US" altLang="en-US" sz="2400"/>
              <a:t>...................................................................................................................</a:t>
            </a:r>
          </a:p>
          <a:p>
            <a:pPr eaLnBrk="1" hangingPunct="1"/>
            <a:r>
              <a:rPr lang="en-US" altLang="en-US" sz="2400"/>
              <a:t> </a:t>
            </a:r>
          </a:p>
        </p:txBody>
      </p:sp>
      <p:sp>
        <p:nvSpPr>
          <p:cNvPr id="22532" name="Rectangle 4">
            <a:extLst>
              <a:ext uri="{FF2B5EF4-FFF2-40B4-BE49-F238E27FC236}">
                <a16:creationId xmlns:a16="http://schemas.microsoft.com/office/drawing/2014/main" id="{CAE498CC-6852-417D-8031-2B6D613379C6}"/>
              </a:ext>
            </a:extLst>
          </p:cNvPr>
          <p:cNvSpPr>
            <a:spLocks noChangeArrowheads="1"/>
          </p:cNvSpPr>
          <p:nvPr/>
        </p:nvSpPr>
        <p:spPr bwMode="auto">
          <a:xfrm>
            <a:off x="0" y="45720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000" b="1">
                <a:solidFill>
                  <a:schemeClr val="tx2"/>
                </a:solidFill>
                <a:latin typeface="Tahoma" panose="020B0604030504040204" pitchFamily="34" charset="0"/>
              </a:rPr>
              <a:t>             ĐỌC ĐOẠN VĂN SAU, ViẾT LẠI THEO Ý EM ĐỂ ĐOẠN VĂN MẠCH LẠC, SINH ĐỘNG:</a:t>
            </a:r>
            <a:endParaRPr lang="en-US" altLang="en-US" sz="4400" b="1">
              <a:solidFill>
                <a:schemeClr val="tx2"/>
              </a:solidFill>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2471" name="WordArt 7">
            <a:extLst>
              <a:ext uri="{FF2B5EF4-FFF2-40B4-BE49-F238E27FC236}">
                <a16:creationId xmlns:a16="http://schemas.microsoft.com/office/drawing/2014/main" id="{F6ABB86D-80C6-4C78-8DCD-89EF72151E13}"/>
              </a:ext>
            </a:extLst>
          </p:cNvPr>
          <p:cNvSpPr>
            <a:spLocks noChangeArrowheads="1" noChangeShapeType="1" noTextEdit="1"/>
          </p:cNvSpPr>
          <p:nvPr/>
        </p:nvSpPr>
        <p:spPr bwMode="auto">
          <a:xfrm>
            <a:off x="2819400" y="914400"/>
            <a:ext cx="4114800" cy="1676400"/>
          </a:xfrm>
          <a:prstGeom prst="rect">
            <a:avLst/>
          </a:prstGeom>
        </p:spPr>
        <p:txBody>
          <a:bodyPr wrap="none" fromWordArt="1">
            <a:prstTxWarp prst="textCanUp">
              <a:avLst>
                <a:gd name="adj" fmla="val 85713"/>
              </a:avLst>
            </a:prstTxWarp>
          </a:bodyPr>
          <a:lstStyle/>
          <a:p>
            <a:pPr algn="ctr"/>
            <a:r>
              <a:rPr lang="en-US" b="1" kern="10">
                <a:ln w="12700">
                  <a:solidFill>
                    <a:srgbClr val="000000"/>
                  </a:solidFill>
                  <a:round/>
                  <a:headEnd/>
                  <a:tailEnd/>
                </a:ln>
                <a:gradFill rotWithShape="1">
                  <a:gsLst>
                    <a:gs pos="0">
                      <a:srgbClr val="000082"/>
                    </a:gs>
                    <a:gs pos="50000">
                      <a:srgbClr val="FF3300"/>
                    </a:gs>
                    <a:gs pos="100000">
                      <a:srgbClr val="000082"/>
                    </a:gs>
                  </a:gsLst>
                  <a:lin ang="5400000" scaled="1"/>
                </a:gradFill>
                <a:effectLst>
                  <a:outerShdw dist="45791" dir="2021404" algn="ctr" rotWithShape="0">
                    <a:srgbClr val="808080">
                      <a:alpha val="79999"/>
                    </a:srgbClr>
                  </a:outerShdw>
                </a:effectLst>
                <a:cs typeface="Times New Roman" panose="02020603050405020304" pitchFamily="18" charset="0"/>
              </a:rPr>
              <a:t>HOẠT ĐỘNG 3</a:t>
            </a:r>
          </a:p>
        </p:txBody>
      </p:sp>
      <p:sp>
        <p:nvSpPr>
          <p:cNvPr id="62472" name="Rectangle 8">
            <a:extLst>
              <a:ext uri="{FF2B5EF4-FFF2-40B4-BE49-F238E27FC236}">
                <a16:creationId xmlns:a16="http://schemas.microsoft.com/office/drawing/2014/main" id="{5EDDDEFA-E141-4CBF-B423-C16764452683}"/>
              </a:ext>
            </a:extLst>
          </p:cNvPr>
          <p:cNvSpPr>
            <a:spLocks noChangeArrowheads="1"/>
          </p:cNvSpPr>
          <p:nvPr/>
        </p:nvSpPr>
        <p:spPr bwMode="auto">
          <a:xfrm>
            <a:off x="1447800" y="2590800"/>
            <a:ext cx="64008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lnSpc>
                <a:spcPct val="90000"/>
              </a:lnSpc>
              <a:spcBef>
                <a:spcPct val="20000"/>
              </a:spcBef>
              <a:buClr>
                <a:schemeClr val="folHlink"/>
              </a:buClr>
              <a:buSzPct val="60000"/>
              <a:buFont typeface="Wingdings" panose="05000000000000000000" pitchFamily="2" charset="2"/>
              <a:buNone/>
            </a:pPr>
            <a:r>
              <a:rPr lang="en-US" altLang="en-US" sz="6600" b="1">
                <a:solidFill>
                  <a:srgbClr val="009900"/>
                </a:solidFill>
              </a:rPr>
              <a:t>Sửa bài cá nhân</a:t>
            </a:r>
          </a:p>
        </p:txBody>
      </p:sp>
    </p:spTree>
  </p:cSld>
  <p:clrMapOvr>
    <a:masterClrMapping/>
  </p:clrMapOvr>
  <p:transition spd="med">
    <p:strips dir="ru"/>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ppt_x"/>
                                          </p:val>
                                        </p:tav>
                                        <p:tav tm="100000">
                                          <p:val>
                                            <p:strVal val="#ppt_x"/>
                                          </p:val>
                                        </p:tav>
                                      </p:tavLst>
                                    </p:anim>
                                    <p:anim calcmode="lin" valueType="num">
                                      <p:cBhvr additive="base">
                                        <p:cTn id="8" dur="500" fill="hold"/>
                                        <p:tgtEl>
                                          <p:spTgt spid="624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2472"/>
                                        </p:tgtEl>
                                        <p:attrNameLst>
                                          <p:attrName>style.visibility</p:attrName>
                                        </p:attrNameLst>
                                      </p:cBhvr>
                                      <p:to>
                                        <p:strVal val="visible"/>
                                      </p:to>
                                    </p:set>
                                    <p:anim calcmode="lin" valueType="num">
                                      <p:cBhvr>
                                        <p:cTn id="13" dur="1000" fill="hold"/>
                                        <p:tgtEl>
                                          <p:spTgt spid="62472"/>
                                        </p:tgtEl>
                                        <p:attrNameLst>
                                          <p:attrName>ppt_w</p:attrName>
                                        </p:attrNameLst>
                                      </p:cBhvr>
                                      <p:tavLst>
                                        <p:tav tm="0">
                                          <p:val>
                                            <p:strVal val="#ppt_w*0.70"/>
                                          </p:val>
                                        </p:tav>
                                        <p:tav tm="100000">
                                          <p:val>
                                            <p:strVal val="#ppt_w"/>
                                          </p:val>
                                        </p:tav>
                                      </p:tavLst>
                                    </p:anim>
                                    <p:anim calcmode="lin" valueType="num">
                                      <p:cBhvr>
                                        <p:cTn id="14" dur="1000" fill="hold"/>
                                        <p:tgtEl>
                                          <p:spTgt spid="62472"/>
                                        </p:tgtEl>
                                        <p:attrNameLst>
                                          <p:attrName>ppt_h</p:attrName>
                                        </p:attrNameLst>
                                      </p:cBhvr>
                                      <p:tavLst>
                                        <p:tav tm="0">
                                          <p:val>
                                            <p:strVal val="#ppt_h"/>
                                          </p:val>
                                        </p:tav>
                                        <p:tav tm="100000">
                                          <p:val>
                                            <p:strVal val="#ppt_h"/>
                                          </p:val>
                                        </p:tav>
                                      </p:tavLst>
                                    </p:anim>
                                    <p:animEffect transition="in" filter="fade">
                                      <p:cBhvr>
                                        <p:cTn id="15" dur="10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719647DC-6ED4-4A70-8126-BE27FDBB78A9}"/>
              </a:ext>
            </a:extLst>
          </p:cNvPr>
          <p:cNvSpPr>
            <a:spLocks noChangeArrowheads="1"/>
          </p:cNvSpPr>
          <p:nvPr/>
        </p:nvSpPr>
        <p:spPr bwMode="auto">
          <a:xfrm>
            <a:off x="304800" y="457200"/>
            <a:ext cx="8458200" cy="61864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r>
              <a:rPr lang="en-US" altLang="en-US" sz="4400">
                <a:solidFill>
                  <a:srgbClr val="FF0000"/>
                </a:solidFill>
              </a:rPr>
              <a:t>    Chiếc cặp luôn cùng em tiến bước đến trường. Nhưng chiếc cặp của năm học lớp Bốn này là phần thưởng mà em đã đạt được ở cuối năm học lớp Ba. Em mang nó trên vai với bao niềm tự hào để luôn hứa với mình là sẽ học tập thật tốt để được thưởng nhiều đồ vật quý như thế nữa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fill="hold"/>
                                        <p:tgtEl>
                                          <p:spTgt spid="116738"/>
                                        </p:tgtEl>
                                        <p:attrNameLst>
                                          <p:attrName>ppt_w</p:attrName>
                                        </p:attrNameLst>
                                      </p:cBhvr>
                                      <p:tavLst>
                                        <p:tav tm="0">
                                          <p:val>
                                            <p:strVal val="#ppt_w*2.5"/>
                                          </p:val>
                                        </p:tav>
                                        <p:tav tm="100000">
                                          <p:val>
                                            <p:strVal val="#ppt_w"/>
                                          </p:val>
                                        </p:tav>
                                      </p:tavLst>
                                    </p:anim>
                                    <p:anim calcmode="lin" valueType="num">
                                      <p:cBhvr>
                                        <p:cTn id="8" dur="500" fill="hold"/>
                                        <p:tgtEl>
                                          <p:spTgt spid="116738"/>
                                        </p:tgtEl>
                                        <p:attrNameLst>
                                          <p:attrName>ppt_h</p:attrName>
                                        </p:attrNameLst>
                                      </p:cBhvr>
                                      <p:tavLst>
                                        <p:tav tm="0">
                                          <p:val>
                                            <p:strVal val="#ppt_h*0.01"/>
                                          </p:val>
                                        </p:tav>
                                        <p:tav tm="100000">
                                          <p:val>
                                            <p:strVal val="#ppt_h"/>
                                          </p:val>
                                        </p:tav>
                                      </p:tavLst>
                                    </p:anim>
                                    <p:anim calcmode="lin" valueType="num">
                                      <p:cBhvr>
                                        <p:cTn id="9" dur="500" fill="hold"/>
                                        <p:tgtEl>
                                          <p:spTgt spid="116738"/>
                                        </p:tgtEl>
                                        <p:attrNameLst>
                                          <p:attrName>ppt_x</p:attrName>
                                        </p:attrNameLst>
                                      </p:cBhvr>
                                      <p:tavLst>
                                        <p:tav tm="0">
                                          <p:val>
                                            <p:strVal val="#ppt_x"/>
                                          </p:val>
                                        </p:tav>
                                        <p:tav tm="100000">
                                          <p:val>
                                            <p:strVal val="#ppt_x"/>
                                          </p:val>
                                        </p:tav>
                                      </p:tavLst>
                                    </p:anim>
                                    <p:anim calcmode="lin" valueType="num">
                                      <p:cBhvr>
                                        <p:cTn id="10" dur="500" fill="hold"/>
                                        <p:tgtEl>
                                          <p:spTgt spid="116738"/>
                                        </p:tgtEl>
                                        <p:attrNameLst>
                                          <p:attrName>ppt_y</p:attrName>
                                        </p:attrNameLst>
                                      </p:cBhvr>
                                      <p:tavLst>
                                        <p:tav tm="0">
                                          <p:val>
                                            <p:strVal val="#ppt_h+1"/>
                                          </p:val>
                                        </p:tav>
                                        <p:tav tm="100000">
                                          <p:val>
                                            <p:strVal val="#ppt_y"/>
                                          </p:val>
                                        </p:tav>
                                      </p:tavLst>
                                    </p:anim>
                                    <p:animEffect transition="in" filter="fade">
                                      <p:cBhvr>
                                        <p:cTn id="11"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4EB092B-BF9F-47FE-AD74-23F4D9640CEB}"/>
              </a:ext>
            </a:extLst>
          </p:cNvPr>
          <p:cNvSpPr>
            <a:spLocks noChangeArrowheads="1"/>
          </p:cNvSpPr>
          <p:nvPr/>
        </p:nvSpPr>
        <p:spPr bwMode="auto">
          <a:xfrm>
            <a:off x="533400" y="1524000"/>
            <a:ext cx="80772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r>
              <a:rPr lang="en-US" altLang="en-US" sz="4000">
                <a:solidFill>
                  <a:srgbClr val="FF0000"/>
                </a:solidFill>
              </a:rPr>
              <a:t> </a:t>
            </a:r>
            <a:r>
              <a:rPr lang="en-US" altLang="en-US" sz="4800">
                <a:solidFill>
                  <a:srgbClr val="FF0000"/>
                </a:solidFill>
              </a:rPr>
              <a:t>- Chiếc cặp đối với em như một người bạn đồng hành luôn chia sẻ niềm vui cũng như nỗi buồn trong học tập. Em yêu quý và giữ gìn cặp cẩn thận.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strVal val="#ppt_w*2.5"/>
                                          </p:val>
                                        </p:tav>
                                        <p:tav tm="100000">
                                          <p:val>
                                            <p:strVal val="#ppt_w"/>
                                          </p:val>
                                        </p:tav>
                                      </p:tavLst>
                                    </p:anim>
                                    <p:anim calcmode="lin" valueType="num">
                                      <p:cBhvr>
                                        <p:cTn id="8" dur="500" fill="hold"/>
                                        <p:tgtEl>
                                          <p:spTgt spid="118786"/>
                                        </p:tgtEl>
                                        <p:attrNameLst>
                                          <p:attrName>ppt_h</p:attrName>
                                        </p:attrNameLst>
                                      </p:cBhvr>
                                      <p:tavLst>
                                        <p:tav tm="0">
                                          <p:val>
                                            <p:strVal val="#ppt_h*0.01"/>
                                          </p:val>
                                        </p:tav>
                                        <p:tav tm="100000">
                                          <p:val>
                                            <p:strVal val="#ppt_h"/>
                                          </p:val>
                                        </p:tav>
                                      </p:tavLst>
                                    </p:anim>
                                    <p:anim calcmode="lin" valueType="num">
                                      <p:cBhvr>
                                        <p:cTn id="9" dur="500" fill="hold"/>
                                        <p:tgtEl>
                                          <p:spTgt spid="118786"/>
                                        </p:tgtEl>
                                        <p:attrNameLst>
                                          <p:attrName>ppt_x</p:attrName>
                                        </p:attrNameLst>
                                      </p:cBhvr>
                                      <p:tavLst>
                                        <p:tav tm="0">
                                          <p:val>
                                            <p:strVal val="#ppt_x"/>
                                          </p:val>
                                        </p:tav>
                                        <p:tav tm="100000">
                                          <p:val>
                                            <p:strVal val="#ppt_x"/>
                                          </p:val>
                                        </p:tav>
                                      </p:tavLst>
                                    </p:anim>
                                    <p:anim calcmode="lin" valueType="num">
                                      <p:cBhvr>
                                        <p:cTn id="10" dur="500" fill="hold"/>
                                        <p:tgtEl>
                                          <p:spTgt spid="118786"/>
                                        </p:tgtEl>
                                        <p:attrNameLst>
                                          <p:attrName>ppt_y</p:attrName>
                                        </p:attrNameLst>
                                      </p:cBhvr>
                                      <p:tavLst>
                                        <p:tav tm="0">
                                          <p:val>
                                            <p:strVal val="#ppt_h+1"/>
                                          </p:val>
                                        </p:tav>
                                        <p:tav tm="100000">
                                          <p:val>
                                            <p:strVal val="#ppt_y"/>
                                          </p:val>
                                        </p:tav>
                                      </p:tavLst>
                                    </p:anim>
                                    <p:animEffect transition="in" filter="fade">
                                      <p:cBhvr>
                                        <p:cTn id="11"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3735" name="Text Box 7">
            <a:extLst>
              <a:ext uri="{FF2B5EF4-FFF2-40B4-BE49-F238E27FC236}">
                <a16:creationId xmlns:a16="http://schemas.microsoft.com/office/drawing/2014/main" id="{B67E1897-582A-4AF3-9256-066D3427E6CB}"/>
              </a:ext>
            </a:extLst>
          </p:cNvPr>
          <p:cNvSpPr txBox="1">
            <a:spLocks noChangeArrowheads="1"/>
          </p:cNvSpPr>
          <p:nvPr/>
        </p:nvSpPr>
        <p:spPr bwMode="auto">
          <a:xfrm>
            <a:off x="304800" y="2133600"/>
            <a:ext cx="8610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50000"/>
              </a:spcBef>
            </a:pPr>
            <a:r>
              <a:rPr lang="en-US" altLang="en-US" sz="5600" b="1">
                <a:solidFill>
                  <a:schemeClr val="tx2"/>
                </a:solidFill>
              </a:rPr>
              <a:t>   Muốn viết bài văn hay, các em cần chú ý những điểm nào?</a:t>
            </a:r>
          </a:p>
        </p:txBody>
      </p:sp>
    </p:spTree>
  </p:cSld>
  <p:clrMapOvr>
    <a:masterClrMapping/>
  </p:clrMapOvr>
  <p:transition>
    <p:blinds dir="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3735"/>
                                        </p:tgtEl>
                                        <p:attrNameLst>
                                          <p:attrName>style.visibility</p:attrName>
                                        </p:attrNameLst>
                                      </p:cBhvr>
                                      <p:to>
                                        <p:strVal val="visible"/>
                                      </p:to>
                                    </p:set>
                                    <p:set>
                                      <p:cBhvr>
                                        <p:cTn id="7" dur="46" fill="hold">
                                          <p:stCondLst>
                                            <p:cond delay="0"/>
                                          </p:stCondLst>
                                        </p:cTn>
                                        <p:tgtEl>
                                          <p:spTgt spid="73735"/>
                                        </p:tgtEl>
                                        <p:attrNameLst>
                                          <p:attrName>style.rotation</p:attrName>
                                        </p:attrNameLst>
                                      </p:cBhvr>
                                      <p:to>
                                        <p:strVal val="-45.0"/>
                                      </p:to>
                                    </p:set>
                                    <p:anim calcmode="lin" valueType="num">
                                      <p:cBhvr>
                                        <p:cTn id="8" dur="46" fill="hold">
                                          <p:stCondLst>
                                            <p:cond delay="46"/>
                                          </p:stCondLst>
                                        </p:cTn>
                                        <p:tgtEl>
                                          <p:spTgt spid="73735"/>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73735"/>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73735"/>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73735"/>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54DC55B3-33C9-4871-AA31-672DE5E8D552}"/>
              </a:ext>
            </a:extLst>
          </p:cNvPr>
          <p:cNvSpPr txBox="1">
            <a:spLocks noChangeArrowheads="1"/>
          </p:cNvSpPr>
          <p:nvPr/>
        </p:nvSpPr>
        <p:spPr bwMode="auto">
          <a:xfrm>
            <a:off x="3511154" y="4248748"/>
            <a:ext cx="554534" cy="24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289330" eaLnBrk="1" hangingPunct="1">
              <a:spcBef>
                <a:spcPct val="50000"/>
              </a:spcBef>
              <a:defRPr/>
            </a:pPr>
            <a:endParaRPr lang="vi-VN" altLang="vi-VN" sz="981" b="1">
              <a:solidFill>
                <a:srgbClr val="000000"/>
              </a:solidFill>
              <a:latin typeface="Times New Roman" panose="02020603050405020304" pitchFamily="18" charset="0"/>
              <a:cs typeface="Arial"/>
              <a:sym typeface="Arial"/>
            </a:endParaRPr>
          </a:p>
        </p:txBody>
      </p:sp>
      <p:pic>
        <p:nvPicPr>
          <p:cNvPr id="9" name="图片 4">
            <a:extLst>
              <a:ext uri="{FF2B5EF4-FFF2-40B4-BE49-F238E27FC236}">
                <a16:creationId xmlns:a16="http://schemas.microsoft.com/office/drawing/2014/main" id="{C2264575-82EF-455B-BB2B-C9E42615E7A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29475" y="1699126"/>
            <a:ext cx="413390" cy="25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a:extLst>
              <a:ext uri="{FF2B5EF4-FFF2-40B4-BE49-F238E27FC236}">
                <a16:creationId xmlns:a16="http://schemas.microsoft.com/office/drawing/2014/main" id="{CCA0AE2A-B864-4EA3-9E83-908C8202603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35085" y="2071152"/>
            <a:ext cx="601751" cy="33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a:extLst>
              <a:ext uri="{FF2B5EF4-FFF2-40B4-BE49-F238E27FC236}">
                <a16:creationId xmlns:a16="http://schemas.microsoft.com/office/drawing/2014/main" id="{3E45A5D5-C265-4854-9B6C-DC05425D25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2400"/>
            <a:ext cx="1905000" cy="15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20">
            <a:extLst>
              <a:ext uri="{FF2B5EF4-FFF2-40B4-BE49-F238E27FC236}">
                <a16:creationId xmlns:a16="http://schemas.microsoft.com/office/drawing/2014/main" id="{7CD86E4A-23F0-4243-A929-20A939D8F658}"/>
              </a:ext>
            </a:extLst>
          </p:cNvPr>
          <p:cNvSpPr>
            <a:spLocks noChangeArrowheads="1" noChangeShapeType="1" noTextEdit="1"/>
          </p:cNvSpPr>
          <p:nvPr/>
        </p:nvSpPr>
        <p:spPr bwMode="auto">
          <a:xfrm>
            <a:off x="2568377" y="847069"/>
            <a:ext cx="3467892" cy="1129321"/>
          </a:xfrm>
          <a:prstGeom prst="rect">
            <a:avLst/>
          </a:prstGeom>
        </p:spPr>
        <p:txBody>
          <a:bodyPr wrap="none" fromWordArt="1">
            <a:prstTxWarp prst="textPlain">
              <a:avLst>
                <a:gd name="adj" fmla="val 50000"/>
              </a:avLst>
            </a:prstTxWarp>
          </a:bodyPr>
          <a:lstStyle/>
          <a:p>
            <a:pPr algn="ctr" defTabSz="289330" eaLnBrk="1" fontAlgn="auto" hangingPunct="1">
              <a:spcBef>
                <a:spcPts val="0"/>
              </a:spcBef>
              <a:spcAft>
                <a:spcPts val="0"/>
              </a:spcAft>
              <a:defRPr/>
            </a:pPr>
            <a:r>
              <a:rPr lang="en-US" sz="854"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sym typeface="Arial"/>
              </a:rPr>
              <a:t>TẬP </a:t>
            </a:r>
            <a:r>
              <a:rPr lang="en-US" sz="854" b="1" kern="10" dirty="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sym typeface="Arial"/>
              </a:rPr>
              <a:t>LÀM VĂN</a:t>
            </a:r>
          </a:p>
        </p:txBody>
      </p:sp>
      <p:sp>
        <p:nvSpPr>
          <p:cNvPr id="13" name="WordArt 15">
            <a:extLst>
              <a:ext uri="{FF2B5EF4-FFF2-40B4-BE49-F238E27FC236}">
                <a16:creationId xmlns:a16="http://schemas.microsoft.com/office/drawing/2014/main" id="{D2AF1D71-E21F-4AC4-9883-A3352D7F6A65}"/>
              </a:ext>
            </a:extLst>
          </p:cNvPr>
          <p:cNvSpPr>
            <a:spLocks noChangeArrowheads="1" noChangeShapeType="1" noTextEdit="1"/>
          </p:cNvSpPr>
          <p:nvPr/>
        </p:nvSpPr>
        <p:spPr bwMode="auto">
          <a:xfrm>
            <a:off x="1521855" y="2071152"/>
            <a:ext cx="5867400" cy="733425"/>
          </a:xfrm>
          <a:prstGeom prst="rect">
            <a:avLst/>
          </a:prstGeom>
        </p:spPr>
        <p:txBody>
          <a:bodyPr wrap="none" fromWordArt="1">
            <a:prstTxWarp prst="textDoubleWave1">
              <a:avLst>
                <a:gd name="adj1" fmla="val 6500"/>
                <a:gd name="adj2" fmla="val 0"/>
              </a:avLst>
            </a:prstTxWarp>
          </a:bodyPr>
          <a:lstStyle/>
          <a:p>
            <a:endParaRPr lang="en-US" sz="4400" kern="10" spc="-44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endParaRPr>
          </a:p>
        </p:txBody>
      </p:sp>
      <p:sp>
        <p:nvSpPr>
          <p:cNvPr id="14" name="AutoShape 26" descr="vbeAAAAAElFTkSuQmCC">
            <a:extLst>
              <a:ext uri="{FF2B5EF4-FFF2-40B4-BE49-F238E27FC236}">
                <a16:creationId xmlns:a16="http://schemas.microsoft.com/office/drawing/2014/main" id="{152ED108-DBDC-4DE2-B924-2C5A29028DB8}"/>
              </a:ext>
            </a:extLst>
          </p:cNvPr>
          <p:cNvSpPr>
            <a:spLocks noChangeAspect="1" noChangeArrowheads="1"/>
          </p:cNvSpPr>
          <p:nvPr/>
        </p:nvSpPr>
        <p:spPr bwMode="auto">
          <a:xfrm>
            <a:off x="4417455" y="397615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en-US" altLang="en-US"/>
          </a:p>
        </p:txBody>
      </p:sp>
      <p:sp>
        <p:nvSpPr>
          <p:cNvPr id="16" name="AutoShape 28" descr="vbeAAAAAElFTkSuQmCC">
            <a:extLst>
              <a:ext uri="{FF2B5EF4-FFF2-40B4-BE49-F238E27FC236}">
                <a16:creationId xmlns:a16="http://schemas.microsoft.com/office/drawing/2014/main" id="{B138C8F8-41CF-4343-ABBE-272724ECB85B}"/>
              </a:ext>
            </a:extLst>
          </p:cNvPr>
          <p:cNvSpPr>
            <a:spLocks noChangeAspect="1" noChangeArrowheads="1"/>
          </p:cNvSpPr>
          <p:nvPr/>
        </p:nvSpPr>
        <p:spPr bwMode="auto">
          <a:xfrm>
            <a:off x="4417455" y="397615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en-US" altLang="en-US"/>
          </a:p>
        </p:txBody>
      </p:sp>
      <p:pic>
        <p:nvPicPr>
          <p:cNvPr id="17" name="Picture 7" descr="flower7">
            <a:extLst>
              <a:ext uri="{FF2B5EF4-FFF2-40B4-BE49-F238E27FC236}">
                <a16:creationId xmlns:a16="http://schemas.microsoft.com/office/drawing/2014/main" id="{AC3E09E7-1CC0-4B1C-A4BD-A0868AD7A47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146035">
            <a:off x="6589155" y="825482"/>
            <a:ext cx="1600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flower7">
            <a:extLst>
              <a:ext uri="{FF2B5EF4-FFF2-40B4-BE49-F238E27FC236}">
                <a16:creationId xmlns:a16="http://schemas.microsoft.com/office/drawing/2014/main" id="{F6107835-0C93-408B-BE98-628C7C70928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503606">
            <a:off x="5378729" y="93406"/>
            <a:ext cx="16017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flower7">
            <a:extLst>
              <a:ext uri="{FF2B5EF4-FFF2-40B4-BE49-F238E27FC236}">
                <a16:creationId xmlns:a16="http://schemas.microsoft.com/office/drawing/2014/main" id="{3679F3A0-F04A-4ABF-9030-C50CB753052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503606">
            <a:off x="4385705" y="1774290"/>
            <a:ext cx="1600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21">
            <a:extLst>
              <a:ext uri="{FF2B5EF4-FFF2-40B4-BE49-F238E27FC236}">
                <a16:creationId xmlns:a16="http://schemas.microsoft.com/office/drawing/2014/main" id="{A810A378-F766-4BB5-9067-F40E0989C1B1}"/>
              </a:ext>
            </a:extLst>
          </p:cNvPr>
          <p:cNvSpPr>
            <a:spLocks noChangeArrowheads="1" noChangeShapeType="1" noTextEdit="1"/>
          </p:cNvSpPr>
          <p:nvPr/>
        </p:nvSpPr>
        <p:spPr bwMode="auto">
          <a:xfrm>
            <a:off x="1101682" y="4248748"/>
            <a:ext cx="7241145" cy="458272"/>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FF"/>
                </a:solidFill>
                <a:effectLst>
                  <a:outerShdw dist="45791" dir="2021404" algn="ctr" rotWithShape="0">
                    <a:srgbClr val="B2B2B2">
                      <a:alpha val="79999"/>
                    </a:srgbClr>
                  </a:outerShdw>
                </a:effectLst>
                <a:cs typeface="Times New Roman" panose="02020603050405020304" pitchFamily="18" charset="0"/>
              </a:rPr>
              <a:t>TRẢ BÀI VĂN MIÊU TẢ ĐỒ VẬT</a:t>
            </a:r>
            <a:endParaRPr lang="en-US" b="1" kern="10" dirty="0">
              <a:ln w="9525">
                <a:solidFill>
                  <a:srgbClr val="FF00FF"/>
                </a:solidFill>
                <a:round/>
                <a:headEnd/>
                <a:tailEnd/>
              </a:ln>
              <a:solidFill>
                <a:srgbClr val="FF00FF"/>
              </a:solidFill>
              <a:effectLst>
                <a:outerShdw dist="45791" dir="2021404" algn="ctr" rotWithShape="0">
                  <a:srgbClr val="B2B2B2">
                    <a:alpha val="79999"/>
                  </a:srgbClr>
                </a:outerShdw>
              </a:effectLst>
              <a:cs typeface="Times New Roman" panose="02020603050405020304" pitchFamily="18" charset="0"/>
            </a:endParaRPr>
          </a:p>
        </p:txBody>
      </p:sp>
      <p:sp>
        <p:nvSpPr>
          <p:cNvPr id="21" name="WordArt 20">
            <a:extLst>
              <a:ext uri="{FF2B5EF4-FFF2-40B4-BE49-F238E27FC236}">
                <a16:creationId xmlns:a16="http://schemas.microsoft.com/office/drawing/2014/main" id="{FF6E95DE-A7C1-456E-A15D-D6A912D55D6B}"/>
              </a:ext>
            </a:extLst>
          </p:cNvPr>
          <p:cNvSpPr>
            <a:spLocks noChangeArrowheads="1" noChangeShapeType="1" noTextEdit="1"/>
          </p:cNvSpPr>
          <p:nvPr/>
        </p:nvSpPr>
        <p:spPr bwMode="auto">
          <a:xfrm>
            <a:off x="2463820" y="2721728"/>
            <a:ext cx="3677005" cy="733425"/>
          </a:xfrm>
          <a:prstGeom prst="rect">
            <a:avLst/>
          </a:prstGeom>
        </p:spPr>
        <p:txBody>
          <a:bodyPr wrap="none" fromWordArt="1">
            <a:prstTxWarp prst="textPlain">
              <a:avLst>
                <a:gd name="adj" fmla="val 50829"/>
              </a:avLst>
            </a:prstTxWarp>
          </a:bodyPr>
          <a:lstStyle/>
          <a:p>
            <a:r>
              <a:rPr lang="en-US" b="1" kern="10" dirty="0" err="1">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Lớp</a:t>
            </a:r>
            <a:r>
              <a:rPr lang="en-US" b="1"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4</a:t>
            </a:r>
            <a:endParaRPr lang="en-US" b="1"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4996" name="WordArt 4" descr="tn_animals026">
            <a:extLst>
              <a:ext uri="{FF2B5EF4-FFF2-40B4-BE49-F238E27FC236}">
                <a16:creationId xmlns:a16="http://schemas.microsoft.com/office/drawing/2014/main" id="{BC85E22F-6245-44F5-837E-B5301BC9A864}"/>
              </a:ext>
            </a:extLst>
          </p:cNvPr>
          <p:cNvSpPr>
            <a:spLocks noChangeArrowheads="1" noChangeShapeType="1" noTextEdit="1"/>
          </p:cNvSpPr>
          <p:nvPr/>
        </p:nvSpPr>
        <p:spPr bwMode="auto">
          <a:xfrm>
            <a:off x="2743200" y="609600"/>
            <a:ext cx="3657600" cy="1295400"/>
          </a:xfrm>
          <a:prstGeom prst="rect">
            <a:avLst/>
          </a:prstGeom>
        </p:spPr>
        <p:txBody>
          <a:bodyPr wrap="none" fromWordArt="1">
            <a:prstTxWarp prst="textDeflate">
              <a:avLst>
                <a:gd name="adj" fmla="val 26227"/>
              </a:avLst>
            </a:prstTxWarp>
          </a:bodyPr>
          <a:lstStyle/>
          <a:p>
            <a:pPr algn="ctr"/>
            <a:r>
              <a:rPr lang="en-US" b="1" kern="10">
                <a:ln w="9525">
                  <a:solidFill>
                    <a:srgbClr val="000000"/>
                  </a:solidFill>
                  <a:round/>
                  <a:headEnd/>
                  <a:tailEnd/>
                </a:ln>
                <a:blipFill dpi="0" rotWithShape="1">
                  <a:blip r:embed="rId5"/>
                  <a:srcRect/>
                  <a:stretch>
                    <a:fillRect/>
                  </a:stretch>
                </a:blipFill>
                <a:cs typeface="Times New Roman" panose="02020603050405020304" pitchFamily="18" charset="0"/>
              </a:rPr>
              <a:t>Hoạt động ứng dụng</a:t>
            </a:r>
          </a:p>
        </p:txBody>
      </p:sp>
      <p:sp>
        <p:nvSpPr>
          <p:cNvPr id="84997" name="Text Box 5">
            <a:extLst>
              <a:ext uri="{FF2B5EF4-FFF2-40B4-BE49-F238E27FC236}">
                <a16:creationId xmlns:a16="http://schemas.microsoft.com/office/drawing/2014/main" id="{372269F9-382F-4A7A-AE5C-BC062207A349}"/>
              </a:ext>
            </a:extLst>
          </p:cNvPr>
          <p:cNvSpPr txBox="1">
            <a:spLocks noChangeArrowheads="1"/>
          </p:cNvSpPr>
          <p:nvPr/>
        </p:nvSpPr>
        <p:spPr bwMode="auto">
          <a:xfrm>
            <a:off x="533400" y="1600200"/>
            <a:ext cx="8305800" cy="218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lnSpc>
                <a:spcPct val="130000"/>
              </a:lnSpc>
              <a:buFontTx/>
              <a:buChar char="-"/>
            </a:pPr>
            <a:r>
              <a:rPr lang="en-US" altLang="en-US" b="1" dirty="0" err="1">
                <a:solidFill>
                  <a:srgbClr val="336600"/>
                </a:solidFill>
              </a:rPr>
              <a:t>Tiếp</a:t>
            </a:r>
            <a:r>
              <a:rPr lang="en-US" altLang="en-US" b="1" dirty="0">
                <a:solidFill>
                  <a:srgbClr val="336600"/>
                </a:solidFill>
              </a:rPr>
              <a:t> </a:t>
            </a:r>
            <a:r>
              <a:rPr lang="en-US" altLang="en-US" b="1" dirty="0" err="1">
                <a:solidFill>
                  <a:srgbClr val="336600"/>
                </a:solidFill>
              </a:rPr>
              <a:t>tục</a:t>
            </a:r>
            <a:r>
              <a:rPr lang="en-US" altLang="en-US" b="1" dirty="0">
                <a:solidFill>
                  <a:srgbClr val="336600"/>
                </a:solidFill>
              </a:rPr>
              <a:t> </a:t>
            </a:r>
            <a:r>
              <a:rPr lang="en-US" altLang="en-US" b="1" dirty="0" err="1">
                <a:solidFill>
                  <a:srgbClr val="336600"/>
                </a:solidFill>
              </a:rPr>
              <a:t>sửa</a:t>
            </a:r>
            <a:r>
              <a:rPr lang="en-US" altLang="en-US" b="1" dirty="0">
                <a:solidFill>
                  <a:srgbClr val="336600"/>
                </a:solidFill>
              </a:rPr>
              <a:t> </a:t>
            </a:r>
            <a:r>
              <a:rPr lang="en-US" altLang="en-US" b="1" dirty="0" err="1">
                <a:solidFill>
                  <a:srgbClr val="336600"/>
                </a:solidFill>
              </a:rPr>
              <a:t>bài</a:t>
            </a:r>
            <a:r>
              <a:rPr lang="en-US" altLang="en-US" b="1" dirty="0">
                <a:solidFill>
                  <a:srgbClr val="336600"/>
                </a:solidFill>
              </a:rPr>
              <a:t> </a:t>
            </a:r>
            <a:r>
              <a:rPr lang="en-US" altLang="en-US" b="1" dirty="0" err="1">
                <a:solidFill>
                  <a:srgbClr val="336600"/>
                </a:solidFill>
              </a:rPr>
              <a:t>cá</a:t>
            </a:r>
            <a:r>
              <a:rPr lang="en-US" altLang="en-US" b="1" dirty="0">
                <a:solidFill>
                  <a:srgbClr val="336600"/>
                </a:solidFill>
              </a:rPr>
              <a:t> </a:t>
            </a:r>
            <a:r>
              <a:rPr lang="en-US" altLang="en-US" b="1" dirty="0" err="1">
                <a:solidFill>
                  <a:srgbClr val="336600"/>
                </a:solidFill>
              </a:rPr>
              <a:t>nhân</a:t>
            </a:r>
            <a:r>
              <a:rPr lang="en-US" altLang="en-US" b="1" dirty="0">
                <a:solidFill>
                  <a:srgbClr val="336600"/>
                </a:solidFill>
              </a:rPr>
              <a:t> </a:t>
            </a:r>
            <a:r>
              <a:rPr lang="en-US" altLang="en-US" b="1" dirty="0" err="1">
                <a:solidFill>
                  <a:srgbClr val="336600"/>
                </a:solidFill>
              </a:rPr>
              <a:t>cho</a:t>
            </a:r>
            <a:r>
              <a:rPr lang="en-US" altLang="en-US" b="1" dirty="0">
                <a:solidFill>
                  <a:srgbClr val="336600"/>
                </a:solidFill>
              </a:rPr>
              <a:t> </a:t>
            </a:r>
            <a:r>
              <a:rPr lang="en-US" altLang="en-US" b="1" dirty="0" err="1">
                <a:solidFill>
                  <a:srgbClr val="336600"/>
                </a:solidFill>
              </a:rPr>
              <a:t>hoàn</a:t>
            </a:r>
            <a:r>
              <a:rPr lang="en-US" altLang="en-US" b="1" dirty="0">
                <a:solidFill>
                  <a:srgbClr val="336600"/>
                </a:solidFill>
              </a:rPr>
              <a:t> </a:t>
            </a:r>
            <a:r>
              <a:rPr lang="en-US" altLang="en-US" b="1" dirty="0" err="1">
                <a:solidFill>
                  <a:srgbClr val="336600"/>
                </a:solidFill>
              </a:rPr>
              <a:t>chỉnh</a:t>
            </a:r>
            <a:endParaRPr lang="en-US" altLang="en-US" b="1" dirty="0">
              <a:solidFill>
                <a:srgbClr val="336600"/>
              </a:solidFill>
            </a:endParaRPr>
          </a:p>
          <a:p>
            <a:pPr eaLnBrk="1" hangingPunct="1">
              <a:lnSpc>
                <a:spcPct val="130000"/>
              </a:lnSpc>
              <a:buFontTx/>
              <a:buChar char="-"/>
            </a:pPr>
            <a:r>
              <a:rPr lang="en-US" altLang="en-US" b="1" dirty="0" err="1">
                <a:solidFill>
                  <a:srgbClr val="993300"/>
                </a:solidFill>
              </a:rPr>
              <a:t>Xem</a:t>
            </a:r>
            <a:r>
              <a:rPr lang="en-US" altLang="en-US" b="1" dirty="0">
                <a:solidFill>
                  <a:srgbClr val="993300"/>
                </a:solidFill>
              </a:rPr>
              <a:t> </a:t>
            </a:r>
            <a:r>
              <a:rPr lang="en-US" altLang="en-US" b="1" dirty="0" err="1">
                <a:solidFill>
                  <a:srgbClr val="993300"/>
                </a:solidFill>
              </a:rPr>
              <a:t>trước</a:t>
            </a:r>
            <a:r>
              <a:rPr lang="en-US" altLang="en-US" b="1" dirty="0">
                <a:solidFill>
                  <a:srgbClr val="993300"/>
                </a:solidFill>
              </a:rPr>
              <a:t> </a:t>
            </a:r>
            <a:r>
              <a:rPr lang="en-US" altLang="en-US" b="1" dirty="0" err="1">
                <a:solidFill>
                  <a:srgbClr val="993300"/>
                </a:solidFill>
              </a:rPr>
              <a:t>bài</a:t>
            </a:r>
            <a:r>
              <a:rPr lang="en-US" altLang="en-US" b="1" dirty="0">
                <a:solidFill>
                  <a:srgbClr val="993300"/>
                </a:solidFill>
              </a:rPr>
              <a:t>: “</a:t>
            </a:r>
            <a:r>
              <a:rPr lang="en-US" altLang="en-US" b="1" dirty="0" err="1">
                <a:solidFill>
                  <a:srgbClr val="993300"/>
                </a:solidFill>
              </a:rPr>
              <a:t>Cấu</a:t>
            </a:r>
            <a:r>
              <a:rPr lang="en-US" altLang="en-US" b="1" dirty="0">
                <a:solidFill>
                  <a:srgbClr val="993300"/>
                </a:solidFill>
              </a:rPr>
              <a:t> </a:t>
            </a:r>
            <a:r>
              <a:rPr lang="en-US" altLang="en-US" b="1" dirty="0" err="1">
                <a:solidFill>
                  <a:srgbClr val="993300"/>
                </a:solidFill>
              </a:rPr>
              <a:t>tạo</a:t>
            </a:r>
            <a:r>
              <a:rPr lang="en-US" altLang="en-US" b="1" dirty="0">
                <a:solidFill>
                  <a:srgbClr val="993300"/>
                </a:solidFill>
              </a:rPr>
              <a:t> </a:t>
            </a:r>
            <a:r>
              <a:rPr lang="en-US" altLang="en-US" b="1" dirty="0" err="1">
                <a:solidFill>
                  <a:srgbClr val="993300"/>
                </a:solidFill>
              </a:rPr>
              <a:t>bài</a:t>
            </a:r>
            <a:r>
              <a:rPr lang="en-US" altLang="en-US" b="1" dirty="0">
                <a:solidFill>
                  <a:srgbClr val="993300"/>
                </a:solidFill>
              </a:rPr>
              <a:t> </a:t>
            </a:r>
            <a:r>
              <a:rPr lang="en-US" altLang="en-US" b="1" dirty="0" err="1">
                <a:solidFill>
                  <a:srgbClr val="993300"/>
                </a:solidFill>
              </a:rPr>
              <a:t>văn</a:t>
            </a:r>
            <a:r>
              <a:rPr lang="en-US" altLang="en-US" b="1" dirty="0">
                <a:solidFill>
                  <a:srgbClr val="993300"/>
                </a:solidFill>
              </a:rPr>
              <a:t> </a:t>
            </a:r>
            <a:r>
              <a:rPr lang="en-US" altLang="en-US" b="1" dirty="0" err="1">
                <a:solidFill>
                  <a:srgbClr val="993300"/>
                </a:solidFill>
              </a:rPr>
              <a:t>miêu</a:t>
            </a:r>
            <a:r>
              <a:rPr lang="en-US" altLang="en-US" b="1" dirty="0">
                <a:solidFill>
                  <a:srgbClr val="993300"/>
                </a:solidFill>
              </a:rPr>
              <a:t> </a:t>
            </a:r>
            <a:r>
              <a:rPr lang="en-US" altLang="en-US" b="1" dirty="0" err="1">
                <a:solidFill>
                  <a:srgbClr val="993300"/>
                </a:solidFill>
              </a:rPr>
              <a:t>tả</a:t>
            </a:r>
            <a:r>
              <a:rPr lang="en-US" altLang="en-US" b="1" dirty="0">
                <a:solidFill>
                  <a:srgbClr val="993300"/>
                </a:solidFill>
              </a:rPr>
              <a:t> </a:t>
            </a:r>
            <a:r>
              <a:rPr lang="en-US" altLang="en-US" b="1" dirty="0" err="1">
                <a:solidFill>
                  <a:srgbClr val="993300"/>
                </a:solidFill>
              </a:rPr>
              <a:t>cây</a:t>
            </a:r>
            <a:r>
              <a:rPr lang="en-US" altLang="en-US" b="1" dirty="0">
                <a:solidFill>
                  <a:srgbClr val="993300"/>
                </a:solidFill>
              </a:rPr>
              <a:t> </a:t>
            </a:r>
            <a:r>
              <a:rPr lang="en-US" altLang="en-US" b="1" dirty="0" err="1">
                <a:solidFill>
                  <a:srgbClr val="993300"/>
                </a:solidFill>
              </a:rPr>
              <a:t>cối</a:t>
            </a:r>
            <a:r>
              <a:rPr lang="en-US" altLang="en-US" b="1" dirty="0">
                <a:solidFill>
                  <a:srgbClr val="993300"/>
                </a:solidFill>
              </a:rPr>
              <a:t>” SGK </a:t>
            </a:r>
            <a:r>
              <a:rPr lang="en-US" altLang="en-US" b="1" dirty="0" err="1">
                <a:solidFill>
                  <a:srgbClr val="993300"/>
                </a:solidFill>
              </a:rPr>
              <a:t>trang</a:t>
            </a:r>
            <a:r>
              <a:rPr lang="en-US" altLang="en-US" b="1" dirty="0">
                <a:solidFill>
                  <a:srgbClr val="993300"/>
                </a:solidFill>
              </a:rPr>
              <a:t> 30, 31</a:t>
            </a:r>
            <a:r>
              <a:rPr lang="en-US" altLang="en-US" b="1" dirty="0" smtClean="0">
                <a:solidFill>
                  <a:srgbClr val="993300"/>
                </a:solidFill>
              </a:rPr>
              <a:t>.</a:t>
            </a:r>
            <a:endParaRPr lang="en-US" altLang="en-US" b="1" dirty="0">
              <a:solidFill>
                <a:srgbClr val="993300"/>
              </a:solidFill>
            </a:endParaRPr>
          </a:p>
        </p:txBody>
      </p:sp>
    </p:spTree>
  </p:cSld>
  <p:clrMapOvr>
    <a:masterClrMapping/>
  </p:clrMapOvr>
  <p:transition>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1000" fill="hold"/>
                                        <p:tgtEl>
                                          <p:spTgt spid="84996"/>
                                        </p:tgtEl>
                                        <p:attrNameLst>
                                          <p:attrName>ppt_x</p:attrName>
                                        </p:attrNameLst>
                                      </p:cBhvr>
                                      <p:tavLst>
                                        <p:tav tm="0">
                                          <p:val>
                                            <p:strVal val="#ppt_x-.2"/>
                                          </p:val>
                                        </p:tav>
                                        <p:tav tm="100000">
                                          <p:val>
                                            <p:strVal val="#ppt_x"/>
                                          </p:val>
                                        </p:tav>
                                      </p:tavLst>
                                    </p:anim>
                                    <p:anim calcmode="lin" valueType="num">
                                      <p:cBhvr>
                                        <p:cTn id="8" dur="1000" fill="hold"/>
                                        <p:tgtEl>
                                          <p:spTgt spid="849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6"/>
                                        </p:tgtEl>
                                      </p:cBhvr>
                                    </p:animEffect>
                                  </p:childTnLst>
                                  <p:subTnLst>
                                    <p:audio>
                                      <p:cMediaNode>
                                        <p:cTn display="0" masterRel="sameClick">
                                          <p:stCondLst>
                                            <p:cond evt="begin" delay="0">
                                              <p:tn val="5"/>
                                            </p:cond>
                                          </p:stCondLst>
                                          <p:endCondLst>
                                            <p:cond evt="onStopAudio" delay="0">
                                              <p:tgtEl>
                                                <p:sldTgt/>
                                              </p:tgtEl>
                                            </p:cond>
                                          </p:endCondLst>
                                        </p:cTn>
                                        <p:tgtEl>
                                          <p:sndTgt r:embed="rId3" name="Chuong 3.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repeatCount="2000" fill="hold" grpId="0" nodeType="clickEffect">
                                  <p:stCondLst>
                                    <p:cond delay="0"/>
                                  </p:stCondLst>
                                  <p:childTnLst>
                                    <p:set>
                                      <p:cBhvr>
                                        <p:cTn id="13" dur="1" fill="hold">
                                          <p:stCondLst>
                                            <p:cond delay="0"/>
                                          </p:stCondLst>
                                        </p:cTn>
                                        <p:tgtEl>
                                          <p:spTgt spid="84997"/>
                                        </p:tgtEl>
                                        <p:attrNameLst>
                                          <p:attrName>style.visibility</p:attrName>
                                        </p:attrNameLst>
                                      </p:cBhvr>
                                      <p:to>
                                        <p:strVal val="visible"/>
                                      </p:to>
                                    </p:set>
                                    <p:anim calcmode="lin" valueType="num">
                                      <p:cBhvr>
                                        <p:cTn id="14" dur="1000" fill="hold"/>
                                        <p:tgtEl>
                                          <p:spTgt spid="84997"/>
                                        </p:tgtEl>
                                        <p:attrNameLst>
                                          <p:attrName>ppt_w</p:attrName>
                                        </p:attrNameLst>
                                      </p:cBhvr>
                                      <p:tavLst>
                                        <p:tav tm="0">
                                          <p:val>
                                            <p:strVal val="#ppt_w*0.70"/>
                                          </p:val>
                                        </p:tav>
                                        <p:tav tm="100000">
                                          <p:val>
                                            <p:strVal val="#ppt_w"/>
                                          </p:val>
                                        </p:tav>
                                      </p:tavLst>
                                    </p:anim>
                                    <p:anim calcmode="lin" valueType="num">
                                      <p:cBhvr>
                                        <p:cTn id="15" dur="1000" fill="hold"/>
                                        <p:tgtEl>
                                          <p:spTgt spid="84997"/>
                                        </p:tgtEl>
                                        <p:attrNameLst>
                                          <p:attrName>ppt_h</p:attrName>
                                        </p:attrNameLst>
                                      </p:cBhvr>
                                      <p:tavLst>
                                        <p:tav tm="0">
                                          <p:val>
                                            <p:strVal val="#ppt_h"/>
                                          </p:val>
                                        </p:tav>
                                        <p:tav tm="100000">
                                          <p:val>
                                            <p:strVal val="#ppt_h"/>
                                          </p:val>
                                        </p:tav>
                                      </p:tavLst>
                                    </p:anim>
                                    <p:animEffect transition="in" filter="fade">
                                      <p:cBhvr>
                                        <p:cTn id="16" dur="1000"/>
                                        <p:tgtEl>
                                          <p:spTgt spid="84997"/>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3" descr="grass">
            <a:extLst>
              <a:ext uri="{FF2B5EF4-FFF2-40B4-BE49-F238E27FC236}">
                <a16:creationId xmlns:a16="http://schemas.microsoft.com/office/drawing/2014/main" id="{C8B65E90-083F-4493-86A5-EE2C06F3E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POINSET2">
            <a:extLst>
              <a:ext uri="{FF2B5EF4-FFF2-40B4-BE49-F238E27FC236}">
                <a16:creationId xmlns:a16="http://schemas.microsoft.com/office/drawing/2014/main" id="{EEF984BA-FA6D-4A60-A6F0-BC80C9C00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6760"/>
            <a:ext cx="20574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Buombay">
            <a:extLst>
              <a:ext uri="{FF2B5EF4-FFF2-40B4-BE49-F238E27FC236}">
                <a16:creationId xmlns:a16="http://schemas.microsoft.com/office/drawing/2014/main" id="{32E54A00-3C31-4BEA-A55B-091FA9673AD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074920"/>
            <a:ext cx="88392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POINSET2">
            <a:extLst>
              <a:ext uri="{FF2B5EF4-FFF2-40B4-BE49-F238E27FC236}">
                <a16:creationId xmlns:a16="http://schemas.microsoft.com/office/drawing/2014/main" id="{A8B960A8-EEB3-490B-B016-5F1A71727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10400" y="746760"/>
            <a:ext cx="20574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WordArt 8">
            <a:extLst>
              <a:ext uri="{FF2B5EF4-FFF2-40B4-BE49-F238E27FC236}">
                <a16:creationId xmlns:a16="http://schemas.microsoft.com/office/drawing/2014/main" id="{C361BAFD-9501-42DC-9EA2-8ECF39747CA7}"/>
              </a:ext>
            </a:extLst>
          </p:cNvPr>
          <p:cNvSpPr>
            <a:spLocks noChangeArrowheads="1" noChangeShapeType="1" noTextEdit="1"/>
          </p:cNvSpPr>
          <p:nvPr/>
        </p:nvSpPr>
        <p:spPr bwMode="auto">
          <a:xfrm>
            <a:off x="1295400" y="1173480"/>
            <a:ext cx="6400800" cy="353568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defTabSz="731520" eaLnBrk="1" hangingPunct="1"/>
            <a:r>
              <a:rPr lang="en-US" sz="2880" b="1" kern="10">
                <a:ln w="9525">
                  <a:round/>
                  <a:headEnd/>
                  <a:tailEnd/>
                </a:ln>
                <a:gradFill rotWithShape="1">
                  <a:gsLst>
                    <a:gs pos="0">
                      <a:srgbClr val="FFE701"/>
                    </a:gs>
                    <a:gs pos="100000">
                      <a:srgbClr val="FE3E02"/>
                    </a:gs>
                  </a:gsLst>
                  <a:lin ang="5400000" scaled="1"/>
                </a:gradFill>
                <a:latin typeface="Impact" panose="020B0806030902050204" pitchFamily="34" charset="0"/>
              </a:rPr>
              <a:t>CHÀO  TẠM BiỆT</a:t>
            </a:r>
          </a:p>
          <a:p>
            <a:pPr algn="ctr" defTabSz="731520" eaLnBrk="1" hangingPunct="1"/>
            <a:r>
              <a:rPr lang="en-US" sz="2880" b="1" kern="10">
                <a:ln w="9525">
                  <a:round/>
                  <a:headEnd/>
                  <a:tailEnd/>
                </a:ln>
                <a:gradFill rotWithShape="1">
                  <a:gsLst>
                    <a:gs pos="0">
                      <a:srgbClr val="FFE701"/>
                    </a:gs>
                    <a:gs pos="100000">
                      <a:srgbClr val="FE3E02"/>
                    </a:gs>
                  </a:gsLst>
                  <a:lin ang="5400000" scaled="1"/>
                </a:gradFill>
                <a:latin typeface="Impact" panose="020B0806030902050204" pitchFamily="34" charset="0"/>
              </a:rPr>
              <a:t>CÁC EM !</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0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0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0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3" descr="0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4" descr="00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7" name="Picture 15"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5715000"/>
            <a:ext cx="11287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6"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5638800"/>
            <a:ext cx="11287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7"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715000"/>
            <a:ext cx="11287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8"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638800"/>
            <a:ext cx="11287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1" name="Mua xuan tren thanh pho Ho Chi Minh.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943100" y="52578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3" descr="C:\Users\U2811\Desktop\NỘI  DUNG HỌP PHHS CUỐI NĂM\NHÀI - BÀI VIẾT HỌP PH - 20-21\Ảnh họp PH cuối năm\Ảnh trường-1923 (2).JPG"/>
          <p:cNvPicPr>
            <a:picLocks noChangeAspect="1" noChangeArrowheads="1"/>
          </p:cNvPicPr>
          <p:nvPr/>
        </p:nvPicPr>
        <p:blipFill>
          <a:blip r:embed="rId6">
            <a:extLst>
              <a:ext uri="{28A0092B-C50C-407E-A947-70E740481C1C}">
                <a14:useLocalDpi xmlns:a14="http://schemas.microsoft.com/office/drawing/2010/main" val="0"/>
              </a:ext>
            </a:extLst>
          </a:blip>
          <a:srcRect b="81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WordArt 6"/>
          <p:cNvSpPr>
            <a:spLocks noChangeArrowheads="1" noChangeShapeType="1" noTextEdit="1"/>
          </p:cNvSpPr>
          <p:nvPr/>
        </p:nvSpPr>
        <p:spPr bwMode="auto">
          <a:xfrm>
            <a:off x="1712913" y="304800"/>
            <a:ext cx="5829300" cy="1801813"/>
          </a:xfrm>
          <a:prstGeom prst="rect">
            <a:avLst/>
          </a:prstGeom>
        </p:spPr>
        <p:txBody>
          <a:bodyPr wrap="none" fromWordArt="1">
            <a:prstTxWarp prst="textFadeUp">
              <a:avLst>
                <a:gd name="adj" fmla="val 0"/>
              </a:avLst>
            </a:prstTxWarp>
          </a:bodyPr>
          <a:lstStyle/>
          <a:p>
            <a:pPr algn="ctr"/>
            <a:r>
              <a:rPr lang="vi-VN" i="1" kern="10">
                <a:ln w="12700">
                  <a:solidFill>
                    <a:srgbClr val="FF0000"/>
                  </a:solidFill>
                  <a:round/>
                  <a:headEnd/>
                  <a:tailEnd/>
                </a:ln>
                <a:solidFill>
                  <a:srgbClr val="FFFF00"/>
                </a:solidFill>
                <a:effectLst>
                  <a:outerShdw dist="35921" dir="2700000" sy="50000" rotWithShape="0">
                    <a:srgbClr val="875B0D">
                      <a:alpha val="70000"/>
                    </a:srgbClr>
                  </a:outerShdw>
                </a:effectLst>
                <a:latin typeface="Verdana"/>
                <a:ea typeface="Verdana"/>
                <a:cs typeface="Verdana"/>
              </a:rPr>
              <a:t>CHÀO TẠM BiỆT CÁC EM!</a:t>
            </a:r>
          </a:p>
          <a:p>
            <a:pPr algn="ctr"/>
            <a:r>
              <a:rPr lang="vi-VN" i="1" kern="10">
                <a:ln w="12700">
                  <a:solidFill>
                    <a:srgbClr val="FF0000"/>
                  </a:solidFill>
                  <a:round/>
                  <a:headEnd/>
                  <a:tailEnd/>
                </a:ln>
                <a:solidFill>
                  <a:srgbClr val="FFFF00"/>
                </a:solidFill>
                <a:effectLst>
                  <a:outerShdw dist="35921" dir="2700000" sy="50000" rotWithShape="0">
                    <a:srgbClr val="875B0D">
                      <a:alpha val="70000"/>
                    </a:srgbClr>
                  </a:outerShdw>
                </a:effectLst>
                <a:latin typeface="Verdana"/>
                <a:ea typeface="Verdana"/>
                <a:cs typeface="Verdana"/>
              </a:rPr>
              <a:t>HÃY TÍCH CƯC LUYỆN  TẬP TDTT</a:t>
            </a:r>
          </a:p>
          <a:p>
            <a:pPr algn="ctr"/>
            <a:r>
              <a:rPr lang="vi-VN" i="1" kern="10">
                <a:ln w="12700">
                  <a:solidFill>
                    <a:srgbClr val="FF0000"/>
                  </a:solidFill>
                  <a:round/>
                  <a:headEnd/>
                  <a:tailEnd/>
                </a:ln>
                <a:solidFill>
                  <a:srgbClr val="FFFF00"/>
                </a:solidFill>
                <a:effectLst>
                  <a:outerShdw dist="35921" dir="2700000" sy="50000" rotWithShape="0">
                    <a:srgbClr val="875B0D">
                      <a:alpha val="70000"/>
                    </a:srgbClr>
                  </a:outerShdw>
                </a:effectLst>
                <a:latin typeface="Verdana"/>
                <a:ea typeface="Verdana"/>
                <a:cs typeface="Verdana"/>
              </a:rPr>
              <a:t>CÙNG THỰC HIỆN TỐT THÔNG ĐIỆP 5K NHÉ!</a:t>
            </a:r>
            <a:endParaRPr lang="en-US" i="1" kern="10">
              <a:ln w="12700">
                <a:solidFill>
                  <a:srgbClr val="FF0000"/>
                </a:solidFill>
                <a:round/>
                <a:headEnd/>
                <a:tailEnd/>
              </a:ln>
              <a:solidFill>
                <a:srgbClr val="FFFF00"/>
              </a:solidFill>
              <a:effectLst>
                <a:outerShdw dist="35921" dir="2700000" sy="50000" rotWithShape="0">
                  <a:srgbClr val="875B0D">
                    <a:alpha val="70000"/>
                  </a:srgbClr>
                </a:outerShdw>
              </a:effectLst>
              <a:latin typeface="Verdana"/>
              <a:ea typeface="Verdana"/>
              <a:cs typeface="Verdana"/>
            </a:endParaRPr>
          </a:p>
        </p:txBody>
      </p:sp>
    </p:spTree>
    <p:extLst>
      <p:ext uri="{BB962C8B-B14F-4D97-AF65-F5344CB8AC3E}">
        <p14:creationId xmlns:p14="http://schemas.microsoft.com/office/powerpoint/2010/main" val="24437677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4" descr="2b">
            <a:extLst>
              <a:ext uri="{FF2B5EF4-FFF2-40B4-BE49-F238E27FC236}">
                <a16:creationId xmlns:a16="http://schemas.microsoft.com/office/drawing/2014/main" id="{7E45E82C-BA5E-441D-8B1F-45B93AB1766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25955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a:extLst>
              <a:ext uri="{FF2B5EF4-FFF2-40B4-BE49-F238E27FC236}">
                <a16:creationId xmlns:a16="http://schemas.microsoft.com/office/drawing/2014/main" id="{53C37206-C831-4714-BF64-78383A909F0B}"/>
              </a:ext>
            </a:extLst>
          </p:cNvPr>
          <p:cNvSpPr>
            <a:spLocks noChangeArrowheads="1"/>
          </p:cNvSpPr>
          <p:nvPr/>
        </p:nvSpPr>
        <p:spPr bwMode="auto">
          <a:xfrm>
            <a:off x="2286000" y="1981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en-US" altLang="en-US" sz="5400" b="1" i="1">
                <a:solidFill>
                  <a:srgbClr val="7030A0"/>
                </a:solidFill>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9E35FC76-B806-499E-BABD-856A3560A69F}"/>
              </a:ext>
            </a:extLst>
          </p:cNvPr>
          <p:cNvSpPr>
            <a:spLocks noChangeArrowheads="1"/>
          </p:cNvSpPr>
          <p:nvPr/>
        </p:nvSpPr>
        <p:spPr bwMode="auto">
          <a:xfrm>
            <a:off x="533400" y="990600"/>
            <a:ext cx="8991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000" b="1">
                <a:solidFill>
                  <a:schemeClr val="hlink"/>
                </a:solidFill>
              </a:rPr>
              <a:t>HOẠT ĐỘNG 1: </a:t>
            </a:r>
            <a:r>
              <a:rPr lang="en-US" altLang="en-US" sz="4400"/>
              <a:t>Nhận xét bài làm của 					học sinh.</a:t>
            </a:r>
          </a:p>
          <a:p>
            <a:pPr eaLnBrk="1" hangingPunct="1"/>
            <a:endParaRPr lang="en-US" altLang="en-US" sz="4400" b="1"/>
          </a:p>
        </p:txBody>
      </p:sp>
      <p:sp>
        <p:nvSpPr>
          <p:cNvPr id="38917" name="Rectangle 5">
            <a:extLst>
              <a:ext uri="{FF2B5EF4-FFF2-40B4-BE49-F238E27FC236}">
                <a16:creationId xmlns:a16="http://schemas.microsoft.com/office/drawing/2014/main" id="{4D9DB048-F961-4595-A2F1-A865F6BF8CE7}"/>
              </a:ext>
            </a:extLst>
          </p:cNvPr>
          <p:cNvSpPr>
            <a:spLocks noChangeArrowheads="1"/>
          </p:cNvSpPr>
          <p:nvPr/>
        </p:nvSpPr>
        <p:spPr bwMode="auto">
          <a:xfrm>
            <a:off x="550863" y="2378075"/>
            <a:ext cx="8440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000" b="1">
                <a:solidFill>
                  <a:schemeClr val="hlink"/>
                </a:solidFill>
              </a:rPr>
              <a:t>HOẠT ĐỘNG 2: </a:t>
            </a:r>
            <a:r>
              <a:rPr lang="en-US" altLang="en-US" sz="4400"/>
              <a:t>Hướng dẫn sửa bài. </a:t>
            </a:r>
          </a:p>
        </p:txBody>
      </p:sp>
      <p:sp>
        <p:nvSpPr>
          <p:cNvPr id="38920" name="Rectangle 8">
            <a:extLst>
              <a:ext uri="{FF2B5EF4-FFF2-40B4-BE49-F238E27FC236}">
                <a16:creationId xmlns:a16="http://schemas.microsoft.com/office/drawing/2014/main" id="{F30D7B54-D83F-4FC3-A356-1C26A59666E1}"/>
              </a:ext>
            </a:extLst>
          </p:cNvPr>
          <p:cNvSpPr>
            <a:spLocks noChangeArrowheads="1"/>
          </p:cNvSpPr>
          <p:nvPr/>
        </p:nvSpPr>
        <p:spPr bwMode="auto">
          <a:xfrm>
            <a:off x="533400" y="3841750"/>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000" b="1">
                <a:solidFill>
                  <a:schemeClr val="hlink"/>
                </a:solidFill>
              </a:rPr>
              <a:t>HOẠT ĐỘNG 3: </a:t>
            </a:r>
            <a:r>
              <a:rPr lang="en-US" altLang="en-US" sz="4000" b="1"/>
              <a:t>S</a:t>
            </a:r>
            <a:r>
              <a:rPr lang="en-US" altLang="en-US" sz="4400"/>
              <a:t>ửa bài cá nhân.</a:t>
            </a:r>
          </a:p>
          <a:p>
            <a:pPr eaLnBrk="1" hangingPunct="1"/>
            <a:endParaRPr lang="en-US" altLang="en-US" sz="4400" b="1"/>
          </a:p>
        </p:txBody>
      </p:sp>
      <p:pic>
        <p:nvPicPr>
          <p:cNvPr id="38923" name="Picture 11" descr="YLWFLASH">
            <a:extLst>
              <a:ext uri="{FF2B5EF4-FFF2-40B4-BE49-F238E27FC236}">
                <a16:creationId xmlns:a16="http://schemas.microsoft.com/office/drawing/2014/main" id="{05A4BE51-7A4B-49C1-B73F-664C092B2FF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68413"/>
            <a:ext cx="419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YLWFLASH">
            <a:extLst>
              <a:ext uri="{FF2B5EF4-FFF2-40B4-BE49-F238E27FC236}">
                <a16:creationId xmlns:a16="http://schemas.microsoft.com/office/drawing/2014/main" id="{E3BD70E6-6EDE-4750-8F24-308F2581EA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3500"/>
            <a:ext cx="419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YLWFLASH">
            <a:extLst>
              <a:ext uri="{FF2B5EF4-FFF2-40B4-BE49-F238E27FC236}">
                <a16:creationId xmlns:a16="http://schemas.microsoft.com/office/drawing/2014/main" id="{A59260DF-3C1E-411B-803F-097523D885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27500"/>
            <a:ext cx="419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23"/>
                                        </p:tgtEl>
                                        <p:attrNameLst>
                                          <p:attrName>style.visibility</p:attrName>
                                        </p:attrNameLst>
                                      </p:cBhvr>
                                      <p:to>
                                        <p:strVal val="visible"/>
                                      </p:to>
                                    </p:set>
                                    <p:anim calcmode="lin" valueType="num">
                                      <p:cBhvr additive="base">
                                        <p:cTn id="7" dur="500" fill="hold"/>
                                        <p:tgtEl>
                                          <p:spTgt spid="38923"/>
                                        </p:tgtEl>
                                        <p:attrNameLst>
                                          <p:attrName>ppt_x</p:attrName>
                                        </p:attrNameLst>
                                      </p:cBhvr>
                                      <p:tavLst>
                                        <p:tav tm="0">
                                          <p:val>
                                            <p:strVal val="#ppt_x"/>
                                          </p:val>
                                        </p:tav>
                                        <p:tav tm="100000">
                                          <p:val>
                                            <p:strVal val="#ppt_x"/>
                                          </p:val>
                                        </p:tav>
                                      </p:tavLst>
                                    </p:anim>
                                    <p:anim calcmode="lin" valueType="num">
                                      <p:cBhvr additive="base">
                                        <p:cTn id="8" dur="500" fill="hold"/>
                                        <p:tgtEl>
                                          <p:spTgt spid="389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500" fill="hold"/>
                                        <p:tgtEl>
                                          <p:spTgt spid="38916"/>
                                        </p:tgtEl>
                                        <p:attrNameLst>
                                          <p:attrName>ppt_x</p:attrName>
                                        </p:attrNameLst>
                                      </p:cBhvr>
                                      <p:tavLst>
                                        <p:tav tm="0">
                                          <p:val>
                                            <p:strVal val="#ppt_x"/>
                                          </p:val>
                                        </p:tav>
                                        <p:tav tm="100000">
                                          <p:val>
                                            <p:strVal val="#ppt_x"/>
                                          </p:val>
                                        </p:tav>
                                      </p:tavLst>
                                    </p:anim>
                                    <p:anim calcmode="lin" valueType="num">
                                      <p:cBhvr additive="base">
                                        <p:cTn id="12" dur="500" fill="hold"/>
                                        <p:tgtEl>
                                          <p:spTgt spid="3891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38924"/>
                                        </p:tgtEl>
                                        <p:attrNameLst>
                                          <p:attrName>style.visibility</p:attrName>
                                        </p:attrNameLst>
                                      </p:cBhvr>
                                      <p:to>
                                        <p:strVal val="visible"/>
                                      </p:to>
                                    </p:set>
                                    <p:anim calcmode="lin" valueType="num">
                                      <p:cBhvr additive="base">
                                        <p:cTn id="16" dur="500" fill="hold"/>
                                        <p:tgtEl>
                                          <p:spTgt spid="38924"/>
                                        </p:tgtEl>
                                        <p:attrNameLst>
                                          <p:attrName>ppt_x</p:attrName>
                                        </p:attrNameLst>
                                      </p:cBhvr>
                                      <p:tavLst>
                                        <p:tav tm="0">
                                          <p:val>
                                            <p:strVal val="#ppt_x"/>
                                          </p:val>
                                        </p:tav>
                                        <p:tav tm="100000">
                                          <p:val>
                                            <p:strVal val="#ppt_x"/>
                                          </p:val>
                                        </p:tav>
                                      </p:tavLst>
                                    </p:anim>
                                    <p:anim calcmode="lin" valueType="num">
                                      <p:cBhvr additive="base">
                                        <p:cTn id="17" dur="500" fill="hold"/>
                                        <p:tgtEl>
                                          <p:spTgt spid="389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8917"/>
                                        </p:tgtEl>
                                        <p:attrNameLst>
                                          <p:attrName>style.visibility</p:attrName>
                                        </p:attrNameLst>
                                      </p:cBhvr>
                                      <p:to>
                                        <p:strVal val="visible"/>
                                      </p:to>
                                    </p:set>
                                    <p:anim calcmode="lin" valueType="num">
                                      <p:cBhvr additive="base">
                                        <p:cTn id="20" dur="500" fill="hold"/>
                                        <p:tgtEl>
                                          <p:spTgt spid="38917"/>
                                        </p:tgtEl>
                                        <p:attrNameLst>
                                          <p:attrName>ppt_x</p:attrName>
                                        </p:attrNameLst>
                                      </p:cBhvr>
                                      <p:tavLst>
                                        <p:tav tm="0">
                                          <p:val>
                                            <p:strVal val="#ppt_x"/>
                                          </p:val>
                                        </p:tav>
                                        <p:tav tm="100000">
                                          <p:val>
                                            <p:strVal val="#ppt_x"/>
                                          </p:val>
                                        </p:tav>
                                      </p:tavLst>
                                    </p:anim>
                                    <p:anim calcmode="lin" valueType="num">
                                      <p:cBhvr additive="base">
                                        <p:cTn id="21" dur="500" fill="hold"/>
                                        <p:tgtEl>
                                          <p:spTgt spid="38917"/>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38925"/>
                                        </p:tgtEl>
                                        <p:attrNameLst>
                                          <p:attrName>style.visibility</p:attrName>
                                        </p:attrNameLst>
                                      </p:cBhvr>
                                      <p:to>
                                        <p:strVal val="visible"/>
                                      </p:to>
                                    </p:set>
                                    <p:anim calcmode="lin" valueType="num">
                                      <p:cBhvr additive="base">
                                        <p:cTn id="25" dur="500" fill="hold"/>
                                        <p:tgtEl>
                                          <p:spTgt spid="38925"/>
                                        </p:tgtEl>
                                        <p:attrNameLst>
                                          <p:attrName>ppt_x</p:attrName>
                                        </p:attrNameLst>
                                      </p:cBhvr>
                                      <p:tavLst>
                                        <p:tav tm="0">
                                          <p:val>
                                            <p:strVal val="#ppt_x"/>
                                          </p:val>
                                        </p:tav>
                                        <p:tav tm="100000">
                                          <p:val>
                                            <p:strVal val="#ppt_x"/>
                                          </p:val>
                                        </p:tav>
                                      </p:tavLst>
                                    </p:anim>
                                    <p:anim calcmode="lin" valueType="num">
                                      <p:cBhvr additive="base">
                                        <p:cTn id="26" dur="500" fill="hold"/>
                                        <p:tgtEl>
                                          <p:spTgt spid="389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920"/>
                                        </p:tgtEl>
                                        <p:attrNameLst>
                                          <p:attrName>style.visibility</p:attrName>
                                        </p:attrNameLst>
                                      </p:cBhvr>
                                      <p:to>
                                        <p:strVal val="visible"/>
                                      </p:to>
                                    </p:set>
                                    <p:anim calcmode="lin" valueType="num">
                                      <p:cBhvr additive="base">
                                        <p:cTn id="29" dur="500" fill="hold"/>
                                        <p:tgtEl>
                                          <p:spTgt spid="38920"/>
                                        </p:tgtEl>
                                        <p:attrNameLst>
                                          <p:attrName>ppt_x</p:attrName>
                                        </p:attrNameLst>
                                      </p:cBhvr>
                                      <p:tavLst>
                                        <p:tav tm="0">
                                          <p:val>
                                            <p:strVal val="#ppt_x"/>
                                          </p:val>
                                        </p:tav>
                                        <p:tav tm="100000">
                                          <p:val>
                                            <p:strVal val="#ppt_x"/>
                                          </p:val>
                                        </p:tav>
                                      </p:tavLst>
                                    </p:anim>
                                    <p:anim calcmode="lin" valueType="num">
                                      <p:cBhvr additive="base">
                                        <p:cTn id="30"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BC088EDF-4729-4198-9EBD-936FE97048EE}"/>
              </a:ext>
            </a:extLst>
          </p:cNvPr>
          <p:cNvSpPr txBox="1">
            <a:spLocks noChangeArrowheads="1"/>
          </p:cNvSpPr>
          <p:nvPr/>
        </p:nvSpPr>
        <p:spPr bwMode="auto">
          <a:xfrm>
            <a:off x="1371600" y="2209800"/>
            <a:ext cx="65532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lnSpc>
                <a:spcPct val="130000"/>
              </a:lnSpc>
            </a:pPr>
            <a:r>
              <a:rPr lang="en-US" altLang="en-US" b="1" u="sng">
                <a:solidFill>
                  <a:schemeClr val="hlink"/>
                </a:solidFill>
              </a:rPr>
              <a:t>HOẠT ĐỘNG 1:</a:t>
            </a:r>
            <a:endParaRPr lang="en-US" altLang="en-US" b="1" u="sng">
              <a:solidFill>
                <a:schemeClr val="hlink"/>
              </a:solidFill>
              <a:latin typeface="Arial" panose="020B0604020202020204" pitchFamily="34" charset="0"/>
            </a:endParaRPr>
          </a:p>
          <a:p>
            <a:pPr algn="ctr" eaLnBrk="1" hangingPunct="1"/>
            <a:r>
              <a:rPr lang="en-US" altLang="en-US" sz="4800" b="1">
                <a:solidFill>
                  <a:srgbClr val="FF3300"/>
                </a:solidFill>
                <a:latin typeface="Arial" panose="020B0604020202020204" pitchFamily="34" charset="0"/>
              </a:rPr>
              <a:t>Nhận xét bài làm của học sinh</a:t>
            </a:r>
          </a:p>
        </p:txBody>
      </p:sp>
    </p:spTree>
  </p:cSld>
  <p:clrMapOvr>
    <a:masterClrMapping/>
  </p:clrMapOvr>
  <p:transition spd="slow">
    <p:checker dir="vert"/>
    <p:sndAc>
      <p:stSnd>
        <p:snd r:embed="rId2" name="cashre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54E5FDB4-D2FA-43DD-88CC-2C304A92B45E}"/>
              </a:ext>
            </a:extLst>
          </p:cNvPr>
          <p:cNvSpPr>
            <a:spLocks noGrp="1" noChangeArrowheads="1"/>
          </p:cNvSpPr>
          <p:nvPr>
            <p:ph type="body" idx="1"/>
          </p:nvPr>
        </p:nvSpPr>
        <p:spPr>
          <a:xfrm>
            <a:off x="0" y="685800"/>
            <a:ext cx="6705600" cy="1219200"/>
          </a:xfrm>
        </p:spPr>
        <p:txBody>
          <a:bodyPr/>
          <a:lstStyle/>
          <a:p>
            <a:pPr eaLnBrk="1" hangingPunct="1"/>
            <a:r>
              <a:rPr lang="en-US" altLang="en-US" sz="4000" b="1" u="sng">
                <a:solidFill>
                  <a:schemeClr val="bg1"/>
                </a:solidFill>
                <a:latin typeface="Times New Roman" panose="02020603050405020304" pitchFamily="18" charset="0"/>
              </a:rPr>
              <a:t>Ưu điểm</a:t>
            </a:r>
            <a:r>
              <a:rPr lang="en-US" altLang="en-US" sz="4000" b="1" u="sng">
                <a:solidFill>
                  <a:srgbClr val="FFFF00"/>
                </a:solidFill>
              </a:rPr>
              <a:t>:</a:t>
            </a:r>
            <a:r>
              <a:rPr lang="en-US" altLang="en-US" sz="3000">
                <a:solidFill>
                  <a:srgbClr val="FFFF00"/>
                </a:solidFill>
              </a:rPr>
              <a:t> </a:t>
            </a:r>
          </a:p>
          <a:p>
            <a:pPr eaLnBrk="1" hangingPunct="1">
              <a:buFontTx/>
              <a:buNone/>
            </a:pPr>
            <a:r>
              <a:rPr lang="en-US" altLang="en-US">
                <a:solidFill>
                  <a:schemeClr val="bg1"/>
                </a:solidFill>
                <a:latin typeface="Times New Roman" panose="02020603050405020304" pitchFamily="18" charset="0"/>
              </a:rPr>
              <a:t>1. Bài làm xác định đúng yêu cầu của đề bài là tả đồ vật.</a:t>
            </a:r>
          </a:p>
        </p:txBody>
      </p:sp>
      <p:sp>
        <p:nvSpPr>
          <p:cNvPr id="4101" name="Rectangle 5">
            <a:extLst>
              <a:ext uri="{FF2B5EF4-FFF2-40B4-BE49-F238E27FC236}">
                <a16:creationId xmlns:a16="http://schemas.microsoft.com/office/drawing/2014/main" id="{D8CA165B-73BC-43C7-8724-C9A318A744F8}"/>
              </a:ext>
            </a:extLst>
          </p:cNvPr>
          <p:cNvSpPr>
            <a:spLocks noChangeArrowheads="1"/>
          </p:cNvSpPr>
          <p:nvPr/>
        </p:nvSpPr>
        <p:spPr bwMode="auto">
          <a:xfrm>
            <a:off x="258763" y="2667000"/>
            <a:ext cx="5932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sz="3200">
                <a:solidFill>
                  <a:schemeClr val="bg1"/>
                </a:solidFill>
                <a:latin typeface="Arial" panose="020B0604020202020204" pitchFamily="34" charset="0"/>
              </a:rPr>
              <a:t>2. Bố cục đủ 3 phần</a:t>
            </a:r>
          </a:p>
        </p:txBody>
      </p:sp>
      <p:sp>
        <p:nvSpPr>
          <p:cNvPr id="4102" name="Rectangle 6">
            <a:extLst>
              <a:ext uri="{FF2B5EF4-FFF2-40B4-BE49-F238E27FC236}">
                <a16:creationId xmlns:a16="http://schemas.microsoft.com/office/drawing/2014/main" id="{0F592E25-4896-43B1-9B71-61E5C0963584}"/>
              </a:ext>
            </a:extLst>
          </p:cNvPr>
          <p:cNvSpPr>
            <a:spLocks noChangeArrowheads="1"/>
          </p:cNvSpPr>
          <p:nvPr/>
        </p:nvSpPr>
        <p:spPr bwMode="auto">
          <a:xfrm>
            <a:off x="220663" y="3352800"/>
            <a:ext cx="7085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sz="3200">
                <a:solidFill>
                  <a:schemeClr val="bg1"/>
                </a:solidFill>
                <a:latin typeface="Arial" panose="020B0604020202020204" pitchFamily="34" charset="0"/>
              </a:rPr>
              <a:t>3. Trình tự quan sát hợp lý</a:t>
            </a:r>
          </a:p>
        </p:txBody>
      </p:sp>
      <p:sp>
        <p:nvSpPr>
          <p:cNvPr id="4103" name="Rectangle 7">
            <a:extLst>
              <a:ext uri="{FF2B5EF4-FFF2-40B4-BE49-F238E27FC236}">
                <a16:creationId xmlns:a16="http://schemas.microsoft.com/office/drawing/2014/main" id="{1D9559A6-B11D-4061-8926-A10B49BD415E}"/>
              </a:ext>
            </a:extLst>
          </p:cNvPr>
          <p:cNvSpPr>
            <a:spLocks noChangeArrowheads="1"/>
          </p:cNvSpPr>
          <p:nvPr/>
        </p:nvSpPr>
        <p:spPr bwMode="auto">
          <a:xfrm>
            <a:off x="185738" y="3962400"/>
            <a:ext cx="8154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sz="3200">
                <a:solidFill>
                  <a:schemeClr val="bg1"/>
                </a:solidFill>
                <a:latin typeface="Arial" panose="020B0604020202020204" pitchFamily="34" charset="0"/>
              </a:rPr>
              <a:t>4. Dùng từ sát hợp, có hình ảnh</a:t>
            </a:r>
          </a:p>
        </p:txBody>
      </p:sp>
      <p:sp>
        <p:nvSpPr>
          <p:cNvPr id="4104" name="Rectangle 8">
            <a:extLst>
              <a:ext uri="{FF2B5EF4-FFF2-40B4-BE49-F238E27FC236}">
                <a16:creationId xmlns:a16="http://schemas.microsoft.com/office/drawing/2014/main" id="{A93371BB-69FE-44EE-8E9E-3517562B7F87}"/>
              </a:ext>
            </a:extLst>
          </p:cNvPr>
          <p:cNvSpPr>
            <a:spLocks noChangeArrowheads="1"/>
          </p:cNvSpPr>
          <p:nvPr/>
        </p:nvSpPr>
        <p:spPr bwMode="auto">
          <a:xfrm>
            <a:off x="168275" y="4648200"/>
            <a:ext cx="8650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sz="3200">
                <a:solidFill>
                  <a:schemeClr val="bg1"/>
                </a:solidFill>
                <a:latin typeface="Arial" panose="020B0604020202020204" pitchFamily="34" charset="0"/>
              </a:rPr>
              <a:t>5. Một số bài có cảm xúc chân thật.</a:t>
            </a:r>
          </a:p>
        </p:txBody>
      </p:sp>
      <p:sp>
        <p:nvSpPr>
          <p:cNvPr id="4105" name="Rectangle 9">
            <a:extLst>
              <a:ext uri="{FF2B5EF4-FFF2-40B4-BE49-F238E27FC236}">
                <a16:creationId xmlns:a16="http://schemas.microsoft.com/office/drawing/2014/main" id="{FAB2CE73-555D-454D-8923-77E5BF474A62}"/>
              </a:ext>
            </a:extLst>
          </p:cNvPr>
          <p:cNvSpPr>
            <a:spLocks noChangeArrowheads="1"/>
          </p:cNvSpPr>
          <p:nvPr/>
        </p:nvSpPr>
        <p:spPr bwMode="auto">
          <a:xfrm>
            <a:off x="152400" y="5334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sz="3200">
                <a:solidFill>
                  <a:schemeClr val="bg1"/>
                </a:solidFill>
                <a:latin typeface="Arial" panose="020B0604020202020204" pitchFamily="34" charset="0"/>
              </a:rPr>
              <a:t>6. Chữ viết rõ ràng, có chú ý chấm câu, ngắt câu.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anim calcmode="lin" valueType="num">
                                      <p:cBhvr additive="base">
                                        <p:cTn id="31" dur="500" fill="hold"/>
                                        <p:tgtEl>
                                          <p:spTgt spid="4103"/>
                                        </p:tgtEl>
                                        <p:attrNameLst>
                                          <p:attrName>ppt_x</p:attrName>
                                        </p:attrNameLst>
                                      </p:cBhvr>
                                      <p:tavLst>
                                        <p:tav tm="0">
                                          <p:val>
                                            <p:strVal val="#ppt_x"/>
                                          </p:val>
                                        </p:tav>
                                        <p:tav tm="100000">
                                          <p:val>
                                            <p:strVal val="#ppt_x"/>
                                          </p:val>
                                        </p:tav>
                                      </p:tavLst>
                                    </p:anim>
                                    <p:anim calcmode="lin" valueType="num">
                                      <p:cBhvr additive="base">
                                        <p:cTn id="32"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additive="base">
                                        <p:cTn id="37" dur="500" fill="hold"/>
                                        <p:tgtEl>
                                          <p:spTgt spid="4104"/>
                                        </p:tgtEl>
                                        <p:attrNameLst>
                                          <p:attrName>ppt_x</p:attrName>
                                        </p:attrNameLst>
                                      </p:cBhvr>
                                      <p:tavLst>
                                        <p:tav tm="0">
                                          <p:val>
                                            <p:strVal val="#ppt_x"/>
                                          </p:val>
                                        </p:tav>
                                        <p:tav tm="100000">
                                          <p:val>
                                            <p:strVal val="#ppt_x"/>
                                          </p:val>
                                        </p:tav>
                                      </p:tavLst>
                                    </p:anim>
                                    <p:anim calcmode="lin" valueType="num">
                                      <p:cBhvr additive="base">
                                        <p:cTn id="3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500" fill="hold"/>
                                        <p:tgtEl>
                                          <p:spTgt spid="4105"/>
                                        </p:tgtEl>
                                        <p:attrNameLst>
                                          <p:attrName>ppt_x</p:attrName>
                                        </p:attrNameLst>
                                      </p:cBhvr>
                                      <p:tavLst>
                                        <p:tav tm="0">
                                          <p:val>
                                            <p:strVal val="#ppt_x"/>
                                          </p:val>
                                        </p:tav>
                                        <p:tav tm="100000">
                                          <p:val>
                                            <p:strVal val="#ppt_x"/>
                                          </p:val>
                                        </p:tav>
                                      </p:tavLst>
                                    </p:anim>
                                    <p:anim calcmode="lin" valueType="num">
                                      <p:cBhvr additive="base">
                                        <p:cTn id="44"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4101" grpId="0"/>
      <p:bldP spid="4102" grpId="0"/>
      <p:bldP spid="4103" grpId="0"/>
      <p:bldP spid="4104" grpId="0"/>
      <p:bldP spid="41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9CC979D-B238-4C09-A47A-75CE9A55B6A7}"/>
              </a:ext>
            </a:extLst>
          </p:cNvPr>
          <p:cNvSpPr>
            <a:spLocks noGrp="1" noChangeArrowheads="1"/>
          </p:cNvSpPr>
          <p:nvPr>
            <p:ph idx="1"/>
          </p:nvPr>
        </p:nvSpPr>
        <p:spPr>
          <a:xfrm>
            <a:off x="457200" y="685800"/>
            <a:ext cx="8382000" cy="1905000"/>
          </a:xfrm>
        </p:spPr>
        <p:txBody>
          <a:bodyPr/>
          <a:lstStyle/>
          <a:p>
            <a:pPr eaLnBrk="1" hangingPunct="1"/>
            <a:r>
              <a:rPr lang="en-US" altLang="en-US" sz="5400" b="1" u="sng">
                <a:solidFill>
                  <a:srgbClr val="FF0000"/>
                </a:solidFill>
              </a:rPr>
              <a:t>Hạn chế:</a:t>
            </a:r>
            <a:r>
              <a:rPr lang="en-US" altLang="en-US" sz="5400">
                <a:solidFill>
                  <a:srgbClr val="FF0000"/>
                </a:solidFill>
              </a:rPr>
              <a:t> </a:t>
            </a:r>
          </a:p>
          <a:p>
            <a:pPr eaLnBrk="1" hangingPunct="1">
              <a:buFontTx/>
              <a:buNone/>
            </a:pPr>
            <a:r>
              <a:rPr lang="en-US" altLang="en-US" sz="4400">
                <a:solidFill>
                  <a:schemeClr val="bg1"/>
                </a:solidFill>
                <a:latin typeface="Times New Roman" panose="02020603050405020304" pitchFamily="18" charset="0"/>
              </a:rPr>
              <a:t>1. Lỗi chính tả vẫn còn.</a:t>
            </a:r>
          </a:p>
        </p:txBody>
      </p:sp>
      <p:sp>
        <p:nvSpPr>
          <p:cNvPr id="74755" name="Rectangle 3">
            <a:extLst>
              <a:ext uri="{FF2B5EF4-FFF2-40B4-BE49-F238E27FC236}">
                <a16:creationId xmlns:a16="http://schemas.microsoft.com/office/drawing/2014/main" id="{427D3816-6380-4493-8C85-8A8400AD7ED8}"/>
              </a:ext>
            </a:extLst>
          </p:cNvPr>
          <p:cNvSpPr>
            <a:spLocks noChangeArrowheads="1"/>
          </p:cNvSpPr>
          <p:nvPr/>
        </p:nvSpPr>
        <p:spPr bwMode="auto">
          <a:xfrm>
            <a:off x="457200" y="2406650"/>
            <a:ext cx="503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a:solidFill>
                  <a:schemeClr val="bg1"/>
                </a:solidFill>
                <a:latin typeface="Arial" panose="020B0604020202020204" pitchFamily="34" charset="0"/>
              </a:rPr>
              <a:t>2. Dùng từ chưa hợp lý.</a:t>
            </a:r>
          </a:p>
        </p:txBody>
      </p:sp>
      <p:sp>
        <p:nvSpPr>
          <p:cNvPr id="74756" name="Rectangle 4">
            <a:extLst>
              <a:ext uri="{FF2B5EF4-FFF2-40B4-BE49-F238E27FC236}">
                <a16:creationId xmlns:a16="http://schemas.microsoft.com/office/drawing/2014/main" id="{5AFBFE10-49D0-4AE7-8FEC-523F2C79F15A}"/>
              </a:ext>
            </a:extLst>
          </p:cNvPr>
          <p:cNvSpPr>
            <a:spLocks noChangeArrowheads="1"/>
          </p:cNvSpPr>
          <p:nvPr/>
        </p:nvSpPr>
        <p:spPr bwMode="auto">
          <a:xfrm>
            <a:off x="457200" y="3092450"/>
            <a:ext cx="734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a:solidFill>
                  <a:schemeClr val="bg1"/>
                </a:solidFill>
                <a:latin typeface="Arial" panose="020B0604020202020204" pitchFamily="34" charset="0"/>
              </a:rPr>
              <a:t>3. Diễn đạt câu văn còn lủng củng. </a:t>
            </a:r>
          </a:p>
        </p:txBody>
      </p:sp>
      <p:sp>
        <p:nvSpPr>
          <p:cNvPr id="74757" name="Rectangle 5">
            <a:extLst>
              <a:ext uri="{FF2B5EF4-FFF2-40B4-BE49-F238E27FC236}">
                <a16:creationId xmlns:a16="http://schemas.microsoft.com/office/drawing/2014/main" id="{CE774F94-C076-455A-A975-24D14068A4DA}"/>
              </a:ext>
            </a:extLst>
          </p:cNvPr>
          <p:cNvSpPr>
            <a:spLocks noChangeArrowheads="1"/>
          </p:cNvSpPr>
          <p:nvPr/>
        </p:nvSpPr>
        <p:spPr bwMode="auto">
          <a:xfrm>
            <a:off x="457200" y="3702050"/>
            <a:ext cx="742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ltLang="en-US">
                <a:solidFill>
                  <a:schemeClr val="bg1"/>
                </a:solidFill>
                <a:latin typeface="Arial" panose="020B0604020202020204" pitchFamily="34" charset="0"/>
              </a:rPr>
              <a:t>4. Một số đoạn văn không đầy đủ ý.</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additive="base">
                                        <p:cTn id="13" dur="5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gtEl>
                                        <p:attrNameLst>
                                          <p:attrName>style.visibility</p:attrName>
                                        </p:attrNameLst>
                                      </p:cBhvr>
                                      <p:to>
                                        <p:strVal val="visible"/>
                                      </p:to>
                                    </p:set>
                                    <p:anim calcmode="lin" valueType="num">
                                      <p:cBhvr additive="base">
                                        <p:cTn id="19" dur="500" fill="hold"/>
                                        <p:tgtEl>
                                          <p:spTgt spid="74755"/>
                                        </p:tgtEl>
                                        <p:attrNameLst>
                                          <p:attrName>ppt_x</p:attrName>
                                        </p:attrNameLst>
                                      </p:cBhvr>
                                      <p:tavLst>
                                        <p:tav tm="0">
                                          <p:val>
                                            <p:strVal val="#ppt_x"/>
                                          </p:val>
                                        </p:tav>
                                        <p:tav tm="100000">
                                          <p:val>
                                            <p:strVal val="#ppt_x"/>
                                          </p:val>
                                        </p:tav>
                                      </p:tavLst>
                                    </p:anim>
                                    <p:anim calcmode="lin" valueType="num">
                                      <p:cBhvr additive="base">
                                        <p:cTn id="20"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6"/>
                                        </p:tgtEl>
                                        <p:attrNameLst>
                                          <p:attrName>style.visibility</p:attrName>
                                        </p:attrNameLst>
                                      </p:cBhvr>
                                      <p:to>
                                        <p:strVal val="visible"/>
                                      </p:to>
                                    </p:set>
                                    <p:anim calcmode="lin" valueType="num">
                                      <p:cBhvr additive="base">
                                        <p:cTn id="25" dur="500" fill="hold"/>
                                        <p:tgtEl>
                                          <p:spTgt spid="74756"/>
                                        </p:tgtEl>
                                        <p:attrNameLst>
                                          <p:attrName>ppt_x</p:attrName>
                                        </p:attrNameLst>
                                      </p:cBhvr>
                                      <p:tavLst>
                                        <p:tav tm="0">
                                          <p:val>
                                            <p:strVal val="#ppt_x"/>
                                          </p:val>
                                        </p:tav>
                                        <p:tav tm="100000">
                                          <p:val>
                                            <p:strVal val="#ppt_x"/>
                                          </p:val>
                                        </p:tav>
                                      </p:tavLst>
                                    </p:anim>
                                    <p:anim calcmode="lin" valueType="num">
                                      <p:cBhvr additive="base">
                                        <p:cTn id="26"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7"/>
                                        </p:tgtEl>
                                        <p:attrNameLst>
                                          <p:attrName>style.visibility</p:attrName>
                                        </p:attrNameLst>
                                      </p:cBhvr>
                                      <p:to>
                                        <p:strVal val="visible"/>
                                      </p:to>
                                    </p:set>
                                    <p:anim calcmode="lin" valueType="num">
                                      <p:cBhvr additive="base">
                                        <p:cTn id="31" dur="500" fill="hold"/>
                                        <p:tgtEl>
                                          <p:spTgt spid="74757"/>
                                        </p:tgtEl>
                                        <p:attrNameLst>
                                          <p:attrName>ppt_x</p:attrName>
                                        </p:attrNameLst>
                                      </p:cBhvr>
                                      <p:tavLst>
                                        <p:tav tm="0">
                                          <p:val>
                                            <p:strVal val="#ppt_x"/>
                                          </p:val>
                                        </p:tav>
                                        <p:tav tm="100000">
                                          <p:val>
                                            <p:strVal val="#ppt_x"/>
                                          </p:val>
                                        </p:tav>
                                      </p:tavLst>
                                    </p:anim>
                                    <p:anim calcmode="lin" valueType="num">
                                      <p:cBhvr additive="base">
                                        <p:cTn id="32"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P spid="74755" grpId="0"/>
      <p:bldP spid="74756" grpId="0"/>
      <p:bldP spid="747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6CACF0BE-C106-4EAA-9F1F-39ECF259014A}"/>
              </a:ext>
            </a:extLst>
          </p:cNvPr>
          <p:cNvSpPr txBox="1">
            <a:spLocks noChangeArrowheads="1"/>
          </p:cNvSpPr>
          <p:nvPr/>
        </p:nvSpPr>
        <p:spPr bwMode="auto">
          <a:xfrm>
            <a:off x="914400" y="2209800"/>
            <a:ext cx="7467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lnSpc>
                <a:spcPct val="125000"/>
              </a:lnSpc>
            </a:pPr>
            <a:r>
              <a:rPr lang="en-US" altLang="en-US" b="1" u="sng">
                <a:solidFill>
                  <a:schemeClr val="hlink"/>
                </a:solidFill>
                <a:latin typeface="Arial" panose="020B0604020202020204" pitchFamily="34" charset="0"/>
              </a:rPr>
              <a:t>HOẠT  ĐỘNG 2</a:t>
            </a:r>
          </a:p>
          <a:p>
            <a:pPr algn="ctr" eaLnBrk="1" hangingPunct="1"/>
            <a:r>
              <a:rPr lang="en-US" altLang="en-US" sz="4800" b="1">
                <a:solidFill>
                  <a:srgbClr val="FF3300"/>
                </a:solidFill>
                <a:latin typeface="Arial" panose="020B0604020202020204" pitchFamily="34" charset="0"/>
              </a:rPr>
              <a:t>HƯỚNG DẪN SỬA BÀI</a:t>
            </a:r>
          </a:p>
        </p:txBody>
      </p:sp>
    </p:spTree>
  </p:cSld>
  <p:clrMapOvr>
    <a:masterClrMapping/>
  </p:clrMapOvr>
  <p:transition spd="med">
    <p:newsflash/>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2" name="Rectangle 6">
            <a:extLst>
              <a:ext uri="{FF2B5EF4-FFF2-40B4-BE49-F238E27FC236}">
                <a16:creationId xmlns:a16="http://schemas.microsoft.com/office/drawing/2014/main" id="{DBD93617-1A06-4527-836D-06623EF32F65}"/>
              </a:ext>
            </a:extLst>
          </p:cNvPr>
          <p:cNvSpPr>
            <a:spLocks noGrp="1" noChangeArrowheads="1"/>
          </p:cNvSpPr>
          <p:nvPr>
            <p:ph type="title"/>
          </p:nvPr>
        </p:nvSpPr>
        <p:spPr bwMode="auto">
          <a:xfrm>
            <a:off x="152400" y="609600"/>
            <a:ext cx="8991600" cy="68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en-US" sz="3600" i="1">
                <a:solidFill>
                  <a:srgbClr val="FF0000"/>
                </a:solidFill>
              </a:rPr>
              <a:t>HƯỚNG DẪN SỬA LỖI CHÍNH TẢ</a:t>
            </a:r>
          </a:p>
        </p:txBody>
      </p:sp>
      <p:sp>
        <p:nvSpPr>
          <p:cNvPr id="50185" name="Line 9">
            <a:extLst>
              <a:ext uri="{FF2B5EF4-FFF2-40B4-BE49-F238E27FC236}">
                <a16:creationId xmlns:a16="http://schemas.microsoft.com/office/drawing/2014/main" id="{662D77AA-C7E3-4747-A175-1E6BE04078DE}"/>
              </a:ext>
            </a:extLst>
          </p:cNvPr>
          <p:cNvSpPr>
            <a:spLocks noChangeShapeType="1"/>
          </p:cNvSpPr>
          <p:nvPr/>
        </p:nvSpPr>
        <p:spPr bwMode="auto">
          <a:xfrm>
            <a:off x="3124200" y="36576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8" name="Rectangle 32">
            <a:extLst>
              <a:ext uri="{FF2B5EF4-FFF2-40B4-BE49-F238E27FC236}">
                <a16:creationId xmlns:a16="http://schemas.microsoft.com/office/drawing/2014/main" id="{CCE9B4A0-C5FE-4CBB-A987-D77EB130B8B4}"/>
              </a:ext>
            </a:extLst>
          </p:cNvPr>
          <p:cNvSpPr>
            <a:spLocks noChangeArrowheads="1"/>
          </p:cNvSpPr>
          <p:nvPr/>
        </p:nvSpPr>
        <p:spPr bwMode="auto">
          <a:xfrm>
            <a:off x="838200" y="2819400"/>
            <a:ext cx="80692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1. Thoạt trong chiếc cặp rất đẹp.</a:t>
            </a:r>
          </a:p>
        </p:txBody>
      </p:sp>
      <p:sp>
        <p:nvSpPr>
          <p:cNvPr id="50209" name="Rectangle 33">
            <a:extLst>
              <a:ext uri="{FF2B5EF4-FFF2-40B4-BE49-F238E27FC236}">
                <a16:creationId xmlns:a16="http://schemas.microsoft.com/office/drawing/2014/main" id="{E3EA6C44-2FD3-4ABD-9FB5-F8B6BC8CE9C9}"/>
              </a:ext>
            </a:extLst>
          </p:cNvPr>
          <p:cNvSpPr>
            <a:spLocks noChangeArrowheads="1"/>
          </p:cNvSpPr>
          <p:nvPr/>
        </p:nvSpPr>
        <p:spPr bwMode="auto">
          <a:xfrm>
            <a:off x="838200" y="2819400"/>
            <a:ext cx="80692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800"/>
              <a:t>1. Thoạt </a:t>
            </a:r>
            <a:r>
              <a:rPr lang="en-US" altLang="en-US" sz="4800">
                <a:solidFill>
                  <a:schemeClr val="tx2"/>
                </a:solidFill>
              </a:rPr>
              <a:t>trông</a:t>
            </a:r>
            <a:r>
              <a:rPr lang="en-US" altLang="en-US" sz="4800"/>
              <a:t> chiếc cặp rất đẹp.</a:t>
            </a:r>
          </a:p>
        </p:txBody>
      </p:sp>
    </p:spTree>
  </p:cSld>
  <p:clrMapOvr>
    <a:masterClrMapping/>
  </p:clrMapOvr>
  <p:transition spd="med">
    <p:cover dir="ru"/>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0182"/>
                                        </p:tgtEl>
                                        <p:attrNameLst>
                                          <p:attrName>style.visibility</p:attrName>
                                        </p:attrNameLst>
                                      </p:cBhvr>
                                      <p:to>
                                        <p:strVal val="visible"/>
                                      </p:to>
                                    </p:set>
                                    <p:set>
                                      <p:cBhvr>
                                        <p:cTn id="7" dur="91" fill="hold">
                                          <p:stCondLst>
                                            <p:cond delay="0"/>
                                          </p:stCondLst>
                                        </p:cTn>
                                        <p:tgtEl>
                                          <p:spTgt spid="50182"/>
                                        </p:tgtEl>
                                        <p:attrNameLst>
                                          <p:attrName>style.rotation</p:attrName>
                                        </p:attrNameLst>
                                      </p:cBhvr>
                                      <p:to>
                                        <p:strVal val="-45.0"/>
                                      </p:to>
                                    </p:set>
                                    <p:anim calcmode="lin" valueType="num">
                                      <p:cBhvr>
                                        <p:cTn id="8" dur="91" fill="hold">
                                          <p:stCondLst>
                                            <p:cond delay="91"/>
                                          </p:stCondLst>
                                        </p:cTn>
                                        <p:tgtEl>
                                          <p:spTgt spid="50182"/>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50182"/>
                                        </p:tgtEl>
                                        <p:attrNameLst>
                                          <p:attrName>ppt_y</p:attrName>
                                        </p:attrNameLst>
                                      </p:cBhvr>
                                      <p:tavLst>
                                        <p:tav tm="0">
                                          <p:val>
                                            <p:strVal val="#ppt_y-1"/>
                                          </p:val>
                                        </p:tav>
                                        <p:tav tm="100000">
                                          <p:val>
                                            <p:strVal val="#ppt_y-(0.354*#ppt_w-0.172*#ppt_h)"/>
                                          </p:val>
                                        </p:tav>
                                      </p:tavLst>
                                    </p:anim>
                                    <p:anim calcmode="lin" valueType="num">
                                      <p:cBhvr>
                                        <p:cTn id="10" dur="31" decel="50000" autoRev="1" fill="hold">
                                          <p:stCondLst>
                                            <p:cond delay="91"/>
                                          </p:stCondLst>
                                        </p:cTn>
                                        <p:tgtEl>
                                          <p:spTgt spid="50182"/>
                                        </p:tgtEl>
                                        <p:attrNameLst>
                                          <p:attrName>ppt_y</p:attrName>
                                        </p:attrNameLst>
                                      </p:cBhvr>
                                      <p:tavLst>
                                        <p:tav tm="0">
                                          <p:val>
                                            <p:strVal val="#ppt_y-(0.354*#ppt_w-0.172*#ppt_h)"/>
                                          </p:val>
                                        </p:tav>
                                        <p:tav tm="100000">
                                          <p:val>
                                            <p:strVal val="#ppt_y-(0.354*#ppt_w-0.172*#ppt_h)-#ppt_h/2"/>
                                          </p:val>
                                        </p:tav>
                                      </p:tavLst>
                                    </p:anim>
                                    <p:anim calcmode="lin" valueType="num">
                                      <p:cBhvr>
                                        <p:cTn id="11" dur="27" fill="hold">
                                          <p:stCondLst>
                                            <p:cond delay="173"/>
                                          </p:stCondLst>
                                        </p:cTn>
                                        <p:tgtEl>
                                          <p:spTgt spid="5018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1" nodeType="clickEffect">
                                  <p:stCondLst>
                                    <p:cond delay="0"/>
                                  </p:stCondLst>
                                  <p:childTnLst>
                                    <p:set>
                                      <p:cBhvr>
                                        <p:cTn id="15" dur="1" fill="hold">
                                          <p:stCondLst>
                                            <p:cond delay="0"/>
                                          </p:stCondLst>
                                        </p:cTn>
                                        <p:tgtEl>
                                          <p:spTgt spid="50208"/>
                                        </p:tgtEl>
                                        <p:attrNameLst>
                                          <p:attrName>style.visibility</p:attrName>
                                        </p:attrNameLst>
                                      </p:cBhvr>
                                      <p:to>
                                        <p:strVal val="visible"/>
                                      </p:to>
                                    </p:set>
                                    <p:anim calcmode="lin" valueType="num">
                                      <p:cBhvr>
                                        <p:cTn id="16" dur="1000" fill="hold"/>
                                        <p:tgtEl>
                                          <p:spTgt spid="50208"/>
                                        </p:tgtEl>
                                        <p:attrNameLst>
                                          <p:attrName>ppt_x</p:attrName>
                                        </p:attrNameLst>
                                      </p:cBhvr>
                                      <p:tavLst>
                                        <p:tav tm="0">
                                          <p:val>
                                            <p:strVal val="#ppt_x-.2"/>
                                          </p:val>
                                        </p:tav>
                                        <p:tav tm="100000">
                                          <p:val>
                                            <p:strVal val="#ppt_x"/>
                                          </p:val>
                                        </p:tav>
                                      </p:tavLst>
                                    </p:anim>
                                    <p:anim calcmode="lin" valueType="num">
                                      <p:cBhvr>
                                        <p:cTn id="17" dur="1000" fill="hold"/>
                                        <p:tgtEl>
                                          <p:spTgt spid="5020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02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0185"/>
                                        </p:tgtEl>
                                        <p:attrNameLst>
                                          <p:attrName>style.visibility</p:attrName>
                                        </p:attrNameLst>
                                      </p:cBhvr>
                                      <p:to>
                                        <p:strVal val="visible"/>
                                      </p:to>
                                    </p:set>
                                    <p:animEffect transition="in" filter="box(in)">
                                      <p:cBhvr>
                                        <p:cTn id="23" dur="500"/>
                                        <p:tgtEl>
                                          <p:spTgt spid="50185"/>
                                        </p:tgtEl>
                                      </p:cBhvr>
                                    </p:animEffect>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209"/>
                                        </p:tgtEl>
                                        <p:attrNameLst>
                                          <p:attrName>style.visibility</p:attrName>
                                        </p:attrNameLst>
                                      </p:cBhvr>
                                      <p:to>
                                        <p:strVal val="visible"/>
                                      </p:to>
                                    </p:set>
                                    <p:animEffect transition="in" filter="dissolve">
                                      <p:cBhvr>
                                        <p:cTn id="28" dur="500"/>
                                        <p:tgtEl>
                                          <p:spTgt spid="50209"/>
                                        </p:tgtEl>
                                      </p:cBhvr>
                                    </p:animEffect>
                                  </p:childTnLst>
                                </p:cTn>
                              </p:par>
                              <p:par>
                                <p:cTn id="29" presetID="4" presetClass="exit" presetSubtype="16" fill="hold" nodeType="withEffect">
                                  <p:stCondLst>
                                    <p:cond delay="0"/>
                                  </p:stCondLst>
                                  <p:childTnLst>
                                    <p:animEffect transition="out" filter="box(in)">
                                      <p:cBhvr>
                                        <p:cTn id="30" dur="500"/>
                                        <p:tgtEl>
                                          <p:spTgt spid="50185"/>
                                        </p:tgtEl>
                                      </p:cBhvr>
                                    </p:animEffect>
                                    <p:set>
                                      <p:cBhvr>
                                        <p:cTn id="31" dur="1" fill="hold">
                                          <p:stCondLst>
                                            <p:cond delay="499"/>
                                          </p:stCondLst>
                                        </p:cTn>
                                        <p:tgtEl>
                                          <p:spTgt spid="50185"/>
                                        </p:tgtEl>
                                        <p:attrNameLst>
                                          <p:attrName>style.visibility</p:attrName>
                                        </p:attrNameLst>
                                      </p:cBhvr>
                                      <p:to>
                                        <p:strVal val="hidden"/>
                                      </p:to>
                                    </p:set>
                                  </p:childTnLst>
                                </p:cTn>
                              </p:par>
                              <p:par>
                                <p:cTn id="32" presetID="4" presetClass="exit" presetSubtype="16" fill="hold" grpId="0" nodeType="withEffect">
                                  <p:stCondLst>
                                    <p:cond delay="0"/>
                                  </p:stCondLst>
                                  <p:childTnLst>
                                    <p:animEffect transition="out" filter="box(in)">
                                      <p:cBhvr>
                                        <p:cTn id="33" dur="500"/>
                                        <p:tgtEl>
                                          <p:spTgt spid="50208"/>
                                        </p:tgtEl>
                                      </p:cBhvr>
                                    </p:animEffect>
                                    <p:set>
                                      <p:cBhvr>
                                        <p:cTn id="34" dur="1" fill="hold">
                                          <p:stCondLst>
                                            <p:cond delay="499"/>
                                          </p:stCondLst>
                                        </p:cTn>
                                        <p:tgtEl>
                                          <p:spTgt spid="50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P spid="50208" grpId="0"/>
      <p:bldP spid="50208" grpId="1"/>
      <p:bldP spid="5020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ÁC HOẠT ĐỘNG HỌC TẬP&amp;quot;&quot;/&gt;&lt;property id=&quot;20307&quot; value=&quot;266&quot;/&gt;&lt;/object&gt;&lt;object type=&quot;3&quot; unique_id=&quot;10005&quot;&gt;&lt;property id=&quot;20148&quot; value=&quot;5&quot;/&gt;&lt;property id=&quot;20300&quot; value=&quot;Slide 2&quot;/&gt;&lt;property id=&quot;20307&quot; value=&quot;26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76&quot;/&gt;&lt;/object&gt;&lt;object type=&quot;3&quot; unique_id=&quot;10008&quot;&gt;&lt;property id=&quot;20148&quot; value=&quot;5&quot;/&gt;&lt;property id=&quot;20300&quot; value=&quot;Slide 5&quot;/&gt;&lt;property id=&quot;20307&quot; value=&quot;268&quot;/&gt;&lt;/object&gt;&lt;object type=&quot;3&quot; unique_id=&quot;10009&quot;&gt;&lt;property id=&quot;20148&quot; value=&quot;5&quot;/&gt;&lt;property id=&quot;20300&quot; value=&quot;Slide 6 - &amp;quot;HƯỚNG DẪN SỬA LỖI CHÍNH TẢ&amp;quot;&quot;/&gt;&lt;property id=&quot;20307&quot; value=&quot;269&quot;/&gt;&lt;/object&gt;&lt;object type=&quot;3&quot; unique_id=&quot;10010&quot;&gt;&lt;property id=&quot;20148&quot; value=&quot;5&quot;/&gt;&lt;property id=&quot;20300&quot; value=&quot;Slide 7 - &amp;quot;HƯỚNG DẪN SỬA LỖI CHÍNH TẢ&amp;quot;&quot;/&gt;&lt;property id=&quot;20307&quot; value=&quot;286&quot;/&gt;&lt;/object&gt;&lt;object type=&quot;3&quot; unique_id=&quot;10011&quot;&gt;&lt;property id=&quot;20148&quot; value=&quot;5&quot;/&gt;&lt;property id=&quot;20300&quot; value=&quot;Slide 8 - &amp;quot;HƯỚNG DẪN SỬA LỖI CHÍNH TẢ&amp;quot;&quot;/&gt;&lt;property id=&quot;20307&quot; value=&quot;287&quot;/&gt;&lt;/object&gt;&lt;object type=&quot;3&quot; unique_id=&quot;10012&quot;&gt;&lt;property id=&quot;20148&quot; value=&quot;5&quot;/&gt;&lt;property id=&quot;20300&quot; value=&quot;Slide 9 - &amp;quot;HƯỚNG DẪN SỬA LỖI CHÍNH TẢ&amp;quot;&quot;/&gt;&lt;property id=&quot;20307&quot; value=&quot;288&quot;/&gt;&lt;/object&gt;&lt;object type=&quot;3&quot; unique_id=&quot;10013&quot;&gt;&lt;property id=&quot;20148&quot; value=&quot;5&quot;/&gt;&lt;property id=&quot;20300&quot; value=&quot;Slide 10 - &amp;quot;HƯỚNG DẪN SỬA LỖI DÙNG TỪ&amp;quot;&quot;/&gt;&lt;property id=&quot;20307&quot; value=&quot;279&quot;/&gt;&lt;/object&gt;&lt;object type=&quot;3&quot; unique_id=&quot;10014&quot;&gt;&lt;property id=&quot;20148&quot; value=&quot;5&quot;/&gt;&lt;property id=&quot;20300&quot; value=&quot;Slide 11 - &amp;quot;PHIẾU GIAO ViỆC&amp;quot;&quot;/&gt;&lt;property id=&quot;20307&quot; value=&quot;281&quot;/&gt;&lt;/object&gt;&lt;object type=&quot;3&quot; unique_id=&quot;10015&quot;&gt;&lt;property id=&quot;20148&quot; value=&quot;5&quot;/&gt;&lt;property id=&quot;20300&quot; value=&quot;Slide 12 - &amp;quot;PHIẾU GIAO ViỆC&amp;quot;&quot;/&gt;&lt;property id=&quot;20307&quot; value=&quot;290&quot;/&gt;&lt;/object&gt;&lt;object type=&quot;3&quot; unique_id=&quot;10016&quot;&gt;&lt;property id=&quot;20148&quot; value=&quot;5&quot;/&gt;&lt;property id=&quot;20300&quot; value=&quot;Slide 13&quot;/&gt;&lt;property id=&quot;20307&quot; value=&quot;273&quot;/&gt;&lt;/object&gt;&lt;object type=&quot;3&quot; unique_id=&quot;10017&quot;&gt;&lt;property id=&quot;20148&quot; value=&quot;5&quot;/&gt;&lt;property id=&quot;20300&quot; value=&quot;Slide 14&quot;/&gt;&lt;property id=&quot;20307&quot; value=&quot;292&quot;/&gt;&lt;/object&gt;&lt;object type=&quot;3&quot; unique_id=&quot;10018&quot;&gt;&lt;property id=&quot;20148&quot; value=&quot;5&quot;/&gt;&lt;property id=&quot;20300&quot; value=&quot;Slide 15&quot;/&gt;&lt;property id=&quot;20307&quot; value=&quot;294&quot;/&gt;&lt;/object&gt;&lt;object type=&quot;3&quot; unique_id=&quot;10019&quot;&gt;&lt;property id=&quot;20148&quot; value=&quot;5&quot;/&gt;&lt;property id=&quot;20300&quot; value=&quot;Slide 16&quot;/&gt;&lt;property id=&quot;20307&quot; value=&quot;275&quot;/&gt;&lt;/object&gt;&lt;object type=&quot;3&quot; unique_id=&quot;10020&quot;&gt;&lt;property id=&quot;20148&quot; value=&quot;5&quot;/&gt;&lt;property id=&quot;20300&quot; value=&quot;Slide 17&quot;/&gt;&lt;property id=&quot;20307&quot; value=&quot;282&quot;/&gt;&lt;/object&gt;&lt;object type=&quot;3&quot; unique_id=&quot;10021&quot;&gt;&lt;property id=&quot;20148&quot; value=&quot;5&quot;/&gt;&lt;property id=&quot;20300&quot; value=&quot;Slide 18&quot;/&gt;&lt;property id=&quot;20307&quot; value=&quot;283&quot;/&gt;&lt;/object&gt;&lt;/object&gt;&lt;/object&gt;&lt;/database&gt;"/>
  <p:tag name="SECTOMILLISECCONVERTED" val="1"/>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Times New Roman"/>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999</TotalTime>
  <Words>739</Words>
  <Application>Microsoft Office PowerPoint</Application>
  <PresentationFormat>On-screen Show (4:3)</PresentationFormat>
  <Paragraphs>91</Paragraphs>
  <Slides>22</Slides>
  <Notes>1</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Arial</vt:lpstr>
      <vt:lpstr>Arial Black</vt:lpstr>
      <vt:lpstr>Calibri</vt:lpstr>
      <vt:lpstr>Comic Sans MS</vt:lpstr>
      <vt:lpstr>Impact</vt:lpstr>
      <vt:lpstr>Tahoma</vt:lpstr>
      <vt:lpstr>Times New Roman</vt:lpstr>
      <vt:lpstr>Verdana</vt:lpstr>
      <vt:lpstr>Wingdings</vt:lpstr>
      <vt:lpstr>Crayons</vt:lpstr>
      <vt:lpstr>Proposal</vt:lpstr>
      <vt:lpstr>Fireworks</vt:lpstr>
      <vt:lpstr>Chủ đề của Office</vt:lpstr>
      <vt:lpstr>2_Default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SỬA LỖI CHÍNH TẢ</vt:lpstr>
      <vt:lpstr>HƯỚNG DẪN SỬA LỖI CHÍNH TẢ</vt:lpstr>
      <vt:lpstr>HƯỚNG DẪN SỬA LỖI CHÍNH TẢ</vt:lpstr>
      <vt:lpstr>HƯỚNG DẪN SỬA LỖI CHÍNH TẢ</vt:lpstr>
      <vt:lpstr>HƯỚNG DẪN SỬA LỖI DÙNG TỪ</vt:lpstr>
      <vt:lpstr>PHIẾU GIAO ViỆC</vt:lpstr>
      <vt:lpstr>PHIẾU GIAO ViỆC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QUẬN GÒ VẤP TRƯỜNG TIỂU HỌC KIM ĐỒNG</dc:title>
  <dc:creator>Windown XP SP2 full</dc:creator>
  <cp:lastModifiedBy>pc</cp:lastModifiedBy>
  <cp:revision>132</cp:revision>
  <dcterms:created xsi:type="dcterms:W3CDTF">2009-02-11T13:30:50Z</dcterms:created>
  <dcterms:modified xsi:type="dcterms:W3CDTF">2022-02-08T11:47:44Z</dcterms:modified>
</cp:coreProperties>
</file>