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56" r:id="rId3"/>
    <p:sldId id="258" r:id="rId4"/>
    <p:sldId id="273" r:id="rId5"/>
    <p:sldId id="279" r:id="rId6"/>
    <p:sldId id="263" r:id="rId7"/>
    <p:sldId id="264" r:id="rId8"/>
    <p:sldId id="265" r:id="rId9"/>
    <p:sldId id="266" r:id="rId10"/>
    <p:sldId id="267" r:id="rId11"/>
    <p:sldId id="268" r:id="rId12"/>
    <p:sldId id="274" r:id="rId13"/>
    <p:sldId id="275" r:id="rId14"/>
    <p:sldId id="280" r:id="rId15"/>
    <p:sldId id="276" r:id="rId16"/>
    <p:sldId id="277"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2/20/2022</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2/20/2022</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a:t>
            </a:r>
            <a:r>
              <a:rPr lang="en-US" sz="2000" b="1" dirty="0" smtClean="0">
                <a:solidFill>
                  <a:prstClr val="black"/>
                </a:solidFill>
                <a:latin typeface="Times New Roman" pitchFamily="18" charset="0"/>
                <a:cs typeface="Times New Roman" pitchFamily="18" charset="0"/>
              </a:rPr>
              <a:t>BIÊN</a:t>
            </a:r>
            <a:endParaRPr lang="en-US" sz="20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874984" y="2735630"/>
            <a:ext cx="7063623" cy="697547"/>
          </a:xfrm>
          <a:prstGeom prst="rect">
            <a:avLst/>
          </a:prstGeom>
          <a:noFill/>
        </p:spPr>
        <p:txBody>
          <a:bodyPr wrap="square" lIns="121904" tIns="60952" rIns="121904" bIns="60952" rtlCol="0">
            <a:spAutoFit/>
          </a:bodyPr>
          <a:lstStyle/>
          <a:p>
            <a:pPr algn="just"/>
            <a:r>
              <a:rPr lang="en-US" sz="3733" dirty="0" err="1">
                <a:latin typeface="Times New Roman" panose="02020603050405020304" pitchFamily="18" charset="0"/>
                <a:ea typeface="Arial-Rounded" pitchFamily="34" charset="0"/>
                <a:cs typeface="Times New Roman" panose="02020603050405020304" pitchFamily="18" charset="0"/>
              </a:rPr>
              <a:t>Các</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bạn</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cùng</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thỏ</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đi</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theo</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hướng</a:t>
            </a:r>
            <a:endParaRPr lang="en-US" sz="3733" dirty="0">
              <a:latin typeface="Times New Roman" panose="02020603050405020304" pitchFamily="18" charset="0"/>
              <a:ea typeface="Arial-Rounded" pitchFamily="34" charset="0"/>
              <a:cs typeface="Times New Roman" panose="02020603050405020304" pitchFamily="18" charset="0"/>
            </a:endParaRP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09658" y="5818279"/>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Times New Roman" panose="02020603050405020304" pitchFamily="18" charset="0"/>
                <a:ea typeface="Arial-Rounded" pitchFamily="34" charset="0"/>
                <a:cs typeface="Times New Roman" panose="02020603050405020304" pitchFamily="18" charset="0"/>
              </a:rPr>
              <a:t>Những</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chữ</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nào</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viết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hoa</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Vì</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sao</a:t>
            </a:r>
            <a:r>
              <a:rPr lang="en-US" sz="3733" b="1" dirty="0">
                <a:latin typeface="Times New Roman" panose="02020603050405020304" pitchFamily="18" charset="0"/>
                <a:ea typeface="Arial-Rounded" pitchFamily="34" charset="0"/>
                <a:cs typeface="Times New Roman" panose="02020603050405020304" pitchFamily="18"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419" y="5786267"/>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Times New Roman" panose="02020603050405020304" pitchFamily="18" charset="0"/>
                <a:ea typeface="Arial-Rounded" pitchFamily="34" charset="0"/>
                <a:cs typeface="Times New Roman" panose="02020603050405020304" pitchFamily="18" charset="0"/>
              </a:rPr>
              <a:t>Kết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thúc</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câu</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có</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dấu</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gì</a:t>
            </a:r>
            <a:r>
              <a:rPr lang="en-US" sz="3733" b="1" dirty="0">
                <a:latin typeface="Times New Roman" panose="02020603050405020304" pitchFamily="18" charset="0"/>
                <a:ea typeface="Arial-Rounded" pitchFamily="34" charset="0"/>
                <a:cs typeface="Times New Roman" panose="02020603050405020304" pitchFamily="18" charset="0"/>
              </a:rPr>
              <a:t>?</a:t>
            </a:r>
          </a:p>
        </p:txBody>
      </p:sp>
      <p:sp>
        <p:nvSpPr>
          <p:cNvPr id="20" name="Oval 19"/>
          <p:cNvSpPr/>
          <p:nvPr/>
        </p:nvSpPr>
        <p:spPr>
          <a:xfrm>
            <a:off x="8224781" y="3835402"/>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498486" y="5841371"/>
            <a:ext cx="9224049" cy="697547"/>
          </a:xfrm>
          <a:prstGeom prst="rect">
            <a:avLst/>
          </a:prstGeom>
          <a:solidFill>
            <a:schemeClr val="bg1"/>
          </a:solidFill>
        </p:spPr>
        <p:txBody>
          <a:bodyPr wrap="square" lIns="121904" tIns="60952" rIns="121904" bIns="60952" rtlCol="0">
            <a:spAutoFit/>
          </a:bodyPr>
          <a:lstStyle/>
          <a:p>
            <a:pPr algn="ctr"/>
            <a:r>
              <a:rPr lang="en-US" sz="3733" b="1" dirty="0" smtClean="0">
                <a:latin typeface="Times New Roman" panose="02020603050405020304" pitchFamily="18" charset="0"/>
                <a:ea typeface="Arial-Rounded" pitchFamily="34" charset="0"/>
                <a:cs typeface="Times New Roman" panose="02020603050405020304" pitchFamily="18" charset="0"/>
              </a:rPr>
              <a:t>Con </a:t>
            </a:r>
            <a:r>
              <a:rPr lang="en-US" sz="3733" b="1" dirty="0" err="1">
                <a:latin typeface="Times New Roman" panose="02020603050405020304" pitchFamily="18" charset="0"/>
                <a:ea typeface="Arial-Rounded" pitchFamily="34" charset="0"/>
                <a:cs typeface="Times New Roman" panose="02020603050405020304" pitchFamily="18" charset="0"/>
              </a:rPr>
              <a:t>hãy</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tìm</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từ</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dễ</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viết</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lẫn</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trong</a:t>
            </a:r>
            <a:r>
              <a:rPr lang="en-US" sz="3733" b="1" dirty="0">
                <a:latin typeface="Times New Roman" panose="02020603050405020304" pitchFamily="18" charset="0"/>
                <a:ea typeface="Arial-Rounded" pitchFamily="34" charset="0"/>
                <a:cs typeface="Times New Roman" panose="02020603050405020304" pitchFamily="18" charset="0"/>
              </a:rPr>
              <a:t> </a:t>
            </a:r>
            <a:r>
              <a:rPr lang="en-US" sz="3733" b="1" dirty="0" err="1">
                <a:latin typeface="Times New Roman" panose="02020603050405020304" pitchFamily="18" charset="0"/>
                <a:ea typeface="Arial-Rounded" pitchFamily="34" charset="0"/>
                <a:cs typeface="Times New Roman" panose="02020603050405020304" pitchFamily="18" charset="0"/>
              </a:rPr>
              <a:t>bài</a:t>
            </a:r>
            <a:r>
              <a:rPr lang="en-US" sz="3733" b="1" dirty="0">
                <a:latin typeface="Times New Roman" panose="02020603050405020304" pitchFamily="18" charset="0"/>
                <a:ea typeface="Arial-Rounded" pitchFamily="34" charset="0"/>
                <a:cs typeface="Times New Roman" panose="02020603050405020304" pitchFamily="18" charset="0"/>
              </a:rPr>
              <a:t>.</a:t>
            </a:r>
          </a:p>
        </p:txBody>
      </p:sp>
      <p:cxnSp>
        <p:nvCxnSpPr>
          <p:cNvPr id="28" name="Straight Connector 27"/>
          <p:cNvCxnSpPr/>
          <p:nvPr/>
        </p:nvCxnSpPr>
        <p:spPr>
          <a:xfrm>
            <a:off x="6844144"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98486" y="3545480"/>
            <a:ext cx="7692417" cy="697547"/>
          </a:xfrm>
          <a:prstGeom prst="rect">
            <a:avLst/>
          </a:prstGeom>
          <a:noFill/>
        </p:spPr>
        <p:txBody>
          <a:bodyPr wrap="square" lIns="121904" tIns="60952" rIns="121904" bIns="60952" rtlCol="0">
            <a:spAutoFit/>
          </a:bodyPr>
          <a:lstStyle/>
          <a:p>
            <a:pPr algn="just"/>
            <a:r>
              <a:rPr lang="en-US" sz="3733" dirty="0" err="1">
                <a:latin typeface="Times New Roman" panose="02020603050405020304" pitchFamily="18" charset="0"/>
                <a:ea typeface="Arial-Rounded" pitchFamily="34" charset="0"/>
                <a:cs typeface="Times New Roman" panose="02020603050405020304" pitchFamily="18" charset="0"/>
              </a:rPr>
              <a:t>có</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tiếng</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gọi</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Cả</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nhóm</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về</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được</a:t>
            </a:r>
            <a:r>
              <a:rPr lang="en-US" sz="3733" dirty="0">
                <a:latin typeface="Times New Roman" panose="02020603050405020304" pitchFamily="18" charset="0"/>
                <a:ea typeface="Arial-Rounded" pitchFamily="34" charset="0"/>
                <a:cs typeface="Times New Roman" panose="02020603050405020304" pitchFamily="18" charset="0"/>
              </a:rPr>
              <a:t> </a:t>
            </a:r>
            <a:r>
              <a:rPr lang="en-US" sz="3733" dirty="0" err="1">
                <a:latin typeface="Times New Roman" panose="02020603050405020304" pitchFamily="18" charset="0"/>
                <a:ea typeface="Arial-Rounded" pitchFamily="34" charset="0"/>
                <a:cs typeface="Times New Roman" panose="02020603050405020304" pitchFamily="18" charset="0"/>
              </a:rPr>
              <a:t>nhà</a:t>
            </a:r>
            <a:r>
              <a:rPr lang="en-US" sz="3733" dirty="0">
                <a:latin typeface="Times New Roman" panose="02020603050405020304" pitchFamily="18" charset="0"/>
                <a:ea typeface="Arial-Rounded" pitchFamily="34" charset="0"/>
                <a:cs typeface="Times New Roman" panose="02020603050405020304" pitchFamily="18" charset="0"/>
              </a:rPr>
              <a:t>.</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19336"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82477"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H" panose="020B0603050302020204" pitchFamily="34" charset="-127"/>
                <a:ea typeface="HP001 4H" panose="020B0603050302020204" pitchFamily="34" charset="-127"/>
              </a:rPr>
              <a:t> Các bạn cùng </a:t>
            </a:r>
            <a:r>
              <a:rPr lang="el-GR" sz="5333" dirty="0">
                <a:solidFill>
                  <a:srgbClr val="7030A0"/>
                </a:solidFill>
                <a:latin typeface="HP001 4H" panose="020B0603050302020204" pitchFamily="34" charset="-127"/>
                <a:ea typeface="HP001 4H" panose="020B0603050302020204" pitchFamily="34" charset="-127"/>
              </a:rPr>
              <a:t>κ</a:t>
            </a:r>
            <a:r>
              <a:rPr lang="vi-VN" sz="5333" dirty="0">
                <a:solidFill>
                  <a:srgbClr val="7030A0"/>
                </a:solidFill>
                <a:latin typeface="HP001 4H" panose="020B0603050302020204" pitchFamily="34" charset="-127"/>
                <a:ea typeface="HP001 4H" panose="020B0603050302020204" pitchFamily="34" charset="-127"/>
              </a:rPr>
              <a:t>ỏ đi </a:t>
            </a:r>
            <a:r>
              <a:rPr lang="el-GR" sz="5333" dirty="0">
                <a:solidFill>
                  <a:srgbClr val="7030A0"/>
                </a:solidFill>
                <a:latin typeface="HP001 4H" panose="020B0603050302020204" pitchFamily="34" charset="-127"/>
                <a:ea typeface="HP001 4H" panose="020B0603050302020204" pitchFamily="34" charset="-127"/>
              </a:rPr>
              <a:t>Ό;</a:t>
            </a:r>
            <a:r>
              <a:rPr lang="vi-VN" sz="5333" dirty="0">
                <a:solidFill>
                  <a:srgbClr val="7030A0"/>
                </a:solidFill>
                <a:latin typeface="HP001 4H" panose="020B0603050302020204" pitchFamily="34" charset="-127"/>
                <a:ea typeface="HP001 4H" panose="020B0603050302020204" pitchFamily="34" charset="-127"/>
              </a:rPr>
              <a:t>o hưņg</a:t>
            </a:r>
            <a:endParaRPr lang="en-US" sz="5333" dirty="0">
              <a:solidFill>
                <a:srgbClr val="7030A0"/>
              </a:solidFill>
              <a:latin typeface="HP001 4H" panose="020B0603050302020204" pitchFamily="34" charset="-127"/>
              <a:ea typeface="HP001 4H" panose="020B0603050302020204" pitchFamily="34" charset="-127"/>
            </a:endParaRPr>
          </a:p>
        </p:txBody>
      </p:sp>
      <p:sp>
        <p:nvSpPr>
          <p:cNvPr id="14" name="Rectangle 13"/>
          <p:cNvSpPr/>
          <p:nvPr/>
        </p:nvSpPr>
        <p:spPr>
          <a:xfrm>
            <a:off x="228951" y="4017175"/>
            <a:ext cx="12090400" cy="913007"/>
          </a:xfrm>
          <a:prstGeom prst="rect">
            <a:avLst/>
          </a:prstGeom>
        </p:spPr>
        <p:txBody>
          <a:bodyPr wrap="square">
            <a:spAutoFit/>
          </a:bodyPr>
          <a:lstStyle/>
          <a:p>
            <a:pPr algn="just"/>
            <a:r>
              <a:rPr lang="vi-VN" sz="5333" dirty="0">
                <a:solidFill>
                  <a:srgbClr val="7030A0"/>
                </a:solidFill>
                <a:latin typeface="HP001 4H" panose="020B0603050302020204" pitchFamily="34" charset="-127"/>
                <a:ea typeface="HP001 4H" panose="020B0603050302020204" pitchFamily="34" charset="-127"/>
              </a:rPr>
              <a:t>có ǇΗĞng gĊ. Cả ηĪ ωϙ đưϑ ηà</a:t>
            </a:r>
            <a:r>
              <a:rPr lang="en-US" sz="5333" dirty="0">
                <a:solidFill>
                  <a:srgbClr val="7030A0"/>
                </a:solidFill>
                <a:latin typeface="HP001 4H" panose="020B0603050302020204" pitchFamily="34" charset="-127"/>
                <a:ea typeface="HP001 4H" panose="020B0603050302020204" pitchFamily="34" charset="-127"/>
              </a:rPr>
              <a:t>.</a:t>
            </a:r>
          </a:p>
        </p:txBody>
      </p:sp>
    </p:spTree>
    <p:extLst>
      <p:ext uri="{BB962C8B-B14F-4D97-AF65-F5344CB8AC3E}">
        <p14:creationId xmlns:p14="http://schemas.microsoft.com/office/powerpoint/2010/main" val="365980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28489" r="4489" b="23689"/>
          <a:stretch/>
        </p:blipFill>
        <p:spPr>
          <a:xfrm rot="16200000">
            <a:off x="1969476" y="-5864822"/>
            <a:ext cx="7955280" cy="12077113"/>
          </a:xfrm>
          <a:prstGeom prst="rect">
            <a:avLst/>
          </a:prstGeom>
        </p:spPr>
      </p:pic>
    </p:spTree>
    <p:extLst>
      <p:ext uri="{BB962C8B-B14F-4D97-AF65-F5344CB8AC3E}">
        <p14:creationId xmlns:p14="http://schemas.microsoft.com/office/powerpoint/2010/main" val="340090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Times New Roman" panose="02020603050405020304" pitchFamily="18" charset="0"/>
                <a:ea typeface="Arial-Rounded" pitchFamily="34" charset="0"/>
                <a:cs typeface="Times New Roman" panose="02020603050405020304" pitchFamily="18" charset="0"/>
              </a:rPr>
              <a:t>Tìm</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trong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hoặc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ngoài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bài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đọc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Đôi</a:t>
            </a:r>
            <a:r>
              <a:rPr lang="en-US" sz="4267" b="1" i="1" dirty="0">
                <a:latin typeface="Times New Roman" panose="02020603050405020304" pitchFamily="18" charset="0"/>
                <a:ea typeface="Arial-Rounded" pitchFamily="34" charset="0"/>
                <a:cs typeface="Times New Roman" panose="02020603050405020304" pitchFamily="18" charset="0"/>
              </a:rPr>
              <a:t> tai </a:t>
            </a:r>
            <a:r>
              <a:rPr lang="en-US" sz="4267" b="1" i="1" dirty="0" err="1">
                <a:latin typeface="Times New Roman" panose="02020603050405020304" pitchFamily="18" charset="0"/>
                <a:ea typeface="Arial-Rounded" pitchFamily="34" charset="0"/>
                <a:cs typeface="Times New Roman" panose="02020603050405020304" pitchFamily="18" charset="0"/>
              </a:rPr>
              <a:t>xấu</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xí</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từ</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ngữ</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có</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tiếng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chứa</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vần</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uyt</a:t>
            </a:r>
            <a:r>
              <a:rPr lang="en-US" sz="4267" b="1" i="1" dirty="0">
                <a:latin typeface="Times New Roman" panose="02020603050405020304" pitchFamily="18" charset="0"/>
                <a:ea typeface="Arial-Rounded" pitchFamily="34" charset="0"/>
                <a:cs typeface="Times New Roman" panose="02020603050405020304" pitchFamily="18" charset="0"/>
              </a:rPr>
              <a:t>, it, </a:t>
            </a:r>
            <a:r>
              <a:rPr lang="en-US" sz="4267" b="1" i="1" dirty="0" err="1" smtClean="0">
                <a:latin typeface="Times New Roman" panose="02020603050405020304" pitchFamily="18" charset="0"/>
                <a:ea typeface="Arial-Rounded" pitchFamily="34" charset="0"/>
                <a:cs typeface="Times New Roman" panose="02020603050405020304" pitchFamily="18" charset="0"/>
              </a:rPr>
              <a:t>uyêt</a:t>
            </a:r>
            <a:r>
              <a:rPr lang="en-US" sz="4267" b="1" i="1" dirty="0" smtClean="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iêt</a:t>
            </a:r>
            <a:endParaRPr lang="en-US" sz="4267" b="1" dirty="0">
              <a:latin typeface="Times New Roman" panose="02020603050405020304" pitchFamily="18" charset="0"/>
              <a:ea typeface="Arial-Rounded" pitchFamily="34" charset="0"/>
              <a:cs typeface="Times New Roman" panose="02020603050405020304" pitchFamily="18"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uyt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sp>
        <p:nvSpPr>
          <p:cNvPr id="8" name="TextBox 7"/>
          <p:cNvSpPr txBox="1"/>
          <p:nvPr/>
        </p:nvSpPr>
        <p:spPr>
          <a:xfrm>
            <a:off x="190499" y="4366399"/>
            <a:ext cx="5791167"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x</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uỵt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huýt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quýt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quỵt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93"/>
                  <a:cs typeface="Times New Roman" panose="02020603050405020304" pitchFamily="18" charset="0"/>
                </a:rPr>
                <a:t>i</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sp>
        <p:nvSpPr>
          <p:cNvPr id="12" name="TextBox 11"/>
          <p:cNvSpPr txBox="1"/>
          <p:nvPr/>
        </p:nvSpPr>
        <p:spPr>
          <a:xfrm>
            <a:off x="2926589" y="4389949"/>
            <a:ext cx="5175613"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hịt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hít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mít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tít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chít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uyêt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t</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uyết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khuyết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duyệt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Times New Roman" panose="02020603050405020304" pitchFamily="18" charset="0"/>
                  <a:ea typeface="Arial-Rounded" panose="020B0500000000000000" pitchFamily="34" charset="-93"/>
                  <a:cs typeface="Times New Roman" panose="02020603050405020304" pitchFamily="18" charset="0"/>
                </a:rPr>
                <a:t>i</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êt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tiết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viết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miết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3600" dirty="0" err="1" smtClean="0">
                <a:latin typeface="Times New Roman" panose="02020603050405020304" pitchFamily="18" charset="0"/>
                <a:ea typeface="Arial-Rounded" panose="020B0500000000000000" pitchFamily="34" charset="-93"/>
                <a:cs typeface="Times New Roman" panose="02020603050405020304" pitchFamily="18" charset="0"/>
              </a:rPr>
              <a:t>việt</a:t>
            </a:r>
            <a:r>
              <a:rPr lang="en-US" sz="3600" dirty="0" smtClean="0">
                <a:latin typeface="Times New Roman" panose="02020603050405020304" pitchFamily="18" charset="0"/>
                <a:ea typeface="Arial-Rounded" panose="020B0500000000000000" pitchFamily="34" charset="-93"/>
                <a:cs typeface="Times New Roman" panose="02020603050405020304" pitchFamily="18" charset="0"/>
              </a:rPr>
              <a:t>, …</a:t>
            </a:r>
            <a:endParaRPr lang="en-US" sz="3600" dirty="0">
              <a:latin typeface="Times New Roman" panose="02020603050405020304" pitchFamily="18" charset="0"/>
              <a:ea typeface="Arial-Rounded" panose="020B0500000000000000" pitchFamily="34" charset="-93"/>
              <a:cs typeface="Times New Roman" panose="02020603050405020304" pitchFamily="18" charset="0"/>
            </a:endParaRP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E2AB90-96E1-4776-BC52-1E65B309B418}"/>
              </a:ext>
            </a:extLst>
          </p:cNvPr>
          <p:cNvSpPr txBox="1"/>
          <p:nvPr/>
        </p:nvSpPr>
        <p:spPr>
          <a:xfrm>
            <a:off x="2308017" y="1731644"/>
            <a:ext cx="7824274" cy="3323987"/>
          </a:xfrm>
          <a:prstGeom prst="rect">
            <a:avLst/>
          </a:prstGeom>
          <a:noFill/>
        </p:spPr>
        <p:txBody>
          <a:bodyPr wrap="square" rtlCol="0">
            <a:spAutoFit/>
          </a:bodyPr>
          <a:lstStyle/>
          <a:p>
            <a:pPr>
              <a:lnSpc>
                <a:spcPct val="150000"/>
              </a:lnSpc>
            </a:pPr>
            <a:r>
              <a:rPr lang="en-US" sz="2000" b="1" dirty="0" smtClean="0">
                <a:solidFill>
                  <a:srgbClr val="7030A0"/>
                </a:solidFill>
                <a:latin typeface="Times New Roman" panose="02020603050405020304" pitchFamily="18" charset="0"/>
                <a:cs typeface="Times New Roman" panose="02020603050405020304" pitchFamily="18" charset="0"/>
              </a:rPr>
              <a:t>1. </a:t>
            </a:r>
            <a:r>
              <a:rPr lang="en-US" sz="2000" b="1" dirty="0" err="1" smtClean="0">
                <a:solidFill>
                  <a:srgbClr val="7030A0"/>
                </a:solidFill>
                <a:latin typeface="Times New Roman" panose="02020603050405020304" pitchFamily="18" charset="0"/>
                <a:cs typeface="Times New Roman" panose="02020603050405020304" pitchFamily="18" charset="0"/>
              </a:rPr>
              <a:t>Tiếng</a:t>
            </a:r>
            <a:r>
              <a:rPr lang="en-US" sz="2000" b="1" dirty="0" smtClean="0">
                <a:solidFill>
                  <a:srgbClr val="7030A0"/>
                </a:solidFill>
                <a:latin typeface="Times New Roman" panose="02020603050405020304" pitchFamily="18" charset="0"/>
                <a:cs typeface="Times New Roman" panose="02020603050405020304" pitchFamily="18" charset="0"/>
              </a:rPr>
              <a:t> </a:t>
            </a:r>
            <a:r>
              <a:rPr lang="en-US" sz="2000" b="1" dirty="0" err="1" smtClean="0">
                <a:solidFill>
                  <a:srgbClr val="7030A0"/>
                </a:solidFill>
                <a:latin typeface="Times New Roman" panose="02020603050405020304" pitchFamily="18" charset="0"/>
                <a:cs typeface="Times New Roman" panose="02020603050405020304" pitchFamily="18" charset="0"/>
              </a:rPr>
              <a:t>Việt</a:t>
            </a:r>
            <a:endParaRPr lang="en-US" sz="2000" b="1" dirty="0" smtClean="0">
              <a:solidFill>
                <a:srgbClr val="7030A0"/>
              </a:solidFill>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thành </a:t>
            </a:r>
            <a:r>
              <a:rPr lang="en-US" sz="2000" dirty="0" err="1">
                <a:latin typeface="Times New Roman" panose="02020603050405020304" pitchFamily="18" charset="0"/>
                <a:cs typeface="Times New Roman" panose="02020603050405020304" pitchFamily="18" charset="0"/>
              </a:rPr>
              <a:t>vở</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ô li </a:t>
            </a:r>
            <a:r>
              <a:rPr lang="en-US" sz="2000" b="1" dirty="0" err="1" smtClean="0">
                <a:latin typeface="Times New Roman" panose="02020603050405020304" pitchFamily="18" charset="0"/>
                <a:cs typeface="Times New Roman" panose="02020603050405020304" pitchFamily="18" charset="0"/>
              </a:rPr>
              <a:t>thứ</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năm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ngày</a:t>
            </a:r>
            <a:r>
              <a:rPr lang="en-US" sz="2000" b="1" dirty="0" smtClean="0">
                <a:latin typeface="Times New Roman" panose="02020603050405020304" pitchFamily="18" charset="0"/>
                <a:cs typeface="Times New Roman" panose="02020603050405020304" pitchFamily="18" charset="0"/>
              </a:rPr>
              <a:t> 20/1</a:t>
            </a:r>
            <a:r>
              <a:rPr lang="en-US" sz="2000" dirty="0" smtClean="0">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vở</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trang</a:t>
            </a:r>
            <a:r>
              <a:rPr lang="en-US" sz="2000" dirty="0" smtClean="0">
                <a:latin typeface="Times New Roman" panose="02020603050405020304" pitchFamily="18" charset="0"/>
                <a:cs typeface="Times New Roman" panose="02020603050405020304" pitchFamily="18" charset="0"/>
              </a:rPr>
              <a:t> 6, 7 (BT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chọn</a:t>
            </a:r>
            <a:r>
              <a:rPr lang="en-US" sz="2000" dirty="0" smtClean="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000" dirty="0" err="1" smtClean="0">
                <a:latin typeface="Times New Roman" panose="02020603050405020304" pitchFamily="18" charset="0"/>
                <a:cs typeface="Times New Roman" panose="02020603050405020304" pitchFamily="18" charset="0"/>
              </a:rPr>
              <a:t>Hoàn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vở</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viết</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4, 5 </a:t>
            </a:r>
            <a:r>
              <a:rPr lang="en-US" sz="2000" dirty="0" err="1" smtClean="0">
                <a:latin typeface="Times New Roman" panose="02020603050405020304" pitchFamily="18" charset="0"/>
                <a:cs typeface="Times New Roman" panose="02020603050405020304" pitchFamily="18" charset="0"/>
              </a:rPr>
              <a:t>trang</a:t>
            </a:r>
            <a:r>
              <a:rPr lang="en-US" sz="2000" dirty="0" smtClean="0">
                <a:latin typeface="Times New Roman" panose="02020603050405020304" pitchFamily="18" charset="0"/>
                <a:cs typeface="Times New Roman" panose="02020603050405020304" pitchFamily="18" charset="0"/>
              </a:rPr>
              <a:t> 4 + </a:t>
            </a:r>
            <a:r>
              <a:rPr lang="en-US" sz="2000" dirty="0" err="1" smtClean="0">
                <a:latin typeface="Times New Roman" panose="02020603050405020304" pitchFamily="18" charset="0"/>
                <a:cs typeface="Times New Roman" panose="02020603050405020304" pitchFamily="18" charset="0"/>
              </a:rPr>
              <a:t>vẽ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tranh</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vật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thích</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Rèn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5 </a:t>
            </a:r>
            <a:r>
              <a:rPr lang="en-US" sz="2000" dirty="0" err="1" smtClean="0">
                <a:latin typeface="Times New Roman" panose="02020603050405020304" pitchFamily="18" charset="0"/>
                <a:cs typeface="Times New Roman" panose="02020603050405020304" pitchFamily="18" charset="0"/>
              </a:rPr>
              <a:t>lần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tập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trang</a:t>
            </a:r>
            <a:r>
              <a:rPr lang="en-US" sz="2000" dirty="0" smtClean="0">
                <a:latin typeface="Times New Roman" panose="02020603050405020304" pitchFamily="18" charset="0"/>
                <a:cs typeface="Times New Roman" panose="02020603050405020304" pitchFamily="18" charset="0"/>
              </a:rPr>
              <a:t> 4 (SGK </a:t>
            </a:r>
            <a:r>
              <a:rPr lang="en-US" sz="2000" dirty="0" err="1" smtClean="0">
                <a:latin typeface="Times New Roman" panose="02020603050405020304" pitchFamily="18" charset="0"/>
                <a:cs typeface="Times New Roman" panose="02020603050405020304" pitchFamily="18" charset="0"/>
              </a:rPr>
              <a:t>Tiếng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Việt</a:t>
            </a:r>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b="1" dirty="0" smtClean="0">
                <a:solidFill>
                  <a:srgbClr val="7030A0"/>
                </a:solidFill>
                <a:latin typeface="Times New Roman" panose="02020603050405020304" pitchFamily="18" charset="0"/>
                <a:cs typeface="Times New Roman" panose="02020603050405020304" pitchFamily="18" charset="0"/>
              </a:rPr>
              <a:t>2. </a:t>
            </a:r>
            <a:r>
              <a:rPr lang="en-US" sz="2000" b="1" dirty="0" err="1" smtClean="0">
                <a:solidFill>
                  <a:srgbClr val="7030A0"/>
                </a:solidFill>
                <a:latin typeface="Times New Roman" panose="02020603050405020304" pitchFamily="18" charset="0"/>
                <a:cs typeface="Times New Roman" panose="02020603050405020304" pitchFamily="18" charset="0"/>
              </a:rPr>
              <a:t>Toán</a:t>
            </a:r>
            <a:r>
              <a:rPr lang="en-US" sz="2000" b="1" dirty="0" smtClean="0">
                <a:solidFill>
                  <a:srgbClr val="7030A0"/>
                </a:solidFill>
                <a:latin typeface="Times New Roman" panose="02020603050405020304" pitchFamily="18" charset="0"/>
                <a:cs typeface="Times New Roman" panose="02020603050405020304" pitchFamily="18" charset="0"/>
              </a:rPr>
              <a:t> </a:t>
            </a:r>
          </a:p>
          <a:p>
            <a:pPr marL="285750" indent="-285750">
              <a:lnSpc>
                <a:spcPct val="150000"/>
              </a:lnSpc>
              <a:buFontTx/>
              <a:buChar char="-"/>
            </a:pPr>
            <a:r>
              <a:rPr lang="en-US" sz="2000" dirty="0" err="1" smtClean="0">
                <a:latin typeface="Times New Roman" panose="02020603050405020304" pitchFamily="18" charset="0"/>
                <a:cs typeface="Times New Roman" panose="02020603050405020304" pitchFamily="18" charset="0"/>
              </a:rPr>
              <a:t>Xem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chữ</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tiết</a:t>
            </a:r>
            <a:r>
              <a:rPr lang="en-US" sz="2000" dirty="0" smtClean="0">
                <a:latin typeface="Times New Roman" panose="02020603050405020304" pitchFamily="18" charset="0"/>
                <a:cs typeface="Times New Roman" panose="02020603050405020304" pitchFamily="18" charset="0"/>
              </a:rPr>
              <a:t> 3)</a:t>
            </a:r>
          </a:p>
        </p:txBody>
      </p:sp>
      <p:sp>
        <p:nvSpPr>
          <p:cNvPr id="4" name="TextBox 3"/>
          <p:cNvSpPr txBox="1"/>
          <p:nvPr/>
        </p:nvSpPr>
        <p:spPr>
          <a:xfrm>
            <a:off x="3524130" y="955764"/>
            <a:ext cx="5665972" cy="461665"/>
          </a:xfrm>
          <a:prstGeom prst="rect">
            <a:avLst/>
          </a:prstGeom>
          <a:noFill/>
        </p:spPr>
        <p:txBody>
          <a:bodyPr wrap="square" rtlCol="0">
            <a:spAutoFit/>
          </a:bodyPr>
          <a:lstStyle/>
          <a:p>
            <a:r>
              <a:rPr lang="en-US" sz="2400" dirty="0" err="1" smtClean="0">
                <a:solidFill>
                  <a:srgbClr val="002060"/>
                </a:solidFill>
                <a:latin typeface="HP001 Kieu 2 5H" panose="020B0603050302020204" pitchFamily="34" charset="0"/>
              </a:rPr>
              <a:t>Thứ</a:t>
            </a:r>
            <a:r>
              <a:rPr lang="en-US" sz="2400" dirty="0" smtClean="0">
                <a:solidFill>
                  <a:srgbClr val="002060"/>
                </a:solidFill>
                <a:latin typeface="HP001 Kieu 2 5H" panose="020B0603050302020204" pitchFamily="34" charset="0"/>
              </a:rPr>
              <a:t> </a:t>
            </a:r>
            <a:r>
              <a:rPr lang="en-US" sz="2400" dirty="0" err="1" smtClean="0">
                <a:solidFill>
                  <a:srgbClr val="002060"/>
                </a:solidFill>
                <a:latin typeface="HP001 Kieu 2 5H" panose="020B0603050302020204" pitchFamily="34" charset="0"/>
              </a:rPr>
              <a:t>năm</a:t>
            </a:r>
            <a:r>
              <a:rPr lang="en-US" sz="2400" dirty="0" smtClean="0">
                <a:solidFill>
                  <a:srgbClr val="002060"/>
                </a:solidFill>
                <a:latin typeface="HP001 Kieu 2 5H" panose="020B0603050302020204" pitchFamily="34" charset="0"/>
              </a:rPr>
              <a:t> </a:t>
            </a:r>
            <a:r>
              <a:rPr lang="en-US" sz="2400" dirty="0" err="1" smtClean="0">
                <a:solidFill>
                  <a:srgbClr val="002060"/>
                </a:solidFill>
                <a:latin typeface="HP001 Kieu 2 5H" panose="020B0603050302020204" pitchFamily="34" charset="0"/>
              </a:rPr>
              <a:t>ngày</a:t>
            </a:r>
            <a:r>
              <a:rPr lang="en-US" sz="2400" dirty="0" smtClean="0">
                <a:solidFill>
                  <a:srgbClr val="002060"/>
                </a:solidFill>
                <a:latin typeface="HP001 Kieu 2 5H" panose="020B0603050302020204" pitchFamily="34" charset="0"/>
              </a:rPr>
              <a:t> 20 </a:t>
            </a:r>
            <a:r>
              <a:rPr lang="en-US" sz="2400" dirty="0" err="1" smtClean="0">
                <a:solidFill>
                  <a:srgbClr val="002060"/>
                </a:solidFill>
                <a:latin typeface="HP001 Kieu 2 5H" panose="020B0603050302020204" pitchFamily="34" charset="0"/>
              </a:rPr>
              <a:t>tháng</a:t>
            </a:r>
            <a:r>
              <a:rPr lang="en-US" sz="2400" dirty="0" smtClean="0">
                <a:solidFill>
                  <a:srgbClr val="002060"/>
                </a:solidFill>
                <a:latin typeface="HP001 Kieu 2 5H" panose="020B0603050302020204" pitchFamily="34" charset="0"/>
              </a:rPr>
              <a:t> 1 </a:t>
            </a:r>
            <a:r>
              <a:rPr lang="en-US" sz="2400" dirty="0" err="1" smtClean="0">
                <a:solidFill>
                  <a:srgbClr val="002060"/>
                </a:solidFill>
                <a:latin typeface="HP001 Kieu 2 5H" panose="020B0603050302020204" pitchFamily="34" charset="0"/>
              </a:rPr>
              <a:t>năm</a:t>
            </a:r>
            <a:r>
              <a:rPr lang="en-US" sz="2400" dirty="0" smtClean="0">
                <a:solidFill>
                  <a:srgbClr val="002060"/>
                </a:solidFill>
                <a:latin typeface="HP001 Kieu 2 5H" panose="020B0603050302020204" pitchFamily="34" charset="0"/>
              </a:rPr>
              <a:t> 2022</a:t>
            </a:r>
            <a:endParaRPr lang="en-US" sz="2400" dirty="0">
              <a:solidFill>
                <a:srgbClr val="002060"/>
              </a:solidFill>
              <a:latin typeface="HP001 Kieu 2 5H" panose="020B0603050302020204" pitchFamily="34" charset="0"/>
            </a:endParaRPr>
          </a:p>
        </p:txBody>
      </p:sp>
      <p:sp>
        <p:nvSpPr>
          <p:cNvPr id="5" name="TextBox 4"/>
          <p:cNvSpPr txBox="1"/>
          <p:nvPr/>
        </p:nvSpPr>
        <p:spPr>
          <a:xfrm>
            <a:off x="4205793" y="1380812"/>
            <a:ext cx="3845737" cy="584775"/>
          </a:xfrm>
          <a:prstGeom prst="rect">
            <a:avLst/>
          </a:prstGeom>
          <a:noFill/>
        </p:spPr>
        <p:txBody>
          <a:bodyPr wrap="square" rtlCol="0">
            <a:spAutoFit/>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DẶN DÒ</a:t>
            </a:r>
            <a:endParaRPr lang="en-US" sz="32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15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Chú</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mèo</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b="1" i="1" dirty="0" err="1"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dỏng</a:t>
            </a:r>
            <a:r>
              <a:rPr lang="en-US" sz="2800" b="1" i="1" dirty="0" smtClean="0">
                <a:solidFill>
                  <a:srgbClr val="FF0000"/>
                </a:solidFill>
                <a:latin typeface="Times New Roman" panose="02020603050405020304" pitchFamily="18" charset="0"/>
                <a:ea typeface="Arial-Rounded" panose="020B0500000000000000" pitchFamily="34" charset="-93"/>
                <a:cs typeface="Times New Roman" panose="02020603050405020304" pitchFamily="18" charset="0"/>
              </a:rPr>
              <a:t> tai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nghe</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tiếng</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chít</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chít</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của</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lũ</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93"/>
                <a:cs typeface="Times New Roman" panose="02020603050405020304" pitchFamily="18" charset="0"/>
              </a:rPr>
              <a:t>chuột</a:t>
            </a:r>
            <a:r>
              <a:rPr lang="en-US" sz="2800" dirty="0" smtClean="0">
                <a:latin typeface="Times New Roman" panose="02020603050405020304" pitchFamily="18" charset="0"/>
                <a:ea typeface="Arial-Rounded" panose="020B0500000000000000" pitchFamily="34" charset="-93"/>
                <a:cs typeface="Times New Roman" panose="02020603050405020304" pitchFamily="18" charset="0"/>
              </a:rPr>
              <a:t>.</a:t>
            </a:r>
            <a:endParaRPr lang="en-US" sz="2800" dirty="0">
              <a:latin typeface="Times New Roman" panose="02020603050405020304" pitchFamily="18" charset="0"/>
              <a:ea typeface="Arial-Rounded" panose="020B0500000000000000" pitchFamily="34" charset="-93"/>
              <a:cs typeface="Times New Roman" panose="02020603050405020304" pitchFamily="18" charset="0"/>
            </a:endParaRP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endPar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6" y="2423509"/>
            <a:ext cx="11084383" cy="2392330"/>
          </a:xfrm>
          <a:prstGeom prst="rect">
            <a:avLst/>
          </a:prstGeom>
        </p:spPr>
      </p:pic>
      <p:sp>
        <p:nvSpPr>
          <p:cNvPr id="9" name="TextBox 8"/>
          <p:cNvSpPr txBox="1"/>
          <p:nvPr/>
        </p:nvSpPr>
        <p:spPr>
          <a:xfrm flipH="1">
            <a:off x="972094" y="3615510"/>
            <a:ext cx="1608910" cy="1200329"/>
          </a:xfrm>
          <a:prstGeom prst="rect">
            <a:avLst/>
          </a:prstGeom>
          <a:noFill/>
        </p:spPr>
        <p:txBody>
          <a:bodyPr wrap="square" rtlCol="0">
            <a:spAutoFit/>
          </a:bodyPr>
          <a:lstStyle/>
          <a:p>
            <a:r>
              <a:rPr lang="en-US" sz="3600" dirty="0" err="1">
                <a:solidFill>
                  <a:srgbClr val="6600CC"/>
                </a:solidFill>
                <a:latin typeface="HP001 5H" panose="020B0603050302020204" pitchFamily="34" charset="-127"/>
                <a:ea typeface="HP001 5H" panose="020B0603050302020204" pitchFamily="34" charset="-127"/>
                <a:cs typeface="Arial-Rounded" panose="020B0500000000000000" pitchFamily="34" charset="-93"/>
              </a:rPr>
              <a:t>chuŎ</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endParaRPr lang="en-US" sz="3600" dirty="0"/>
          </a:p>
        </p:txBody>
      </p:sp>
      <p:cxnSp>
        <p:nvCxnSpPr>
          <p:cNvPr id="11" name="Straight Arrow Connector 10"/>
          <p:cNvCxnSpPr/>
          <p:nvPr/>
        </p:nvCxnSpPr>
        <p:spPr>
          <a:xfrm>
            <a:off x="1010194" y="3283131"/>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406" y="2855838"/>
            <a:ext cx="496388" cy="369332"/>
          </a:xfrm>
          <a:prstGeom prst="rect">
            <a:avLst/>
          </a:prstGeom>
          <a:noFill/>
        </p:spPr>
        <p:txBody>
          <a:bodyPr wrap="square" rtlCol="0">
            <a:spAutoFit/>
          </a:bodyPr>
          <a:lstStyle/>
          <a:p>
            <a:r>
              <a:rPr lang="en-US" b="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endPar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0" name="TextBox 9"/>
          <p:cNvSpPr txBox="1"/>
          <p:nvPr/>
        </p:nvSpPr>
        <p:spPr>
          <a:xfrm flipH="1">
            <a:off x="1684446" y="2821448"/>
            <a:ext cx="10147337" cy="646331"/>
          </a:xfrm>
          <a:prstGeom prst="rect">
            <a:avLst/>
          </a:prstGeom>
          <a:noFill/>
        </p:spPr>
        <p:txBody>
          <a:bodyPr wrap="square" rtlCol="0">
            <a:spAutoFit/>
          </a:bodyPr>
          <a:lstStyle/>
          <a:p>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Chú</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mèo</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dỏng</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tai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nghe</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tiếng</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chít</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chít</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của</a:t>
            </a:r>
            <a:r>
              <a:rPr lang="en-US" sz="3600" dirty="0"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 </a:t>
            </a:r>
            <a:r>
              <a:rPr lang="en-US" sz="3600" dirty="0" err="1" smtClean="0">
                <a:solidFill>
                  <a:srgbClr val="6600CC"/>
                </a:solidFill>
                <a:latin typeface="HP001 5H" panose="020B0603050302020204" pitchFamily="34" charset="-127"/>
                <a:ea typeface="HP001 5H" panose="020B0603050302020204" pitchFamily="34" charset="-127"/>
                <a:cs typeface="Arial-Rounded" panose="020B0500000000000000" pitchFamily="34" charset="-93"/>
              </a:rPr>
              <a:t>lũ</a:t>
            </a:r>
            <a:endParaRPr lang="en-US" sz="3600" dirty="0"/>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hqprint">
            <a:extLst>
              <a:ext uri="{28A0092B-C50C-407E-A947-70E740481C1C}">
                <a14:useLocalDpi xmlns:a14="http://schemas.microsoft.com/office/drawing/2010/main" val="0"/>
              </a:ext>
            </a:extLst>
          </a:blip>
          <a:srcRect l="28489" r="4489" b="23689"/>
          <a:stretch/>
        </p:blipFill>
        <p:spPr>
          <a:xfrm rot="16200000">
            <a:off x="2141377" y="147164"/>
            <a:ext cx="8265862" cy="12548616"/>
          </a:xfrm>
          <a:prstGeom prst="rect">
            <a:avLst/>
          </a:prstGeom>
        </p:spPr>
      </p:pic>
    </p:spTree>
    <p:extLst>
      <p:ext uri="{BB962C8B-B14F-4D97-AF65-F5344CB8AC3E}">
        <p14:creationId xmlns:p14="http://schemas.microsoft.com/office/powerpoint/2010/main" val="53439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457</Words>
  <Application>Microsoft Office PowerPoint</Application>
  <PresentationFormat>Widescreen</PresentationFormat>
  <Paragraphs>48</Paragraphs>
  <Slides>17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HP001 4H</vt:lpstr>
      <vt:lpstr>HP001 5H</vt:lpstr>
      <vt:lpstr>宋体</vt:lpstr>
      <vt:lpstr>Arial</vt:lpstr>
      <vt:lpstr>Arial Rounded MT Bold</vt:lpstr>
      <vt:lpstr>Arial-Rounded</vt:lpstr>
      <vt:lpstr>Calibri</vt:lpstr>
      <vt:lpstr>Calibri Light</vt:lpstr>
      <vt:lpstr>等线</vt:lpstr>
      <vt:lpstr>HP001 4 hàng</vt:lpstr>
      <vt:lpstr>HP001 Kieu 2 5H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Windows User</cp:lastModifiedBy>
  <cp:revision>26</cp:revision>
  <dcterms:created xsi:type="dcterms:W3CDTF">2020-08-26T08:35:52Z</dcterms:created>
  <dcterms:modified xsi:type="dcterms:W3CDTF">2022-02-20T03:06:26Z</dcterms:modified>
</cp:coreProperties>
</file>