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79" r:id="rId4"/>
    <p:sldId id="288" r:id="rId5"/>
    <p:sldId id="289" r:id="rId6"/>
    <p:sldId id="2898" r:id="rId7"/>
  </p:sldIdLst>
  <p:sldSz cx="9144000" cy="5143500" type="screen16x9"/>
  <p:notesSz cx="6858000" cy="9144000"/>
  <p:embeddedFontLst>
    <p:embeddedFont>
      <p:font typeface="DFPOP1-W9" panose="020B0604020202020204" charset="-128"/>
      <p:regular r:id="rId9"/>
    </p:embeddedFont>
    <p:embeddedFont>
      <p:font typeface="宋体" panose="02010600030101010101" pitchFamily="2" charset="-12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-Rounded" panose="020B0500000000000000" charset="0"/>
      <p:regular r:id="rId15"/>
    </p:embeddedFont>
    <p:embeddedFont>
      <p:font typeface="Arial-SGK-TV" panose="020B0604020202020204" charset="0"/>
      <p:regular r:id="rId16"/>
      <p:bold r:id="rId17"/>
      <p:italic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5"/>
          </p14:sldIdLst>
        </p14:section>
        <p14:section name="Tiết 2" id="{47239A1A-9B72-4DA5-96A7-F8786F163078}">
          <p14:sldIdLst>
            <p14:sldId id="279"/>
            <p14:sldId id="288"/>
            <p14:sldId id="289"/>
            <p14:sldId id="28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70612"/>
            <a:ext cx="4880613" cy="706706"/>
            <a:chOff x="2273580" y="2715039"/>
            <a:chExt cx="4880613" cy="70670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1503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272896" y="1123470"/>
            <a:ext cx="4159145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1FD446D-F501-4B29-A39F-A0AE5AAE9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6" t="1428" r="7449" b="15629"/>
          <a:stretch/>
        </p:blipFill>
        <p:spPr>
          <a:xfrm>
            <a:off x="4711961" y="1046549"/>
            <a:ext cx="3517640" cy="305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2390" r="10031" b="19294"/>
          <a:stretch>
            <a:fillRect/>
          </a:stretch>
        </p:blipFill>
        <p:spPr>
          <a:xfrm>
            <a:off x="1045029" y="1463040"/>
            <a:ext cx="6766560" cy="34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1045029" y="195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489166" y="82915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2390" r="10031" b="19294"/>
          <a:stretch>
            <a:fillRect/>
          </a:stretch>
        </p:blipFill>
        <p:spPr>
          <a:xfrm>
            <a:off x="1045029" y="1463040"/>
            <a:ext cx="6766560" cy="34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8"/>
          <p:cNvSpPr/>
          <p:nvPr/>
        </p:nvSpPr>
        <p:spPr>
          <a:xfrm>
            <a:off x="1045029" y="27636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167618" y="86970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3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2390" r="10031" b="19294"/>
          <a:stretch>
            <a:fillRect/>
          </a:stretch>
        </p:blipFill>
        <p:spPr>
          <a:xfrm>
            <a:off x="1045029" y="1463040"/>
            <a:ext cx="6766560" cy="34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8"/>
          <p:cNvSpPr/>
          <p:nvPr/>
        </p:nvSpPr>
        <p:spPr>
          <a:xfrm>
            <a:off x="1045029" y="2934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638354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truyệjn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7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563835" y="1327243"/>
            <a:ext cx="6016329" cy="645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3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ĐỊNH HƯỚNG BÀI HỌC </a:t>
            </a:r>
            <a:endParaRPr lang="vi-VN" sz="45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135</Words>
  <Application>Microsoft Office PowerPoint</Application>
  <PresentationFormat>On-screen Show (16:9)</PresentationFormat>
  <Paragraphs>17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DFPOP1-W9</vt:lpstr>
      <vt:lpstr>宋体</vt:lpstr>
      <vt:lpstr>Calibri</vt:lpstr>
      <vt:lpstr>Arial-Rounded</vt:lpstr>
      <vt:lpstr>华康少女文字W5</vt:lpstr>
      <vt:lpstr>Arial-SGK-TV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P120721</cp:lastModifiedBy>
  <cp:revision>26</cp:revision>
  <dcterms:created xsi:type="dcterms:W3CDTF">2020-08-13T09:19:00Z</dcterms:created>
  <dcterms:modified xsi:type="dcterms:W3CDTF">2022-02-17T05:03:15Z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