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6" r:id="rId2"/>
    <p:sldMasterId id="2147483730" r:id="rId3"/>
    <p:sldMasterId id="2147483742" r:id="rId4"/>
    <p:sldMasterId id="2147483755" r:id="rId5"/>
  </p:sldMasterIdLst>
  <p:notesMasterIdLst>
    <p:notesMasterId r:id="rId31"/>
  </p:notesMasterIdLst>
  <p:sldIdLst>
    <p:sldId id="301" r:id="rId6"/>
    <p:sldId id="276" r:id="rId7"/>
    <p:sldId id="277" r:id="rId8"/>
    <p:sldId id="303" r:id="rId9"/>
    <p:sldId id="292" r:id="rId10"/>
    <p:sldId id="260" r:id="rId11"/>
    <p:sldId id="278" r:id="rId12"/>
    <p:sldId id="282" r:id="rId13"/>
    <p:sldId id="290" r:id="rId14"/>
    <p:sldId id="264" r:id="rId15"/>
    <p:sldId id="272" r:id="rId16"/>
    <p:sldId id="267" r:id="rId17"/>
    <p:sldId id="273" r:id="rId18"/>
    <p:sldId id="268" r:id="rId19"/>
    <p:sldId id="263" r:id="rId20"/>
    <p:sldId id="274" r:id="rId21"/>
    <p:sldId id="275" r:id="rId22"/>
    <p:sldId id="265" r:id="rId23"/>
    <p:sldId id="279" r:id="rId24"/>
    <p:sldId id="284" r:id="rId25"/>
    <p:sldId id="285" r:id="rId26"/>
    <p:sldId id="280" r:id="rId27"/>
    <p:sldId id="288" r:id="rId28"/>
    <p:sldId id="304" r:id="rId29"/>
    <p:sldId id="30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7571F66-0B6E-4970-89F9-674705FC6B06}" type="slidenum">
              <a:rPr kumimoji="0" lang="en-US" altLang="vi-V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altLang="vi-VN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3386158-C010-4799-8C00-EF3452EE5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167055-C5A9-4F75-BF56-F588331B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3A7BB65-70F5-452F-9DE5-9203AED61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655243-3476-4F50-B043-35432207624A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1001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1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89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54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33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68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56708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79707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0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286B-D90B-4DED-86BC-9435DAD33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4950912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9518FC6-CD88-4B14-9D0A-45853E7A4A0B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0EB23B2-4A69-421B-A481-BDB392059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827169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88D6E892-44FA-4710-A54B-7A162C9AA23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DADDBCE-5FEE-4D9A-8BC3-D58B4C62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657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32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398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19648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309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CC9C6BC-1BA8-4F5B-B7E2-229AA50163E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7BCC2547-8EF3-4E7E-959E-368CDE6E9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9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5388F1-A919-4580-8D14-035B8B6CE2C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C1A815F-53B1-4575-B59C-B657B5A1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9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867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867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02FB41E1-BAD4-48B6-B731-52EE2183A89B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F897792-8967-4F74-B959-39BB827EF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5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6231225-695C-45C5-8BEA-3B9DEBB221A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C5754AEA-C0FC-4A32-A914-0ECA3A01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2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96DEA4C-C105-49D7-A210-E7A665A0BF2C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E83D823-6EE3-4D6A-9B4F-2160B5A9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1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58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68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6615" indent="0">
              <a:buNone/>
              <a:defRPr sz="1200"/>
            </a:lvl2pPr>
            <a:lvl3pPr marL="913289" indent="0">
              <a:buNone/>
              <a:defRPr sz="1067"/>
            </a:lvl3pPr>
            <a:lvl4pPr marL="1369934" indent="0">
              <a:buNone/>
              <a:defRPr sz="933"/>
            </a:lvl4pPr>
            <a:lvl5pPr marL="1826578" indent="0">
              <a:buNone/>
              <a:defRPr sz="933"/>
            </a:lvl5pPr>
            <a:lvl6pPr marL="2283254" indent="0">
              <a:buNone/>
              <a:defRPr sz="933"/>
            </a:lvl6pPr>
            <a:lvl7pPr marL="2739866" indent="0">
              <a:buNone/>
              <a:defRPr sz="933"/>
            </a:lvl7pPr>
            <a:lvl8pPr marL="3196480" indent="0">
              <a:buNone/>
              <a:defRPr sz="933"/>
            </a:lvl8pPr>
            <a:lvl9pPr marL="3653095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59CBE7C-4D98-4CA5-882D-E58A37F7B08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2A2582BA-39BC-4793-A6BE-9BC551D6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13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949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6615" indent="0">
              <a:buNone/>
              <a:defRPr sz="1200"/>
            </a:lvl2pPr>
            <a:lvl3pPr marL="913289" indent="0">
              <a:buNone/>
              <a:defRPr sz="1067"/>
            </a:lvl3pPr>
            <a:lvl4pPr marL="1369934" indent="0">
              <a:buNone/>
              <a:defRPr sz="933"/>
            </a:lvl4pPr>
            <a:lvl5pPr marL="1826578" indent="0">
              <a:buNone/>
              <a:defRPr sz="933"/>
            </a:lvl5pPr>
            <a:lvl6pPr marL="2283254" indent="0">
              <a:buNone/>
              <a:defRPr sz="933"/>
            </a:lvl6pPr>
            <a:lvl7pPr marL="2739866" indent="0">
              <a:buNone/>
              <a:defRPr sz="933"/>
            </a:lvl7pPr>
            <a:lvl8pPr marL="3196480" indent="0">
              <a:buNone/>
              <a:defRPr sz="933"/>
            </a:lvl8pPr>
            <a:lvl9pPr marL="3653095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48A54EA5-27D4-44D9-AC9E-B5251FFF9F8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E7EEE67-53EE-48F5-A265-A2E5E938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9CDBCA7A-CFCD-420B-8A91-C257448AB3EA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D4FD3097-E75B-4AB4-A480-AE14A24CC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7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9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9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1C595A16-0E3C-4794-AB33-F81A2B7FBE78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A7CF4320-37B0-4C4E-A924-5FF702CD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768094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1A0739E-28B8-410F-93E1-159D31D6F321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6F9FF77-9355-4014-B8B7-4B24BF9F3A3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19664"/>
      </p:ext>
    </p:extLst>
  </p:cSld>
  <p:clrMapOvr>
    <a:masterClrMapping/>
  </p:clrMapOvr>
  <p:transition spd="med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5F1E13-D1E4-4C45-B36A-2C16D86F28A2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669AB8-6CED-467F-92E7-2C4214298F0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983058"/>
      </p:ext>
    </p:extLst>
  </p:cSld>
  <p:clrMapOvr>
    <a:masterClrMapping/>
  </p:clrMapOvr>
  <p:transition spd="med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B7F140-31A1-43C9-8ACF-856FB507B403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110924-1CD7-4B83-B3F7-1EA7C420D9C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89325"/>
      </p:ext>
    </p:extLst>
  </p:cSld>
  <p:clrMapOvr>
    <a:masterClrMapping/>
  </p:clrMapOvr>
  <p:transition spd="med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DCBB13E-CB89-4A2E-8296-1905B8235099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415118C-46AF-416A-BD71-AE385E0F222E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332077"/>
      </p:ext>
    </p:extLst>
  </p:cSld>
  <p:clrMapOvr>
    <a:masterClrMapping/>
  </p:clrMapOvr>
  <p:transition spd="med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1591A0-9494-470C-925A-27B93DFF1AE7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AAED0C-1F4A-4A34-901E-0671D6FBC20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0488"/>
      </p:ext>
    </p:extLst>
  </p:cSld>
  <p:clrMapOvr>
    <a:masterClrMapping/>
  </p:clrMapOvr>
  <p:transition spd="med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AFF78A4-D60E-4F9B-ADB0-9C1A0AD280EA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7540F0-91AB-4E30-983F-CCBD64EB566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083878"/>
      </p:ext>
    </p:extLst>
  </p:cSld>
  <p:clrMapOvr>
    <a:masterClrMapping/>
  </p:clrMapOvr>
  <p:transition spd="med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702EEC-F6D4-45D0-A3AD-C1B07F86D55E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1CBD04-0895-424C-8F2D-DF8B34ACA0D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271562"/>
      </p:ext>
    </p:extLst>
  </p:cSld>
  <p:clrMapOvr>
    <a:masterClrMapping/>
  </p:clrMapOvr>
  <p:transition spd="med"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88A9AB-B24E-419F-A47F-4DF660B6D6C7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25640C-A2AA-48C9-AE2A-1C17DCB68EF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205177"/>
      </p:ext>
    </p:extLst>
  </p:cSld>
  <p:clrMapOvr>
    <a:masterClrMapping/>
  </p:clrMapOvr>
  <p:transition spd="med"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E05AD5-5129-4275-B84D-CE418BCB0537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A8FCF2-29D5-405F-AE97-4EA2D5550712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109322"/>
      </p:ext>
    </p:extLst>
  </p:cSld>
  <p:clrMapOvr>
    <a:masterClrMapping/>
  </p:clrMapOvr>
  <p:transition spd="med"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74611F-1BC3-4445-9B7B-9829F670CE1F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68B83F-5FE1-47AA-B9BA-16A213FEDAD6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8641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200841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E4257B-01C9-4142-AF47-EEE4531BE8B8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85EF70-C2A1-4106-9E74-F1240C8DBABE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45549"/>
      </p:ext>
    </p:extLst>
  </p:cSld>
  <p:clrMapOvr>
    <a:masterClrMapping/>
  </p:clrMapOvr>
  <p:transition spd="med"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7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8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9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3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1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79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73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139348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76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3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400"/>
            <a:fld id="{85F67E13-FF03-4081-93D2-65CC1E0506FF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934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6348C6-E6A0-4B8C-AB8F-F8C63275126F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30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0B174DE-7C41-434D-A75A-349C26128E8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71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96DEA0-E016-4D6C-A579-FBE6A5C273CF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174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07A369-5145-4050-A2F3-491DB16D821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368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E5422E9-17DE-4097-8B28-ADD280EE841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8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71DCEE-638E-443B-AA16-69F89C643A7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542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932E3-7BA4-4A4A-9A15-31DF1069770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722459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A54521-C2C6-449C-A6F8-9B57D7ECE39B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365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8F7B43-C280-4DD0-A81E-3295D083D90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438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B9A3D5-DAF9-49FC-82C1-CFCCFAE34D6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73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409ADB-D6E8-4F53-AAEE-4E0593B292C6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87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6C30554-2DF4-488D-925C-09AF02AAB596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01097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49897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4663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04/02/2022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8" tIns="34289" rIns="6850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8" tIns="34289" rIns="6850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8584EA17-C8CD-4295-B1AE-55B87BA1F0E8}" type="datetimeFigureOut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2/4/2022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08" tIns="34289" rIns="68508" bIns="3428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E6BBC430-91FE-41E0-96BB-BF6490C6509C}" type="slidenum">
              <a:rPr lang="en-US" kern="1200">
                <a:ea typeface="+mn-ea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68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69" indent="-3409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60" indent="-2838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9" indent="-2267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93" indent="-2267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79" indent="-2267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29" indent="-228338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74" indent="-228338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18" indent="-228338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94" indent="-228338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0FBFBC-98B3-437E-8DAC-BEB000CE7AE1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2/4/2022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A87BF4-197A-4D4F-901A-D48E1CA7BDD7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9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DE3CEB5-9838-4AD0-99E3-BBA7EA7EB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10C889-F0D3-4089-89A4-2262ABD40A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574A27-91BD-41B7-A182-BD0FE0B4CAF2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hyperlink" Target="Tonghopcacloai/Baigiangdientu/Baigiangchuyende/tong%20hop/Ai%20Nghia/Tro%20choi%20am%20nhac.ppt#8. Slide 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14.xml"/><Relationship Id="rId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1" y="182073"/>
            <a:ext cx="12199591" cy="684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129" indent="-285457"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1766" indent="-228365"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598440" indent="-228365"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5115" indent="-228365"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1843" indent="-228365" eaLnBrk="0" fontAlgn="base" hangingPunct="0">
              <a:spcBef>
                <a:spcPct val="0"/>
              </a:spcBef>
              <a:spcAft>
                <a:spcPct val="0"/>
              </a:spcAft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68544" indent="-228365" eaLnBrk="0" fontAlgn="base" hangingPunct="0">
              <a:spcBef>
                <a:spcPct val="0"/>
              </a:spcBef>
              <a:spcAft>
                <a:spcPct val="0"/>
              </a:spcAft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5245" indent="-228365" eaLnBrk="0" fontAlgn="base" hangingPunct="0">
              <a:spcBef>
                <a:spcPct val="0"/>
              </a:spcBef>
              <a:spcAft>
                <a:spcPct val="0"/>
              </a:spcAft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1974" indent="-228365" eaLnBrk="0" fontAlgn="base" hangingPunct="0">
              <a:spcBef>
                <a:spcPct val="0"/>
              </a:spcBef>
              <a:spcAft>
                <a:spcPct val="0"/>
              </a:spcAft>
              <a:defRPr sz="5467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fld id="{FED94EBD-A70A-4EC0-B73B-6A5CCB3709B7}" type="slidenum">
              <a:rPr lang="en-US" altLang="vi-VN" sz="1467" kern="0">
                <a:solidFill>
                  <a:srgbClr val="000000"/>
                </a:solidFill>
                <a:latin typeface="Arial" pitchFamily="34" charset="0"/>
                <a:sym typeface="Arial"/>
              </a:rPr>
              <a:pPr defTabSz="1219170">
                <a:buClr>
                  <a:srgbClr val="000000"/>
                </a:buClr>
              </a:pPr>
              <a:t>1</a:t>
            </a:fld>
            <a:endParaRPr lang="en-US" altLang="vi-VN" sz="1467" kern="0">
              <a:solidFill>
                <a:srgbClr val="000000"/>
              </a:solidFill>
              <a:latin typeface="Arial" pitchFamily="34" charset="0"/>
              <a:sym typeface="Arial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33600" y="2897503"/>
            <a:ext cx="7467600" cy="705671"/>
          </a:xfrm>
          <a:prstGeom prst="rect">
            <a:avLst/>
          </a:prstGeom>
        </p:spPr>
        <p:txBody>
          <a:bodyPr wrap="none" lIns="91343" tIns="45719" rIns="91343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MỪNG CÁC EM ĐẾN VỚI TIẾT HỌC HÔM NAY !</a:t>
            </a:r>
          </a:p>
        </p:txBody>
      </p:sp>
      <p:sp>
        <p:nvSpPr>
          <p:cNvPr id="195590" name="WordArt 5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3704123" y="3855974"/>
            <a:ext cx="3557587" cy="419100"/>
          </a:xfrm>
          <a:prstGeom prst="rect">
            <a:avLst/>
          </a:prstGeom>
        </p:spPr>
        <p:txBody>
          <a:bodyPr wrap="none" lIns="91355" tIns="45719" rIns="91355" bIns="45719" numCol="1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67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Calibri"/>
                <a:cs typeface="Calibri"/>
                <a:sym typeface="Arial"/>
              </a:rPr>
              <a:t>MÔN 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317204929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140" y="414845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</a:rPr>
              <a:t>- Các tháng có 31 ngày: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1854478"/>
            <a:ext cx="10379994" cy="4406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2180650"/>
            <a:ext cx="10256021" cy="3944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3" y="1897435"/>
            <a:ext cx="10075696" cy="433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5" y="1873866"/>
            <a:ext cx="10368430" cy="436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8" y="1906271"/>
            <a:ext cx="10371650" cy="4327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1844276"/>
            <a:ext cx="10247677" cy="4391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5" y="1846226"/>
            <a:ext cx="10379995" cy="43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08" y="1285943"/>
            <a:ext cx="9551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+mj-lt"/>
              </a:rPr>
              <a:t>- Các tháng có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3600" b="1" dirty="0">
                <a:latin typeface="+mj-lt"/>
              </a:rPr>
              <a:t> ngày: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3600" b="1" dirty="0">
                <a:latin typeface="+mj-lt"/>
              </a:rPr>
              <a:t>, tháng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36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1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295" y="650104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- Các tháng có 30 ngày</a:t>
            </a:r>
            <a:r>
              <a:rPr lang="vi-VN" sz="4800" b="1" dirty="0">
                <a:latin typeface="+mj-lt"/>
              </a:rPr>
              <a:t>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0" y="1861534"/>
            <a:ext cx="9555647" cy="39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0" y="1849866"/>
            <a:ext cx="9441133" cy="391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8" y="1860027"/>
            <a:ext cx="9333634" cy="391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9" y="1860026"/>
            <a:ext cx="9998654" cy="39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33" y="1448791"/>
            <a:ext cx="8573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</a:t>
            </a:r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32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46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084" y="921145"/>
            <a:ext cx="7169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- </a:t>
            </a:r>
            <a:r>
              <a:rPr lang="vi-VN" sz="2800" b="1" dirty="0"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5" y="2195446"/>
            <a:ext cx="9362606" cy="3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0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9" y="1567543"/>
            <a:ext cx="1119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- Tháng có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28</a:t>
            </a:r>
            <a:r>
              <a:rPr lang="vi-VN" sz="5400" b="1" dirty="0">
                <a:latin typeface="+mj-lt"/>
              </a:rPr>
              <a:t> hoặc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29</a:t>
            </a:r>
            <a:r>
              <a:rPr lang="vi-VN" sz="5400" b="1" dirty="0">
                <a:latin typeface="+mj-lt"/>
              </a:rPr>
              <a:t> ngày: Tháng </a:t>
            </a:r>
            <a:r>
              <a:rPr lang="vi-VN" sz="5400" b="1" dirty="0">
                <a:solidFill>
                  <a:srgbClr val="0000FF"/>
                </a:solidFill>
                <a:latin typeface="+mj-lt"/>
              </a:rPr>
              <a:t>Hai</a:t>
            </a:r>
            <a:r>
              <a:rPr lang="vi-VN" sz="54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91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7" y="463138"/>
            <a:ext cx="9403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600" b="1" dirty="0">
                <a:latin typeface="+mj-lt"/>
              </a:rPr>
              <a:t>Một năm có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vi-VN" sz="3600" b="1" dirty="0">
                <a:latin typeface="+mj-lt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Tháng có 31 ngày</a:t>
            </a:r>
            <a:r>
              <a:rPr lang="vi-VN" sz="3600" b="1" dirty="0">
                <a:latin typeface="+mj-lt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Tháng có 30 ngày</a:t>
            </a:r>
            <a:r>
              <a:rPr lang="vi-VN" sz="3600" b="1" dirty="0">
                <a:latin typeface="+mj-lt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Tháng có 28 hoặc 29 ngày</a:t>
            </a:r>
            <a:r>
              <a:rPr lang="vi-VN" sz="3600" b="1" dirty="0">
                <a:latin typeface="+mj-lt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30905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85037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2" y="0"/>
            <a:ext cx="12184118" cy="6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1" y="142504"/>
            <a:ext cx="11513537" cy="6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05FAD6E-6EBC-470E-8B56-80FE3670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8319" r="72227" b="47366"/>
          <a:stretch>
            <a:fillRect/>
          </a:stretch>
        </p:blipFill>
        <p:spPr bwMode="auto">
          <a:xfrm>
            <a:off x="4000500" y="2063750"/>
            <a:ext cx="4070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566700" y="1332131"/>
            <a:ext cx="637846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45037" y="1332131"/>
            <a:ext cx="195348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187037" y="646331"/>
            <a:ext cx="8755118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06400" y="0"/>
            <a:ext cx="1041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49836" y="5913656"/>
            <a:ext cx="261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73636" y="5142131"/>
            <a:ext cx="261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73636" y="4303931"/>
            <a:ext cx="261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97436" y="3618131"/>
            <a:ext cx="261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21236" y="2856131"/>
            <a:ext cx="26119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21237" y="2094131"/>
            <a:ext cx="252439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45036" y="646331"/>
            <a:ext cx="247303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328738" y="2209800"/>
            <a:ext cx="97678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97000" y="1600200"/>
            <a:ext cx="99472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78150" y="1676400"/>
            <a:ext cx="510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01763" y="1371600"/>
            <a:ext cx="985678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7315184"/>
              </p:ext>
            </p:extLst>
          </p:nvPr>
        </p:nvGraphicFramePr>
        <p:xfrm>
          <a:off x="914400" y="166254"/>
          <a:ext cx="8477250" cy="4206240"/>
        </p:xfrm>
        <a:graphic>
          <a:graphicData uri="http://schemas.openxmlformats.org/drawingml/2006/table">
            <a:tbl>
              <a:tblPr/>
              <a:tblGrid>
                <a:gridCol w="166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1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31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Đây là tờ lịch tháng 8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2005: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ba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bảy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 nhật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09600" y="4267200"/>
            <a:ext cx="87820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11" name="Text Box 71"/>
          <p:cNvSpPr txBox="1">
            <a:spLocks noChangeArrowheads="1"/>
          </p:cNvSpPr>
          <p:nvPr/>
        </p:nvSpPr>
        <p:spPr bwMode="auto">
          <a:xfrm>
            <a:off x="6010275" y="4114800"/>
            <a:ext cx="197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6172200" y="4267200"/>
            <a:ext cx="2239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sáu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7772400" y="4876800"/>
            <a:ext cx="30464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tư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00800" y="5638800"/>
            <a:ext cx="2419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4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8382000" y="6303963"/>
            <a:ext cx="2509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ngày 28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53054FF-3F2E-4E89-9A00-18EC803EFD8C}"/>
              </a:ext>
            </a:extLst>
          </p:cNvPr>
          <p:cNvSpPr/>
          <p:nvPr/>
        </p:nvSpPr>
        <p:spPr>
          <a:xfrm>
            <a:off x="2819400" y="2189163"/>
            <a:ext cx="6553200" cy="258921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800000"/>
                </a:solidFill>
              </a:rPr>
              <a:t>Vận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dụng</a:t>
            </a:r>
            <a:r>
              <a:rPr lang="en-US" sz="4000" dirty="0">
                <a:solidFill>
                  <a:srgbClr val="800000"/>
                </a:solidFill>
              </a:rPr>
              <a:t>, </a:t>
            </a:r>
            <a:r>
              <a:rPr lang="en-US" sz="4000" dirty="0" err="1">
                <a:solidFill>
                  <a:srgbClr val="800000"/>
                </a:solidFill>
              </a:rPr>
              <a:t>trải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nghiệm</a:t>
            </a:r>
            <a:endParaRPr lang="en-US" sz="4000" dirty="0">
              <a:solidFill>
                <a:srgbClr val="800000"/>
              </a:solidFill>
            </a:endParaRPr>
          </a:p>
          <a:p>
            <a:pPr algn="ctr" eaLnBrk="1" hangingPunct="1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Ghi nhớ: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308" y="1010739"/>
            <a:ext cx="90747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Một năm có </a:t>
            </a:r>
            <a:r>
              <a:rPr lang="en-US" sz="32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 tháng. Đó là: Tháng 1; Tháng 2; Tháng 3; Tháng 4; </a:t>
            </a:r>
            <a:r>
              <a:rPr lang="en-US" sz="3200" b="1" dirty="0" err="1" smtClean="0">
                <a:latin typeface="times" pitchFamily="18" charset="0"/>
                <a:cs typeface="times" pitchFamily="18" charset="0"/>
              </a:rPr>
              <a:t>Tháng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5; Tháng 6; Tháng 7; Tháng 8; Tháng 9; Tháng 10; Tháng 11; Tháng 12 (</a:t>
            </a:r>
            <a:r>
              <a:rPr lang="en-US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Theo năm Dương lịch - Tính theo mặt trời).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09" y="3226098"/>
            <a:ext cx="944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Tháng Giêng; Tháng 2; Tháng 3; 4; 5; 6; 7; 8; 9; 10; 11; Tháng Chạp </a:t>
            </a:r>
            <a:r>
              <a:rPr lang="en-US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(Theo năm Âm lịch – Tính theo mặt trăng).</a:t>
            </a:r>
          </a:p>
        </p:txBody>
      </p:sp>
    </p:spTree>
    <p:extLst>
      <p:ext uri="{BB962C8B-B14F-4D97-AF65-F5344CB8AC3E}">
        <p14:creationId xmlns:p14="http://schemas.microsoft.com/office/powerpoint/2010/main" val="4268491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838201"/>
          <a:ext cx="8153400" cy="583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84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lịch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Đảng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8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phụ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26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Đoàn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thanh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niên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Cộng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Chí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Minh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30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phóng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miền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Nam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Lao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Thiếu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nhi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27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7 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Thương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binh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liệt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sĩ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khánh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2743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6" y="5630864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1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84826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1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562601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53076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3810000" y="476672"/>
            <a:ext cx="43434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Dặn</a:t>
            </a:r>
            <a:r>
              <a:rPr lang="en-US" sz="105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dò</a:t>
            </a:r>
            <a:r>
              <a:rPr lang="en-US" sz="1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687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1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9189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6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0601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6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1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5562601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1" y="5629276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0751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2926" y="56388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2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05464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88564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1" y="54864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326" y="54102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3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326" y="5486401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34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26" y="54864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3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2588" y="5400676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3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5314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3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5486401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3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7126" y="5486401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1" y="5486401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 descr="Hoa tim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676400" y="1776413"/>
            <a:ext cx="8839200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Hoàn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thành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bài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2 </a:t>
            </a:r>
            <a:r>
              <a:rPr lang="en-US" altLang="en-US" b="1" dirty="0">
                <a:solidFill>
                  <a:srgbClr val="002060"/>
                </a:solidFill>
              </a:rPr>
              <a:t>(</a:t>
            </a:r>
            <a:r>
              <a:rPr lang="en-US" altLang="en-US" b="1" dirty="0" err="1">
                <a:solidFill>
                  <a:srgbClr val="002060"/>
                </a:solidFill>
              </a:rPr>
              <a:t>trang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108).</a:t>
            </a:r>
            <a:endParaRPr lang="en-US" altLang="en-US" b="1" dirty="0">
              <a:solidFill>
                <a:srgbClr val="002060"/>
              </a:solidFill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trước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bài</a:t>
            </a:r>
            <a:r>
              <a:rPr lang="en-US" altLang="en-US" b="1" dirty="0">
                <a:solidFill>
                  <a:srgbClr val="002060"/>
                </a:solidFill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</a:rPr>
              <a:t>Luyện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( </a:t>
            </a:r>
            <a:r>
              <a:rPr lang="en-US" altLang="en-US" b="1" dirty="0" err="1">
                <a:solidFill>
                  <a:srgbClr val="002060"/>
                </a:solidFill>
              </a:rPr>
              <a:t>trang</a:t>
            </a:r>
            <a:r>
              <a:rPr lang="en-US" altLang="en-US" b="1">
                <a:solidFill>
                  <a:srgbClr val="002060"/>
                </a:solidFill>
              </a:rPr>
              <a:t> </a:t>
            </a:r>
            <a:r>
              <a:rPr lang="en-US" altLang="en-US" b="1" smtClean="0">
                <a:solidFill>
                  <a:srgbClr val="002060"/>
                </a:solidFill>
              </a:rPr>
              <a:t>109).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0BA2-9215-4804-8FCC-8DA22D4E4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9753600" cy="121919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23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7605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324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73664"/>
            <a:ext cx="25146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1343"/>
          <p:cNvGrpSpPr>
            <a:grpSpLocks/>
          </p:cNvGrpSpPr>
          <p:nvPr/>
        </p:nvGrpSpPr>
        <p:grpSpPr bwMode="auto">
          <a:xfrm>
            <a:off x="9713913" y="5791200"/>
            <a:ext cx="927100" cy="774700"/>
            <a:chOff x="3552" y="528"/>
            <a:chExt cx="612" cy="720"/>
          </a:xfrm>
        </p:grpSpPr>
        <p:sp>
          <p:nvSpPr>
            <p:cNvPr id="15368" name="plant">
              <a:hlinkClick r:id="rId4" action="ppaction://hlinksldjump"/>
            </p:cNvPr>
            <p:cNvSpPr>
              <a:spLocks noEditPoints="1" noChangeArrowheads="1"/>
            </p:cNvSpPr>
            <p:nvPr/>
          </p:nvSpPr>
          <p:spPr bwMode="auto">
            <a:xfrm rot="9781566">
              <a:off x="3552" y="528"/>
              <a:ext cx="61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94 w 21600"/>
                <a:gd name="T25" fmla="*/ 10080 h 21600"/>
                <a:gd name="T26" fmla="*/ 14541 w 21600"/>
                <a:gd name="T27" fmla="*/ 135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15369" name="AutoShape 134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9781566">
              <a:off x="3744" y="768"/>
              <a:ext cx="208" cy="182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524000" y="609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366" name="Text Box 46"/>
          <p:cNvSpPr txBox="1">
            <a:spLocks noChangeArrowheads="1"/>
          </p:cNvSpPr>
          <p:nvPr/>
        </p:nvSpPr>
        <p:spPr bwMode="auto">
          <a:xfrm>
            <a:off x="152400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845793" y="1524001"/>
            <a:ext cx="4559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108)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7000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2848B65-CD1F-46E3-AE7E-AC9F4F3E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2473325"/>
            <a:ext cx="5167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724395"/>
            <a:ext cx="9563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năm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  </a:t>
            </a:r>
          </a:p>
          <a:p>
            <a:pPr algn="just"/>
            <a:r>
              <a:rPr lang="en-US" sz="36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Gồm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những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vi-VN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Sáu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Bảy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Tám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Chín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6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205346"/>
            <a:ext cx="10058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Sè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ngµy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trong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tõng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th¸ng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:</a:t>
            </a:r>
          </a:p>
        </p:txBody>
      </p:sp>
      <p:sp>
        <p:nvSpPr>
          <p:cNvPr id="1331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21197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1600" y="2881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347200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484534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638800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793067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947334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872345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347200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484534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638800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759200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30400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01600" y="1891145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01600" y="1891145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01600" y="3872345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600" y="5701145"/>
            <a:ext cx="110744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01600" y="1891145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947333" y="1891145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793067" y="1891145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5689600" y="1891145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518400" y="1891145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9330267" y="1891145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175999" y="1891145"/>
            <a:ext cx="22013" cy="37719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930400" y="1891145"/>
            <a:ext cx="9228667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3340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30400" y="2043545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13341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59200" y="21197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13342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88000" y="2119745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13343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16800" y="21197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13344" name="Rectangle 3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347200" y="21197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6</a:t>
            </a:r>
          </a:p>
        </p:txBody>
      </p:sp>
      <p:sp>
        <p:nvSpPr>
          <p:cNvPr id="13345" name="Rectangl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39485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13346" name="Rectangl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828800" y="39485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13347" name="Rectangle 3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57600" y="4024745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13348" name="Rectangle 3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86400" y="3948545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13349" name="Rectangle 3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16800" y="4024745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13350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45600" y="394854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930400" y="272934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759200" y="2881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3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89600" y="2881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7518400" y="2881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9347200" y="2881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19304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37592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56896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75184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93472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2032000" y="333894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1828800" y="3034145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0" y="1891145"/>
            <a:ext cx="2032000" cy="1981200"/>
            <a:chOff x="480" y="3744"/>
            <a:chExt cx="960" cy="1152"/>
          </a:xfrm>
        </p:grpSpPr>
        <p:sp>
          <p:nvSpPr>
            <p:cNvPr id="10326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10328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3657600" y="1891145"/>
            <a:ext cx="2133600" cy="1981200"/>
            <a:chOff x="480" y="3744"/>
            <a:chExt cx="960" cy="1152"/>
          </a:xfrm>
        </p:grpSpPr>
        <p:sp>
          <p:nvSpPr>
            <p:cNvPr id="10323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5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10325" name="Text Box 58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7416800" y="1891145"/>
            <a:ext cx="2032000" cy="1981200"/>
            <a:chOff x="480" y="3744"/>
            <a:chExt cx="960" cy="1152"/>
          </a:xfrm>
        </p:grpSpPr>
        <p:sp>
          <p:nvSpPr>
            <p:cNvPr id="1032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1032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101600" y="4786745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0" y="3872345"/>
            <a:ext cx="2133600" cy="1828800"/>
            <a:chOff x="480" y="3744"/>
            <a:chExt cx="960" cy="1152"/>
          </a:xfrm>
        </p:grpSpPr>
        <p:sp>
          <p:nvSpPr>
            <p:cNvPr id="10317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10319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1828800" y="3872345"/>
            <a:ext cx="2032000" cy="1828800"/>
            <a:chOff x="480" y="3744"/>
            <a:chExt cx="960" cy="1152"/>
          </a:xfrm>
        </p:grpSpPr>
        <p:sp>
          <p:nvSpPr>
            <p:cNvPr id="10314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10316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4" name="Group 72"/>
          <p:cNvGrpSpPr>
            <a:grpSpLocks/>
          </p:cNvGrpSpPr>
          <p:nvPr/>
        </p:nvGrpSpPr>
        <p:grpSpPr bwMode="auto">
          <a:xfrm>
            <a:off x="5588000" y="3872345"/>
            <a:ext cx="2032000" cy="1828800"/>
            <a:chOff x="480" y="3744"/>
            <a:chExt cx="960" cy="1152"/>
          </a:xfrm>
        </p:grpSpPr>
        <p:sp>
          <p:nvSpPr>
            <p:cNvPr id="10311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10313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8" name="Group 76"/>
          <p:cNvGrpSpPr>
            <a:grpSpLocks/>
          </p:cNvGrpSpPr>
          <p:nvPr/>
        </p:nvGrpSpPr>
        <p:grpSpPr bwMode="auto">
          <a:xfrm>
            <a:off x="9245600" y="3872345"/>
            <a:ext cx="2015067" cy="1828800"/>
            <a:chOff x="480" y="3744"/>
            <a:chExt cx="960" cy="1152"/>
          </a:xfrm>
        </p:grpSpPr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10310" name="Text Box 79"/>
            <p:cNvSpPr txBox="1">
              <a:spLocks noChangeArrowheads="1"/>
            </p:cNvSpPr>
            <p:nvPr/>
          </p:nvSpPr>
          <p:spPr bwMode="auto">
            <a:xfrm>
              <a:off x="528" y="4320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0299" name="Text Box 8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891146"/>
            <a:ext cx="193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  <a:latin typeface="Garamond" pitchFamily="18" charset="0"/>
              </a:rPr>
              <a:t>           </a:t>
            </a:r>
          </a:p>
        </p:txBody>
      </p:sp>
      <p:sp>
        <p:nvSpPr>
          <p:cNvPr id="10300" name="Text Box 8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891146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10301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189114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2" name="Text Box 8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01600" y="3872346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3" name="Text Box 8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30400" y="387234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4" name="Text Box 8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689600" y="387234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</a:t>
            </a:r>
          </a:p>
        </p:txBody>
      </p:sp>
      <p:sp>
        <p:nvSpPr>
          <p:cNvPr id="10305" name="Text Box 8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347200" y="3872346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688632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7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725</Words>
  <Application>Microsoft Office PowerPoint</Application>
  <PresentationFormat>Widescreen</PresentationFormat>
  <Paragraphs>190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.VnArial</vt:lpstr>
      <vt:lpstr>.VnArialH</vt:lpstr>
      <vt:lpstr>.VnHelvetInsH</vt:lpstr>
      <vt:lpstr>Arial</vt:lpstr>
      <vt:lpstr>Calibri</vt:lpstr>
      <vt:lpstr>Comic Sans MS</vt:lpstr>
      <vt:lpstr>Garamond</vt:lpstr>
      <vt:lpstr>Tahoma</vt:lpstr>
      <vt:lpstr>times</vt:lpstr>
      <vt:lpstr>Times New Roman</vt:lpstr>
      <vt:lpstr>Trebuchet MS</vt:lpstr>
      <vt:lpstr>VNI-Times</vt:lpstr>
      <vt:lpstr>Wingdings</vt:lpstr>
      <vt:lpstr>Wingdings 3</vt:lpstr>
      <vt:lpstr>Facet</vt:lpstr>
      <vt:lpstr>3_Office Theme</vt:lpstr>
      <vt:lpstr>2_Default Design</vt:lpstr>
      <vt:lpstr>Office Theme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Sè ngµy trong tõng th¸ng: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Adminis</cp:lastModifiedBy>
  <cp:revision>132</cp:revision>
  <dcterms:created xsi:type="dcterms:W3CDTF">2020-03-22T06:42:52Z</dcterms:created>
  <dcterms:modified xsi:type="dcterms:W3CDTF">2022-02-04T08:53:26Z</dcterms:modified>
</cp:coreProperties>
</file>