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56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7" r:id="rId13"/>
    <p:sldId id="276" r:id="rId14"/>
    <p:sldId id="27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79" d="100"/>
          <a:sy n="79" d="100"/>
        </p:scale>
        <p:origin x="-56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E8139-A177-4D57-98DD-59439138508C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ACD43-7638-4D8B-BBEF-FEF2386DB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0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47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385632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994" y="2812767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571" y="532428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155" y="2492156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6" y="3147353"/>
            <a:ext cx="11802285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gŉ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tr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Ɵ),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ơ (PhưŖg)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ǟực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mŎ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nở</a:t>
            </a:r>
            <a:r>
              <a:rPr lang="vi-VN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altLang="en-US" sz="34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P, h, g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734" y="4887508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735" y="2679375"/>
            <a:ext cx="1002259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46" y="2735822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087" y="413996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li.</a:t>
            </a:r>
          </a:p>
        </p:txBody>
      </p:sp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xmlns="" id="{B722256C-7859-452B-97A4-C90BD6E82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514161"/>
              </p:ext>
            </p:extLst>
          </p:nvPr>
        </p:nvGraphicFramePr>
        <p:xfrm>
          <a:off x="2466663" y="979868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4" name="Rectangle 115">
            <a:extLst>
              <a:ext uri="{FF2B5EF4-FFF2-40B4-BE49-F238E27FC236}">
                <a16:creationId xmlns:a16="http://schemas.microsoft.com/office/drawing/2014/main" xmlns="" id="{AF28A2A9-EEDC-462E-8989-DBC29370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2155" y="869662"/>
            <a:ext cx="80808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ǟực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Ŏ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</a:t>
            </a:r>
            <a:r>
              <a:rPr lang="en-US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1911" y="1365158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2681" y="1375888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6307" y="1364259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6930" y="1360461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35245" y="1375124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96167" y="1360460"/>
            <a:ext cx="193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HP001 4H" panose="020B06030503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  <p:bldP spid="12" grpId="0"/>
      <p:bldP spid="12" grpId="1"/>
      <p:bldP spid="2" grpId="0"/>
      <p:bldP spid="15" grpId="0"/>
      <p:bldP spid="16" grpId="0"/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07385" y="363763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207385" y="824668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320151" y="2295702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xmlns="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810923" y="476462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xmlns="" id="{69782217-83A6-4BBE-8BF9-372762B8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41864"/>
              </p:ext>
            </p:extLst>
          </p:nvPr>
        </p:nvGraphicFramePr>
        <p:xfrm>
          <a:off x="679962" y="4574151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5" name="Rectangle 115">
            <a:extLst>
              <a:ext uri="{FF2B5EF4-FFF2-40B4-BE49-F238E27FC236}">
                <a16:creationId xmlns:a16="http://schemas.microsoft.com/office/drawing/2014/main" xmlns="" id="{E7F40C0B-0967-4F7A-8326-E11F500D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25" y="4463848"/>
            <a:ext cx="79646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ǟực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Ŏ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</a:t>
            </a:r>
            <a:r>
              <a:rPr lang="en-US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ǟực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Ŏ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771165"/>
            <a:ext cx="8168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563283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Chơi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chóng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chóng</a:t>
            </a:r>
            <a:r>
              <a:rPr lang="en-US" sz="3200" b="1" dirty="0" smtClean="0"/>
              <a:t> / SGK – tr. 133, 134</a:t>
            </a:r>
          </a:p>
        </p:txBody>
      </p:sp>
    </p:spTree>
    <p:extLst>
      <p:ext uri="{BB962C8B-B14F-4D97-AF65-F5344CB8AC3E}">
        <p14:creationId xmlns:p14="http://schemas.microsoft.com/office/powerpoint/2010/main" val="18276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31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165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460281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</a:t>
            </a:r>
            <a:r>
              <a:rPr lang="en-US" altLang="zh-CN" sz="5400" dirty="0">
                <a:solidFill>
                  <a:srgbClr val="FF0000"/>
                </a:solidFill>
                <a:latin typeface="HP001 4 hàng" pitchFamily="34" charset="0"/>
                <a:ea typeface="思源黑体 CN Bold" panose="020B0800000000000000" pitchFamily="34" charset="-122"/>
                <a:cs typeface="Times New Roman" pitchFamily="18" charset="0"/>
              </a:rPr>
              <a:t>P</a:t>
            </a:r>
            <a:endParaRPr lang="zh-CN" altLang="en-US" sz="5400" dirty="0">
              <a:solidFill>
                <a:srgbClr val="FF0000"/>
              </a:solidFill>
              <a:latin typeface="HP001 4 hàng" pitchFamily="34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ǟực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Ŏ </a:t>
            </a:r>
            <a:r>
              <a:rPr lang="vi-VN" altLang="en-US" sz="3200" b="1" i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021497" y="1934633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1 là nét móc ngược trái, phía trên hơi lượn đầu móc cong vào phí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trong (giống nét 1 ở chữ </a:t>
            </a:r>
            <a:r>
              <a:rPr lang="vi-VN" sz="3200" dirty="0">
                <a:solidFill>
                  <a:srgbClr val="00206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6021497" y="3959285"/>
            <a:ext cx="5745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2 là nét cong trên (2 đầu nét lượn vào trong không đều nhau)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84" y="28323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xmlns="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545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</a:rPr>
              <a:t>P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59" y="300931"/>
            <a:ext cx="4462329" cy="56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7754740" y="2941574"/>
            <a:ext cx="2766913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763659" y="1316447"/>
            <a:ext cx="222547" cy="4278800"/>
            <a:chOff x="1042416" y="804672"/>
            <a:chExt cx="210312" cy="43616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091857" y="249413"/>
            <a:ext cx="3561968" cy="274696"/>
            <a:chOff x="5440680" y="1322832"/>
            <a:chExt cx="3017520" cy="19507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84" y="-103131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ô li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7695562" y="3502289"/>
            <a:ext cx="161076" cy="2024221"/>
            <a:chOff x="1042416" y="804672"/>
            <a:chExt cx="210312" cy="436168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639" y="4321214"/>
            <a:ext cx="11487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rưỡi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7895274" y="2899151"/>
            <a:ext cx="1647971" cy="242518"/>
            <a:chOff x="5440680" y="1322832"/>
            <a:chExt cx="3017520" cy="1950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286" y="2430289"/>
            <a:ext cx="1071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6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xmlns="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2667000" y="262758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85508"/>
              </p:ext>
            </p:extLst>
          </p:nvPr>
        </p:nvGraphicFramePr>
        <p:xfrm>
          <a:off x="2203583" y="42428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200" y="313218"/>
            <a:ext cx="80116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ǟực 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en-US" sz="4400" b="1" dirty="0" smtClean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Ŏ </a:t>
            </a:r>
            <a:r>
              <a:rPr lang="vi-VN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 ǇrƟ</a:t>
            </a:r>
            <a:r>
              <a:rPr lang="en-US" altLang="en-US" sz="4400" b="1" dirty="0">
                <a:solidFill>
                  <a:srgbClr val="7030A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4H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9" y="4378884"/>
            <a:ext cx="3463208" cy="237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3" y="2835551"/>
            <a:ext cx="3810000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9" y="2006107"/>
            <a:ext cx="3463208" cy="2372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308AF3-0C78-48F6-9A76-2EB62C89E917}"/>
              </a:ext>
            </a:extLst>
          </p:cNvPr>
          <p:cNvSpPr txBox="1"/>
          <p:nvPr/>
        </p:nvSpPr>
        <p:spPr>
          <a:xfrm>
            <a:off x="8097622" y="2644114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F7142C-2F9A-46A1-8A77-036D99266D81}"/>
              </a:ext>
            </a:extLst>
          </p:cNvPr>
          <p:cNvSpPr txBox="1"/>
          <p:nvPr/>
        </p:nvSpPr>
        <p:spPr>
          <a:xfrm>
            <a:off x="52922" y="5550110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461</Words>
  <Application>Microsoft Office PowerPoint</Application>
  <PresentationFormat>Custom</PresentationFormat>
  <Paragraphs>63</Paragraphs>
  <Slides>15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Win7H</cp:lastModifiedBy>
  <cp:revision>191</cp:revision>
  <dcterms:created xsi:type="dcterms:W3CDTF">2021-05-29T04:52:35Z</dcterms:created>
  <dcterms:modified xsi:type="dcterms:W3CDTF">2022-01-04T11:24:01Z</dcterms:modified>
</cp:coreProperties>
</file>