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Lst>
  <p:notesMasterIdLst>
    <p:notesMasterId r:id="rId21"/>
  </p:notesMasterIdLst>
  <p:sldIdLst>
    <p:sldId id="317" r:id="rId4"/>
    <p:sldId id="257" r:id="rId5"/>
    <p:sldId id="307" r:id="rId6"/>
    <p:sldId id="308" r:id="rId7"/>
    <p:sldId id="313" r:id="rId8"/>
    <p:sldId id="314" r:id="rId9"/>
    <p:sldId id="295" r:id="rId10"/>
    <p:sldId id="305" r:id="rId11"/>
    <p:sldId id="270" r:id="rId12"/>
    <p:sldId id="310" r:id="rId13"/>
    <p:sldId id="311" r:id="rId14"/>
    <p:sldId id="304" r:id="rId15"/>
    <p:sldId id="315" r:id="rId16"/>
    <p:sldId id="319" r:id="rId17"/>
    <p:sldId id="316" r:id="rId18"/>
    <p:sldId id="318" r:id="rId19"/>
    <p:sldId id="286" r:id="rId20"/>
  </p:sldIdLst>
  <p:sldSz cx="14722475" cy="8686800"/>
  <p:notesSz cx="6858000" cy="9144000"/>
  <p:custDataLst>
    <p:tags r:id="rId22"/>
  </p:custDataLst>
  <p:defaultTextStyle>
    <a:defPPr>
      <a:defRPr lang="en-US"/>
    </a:defPPr>
    <a:lvl1pPr marL="0" algn="l" defTabSz="1123615" rtl="0" eaLnBrk="1" latinLnBrk="0" hangingPunct="1">
      <a:defRPr sz="2200" kern="1200">
        <a:solidFill>
          <a:schemeClr val="tx1"/>
        </a:solidFill>
        <a:latin typeface="+mn-lt"/>
        <a:ea typeface="+mn-ea"/>
        <a:cs typeface="+mn-cs"/>
      </a:defRPr>
    </a:lvl1pPr>
    <a:lvl2pPr marL="561807" algn="l" defTabSz="1123615" rtl="0" eaLnBrk="1" latinLnBrk="0" hangingPunct="1">
      <a:defRPr sz="2200" kern="1200">
        <a:solidFill>
          <a:schemeClr val="tx1"/>
        </a:solidFill>
        <a:latin typeface="+mn-lt"/>
        <a:ea typeface="+mn-ea"/>
        <a:cs typeface="+mn-cs"/>
      </a:defRPr>
    </a:lvl2pPr>
    <a:lvl3pPr marL="1123615" algn="l" defTabSz="1123615" rtl="0" eaLnBrk="1" latinLnBrk="0" hangingPunct="1">
      <a:defRPr sz="2200" kern="1200">
        <a:solidFill>
          <a:schemeClr val="tx1"/>
        </a:solidFill>
        <a:latin typeface="+mn-lt"/>
        <a:ea typeface="+mn-ea"/>
        <a:cs typeface="+mn-cs"/>
      </a:defRPr>
    </a:lvl3pPr>
    <a:lvl4pPr marL="1685422" algn="l" defTabSz="1123615" rtl="0" eaLnBrk="1" latinLnBrk="0" hangingPunct="1">
      <a:defRPr sz="2200" kern="1200">
        <a:solidFill>
          <a:schemeClr val="tx1"/>
        </a:solidFill>
        <a:latin typeface="+mn-lt"/>
        <a:ea typeface="+mn-ea"/>
        <a:cs typeface="+mn-cs"/>
      </a:defRPr>
    </a:lvl4pPr>
    <a:lvl5pPr marL="2247229" algn="l" defTabSz="1123615" rtl="0" eaLnBrk="1" latinLnBrk="0" hangingPunct="1">
      <a:defRPr sz="2200" kern="1200">
        <a:solidFill>
          <a:schemeClr val="tx1"/>
        </a:solidFill>
        <a:latin typeface="+mn-lt"/>
        <a:ea typeface="+mn-ea"/>
        <a:cs typeface="+mn-cs"/>
      </a:defRPr>
    </a:lvl5pPr>
    <a:lvl6pPr marL="2809037" algn="l" defTabSz="1123615" rtl="0" eaLnBrk="1" latinLnBrk="0" hangingPunct="1">
      <a:defRPr sz="2200" kern="1200">
        <a:solidFill>
          <a:schemeClr val="tx1"/>
        </a:solidFill>
        <a:latin typeface="+mn-lt"/>
        <a:ea typeface="+mn-ea"/>
        <a:cs typeface="+mn-cs"/>
      </a:defRPr>
    </a:lvl6pPr>
    <a:lvl7pPr marL="3370844" algn="l" defTabSz="1123615" rtl="0" eaLnBrk="1" latinLnBrk="0" hangingPunct="1">
      <a:defRPr sz="2200" kern="1200">
        <a:solidFill>
          <a:schemeClr val="tx1"/>
        </a:solidFill>
        <a:latin typeface="+mn-lt"/>
        <a:ea typeface="+mn-ea"/>
        <a:cs typeface="+mn-cs"/>
      </a:defRPr>
    </a:lvl7pPr>
    <a:lvl8pPr marL="3932652" algn="l" defTabSz="1123615" rtl="0" eaLnBrk="1" latinLnBrk="0" hangingPunct="1">
      <a:defRPr sz="2200" kern="1200">
        <a:solidFill>
          <a:schemeClr val="tx1"/>
        </a:solidFill>
        <a:latin typeface="+mn-lt"/>
        <a:ea typeface="+mn-ea"/>
        <a:cs typeface="+mn-cs"/>
      </a:defRPr>
    </a:lvl8pPr>
    <a:lvl9pPr marL="4494459" algn="l" defTabSz="1123615"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p15:clr>
            <a:srgbClr val="A4A3A4"/>
          </p15:clr>
        </p15:guide>
        <p15:guide id="2" pos="46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2705" autoAdjust="0"/>
  </p:normalViewPr>
  <p:slideViewPr>
    <p:cSldViewPr snapToGrid="0">
      <p:cViewPr varScale="1">
        <p:scale>
          <a:sx n="54" d="100"/>
          <a:sy n="54" d="100"/>
        </p:scale>
        <p:origin x="936" y="36"/>
      </p:cViewPr>
      <p:guideLst>
        <p:guide orient="horz" pos="2736"/>
        <p:guide pos="46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04/01/2022</a:t>
            </a:fld>
            <a:endParaRPr lang="en-US"/>
          </a:p>
        </p:txBody>
      </p:sp>
      <p:sp>
        <p:nvSpPr>
          <p:cNvPr id="4" name="Slide Image Placeholder 3"/>
          <p:cNvSpPr>
            <a:spLocks noGrp="1" noRot="1" noChangeAspect="1"/>
          </p:cNvSpPr>
          <p:nvPr>
            <p:ph type="sldImg" idx="2"/>
          </p:nvPr>
        </p:nvSpPr>
        <p:spPr>
          <a:xfrm>
            <a:off x="814388" y="1143000"/>
            <a:ext cx="5229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1123615" rtl="0" eaLnBrk="1" latinLnBrk="0" hangingPunct="1">
      <a:defRPr sz="1500" kern="1200">
        <a:solidFill>
          <a:schemeClr val="tx1"/>
        </a:solidFill>
        <a:latin typeface="+mn-lt"/>
        <a:ea typeface="+mn-ea"/>
        <a:cs typeface="+mn-cs"/>
      </a:defRPr>
    </a:lvl1pPr>
    <a:lvl2pPr marL="561807" algn="l" defTabSz="1123615" rtl="0" eaLnBrk="1" latinLnBrk="0" hangingPunct="1">
      <a:defRPr sz="1500" kern="1200">
        <a:solidFill>
          <a:schemeClr val="tx1"/>
        </a:solidFill>
        <a:latin typeface="+mn-lt"/>
        <a:ea typeface="+mn-ea"/>
        <a:cs typeface="+mn-cs"/>
      </a:defRPr>
    </a:lvl2pPr>
    <a:lvl3pPr marL="1123615" algn="l" defTabSz="1123615" rtl="0" eaLnBrk="1" latinLnBrk="0" hangingPunct="1">
      <a:defRPr sz="1500" kern="1200">
        <a:solidFill>
          <a:schemeClr val="tx1"/>
        </a:solidFill>
        <a:latin typeface="+mn-lt"/>
        <a:ea typeface="+mn-ea"/>
        <a:cs typeface="+mn-cs"/>
      </a:defRPr>
    </a:lvl3pPr>
    <a:lvl4pPr marL="1685422" algn="l" defTabSz="1123615" rtl="0" eaLnBrk="1" latinLnBrk="0" hangingPunct="1">
      <a:defRPr sz="1500" kern="1200">
        <a:solidFill>
          <a:schemeClr val="tx1"/>
        </a:solidFill>
        <a:latin typeface="+mn-lt"/>
        <a:ea typeface="+mn-ea"/>
        <a:cs typeface="+mn-cs"/>
      </a:defRPr>
    </a:lvl4pPr>
    <a:lvl5pPr marL="2247229" algn="l" defTabSz="1123615" rtl="0" eaLnBrk="1" latinLnBrk="0" hangingPunct="1">
      <a:defRPr sz="1500" kern="1200">
        <a:solidFill>
          <a:schemeClr val="tx1"/>
        </a:solidFill>
        <a:latin typeface="+mn-lt"/>
        <a:ea typeface="+mn-ea"/>
        <a:cs typeface="+mn-cs"/>
      </a:defRPr>
    </a:lvl5pPr>
    <a:lvl6pPr marL="2809037" algn="l" defTabSz="1123615" rtl="0" eaLnBrk="1" latinLnBrk="0" hangingPunct="1">
      <a:defRPr sz="1500" kern="1200">
        <a:solidFill>
          <a:schemeClr val="tx1"/>
        </a:solidFill>
        <a:latin typeface="+mn-lt"/>
        <a:ea typeface="+mn-ea"/>
        <a:cs typeface="+mn-cs"/>
      </a:defRPr>
    </a:lvl6pPr>
    <a:lvl7pPr marL="3370844" algn="l" defTabSz="1123615" rtl="0" eaLnBrk="1" latinLnBrk="0" hangingPunct="1">
      <a:defRPr sz="1500" kern="1200">
        <a:solidFill>
          <a:schemeClr val="tx1"/>
        </a:solidFill>
        <a:latin typeface="+mn-lt"/>
        <a:ea typeface="+mn-ea"/>
        <a:cs typeface="+mn-cs"/>
      </a:defRPr>
    </a:lvl7pPr>
    <a:lvl8pPr marL="3932652" algn="l" defTabSz="1123615" rtl="0" eaLnBrk="1" latinLnBrk="0" hangingPunct="1">
      <a:defRPr sz="1500" kern="1200">
        <a:solidFill>
          <a:schemeClr val="tx1"/>
        </a:solidFill>
        <a:latin typeface="+mn-lt"/>
        <a:ea typeface="+mn-ea"/>
        <a:cs typeface="+mn-cs"/>
      </a:defRPr>
    </a:lvl8pPr>
    <a:lvl9pPr marL="4494459" algn="l" defTabSz="112361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89083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4193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685800"/>
            <a:ext cx="58102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536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143000"/>
            <a:ext cx="5229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8</a:t>
            </a:fld>
            <a:endParaRPr lang="en-US"/>
          </a:p>
        </p:txBody>
      </p:sp>
    </p:spTree>
    <p:extLst>
      <p:ext uri="{BB962C8B-B14F-4D97-AF65-F5344CB8AC3E}">
        <p14:creationId xmlns:p14="http://schemas.microsoft.com/office/powerpoint/2010/main" val="4208573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EEB6FE-E4F1-4ABA-BF55-D2008EA97D04}" type="slidenum">
              <a:rPr lang="zh-CN" altLang="en-US" smtClean="0"/>
              <a:t>10</a:t>
            </a:fld>
            <a:endParaRPr lang="zh-CN" altLang="en-US"/>
          </a:p>
        </p:txBody>
      </p:sp>
    </p:spTree>
    <p:extLst>
      <p:ext uri="{BB962C8B-B14F-4D97-AF65-F5344CB8AC3E}">
        <p14:creationId xmlns:p14="http://schemas.microsoft.com/office/powerpoint/2010/main" val="80060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685800"/>
            <a:ext cx="58102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9261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0310" y="1421660"/>
            <a:ext cx="11041856" cy="3024293"/>
          </a:xfrm>
        </p:spPr>
        <p:txBody>
          <a:bodyPr anchor="b"/>
          <a:lstStyle>
            <a:lvl1pPr algn="ctr">
              <a:defRPr sz="7400"/>
            </a:lvl1pPr>
          </a:lstStyle>
          <a:p>
            <a:r>
              <a:rPr lang="en-US" smtClean="0"/>
              <a:t>Click to edit Master title style</a:t>
            </a:r>
            <a:endParaRPr lang="en-US"/>
          </a:p>
        </p:txBody>
      </p:sp>
      <p:sp>
        <p:nvSpPr>
          <p:cNvPr id="3" name="Subtitle 2"/>
          <p:cNvSpPr>
            <a:spLocks noGrp="1"/>
          </p:cNvSpPr>
          <p:nvPr>
            <p:ph type="subTitle" idx="1"/>
          </p:nvPr>
        </p:nvSpPr>
        <p:spPr>
          <a:xfrm>
            <a:off x="1840310" y="4562581"/>
            <a:ext cx="11041856" cy="2097299"/>
          </a:xfrm>
        </p:spPr>
        <p:txBody>
          <a:bodyPr/>
          <a:lstStyle>
            <a:lvl1pPr marL="0" indent="0" algn="ctr">
              <a:buNone/>
              <a:defRPr sz="2900"/>
            </a:lvl1pPr>
            <a:lvl2pPr marL="561807" indent="0" algn="ctr">
              <a:buNone/>
              <a:defRPr sz="2500"/>
            </a:lvl2pPr>
            <a:lvl3pPr marL="1123615" indent="0" algn="ctr">
              <a:buNone/>
              <a:defRPr sz="2200"/>
            </a:lvl3pPr>
            <a:lvl4pPr marL="1685422" indent="0" algn="ctr">
              <a:buNone/>
              <a:defRPr sz="2000"/>
            </a:lvl4pPr>
            <a:lvl5pPr marL="2247229" indent="0" algn="ctr">
              <a:buNone/>
              <a:defRPr sz="2000"/>
            </a:lvl5pPr>
            <a:lvl6pPr marL="2809037" indent="0" algn="ctr">
              <a:buNone/>
              <a:defRPr sz="2000"/>
            </a:lvl6pPr>
            <a:lvl7pPr marL="3370844" indent="0" algn="ctr">
              <a:buNone/>
              <a:defRPr sz="2000"/>
            </a:lvl7pPr>
            <a:lvl8pPr marL="3932652" indent="0" algn="ctr">
              <a:buNone/>
              <a:defRPr sz="2000"/>
            </a:lvl8pPr>
            <a:lvl9pPr marL="4494459" indent="0" algn="ctr">
              <a:buNone/>
              <a:defRPr sz="20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04/01/2022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2170" y="2312458"/>
            <a:ext cx="6257052" cy="55116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53253" y="2312458"/>
            <a:ext cx="6257052" cy="55116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t>04/01/2022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4088" y="462493"/>
            <a:ext cx="12698135" cy="167904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14089" y="2129473"/>
            <a:ext cx="6228296"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smtClean="0"/>
              <a:t>Edit Master text styles</a:t>
            </a:r>
          </a:p>
        </p:txBody>
      </p:sp>
      <p:sp>
        <p:nvSpPr>
          <p:cNvPr id="4" name="Content Placeholder 3"/>
          <p:cNvSpPr>
            <a:spLocks noGrp="1"/>
          </p:cNvSpPr>
          <p:nvPr>
            <p:ph sz="half" idx="2"/>
          </p:nvPr>
        </p:nvSpPr>
        <p:spPr>
          <a:xfrm>
            <a:off x="1014089" y="3173095"/>
            <a:ext cx="6228296" cy="46671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53253" y="2129473"/>
            <a:ext cx="6258969"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smtClean="0"/>
              <a:t>Edit Master text styles</a:t>
            </a:r>
          </a:p>
        </p:txBody>
      </p:sp>
      <p:sp>
        <p:nvSpPr>
          <p:cNvPr id="6" name="Content Placeholder 5"/>
          <p:cNvSpPr>
            <a:spLocks noGrp="1"/>
          </p:cNvSpPr>
          <p:nvPr>
            <p:ph sz="quarter" idx="4"/>
          </p:nvPr>
        </p:nvSpPr>
        <p:spPr>
          <a:xfrm>
            <a:off x="7453253" y="3173095"/>
            <a:ext cx="6258969" cy="46671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t>04/01/2022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t>04/01/2022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04/01/2022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04/01/2022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1932873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smtClean="0"/>
              <a:t>Click to edit Master title style</a:t>
            </a:r>
            <a:endParaRPr lang="en-US"/>
          </a:p>
        </p:txBody>
      </p:sp>
      <p:sp>
        <p:nvSpPr>
          <p:cNvPr id="3" name="Content Placeholder 2"/>
          <p:cNvSpPr>
            <a:spLocks noGrp="1"/>
          </p:cNvSpPr>
          <p:nvPr>
            <p:ph idx="1"/>
          </p:nvPr>
        </p:nvSpPr>
        <p:spPr>
          <a:xfrm>
            <a:off x="6258969" y="1250739"/>
            <a:ext cx="7453253" cy="6173258"/>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04/01/2022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smtClean="0"/>
              <a:t>Click to edit Master title style</a:t>
            </a:r>
            <a:endParaRPr lang="en-US"/>
          </a:p>
        </p:txBody>
      </p:sp>
      <p:sp>
        <p:nvSpPr>
          <p:cNvPr id="3" name="Picture Placeholder 2"/>
          <p:cNvSpPr>
            <a:spLocks noGrp="1"/>
          </p:cNvSpPr>
          <p:nvPr>
            <p:ph type="pic" idx="1"/>
          </p:nvPr>
        </p:nvSpPr>
        <p:spPr>
          <a:xfrm>
            <a:off x="6258969" y="1250739"/>
            <a:ext cx="7453253" cy="6173258"/>
          </a:xfrm>
        </p:spPr>
        <p:txBody>
          <a:bodyPr/>
          <a:lstStyle>
            <a:lvl1pPr marL="0" indent="0">
              <a:buNone/>
              <a:defRPr sz="3900"/>
            </a:lvl1pPr>
            <a:lvl2pPr marL="561807" indent="0">
              <a:buNone/>
              <a:defRPr sz="3400"/>
            </a:lvl2pPr>
            <a:lvl3pPr marL="1123615" indent="0">
              <a:buNone/>
              <a:defRPr sz="2900"/>
            </a:lvl3pPr>
            <a:lvl4pPr marL="1685422" indent="0">
              <a:buNone/>
              <a:defRPr sz="2500"/>
            </a:lvl4pPr>
            <a:lvl5pPr marL="2247229" indent="0">
              <a:buNone/>
              <a:defRPr sz="2500"/>
            </a:lvl5pPr>
            <a:lvl6pPr marL="2809037" indent="0">
              <a:buNone/>
              <a:defRPr sz="2500"/>
            </a:lvl6pPr>
            <a:lvl7pPr marL="3370844" indent="0">
              <a:buNone/>
              <a:defRPr sz="2500"/>
            </a:lvl7pPr>
            <a:lvl8pPr marL="3932652" indent="0">
              <a:buNone/>
              <a:defRPr sz="2500"/>
            </a:lvl8pPr>
            <a:lvl9pPr marL="4494459" indent="0">
              <a:buNone/>
              <a:defRPr sz="2500"/>
            </a:lvl9pPr>
          </a:lstStyle>
          <a:p>
            <a:endParaRPr lang="en-US"/>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04/01/2022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04/01/2022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35771" y="462492"/>
            <a:ext cx="3174534" cy="73616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2170" y="462492"/>
            <a:ext cx="9339570" cy="73616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04/01/2022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0310" y="1421660"/>
            <a:ext cx="11041856" cy="3024293"/>
          </a:xfrm>
        </p:spPr>
        <p:txBody>
          <a:bodyPr anchor="b"/>
          <a:lstStyle>
            <a:lvl1pPr algn="ctr">
              <a:defRPr sz="7400"/>
            </a:lvl1pPr>
          </a:lstStyle>
          <a:p>
            <a:r>
              <a:rPr lang="en-US" smtClean="0"/>
              <a:t>Click to edit Master title style</a:t>
            </a:r>
            <a:endParaRPr lang="en-US"/>
          </a:p>
        </p:txBody>
      </p:sp>
      <p:sp>
        <p:nvSpPr>
          <p:cNvPr id="3" name="Subtitle 2"/>
          <p:cNvSpPr>
            <a:spLocks noGrp="1"/>
          </p:cNvSpPr>
          <p:nvPr>
            <p:ph type="subTitle" idx="1"/>
          </p:nvPr>
        </p:nvSpPr>
        <p:spPr>
          <a:xfrm>
            <a:off x="1840310" y="4562581"/>
            <a:ext cx="11041856" cy="2097299"/>
          </a:xfrm>
        </p:spPr>
        <p:txBody>
          <a:bodyPr/>
          <a:lstStyle>
            <a:lvl1pPr marL="0" indent="0" algn="ctr">
              <a:buNone/>
              <a:defRPr sz="2900"/>
            </a:lvl1pPr>
            <a:lvl2pPr marL="561807" indent="0" algn="ctr">
              <a:buNone/>
              <a:defRPr sz="2500"/>
            </a:lvl2pPr>
            <a:lvl3pPr marL="1123615" indent="0" algn="ctr">
              <a:buNone/>
              <a:defRPr sz="2200"/>
            </a:lvl3pPr>
            <a:lvl4pPr marL="1685422" indent="0" algn="ctr">
              <a:buNone/>
              <a:defRPr sz="2000"/>
            </a:lvl4pPr>
            <a:lvl5pPr marL="2247229" indent="0" algn="ctr">
              <a:buNone/>
              <a:defRPr sz="2000"/>
            </a:lvl5pPr>
            <a:lvl6pPr marL="2809037" indent="0" algn="ctr">
              <a:buNone/>
              <a:defRPr sz="2000"/>
            </a:lvl6pPr>
            <a:lvl7pPr marL="3370844" indent="0" algn="ctr">
              <a:buNone/>
              <a:defRPr sz="2000"/>
            </a:lvl7pPr>
            <a:lvl8pPr marL="3932652" indent="0" algn="ctr">
              <a:buNone/>
              <a:defRPr sz="2000"/>
            </a:lvl8pPr>
            <a:lvl9pPr marL="4494459" indent="0" algn="ctr">
              <a:buNone/>
              <a:defRPr sz="20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66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0310" y="1421660"/>
            <a:ext cx="11041856" cy="3024293"/>
          </a:xfrm>
        </p:spPr>
        <p:txBody>
          <a:bodyPr anchor="b"/>
          <a:lstStyle>
            <a:lvl1pPr algn="ctr">
              <a:defRPr sz="7400"/>
            </a:lvl1pPr>
          </a:lstStyle>
          <a:p>
            <a:r>
              <a:rPr lang="en-US" smtClean="0"/>
              <a:t>Click to edit Master title style</a:t>
            </a:r>
            <a:endParaRPr lang="en-US"/>
          </a:p>
        </p:txBody>
      </p:sp>
      <p:sp>
        <p:nvSpPr>
          <p:cNvPr id="3" name="Subtitle 2"/>
          <p:cNvSpPr>
            <a:spLocks noGrp="1"/>
          </p:cNvSpPr>
          <p:nvPr>
            <p:ph type="subTitle" idx="1"/>
          </p:nvPr>
        </p:nvSpPr>
        <p:spPr>
          <a:xfrm>
            <a:off x="1840310" y="4562581"/>
            <a:ext cx="11041856" cy="2097299"/>
          </a:xfrm>
        </p:spPr>
        <p:txBody>
          <a:bodyPr/>
          <a:lstStyle>
            <a:lvl1pPr marL="0" indent="0" algn="ctr">
              <a:buNone/>
              <a:defRPr sz="2900"/>
            </a:lvl1pPr>
            <a:lvl2pPr marL="561807" indent="0" algn="ctr">
              <a:buNone/>
              <a:defRPr sz="2500"/>
            </a:lvl2pPr>
            <a:lvl3pPr marL="1123615" indent="0" algn="ctr">
              <a:buNone/>
              <a:defRPr sz="2200"/>
            </a:lvl3pPr>
            <a:lvl4pPr marL="1685422" indent="0" algn="ctr">
              <a:buNone/>
              <a:defRPr sz="2000"/>
            </a:lvl4pPr>
            <a:lvl5pPr marL="2247229" indent="0" algn="ctr">
              <a:buNone/>
              <a:defRPr sz="2000"/>
            </a:lvl5pPr>
            <a:lvl6pPr marL="2809037" indent="0" algn="ctr">
              <a:buNone/>
              <a:defRPr sz="2000"/>
            </a:lvl6pPr>
            <a:lvl7pPr marL="3370844" indent="0" algn="ctr">
              <a:buNone/>
              <a:defRPr sz="2000"/>
            </a:lvl7pPr>
            <a:lvl8pPr marL="3932652" indent="0" algn="ctr">
              <a:buNone/>
              <a:defRPr sz="2000"/>
            </a:lvl8pPr>
            <a:lvl9pPr marL="4494459" indent="0" algn="ctr">
              <a:buNone/>
              <a:defRPr sz="20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04/01/2022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0654851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5088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0466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46938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58435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96081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01275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9692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4502" y="2165669"/>
            <a:ext cx="12698135" cy="3613467"/>
          </a:xfrm>
        </p:spPr>
        <p:txBody>
          <a:bodyPr anchor="b"/>
          <a:lstStyle>
            <a:lvl1pPr>
              <a:defRPr sz="7400"/>
            </a:lvl1pPr>
          </a:lstStyle>
          <a:p>
            <a:r>
              <a:rPr lang="en-US" smtClean="0"/>
              <a:t>Click to edit Master title style</a:t>
            </a:r>
            <a:endParaRPr lang="en-US"/>
          </a:p>
        </p:txBody>
      </p:sp>
      <p:sp>
        <p:nvSpPr>
          <p:cNvPr id="3" name="Text Placeholder 2"/>
          <p:cNvSpPr>
            <a:spLocks noGrp="1"/>
          </p:cNvSpPr>
          <p:nvPr>
            <p:ph type="body" idx="1"/>
          </p:nvPr>
        </p:nvSpPr>
        <p:spPr>
          <a:xfrm>
            <a:off x="1004502" y="5813320"/>
            <a:ext cx="12698135" cy="1900237"/>
          </a:xfrm>
        </p:spPr>
        <p:txBody>
          <a:bodyPr/>
          <a:lstStyle>
            <a:lvl1pPr marL="0" indent="0">
              <a:buNone/>
              <a:defRPr sz="2900">
                <a:solidFill>
                  <a:schemeClr val="tx1">
                    <a:tint val="75000"/>
                  </a:schemeClr>
                </a:solidFill>
              </a:defRPr>
            </a:lvl1pPr>
            <a:lvl2pPr marL="561807" indent="0">
              <a:buNone/>
              <a:defRPr sz="2500">
                <a:solidFill>
                  <a:schemeClr val="tx1">
                    <a:tint val="75000"/>
                  </a:schemeClr>
                </a:solidFill>
              </a:defRPr>
            </a:lvl2pPr>
            <a:lvl3pPr marL="1123615" indent="0">
              <a:buNone/>
              <a:defRPr sz="2200">
                <a:solidFill>
                  <a:schemeClr val="tx1">
                    <a:tint val="75000"/>
                  </a:schemeClr>
                </a:solidFill>
              </a:defRPr>
            </a:lvl3pPr>
            <a:lvl4pPr marL="1685422" indent="0">
              <a:buNone/>
              <a:defRPr sz="2000">
                <a:solidFill>
                  <a:schemeClr val="tx1">
                    <a:tint val="75000"/>
                  </a:schemeClr>
                </a:solidFill>
              </a:defRPr>
            </a:lvl4pPr>
            <a:lvl5pPr marL="2247229" indent="0">
              <a:buNone/>
              <a:defRPr sz="2000">
                <a:solidFill>
                  <a:schemeClr val="tx1">
                    <a:tint val="75000"/>
                  </a:schemeClr>
                </a:solidFill>
              </a:defRPr>
            </a:lvl5pPr>
            <a:lvl6pPr marL="2809037" indent="0">
              <a:buNone/>
              <a:defRPr sz="2000">
                <a:solidFill>
                  <a:schemeClr val="tx1">
                    <a:tint val="75000"/>
                  </a:schemeClr>
                </a:solidFill>
              </a:defRPr>
            </a:lvl6pPr>
            <a:lvl7pPr marL="3370844" indent="0">
              <a:buNone/>
              <a:defRPr sz="2000">
                <a:solidFill>
                  <a:schemeClr val="tx1">
                    <a:tint val="75000"/>
                  </a:schemeClr>
                </a:solidFill>
              </a:defRPr>
            </a:lvl7pPr>
            <a:lvl8pPr marL="3932652" indent="0">
              <a:buNone/>
              <a:defRPr sz="2000">
                <a:solidFill>
                  <a:schemeClr val="tx1">
                    <a:tint val="75000"/>
                  </a:schemeClr>
                </a:solidFill>
              </a:defRPr>
            </a:lvl8pPr>
            <a:lvl9pPr marL="4494459" indent="0">
              <a:buNone/>
              <a:defRPr sz="20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312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2170" y="2312458"/>
            <a:ext cx="6257052" cy="55116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53253" y="2312458"/>
            <a:ext cx="6257052" cy="55116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986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4088" y="462493"/>
            <a:ext cx="12698135" cy="167904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14089" y="2129473"/>
            <a:ext cx="6228296"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smtClean="0"/>
              <a:t>Edit Master text styles</a:t>
            </a:r>
          </a:p>
        </p:txBody>
      </p:sp>
      <p:sp>
        <p:nvSpPr>
          <p:cNvPr id="4" name="Content Placeholder 3"/>
          <p:cNvSpPr>
            <a:spLocks noGrp="1"/>
          </p:cNvSpPr>
          <p:nvPr>
            <p:ph sz="half" idx="2"/>
          </p:nvPr>
        </p:nvSpPr>
        <p:spPr>
          <a:xfrm>
            <a:off x="1014089" y="3173095"/>
            <a:ext cx="6228296" cy="46671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53253" y="2129473"/>
            <a:ext cx="6258969"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smtClean="0"/>
              <a:t>Edit Master text styles</a:t>
            </a:r>
          </a:p>
        </p:txBody>
      </p:sp>
      <p:sp>
        <p:nvSpPr>
          <p:cNvPr id="6" name="Content Placeholder 5"/>
          <p:cNvSpPr>
            <a:spLocks noGrp="1"/>
          </p:cNvSpPr>
          <p:nvPr>
            <p:ph sz="quarter" idx="4"/>
          </p:nvPr>
        </p:nvSpPr>
        <p:spPr>
          <a:xfrm>
            <a:off x="7453253" y="3173095"/>
            <a:ext cx="6258969" cy="46671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08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0310" y="1421660"/>
            <a:ext cx="11041856" cy="3024293"/>
          </a:xfrm>
        </p:spPr>
        <p:txBody>
          <a:bodyPr anchor="b"/>
          <a:lstStyle>
            <a:lvl1pPr algn="ctr">
              <a:defRPr sz="7400"/>
            </a:lvl1pPr>
          </a:lstStyle>
          <a:p>
            <a:r>
              <a:rPr lang="en-US" smtClean="0"/>
              <a:t>Click to edit Master title style</a:t>
            </a:r>
            <a:endParaRPr lang="en-US"/>
          </a:p>
        </p:txBody>
      </p:sp>
      <p:sp>
        <p:nvSpPr>
          <p:cNvPr id="3" name="Subtitle 2"/>
          <p:cNvSpPr>
            <a:spLocks noGrp="1"/>
          </p:cNvSpPr>
          <p:nvPr>
            <p:ph type="subTitle" idx="1"/>
          </p:nvPr>
        </p:nvSpPr>
        <p:spPr>
          <a:xfrm>
            <a:off x="1840310" y="4562581"/>
            <a:ext cx="11041856" cy="2097299"/>
          </a:xfrm>
        </p:spPr>
        <p:txBody>
          <a:bodyPr/>
          <a:lstStyle>
            <a:lvl1pPr marL="0" indent="0" algn="ctr">
              <a:buNone/>
              <a:defRPr sz="2900"/>
            </a:lvl1pPr>
            <a:lvl2pPr marL="561807" indent="0" algn="ctr">
              <a:buNone/>
              <a:defRPr sz="2500"/>
            </a:lvl2pPr>
            <a:lvl3pPr marL="1123615" indent="0" algn="ctr">
              <a:buNone/>
              <a:defRPr sz="2200"/>
            </a:lvl3pPr>
            <a:lvl4pPr marL="1685422" indent="0" algn="ctr">
              <a:buNone/>
              <a:defRPr sz="2000"/>
            </a:lvl4pPr>
            <a:lvl5pPr marL="2247229" indent="0" algn="ctr">
              <a:buNone/>
              <a:defRPr sz="2000"/>
            </a:lvl5pPr>
            <a:lvl6pPr marL="2809037" indent="0" algn="ctr">
              <a:buNone/>
              <a:defRPr sz="2000"/>
            </a:lvl6pPr>
            <a:lvl7pPr marL="3370844" indent="0" algn="ctr">
              <a:buNone/>
              <a:defRPr sz="2000"/>
            </a:lvl7pPr>
            <a:lvl8pPr marL="3932652" indent="0" algn="ctr">
              <a:buNone/>
              <a:defRPr sz="2000"/>
            </a:lvl8pPr>
            <a:lvl9pPr marL="4494459" indent="0" algn="ctr">
              <a:buNone/>
              <a:defRPr sz="20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04/01/2022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474547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852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815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smtClean="0"/>
              <a:t>Click to edit Master title style</a:t>
            </a:r>
            <a:endParaRPr lang="en-US"/>
          </a:p>
        </p:txBody>
      </p:sp>
      <p:sp>
        <p:nvSpPr>
          <p:cNvPr id="3" name="Content Placeholder 2"/>
          <p:cNvSpPr>
            <a:spLocks noGrp="1"/>
          </p:cNvSpPr>
          <p:nvPr>
            <p:ph idx="1"/>
          </p:nvPr>
        </p:nvSpPr>
        <p:spPr>
          <a:xfrm>
            <a:off x="6258969" y="1250739"/>
            <a:ext cx="7453253" cy="6173258"/>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349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smtClean="0"/>
              <a:t>Click to edit Master title style</a:t>
            </a:r>
            <a:endParaRPr lang="en-US"/>
          </a:p>
        </p:txBody>
      </p:sp>
      <p:sp>
        <p:nvSpPr>
          <p:cNvPr id="3" name="Picture Placeholder 2"/>
          <p:cNvSpPr>
            <a:spLocks noGrp="1"/>
          </p:cNvSpPr>
          <p:nvPr>
            <p:ph type="pic" idx="1"/>
          </p:nvPr>
        </p:nvSpPr>
        <p:spPr>
          <a:xfrm>
            <a:off x="6258969" y="1250739"/>
            <a:ext cx="7453253" cy="6173258"/>
          </a:xfrm>
        </p:spPr>
        <p:txBody>
          <a:bodyPr/>
          <a:lstStyle>
            <a:lvl1pPr marL="0" indent="0">
              <a:buNone/>
              <a:defRPr sz="3900"/>
            </a:lvl1pPr>
            <a:lvl2pPr marL="561807" indent="0">
              <a:buNone/>
              <a:defRPr sz="3400"/>
            </a:lvl2pPr>
            <a:lvl3pPr marL="1123615" indent="0">
              <a:buNone/>
              <a:defRPr sz="2900"/>
            </a:lvl3pPr>
            <a:lvl4pPr marL="1685422" indent="0">
              <a:buNone/>
              <a:defRPr sz="2500"/>
            </a:lvl4pPr>
            <a:lvl5pPr marL="2247229" indent="0">
              <a:buNone/>
              <a:defRPr sz="2500"/>
            </a:lvl5pPr>
            <a:lvl6pPr marL="2809037" indent="0">
              <a:buNone/>
              <a:defRPr sz="2500"/>
            </a:lvl6pPr>
            <a:lvl7pPr marL="3370844" indent="0">
              <a:buNone/>
              <a:defRPr sz="2500"/>
            </a:lvl7pPr>
            <a:lvl8pPr marL="3932652" indent="0">
              <a:buNone/>
              <a:defRPr sz="2500"/>
            </a:lvl8pPr>
            <a:lvl9pPr marL="4494459" indent="0">
              <a:buNone/>
              <a:defRPr sz="2500"/>
            </a:lvl9pPr>
          </a:lstStyle>
          <a:p>
            <a:endParaRPr lang="en-US"/>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45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008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35771" y="462492"/>
            <a:ext cx="3174534" cy="73616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2170" y="462492"/>
            <a:ext cx="9339570" cy="73616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442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75618" y="246619"/>
            <a:ext cx="2909718" cy="2115840"/>
          </a:xfrm>
          <a:prstGeom prst="rect">
            <a:avLst/>
          </a:prstGeom>
        </p:spPr>
        <p:txBody>
          <a:bodyPr spcFirstLastPara="1" wrap="square" lIns="112343" tIns="112343" rIns="112343" bIns="112343"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37069527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840310" y="1421660"/>
            <a:ext cx="11041856" cy="3024293"/>
          </a:xfrm>
        </p:spPr>
        <p:txBody>
          <a:bodyPr anchor="b"/>
          <a:lstStyle>
            <a:lvl1pPr algn="ctr">
              <a:defRPr sz="7400"/>
            </a:lvl1pPr>
          </a:lstStyle>
          <a:p>
            <a:r>
              <a:rPr lang="zh-CN" altLang="en-US"/>
              <a:t>单击此处编辑母版标题样式</a:t>
            </a:r>
          </a:p>
        </p:txBody>
      </p:sp>
      <p:sp>
        <p:nvSpPr>
          <p:cNvPr id="3" name="副标题 2"/>
          <p:cNvSpPr>
            <a:spLocks noGrp="1"/>
          </p:cNvSpPr>
          <p:nvPr>
            <p:ph type="subTitle" idx="1" hasCustomPrompt="1"/>
          </p:nvPr>
        </p:nvSpPr>
        <p:spPr>
          <a:xfrm>
            <a:off x="1840310" y="4562581"/>
            <a:ext cx="11041856" cy="2097299"/>
          </a:xfrm>
        </p:spPr>
        <p:txBody>
          <a:bodyPr/>
          <a:lstStyle>
            <a:lvl1pPr marL="0" indent="0" algn="ctr">
              <a:buNone/>
              <a:defRPr sz="2900"/>
            </a:lvl1pPr>
            <a:lvl2pPr marL="561227" indent="0" algn="ctr">
              <a:buNone/>
              <a:defRPr sz="2500"/>
            </a:lvl2pPr>
            <a:lvl3pPr marL="1122457" indent="0" algn="ctr">
              <a:buNone/>
              <a:defRPr sz="2200"/>
            </a:lvl3pPr>
            <a:lvl4pPr marL="1683689" indent="0" algn="ctr">
              <a:buNone/>
              <a:defRPr sz="2000"/>
            </a:lvl4pPr>
            <a:lvl5pPr marL="2244914" indent="0" algn="ctr">
              <a:buNone/>
              <a:defRPr sz="2000"/>
            </a:lvl5pPr>
            <a:lvl6pPr marL="2806148" indent="0" algn="ctr">
              <a:buNone/>
              <a:defRPr sz="2000"/>
            </a:lvl6pPr>
            <a:lvl7pPr marL="3367374" indent="0" algn="ctr">
              <a:buNone/>
              <a:defRPr sz="2000"/>
            </a:lvl7pPr>
            <a:lvl8pPr marL="3928604" indent="0" algn="ctr">
              <a:buNone/>
              <a:defRPr sz="2000"/>
            </a:lvl8pPr>
            <a:lvl9pPr marL="4489837" indent="0" algn="ctr">
              <a:buNone/>
              <a:defRPr sz="2000"/>
            </a:lvl9pPr>
          </a:lstStyle>
          <a:p>
            <a:r>
              <a:rPr lang="zh-CN" altLang="en-US"/>
              <a:t>单击以编辑母版副标题样式</a:t>
            </a:r>
          </a:p>
        </p:txBody>
      </p:sp>
      <p:sp>
        <p:nvSpPr>
          <p:cNvPr id="4" name="日期占位符 3"/>
          <p:cNvSpPr>
            <a:spLocks noGrp="1"/>
          </p:cNvSpPr>
          <p:nvPr>
            <p:ph type="dt" sz="half" idx="10"/>
          </p:nvPr>
        </p:nvSpPr>
        <p:spPr/>
        <p:txBody>
          <a:bodyPr/>
          <a:lstStyle/>
          <a:p>
            <a:fld id="{839780B6-D6E4-4D4C-8DE4-267CF02E96CC}" type="datetimeFigureOut">
              <a:rPr lang="zh-CN" altLang="en-US" smtClean="0">
                <a:solidFill>
                  <a:prstClr val="black">
                    <a:tint val="75000"/>
                  </a:prstClr>
                </a:solidFill>
              </a:rPr>
              <a:pPr/>
              <a:t>2022/1/4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D03E5E9-3381-48B5-A0F3-64B76823723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1284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solidFill>
                  <a:prstClr val="black">
                    <a:tint val="75000"/>
                  </a:prstClr>
                </a:solidFill>
              </a:rPr>
              <a:pPr/>
              <a:t>2022/1/4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D03E5E9-3381-48B5-A0F3-64B76823723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9045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04503" y="2165669"/>
            <a:ext cx="12698135" cy="3613467"/>
          </a:xfrm>
        </p:spPr>
        <p:txBody>
          <a:bodyPr anchor="b"/>
          <a:lstStyle>
            <a:lvl1pPr>
              <a:defRPr sz="7400"/>
            </a:lvl1pPr>
          </a:lstStyle>
          <a:p>
            <a:r>
              <a:rPr lang="zh-CN" altLang="en-US"/>
              <a:t>单击此处编辑母版标题样式</a:t>
            </a:r>
          </a:p>
        </p:txBody>
      </p:sp>
      <p:sp>
        <p:nvSpPr>
          <p:cNvPr id="3" name="文本占位符 2"/>
          <p:cNvSpPr>
            <a:spLocks noGrp="1"/>
          </p:cNvSpPr>
          <p:nvPr>
            <p:ph type="body" idx="1" hasCustomPrompt="1"/>
          </p:nvPr>
        </p:nvSpPr>
        <p:spPr>
          <a:xfrm>
            <a:off x="1004503" y="5813328"/>
            <a:ext cx="12698135" cy="1900237"/>
          </a:xfrm>
        </p:spPr>
        <p:txBody>
          <a:bodyPr/>
          <a:lstStyle>
            <a:lvl1pPr marL="0" indent="0">
              <a:buNone/>
              <a:defRPr sz="2900">
                <a:solidFill>
                  <a:schemeClr val="tx1">
                    <a:tint val="75000"/>
                  </a:schemeClr>
                </a:solidFill>
              </a:defRPr>
            </a:lvl1pPr>
            <a:lvl2pPr marL="561227" indent="0">
              <a:buNone/>
              <a:defRPr sz="2500">
                <a:solidFill>
                  <a:schemeClr val="tx1">
                    <a:tint val="75000"/>
                  </a:schemeClr>
                </a:solidFill>
              </a:defRPr>
            </a:lvl2pPr>
            <a:lvl3pPr marL="1122457" indent="0">
              <a:buNone/>
              <a:defRPr sz="2200">
                <a:solidFill>
                  <a:schemeClr val="tx1">
                    <a:tint val="75000"/>
                  </a:schemeClr>
                </a:solidFill>
              </a:defRPr>
            </a:lvl3pPr>
            <a:lvl4pPr marL="1683689" indent="0">
              <a:buNone/>
              <a:defRPr sz="2000">
                <a:solidFill>
                  <a:schemeClr val="tx1">
                    <a:tint val="75000"/>
                  </a:schemeClr>
                </a:solidFill>
              </a:defRPr>
            </a:lvl4pPr>
            <a:lvl5pPr marL="2244914" indent="0">
              <a:buNone/>
              <a:defRPr sz="2000">
                <a:solidFill>
                  <a:schemeClr val="tx1">
                    <a:tint val="75000"/>
                  </a:schemeClr>
                </a:solidFill>
              </a:defRPr>
            </a:lvl5pPr>
            <a:lvl6pPr marL="2806148" indent="0">
              <a:buNone/>
              <a:defRPr sz="2000">
                <a:solidFill>
                  <a:schemeClr val="tx1">
                    <a:tint val="75000"/>
                  </a:schemeClr>
                </a:solidFill>
              </a:defRPr>
            </a:lvl6pPr>
            <a:lvl7pPr marL="3367374" indent="0">
              <a:buNone/>
              <a:defRPr sz="2000">
                <a:solidFill>
                  <a:schemeClr val="tx1">
                    <a:tint val="75000"/>
                  </a:schemeClr>
                </a:solidFill>
              </a:defRPr>
            </a:lvl7pPr>
            <a:lvl8pPr marL="3928604" indent="0">
              <a:buNone/>
              <a:defRPr sz="2000">
                <a:solidFill>
                  <a:schemeClr val="tx1">
                    <a:tint val="75000"/>
                  </a:schemeClr>
                </a:solidFill>
              </a:defRPr>
            </a:lvl8pPr>
            <a:lvl9pPr marL="4489837" indent="0">
              <a:buNone/>
              <a:defRPr sz="20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39780B6-D6E4-4D4C-8DE4-267CF02E96CC}" type="datetimeFigureOut">
              <a:rPr lang="zh-CN" altLang="en-US" smtClean="0">
                <a:solidFill>
                  <a:prstClr val="black">
                    <a:tint val="75000"/>
                  </a:prstClr>
                </a:solidFill>
              </a:rPr>
              <a:pPr/>
              <a:t>2022/1/4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D03E5E9-3381-48B5-A0F3-64B76823723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055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04/01/2022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1012170" y="2312458"/>
            <a:ext cx="6257052" cy="551169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7453253" y="2312458"/>
            <a:ext cx="6257052" cy="551169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39780B6-D6E4-4D4C-8DE4-267CF02E96CC}" type="datetimeFigureOut">
              <a:rPr lang="zh-CN" altLang="en-US" smtClean="0">
                <a:solidFill>
                  <a:prstClr val="black">
                    <a:tint val="75000"/>
                  </a:prstClr>
                </a:solidFill>
              </a:rPr>
              <a:pPr/>
              <a:t>2022/1/4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D03E5E9-3381-48B5-A0F3-64B76823723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36846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014089" y="462493"/>
            <a:ext cx="12698135" cy="1679046"/>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1014090" y="2129473"/>
            <a:ext cx="6228296" cy="1043622"/>
          </a:xfrm>
        </p:spPr>
        <p:txBody>
          <a:bodyPr anchor="b"/>
          <a:lstStyle>
            <a:lvl1pPr marL="0" indent="0">
              <a:buNone/>
              <a:defRPr sz="2900" b="1"/>
            </a:lvl1pPr>
            <a:lvl2pPr marL="561227" indent="0">
              <a:buNone/>
              <a:defRPr sz="2500" b="1"/>
            </a:lvl2pPr>
            <a:lvl3pPr marL="1122457" indent="0">
              <a:buNone/>
              <a:defRPr sz="2200" b="1"/>
            </a:lvl3pPr>
            <a:lvl4pPr marL="1683689" indent="0">
              <a:buNone/>
              <a:defRPr sz="2000" b="1"/>
            </a:lvl4pPr>
            <a:lvl5pPr marL="2244914" indent="0">
              <a:buNone/>
              <a:defRPr sz="2000" b="1"/>
            </a:lvl5pPr>
            <a:lvl6pPr marL="2806148" indent="0">
              <a:buNone/>
              <a:defRPr sz="2000" b="1"/>
            </a:lvl6pPr>
            <a:lvl7pPr marL="3367374" indent="0">
              <a:buNone/>
              <a:defRPr sz="2000" b="1"/>
            </a:lvl7pPr>
            <a:lvl8pPr marL="3928604" indent="0">
              <a:buNone/>
              <a:defRPr sz="2000" b="1"/>
            </a:lvl8pPr>
            <a:lvl9pPr marL="4489837" indent="0">
              <a:buNone/>
              <a:defRPr sz="2000" b="1"/>
            </a:lvl9pPr>
          </a:lstStyle>
          <a:p>
            <a:pPr lvl="0"/>
            <a:r>
              <a:rPr lang="zh-CN" altLang="en-US"/>
              <a:t>编辑母版文本样式</a:t>
            </a:r>
          </a:p>
        </p:txBody>
      </p:sp>
      <p:sp>
        <p:nvSpPr>
          <p:cNvPr id="4" name="内容占位符 3"/>
          <p:cNvSpPr>
            <a:spLocks noGrp="1"/>
          </p:cNvSpPr>
          <p:nvPr>
            <p:ph sz="half" idx="2" hasCustomPrompt="1"/>
          </p:nvPr>
        </p:nvSpPr>
        <p:spPr>
          <a:xfrm>
            <a:off x="1014090" y="3173095"/>
            <a:ext cx="6228296" cy="466714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7453254" y="2129473"/>
            <a:ext cx="6258969" cy="1043622"/>
          </a:xfrm>
        </p:spPr>
        <p:txBody>
          <a:bodyPr anchor="b"/>
          <a:lstStyle>
            <a:lvl1pPr marL="0" indent="0">
              <a:buNone/>
              <a:defRPr sz="2900" b="1"/>
            </a:lvl1pPr>
            <a:lvl2pPr marL="561227" indent="0">
              <a:buNone/>
              <a:defRPr sz="2500" b="1"/>
            </a:lvl2pPr>
            <a:lvl3pPr marL="1122457" indent="0">
              <a:buNone/>
              <a:defRPr sz="2200" b="1"/>
            </a:lvl3pPr>
            <a:lvl4pPr marL="1683689" indent="0">
              <a:buNone/>
              <a:defRPr sz="2000" b="1"/>
            </a:lvl4pPr>
            <a:lvl5pPr marL="2244914" indent="0">
              <a:buNone/>
              <a:defRPr sz="2000" b="1"/>
            </a:lvl5pPr>
            <a:lvl6pPr marL="2806148" indent="0">
              <a:buNone/>
              <a:defRPr sz="2000" b="1"/>
            </a:lvl6pPr>
            <a:lvl7pPr marL="3367374" indent="0">
              <a:buNone/>
              <a:defRPr sz="2000" b="1"/>
            </a:lvl7pPr>
            <a:lvl8pPr marL="3928604" indent="0">
              <a:buNone/>
              <a:defRPr sz="2000" b="1"/>
            </a:lvl8pPr>
            <a:lvl9pPr marL="4489837" indent="0">
              <a:buNone/>
              <a:defRPr sz="2000" b="1"/>
            </a:lvl9pPr>
          </a:lstStyle>
          <a:p>
            <a:pPr lvl="0"/>
            <a:r>
              <a:rPr lang="zh-CN" altLang="en-US"/>
              <a:t>编辑母版文本样式</a:t>
            </a:r>
          </a:p>
        </p:txBody>
      </p:sp>
      <p:sp>
        <p:nvSpPr>
          <p:cNvPr id="6" name="内容占位符 5"/>
          <p:cNvSpPr>
            <a:spLocks noGrp="1"/>
          </p:cNvSpPr>
          <p:nvPr>
            <p:ph sz="quarter" idx="4" hasCustomPrompt="1"/>
          </p:nvPr>
        </p:nvSpPr>
        <p:spPr>
          <a:xfrm>
            <a:off x="7453254" y="3173095"/>
            <a:ext cx="6258969" cy="466714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39780B6-D6E4-4D4C-8DE4-267CF02E96CC}" type="datetimeFigureOut">
              <a:rPr lang="zh-CN" altLang="en-US" smtClean="0">
                <a:solidFill>
                  <a:prstClr val="black">
                    <a:tint val="75000"/>
                  </a:prstClr>
                </a:solidFill>
              </a:rPr>
              <a:pPr/>
              <a:t>2022/1/4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D03E5E9-3381-48B5-A0F3-64B76823723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0199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39780B6-D6E4-4D4C-8DE4-267CF02E96CC}" type="datetimeFigureOut">
              <a:rPr lang="zh-CN" altLang="en-US" smtClean="0">
                <a:solidFill>
                  <a:prstClr val="black">
                    <a:tint val="75000"/>
                  </a:prstClr>
                </a:solidFill>
              </a:rPr>
              <a:pPr/>
              <a:t>2022/1/4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D03E5E9-3381-48B5-A0F3-64B76823723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28163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9780B6-D6E4-4D4C-8DE4-267CF02E96CC}" type="datetimeFigureOut">
              <a:rPr lang="zh-CN" altLang="en-US" smtClean="0">
                <a:solidFill>
                  <a:prstClr val="black">
                    <a:tint val="75000"/>
                  </a:prstClr>
                </a:solidFill>
              </a:rPr>
              <a:pPr/>
              <a:t>2022/1/4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D03E5E9-3381-48B5-A0F3-64B76823723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21277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14096" y="579120"/>
            <a:ext cx="4748381" cy="2026920"/>
          </a:xfrm>
        </p:spPr>
        <p:txBody>
          <a:bodyPr anchor="b"/>
          <a:lstStyle>
            <a:lvl1pPr>
              <a:defRPr sz="3900"/>
            </a:lvl1pPr>
          </a:lstStyle>
          <a:p>
            <a:r>
              <a:rPr lang="zh-CN" altLang="en-US"/>
              <a:t>单击此处编辑母版标题样式</a:t>
            </a:r>
          </a:p>
        </p:txBody>
      </p:sp>
      <p:sp>
        <p:nvSpPr>
          <p:cNvPr id="3" name="内容占位符 2"/>
          <p:cNvSpPr>
            <a:spLocks noGrp="1"/>
          </p:cNvSpPr>
          <p:nvPr>
            <p:ph idx="1" hasCustomPrompt="1"/>
          </p:nvPr>
        </p:nvSpPr>
        <p:spPr>
          <a:xfrm>
            <a:off x="6258969" y="1250739"/>
            <a:ext cx="7453253" cy="6173258"/>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1014096" y="2606042"/>
            <a:ext cx="4748381" cy="4828011"/>
          </a:xfrm>
        </p:spPr>
        <p:txBody>
          <a:bodyPr/>
          <a:lstStyle>
            <a:lvl1pPr marL="0" indent="0">
              <a:buNone/>
              <a:defRPr sz="2000"/>
            </a:lvl1pPr>
            <a:lvl2pPr marL="561227" indent="0">
              <a:buNone/>
              <a:defRPr sz="1700"/>
            </a:lvl2pPr>
            <a:lvl3pPr marL="1122457" indent="0">
              <a:buNone/>
              <a:defRPr sz="1500"/>
            </a:lvl3pPr>
            <a:lvl4pPr marL="1683689" indent="0">
              <a:buNone/>
              <a:defRPr sz="1200"/>
            </a:lvl4pPr>
            <a:lvl5pPr marL="2244914" indent="0">
              <a:buNone/>
              <a:defRPr sz="1200"/>
            </a:lvl5pPr>
            <a:lvl6pPr marL="2806148" indent="0">
              <a:buNone/>
              <a:defRPr sz="1200"/>
            </a:lvl6pPr>
            <a:lvl7pPr marL="3367374" indent="0">
              <a:buNone/>
              <a:defRPr sz="1200"/>
            </a:lvl7pPr>
            <a:lvl8pPr marL="3928604" indent="0">
              <a:buNone/>
              <a:defRPr sz="1200"/>
            </a:lvl8pPr>
            <a:lvl9pPr marL="4489837" indent="0">
              <a:buNone/>
              <a:defRPr sz="1200"/>
            </a:lvl9pPr>
          </a:lstStyle>
          <a:p>
            <a:pPr lvl="0"/>
            <a:r>
              <a:rPr lang="zh-CN" altLang="en-US"/>
              <a:t>编辑母版文本样式</a:t>
            </a:r>
          </a:p>
        </p:txBody>
      </p:sp>
      <p:sp>
        <p:nvSpPr>
          <p:cNvPr id="5" name="日期占位符 4"/>
          <p:cNvSpPr>
            <a:spLocks noGrp="1"/>
          </p:cNvSpPr>
          <p:nvPr>
            <p:ph type="dt" sz="half" idx="10"/>
          </p:nvPr>
        </p:nvSpPr>
        <p:spPr/>
        <p:txBody>
          <a:bodyPr/>
          <a:lstStyle/>
          <a:p>
            <a:fld id="{839780B6-D6E4-4D4C-8DE4-267CF02E96CC}" type="datetimeFigureOut">
              <a:rPr lang="zh-CN" altLang="en-US" smtClean="0">
                <a:solidFill>
                  <a:prstClr val="black">
                    <a:tint val="75000"/>
                  </a:prstClr>
                </a:solidFill>
              </a:rPr>
              <a:pPr/>
              <a:t>2022/1/4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D03E5E9-3381-48B5-A0F3-64B76823723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272810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14096" y="579120"/>
            <a:ext cx="4748381" cy="2026920"/>
          </a:xfrm>
        </p:spPr>
        <p:txBody>
          <a:bodyPr anchor="b"/>
          <a:lstStyle>
            <a:lvl1pPr>
              <a:defRPr sz="3900"/>
            </a:lvl1pPr>
          </a:lstStyle>
          <a:p>
            <a:r>
              <a:rPr lang="zh-CN" altLang="en-US"/>
              <a:t>单击此处编辑母版标题样式</a:t>
            </a:r>
          </a:p>
        </p:txBody>
      </p:sp>
      <p:sp>
        <p:nvSpPr>
          <p:cNvPr id="3" name="图片占位符 2"/>
          <p:cNvSpPr>
            <a:spLocks noGrp="1"/>
          </p:cNvSpPr>
          <p:nvPr>
            <p:ph type="pic" idx="1"/>
          </p:nvPr>
        </p:nvSpPr>
        <p:spPr>
          <a:xfrm>
            <a:off x="6258969" y="1250739"/>
            <a:ext cx="7453253" cy="6173258"/>
          </a:xfrm>
        </p:spPr>
        <p:txBody>
          <a:bodyPr/>
          <a:lstStyle>
            <a:lvl1pPr marL="0" indent="0">
              <a:buNone/>
              <a:defRPr sz="3900"/>
            </a:lvl1pPr>
            <a:lvl2pPr marL="561227" indent="0">
              <a:buNone/>
              <a:defRPr sz="3400"/>
            </a:lvl2pPr>
            <a:lvl3pPr marL="1122457" indent="0">
              <a:buNone/>
              <a:defRPr sz="2900"/>
            </a:lvl3pPr>
            <a:lvl4pPr marL="1683689" indent="0">
              <a:buNone/>
              <a:defRPr sz="2500"/>
            </a:lvl4pPr>
            <a:lvl5pPr marL="2244914" indent="0">
              <a:buNone/>
              <a:defRPr sz="2500"/>
            </a:lvl5pPr>
            <a:lvl6pPr marL="2806148" indent="0">
              <a:buNone/>
              <a:defRPr sz="2500"/>
            </a:lvl6pPr>
            <a:lvl7pPr marL="3367374" indent="0">
              <a:buNone/>
              <a:defRPr sz="2500"/>
            </a:lvl7pPr>
            <a:lvl8pPr marL="3928604" indent="0">
              <a:buNone/>
              <a:defRPr sz="2500"/>
            </a:lvl8pPr>
            <a:lvl9pPr marL="4489837" indent="0">
              <a:buNone/>
              <a:defRPr sz="2500"/>
            </a:lvl9pPr>
          </a:lstStyle>
          <a:p>
            <a:endParaRPr lang="zh-CN" altLang="en-US"/>
          </a:p>
        </p:txBody>
      </p:sp>
      <p:sp>
        <p:nvSpPr>
          <p:cNvPr id="4" name="文本占位符 3"/>
          <p:cNvSpPr>
            <a:spLocks noGrp="1"/>
          </p:cNvSpPr>
          <p:nvPr>
            <p:ph type="body" sz="half" idx="2" hasCustomPrompt="1"/>
          </p:nvPr>
        </p:nvSpPr>
        <p:spPr>
          <a:xfrm>
            <a:off x="1014096" y="2606042"/>
            <a:ext cx="4748381" cy="4828011"/>
          </a:xfrm>
        </p:spPr>
        <p:txBody>
          <a:bodyPr/>
          <a:lstStyle>
            <a:lvl1pPr marL="0" indent="0">
              <a:buNone/>
              <a:defRPr sz="2000"/>
            </a:lvl1pPr>
            <a:lvl2pPr marL="561227" indent="0">
              <a:buNone/>
              <a:defRPr sz="1700"/>
            </a:lvl2pPr>
            <a:lvl3pPr marL="1122457" indent="0">
              <a:buNone/>
              <a:defRPr sz="1500"/>
            </a:lvl3pPr>
            <a:lvl4pPr marL="1683689" indent="0">
              <a:buNone/>
              <a:defRPr sz="1200"/>
            </a:lvl4pPr>
            <a:lvl5pPr marL="2244914" indent="0">
              <a:buNone/>
              <a:defRPr sz="1200"/>
            </a:lvl5pPr>
            <a:lvl6pPr marL="2806148" indent="0">
              <a:buNone/>
              <a:defRPr sz="1200"/>
            </a:lvl6pPr>
            <a:lvl7pPr marL="3367374" indent="0">
              <a:buNone/>
              <a:defRPr sz="1200"/>
            </a:lvl7pPr>
            <a:lvl8pPr marL="3928604" indent="0">
              <a:buNone/>
              <a:defRPr sz="1200"/>
            </a:lvl8pPr>
            <a:lvl9pPr marL="4489837" indent="0">
              <a:buNone/>
              <a:defRPr sz="1200"/>
            </a:lvl9pPr>
          </a:lstStyle>
          <a:p>
            <a:pPr lvl="0"/>
            <a:r>
              <a:rPr lang="zh-CN" altLang="en-US"/>
              <a:t>编辑母版文本样式</a:t>
            </a:r>
          </a:p>
        </p:txBody>
      </p:sp>
      <p:sp>
        <p:nvSpPr>
          <p:cNvPr id="5" name="日期占位符 4"/>
          <p:cNvSpPr>
            <a:spLocks noGrp="1"/>
          </p:cNvSpPr>
          <p:nvPr>
            <p:ph type="dt" sz="half" idx="10"/>
          </p:nvPr>
        </p:nvSpPr>
        <p:spPr/>
        <p:txBody>
          <a:bodyPr/>
          <a:lstStyle/>
          <a:p>
            <a:fld id="{839780B6-D6E4-4D4C-8DE4-267CF02E96CC}" type="datetimeFigureOut">
              <a:rPr lang="zh-CN" altLang="en-US" smtClean="0">
                <a:solidFill>
                  <a:prstClr val="black">
                    <a:tint val="75000"/>
                  </a:prstClr>
                </a:solidFill>
              </a:rPr>
              <a:pPr/>
              <a:t>2022/1/4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D03E5E9-3381-48B5-A0F3-64B76823723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94189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solidFill>
                  <a:prstClr val="black">
                    <a:tint val="75000"/>
                  </a:prstClr>
                </a:solidFill>
              </a:rPr>
              <a:pPr/>
              <a:t>2022/1/4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D03E5E9-3381-48B5-A0F3-64B76823723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2715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35772" y="462492"/>
            <a:ext cx="3174534" cy="7361661"/>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1012170" y="462492"/>
            <a:ext cx="9339570" cy="7361661"/>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solidFill>
                  <a:prstClr val="black">
                    <a:tint val="75000"/>
                  </a:prstClr>
                </a:solidFill>
              </a:rPr>
              <a:pPr/>
              <a:t>2022/1/4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D03E5E9-3381-48B5-A0F3-64B76823723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48258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75618" y="246619"/>
            <a:ext cx="2909718" cy="2115840"/>
          </a:xfrm>
          <a:prstGeom prst="rect">
            <a:avLst/>
          </a:prstGeom>
        </p:spPr>
        <p:txBody>
          <a:bodyPr spcFirstLastPara="1" wrap="square" lIns="112343" tIns="112343" rIns="112343" bIns="112343"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5462165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04/01/2022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5798678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04/01/2022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402890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04/01/2022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619710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04/01/2022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03706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4502" y="2165669"/>
            <a:ext cx="12698135" cy="3613467"/>
          </a:xfrm>
        </p:spPr>
        <p:txBody>
          <a:bodyPr anchor="b"/>
          <a:lstStyle>
            <a:lvl1pPr>
              <a:defRPr sz="7400"/>
            </a:lvl1pPr>
          </a:lstStyle>
          <a:p>
            <a:r>
              <a:rPr lang="en-US" smtClean="0"/>
              <a:t>Click to edit Master title style</a:t>
            </a:r>
            <a:endParaRPr lang="en-US"/>
          </a:p>
        </p:txBody>
      </p:sp>
      <p:sp>
        <p:nvSpPr>
          <p:cNvPr id="3" name="Text Placeholder 2"/>
          <p:cNvSpPr>
            <a:spLocks noGrp="1"/>
          </p:cNvSpPr>
          <p:nvPr>
            <p:ph type="body" idx="1"/>
          </p:nvPr>
        </p:nvSpPr>
        <p:spPr>
          <a:xfrm>
            <a:off x="1004502" y="5813320"/>
            <a:ext cx="12698135" cy="1900237"/>
          </a:xfrm>
        </p:spPr>
        <p:txBody>
          <a:bodyPr/>
          <a:lstStyle>
            <a:lvl1pPr marL="0" indent="0">
              <a:buNone/>
              <a:defRPr sz="2900">
                <a:solidFill>
                  <a:schemeClr val="tx1">
                    <a:tint val="75000"/>
                  </a:schemeClr>
                </a:solidFill>
              </a:defRPr>
            </a:lvl1pPr>
            <a:lvl2pPr marL="561807" indent="0">
              <a:buNone/>
              <a:defRPr sz="2500">
                <a:solidFill>
                  <a:schemeClr val="tx1">
                    <a:tint val="75000"/>
                  </a:schemeClr>
                </a:solidFill>
              </a:defRPr>
            </a:lvl2pPr>
            <a:lvl3pPr marL="1123615" indent="0">
              <a:buNone/>
              <a:defRPr sz="2200">
                <a:solidFill>
                  <a:schemeClr val="tx1">
                    <a:tint val="75000"/>
                  </a:schemeClr>
                </a:solidFill>
              </a:defRPr>
            </a:lvl3pPr>
            <a:lvl4pPr marL="1685422" indent="0">
              <a:buNone/>
              <a:defRPr sz="2000">
                <a:solidFill>
                  <a:schemeClr val="tx1">
                    <a:tint val="75000"/>
                  </a:schemeClr>
                </a:solidFill>
              </a:defRPr>
            </a:lvl4pPr>
            <a:lvl5pPr marL="2247229" indent="0">
              <a:buNone/>
              <a:defRPr sz="2000">
                <a:solidFill>
                  <a:schemeClr val="tx1">
                    <a:tint val="75000"/>
                  </a:schemeClr>
                </a:solidFill>
              </a:defRPr>
            </a:lvl5pPr>
            <a:lvl6pPr marL="2809037" indent="0">
              <a:buNone/>
              <a:defRPr sz="2000">
                <a:solidFill>
                  <a:schemeClr val="tx1">
                    <a:tint val="75000"/>
                  </a:schemeClr>
                </a:solidFill>
              </a:defRPr>
            </a:lvl6pPr>
            <a:lvl7pPr marL="3370844" indent="0">
              <a:buNone/>
              <a:defRPr sz="2000">
                <a:solidFill>
                  <a:schemeClr val="tx1">
                    <a:tint val="75000"/>
                  </a:schemeClr>
                </a:solidFill>
              </a:defRPr>
            </a:lvl7pPr>
            <a:lvl8pPr marL="3932652" indent="0">
              <a:buNone/>
              <a:defRPr sz="2000">
                <a:solidFill>
                  <a:schemeClr val="tx1">
                    <a:tint val="75000"/>
                  </a:schemeClr>
                </a:solidFill>
              </a:defRPr>
            </a:lvl8pPr>
            <a:lvl9pPr marL="4494459" indent="0">
              <a:buNone/>
              <a:defRPr sz="20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04/01/2022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170" y="462493"/>
            <a:ext cx="12698135" cy="1679046"/>
          </a:xfrm>
          <a:prstGeom prst="rect">
            <a:avLst/>
          </a:prstGeom>
        </p:spPr>
        <p:txBody>
          <a:bodyPr vert="horz" lIns="112361" tIns="56181" rIns="112361" bIns="5618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12170" y="2312458"/>
            <a:ext cx="12698135" cy="5511695"/>
          </a:xfrm>
          <a:prstGeom prst="rect">
            <a:avLst/>
          </a:prstGeom>
        </p:spPr>
        <p:txBody>
          <a:bodyPr vert="horz" lIns="112361" tIns="56181" rIns="112361" bIns="56181"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12170" y="8051377"/>
            <a:ext cx="3312557" cy="462492"/>
          </a:xfrm>
          <a:prstGeom prst="rect">
            <a:avLst/>
          </a:prstGeom>
        </p:spPr>
        <p:txBody>
          <a:bodyPr vert="horz" lIns="112361" tIns="56181" rIns="112361" bIns="56181" rtlCol="0" anchor="ctr"/>
          <a:lstStyle>
            <a:lvl1pPr algn="l">
              <a:defRPr sz="1500">
                <a:solidFill>
                  <a:schemeClr val="tx1">
                    <a:tint val="75000"/>
                  </a:schemeClr>
                </a:solidFill>
              </a:defRPr>
            </a:lvl1pPr>
          </a:lstStyle>
          <a:p>
            <a:fld id="{559C6F32-809B-4A83-821D-D07C0E8E5FD3}" type="datetimeFigureOut">
              <a:rPr lang="en-US" smtClean="0"/>
              <a:t>04/01/2022</a:t>
            </a:fld>
            <a:endParaRPr lang="en-US"/>
          </a:p>
        </p:txBody>
      </p:sp>
      <p:sp>
        <p:nvSpPr>
          <p:cNvPr id="5" name="Footer Placeholder 4"/>
          <p:cNvSpPr>
            <a:spLocks noGrp="1"/>
          </p:cNvSpPr>
          <p:nvPr>
            <p:ph type="ftr" sz="quarter" idx="3"/>
          </p:nvPr>
        </p:nvSpPr>
        <p:spPr>
          <a:xfrm>
            <a:off x="4876820" y="8051377"/>
            <a:ext cx="4968835" cy="462492"/>
          </a:xfrm>
          <a:prstGeom prst="rect">
            <a:avLst/>
          </a:prstGeom>
        </p:spPr>
        <p:txBody>
          <a:bodyPr vert="horz" lIns="112361" tIns="56181" rIns="112361" bIns="56181"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97748" y="8051377"/>
            <a:ext cx="3312557" cy="462492"/>
          </a:xfrm>
          <a:prstGeom prst="rect">
            <a:avLst/>
          </a:prstGeom>
        </p:spPr>
        <p:txBody>
          <a:bodyPr vert="horz" lIns="112361" tIns="56181" rIns="112361" bIns="56181" rtlCol="0" anchor="ctr"/>
          <a:lstStyle>
            <a:lvl1pPr algn="r">
              <a:defRPr sz="15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78" r:id="rId3"/>
    <p:sldLayoutId id="2147483650" r:id="rId4"/>
    <p:sldLayoutId id="2147483676" r:id="rId5"/>
    <p:sldLayoutId id="2147483675" r:id="rId6"/>
    <p:sldLayoutId id="2147483674" r:id="rId7"/>
    <p:sldLayoutId id="2147483673" r:id="rId8"/>
    <p:sldLayoutId id="2147483651" r:id="rId9"/>
    <p:sldLayoutId id="2147483652" r:id="rId10"/>
    <p:sldLayoutId id="2147483653" r:id="rId11"/>
    <p:sldLayoutId id="2147483654" r:id="rId12"/>
    <p:sldLayoutId id="2147483655" r:id="rId13"/>
    <p:sldLayoutId id="2147483677" r:id="rId14"/>
    <p:sldLayoutId id="2147483656" r:id="rId15"/>
    <p:sldLayoutId id="2147483657" r:id="rId16"/>
    <p:sldLayoutId id="2147483658" r:id="rId17"/>
    <p:sldLayoutId id="2147483659" r:id="rId18"/>
  </p:sldLayoutIdLst>
  <p:txStyles>
    <p:titleStyle>
      <a:lvl1pPr algn="l" defTabSz="1123615"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904" indent="-280904" algn="l" defTabSz="1123615" rtl="0" eaLnBrk="1" latinLnBrk="0" hangingPunct="1">
        <a:lnSpc>
          <a:spcPct val="90000"/>
        </a:lnSpc>
        <a:spcBef>
          <a:spcPts val="1229"/>
        </a:spcBef>
        <a:buFont typeface="Arial" panose="020B0604020202020204" pitchFamily="34" charset="0"/>
        <a:buChar char="•"/>
        <a:defRPr sz="3400" kern="1200">
          <a:solidFill>
            <a:schemeClr val="tx1"/>
          </a:solidFill>
          <a:latin typeface="+mn-lt"/>
          <a:ea typeface="+mn-ea"/>
          <a:cs typeface="+mn-cs"/>
        </a:defRPr>
      </a:lvl1pPr>
      <a:lvl2pPr marL="842711" indent="-280904" algn="l" defTabSz="1123615" rtl="0" eaLnBrk="1" latinLnBrk="0" hangingPunct="1">
        <a:lnSpc>
          <a:spcPct val="90000"/>
        </a:lnSpc>
        <a:spcBef>
          <a:spcPts val="614"/>
        </a:spcBef>
        <a:buFont typeface="Arial" panose="020B0604020202020204" pitchFamily="34" charset="0"/>
        <a:buChar char="•"/>
        <a:defRPr sz="2900" kern="1200">
          <a:solidFill>
            <a:schemeClr val="tx1"/>
          </a:solidFill>
          <a:latin typeface="+mn-lt"/>
          <a:ea typeface="+mn-ea"/>
          <a:cs typeface="+mn-cs"/>
        </a:defRPr>
      </a:lvl2pPr>
      <a:lvl3pPr marL="1404518" indent="-280904" algn="l" defTabSz="1123615" rtl="0" eaLnBrk="1" latinLnBrk="0" hangingPunct="1">
        <a:lnSpc>
          <a:spcPct val="90000"/>
        </a:lnSpc>
        <a:spcBef>
          <a:spcPts val="614"/>
        </a:spcBef>
        <a:buFont typeface="Arial" panose="020B0604020202020204" pitchFamily="34" charset="0"/>
        <a:buChar char="•"/>
        <a:defRPr sz="2500" kern="1200">
          <a:solidFill>
            <a:schemeClr val="tx1"/>
          </a:solidFill>
          <a:latin typeface="+mn-lt"/>
          <a:ea typeface="+mn-ea"/>
          <a:cs typeface="+mn-cs"/>
        </a:defRPr>
      </a:lvl3pPr>
      <a:lvl4pPr marL="1966326"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4pPr>
      <a:lvl5pPr marL="252813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5pPr>
      <a:lvl6pPr marL="3089940"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6pPr>
      <a:lvl7pPr marL="3651748"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7pPr>
      <a:lvl8pPr marL="4213555"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8pPr>
      <a:lvl9pPr marL="477536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23615" rtl="0" eaLnBrk="1" latinLnBrk="0" hangingPunct="1">
        <a:defRPr sz="2200" kern="1200">
          <a:solidFill>
            <a:schemeClr val="tx1"/>
          </a:solidFill>
          <a:latin typeface="+mn-lt"/>
          <a:ea typeface="+mn-ea"/>
          <a:cs typeface="+mn-cs"/>
        </a:defRPr>
      </a:lvl1pPr>
      <a:lvl2pPr marL="561807" algn="l" defTabSz="1123615" rtl="0" eaLnBrk="1" latinLnBrk="0" hangingPunct="1">
        <a:defRPr sz="2200" kern="1200">
          <a:solidFill>
            <a:schemeClr val="tx1"/>
          </a:solidFill>
          <a:latin typeface="+mn-lt"/>
          <a:ea typeface="+mn-ea"/>
          <a:cs typeface="+mn-cs"/>
        </a:defRPr>
      </a:lvl2pPr>
      <a:lvl3pPr marL="1123615" algn="l" defTabSz="1123615" rtl="0" eaLnBrk="1" latinLnBrk="0" hangingPunct="1">
        <a:defRPr sz="2200" kern="1200">
          <a:solidFill>
            <a:schemeClr val="tx1"/>
          </a:solidFill>
          <a:latin typeface="+mn-lt"/>
          <a:ea typeface="+mn-ea"/>
          <a:cs typeface="+mn-cs"/>
        </a:defRPr>
      </a:lvl3pPr>
      <a:lvl4pPr marL="1685422" algn="l" defTabSz="1123615" rtl="0" eaLnBrk="1" latinLnBrk="0" hangingPunct="1">
        <a:defRPr sz="2200" kern="1200">
          <a:solidFill>
            <a:schemeClr val="tx1"/>
          </a:solidFill>
          <a:latin typeface="+mn-lt"/>
          <a:ea typeface="+mn-ea"/>
          <a:cs typeface="+mn-cs"/>
        </a:defRPr>
      </a:lvl4pPr>
      <a:lvl5pPr marL="2247229" algn="l" defTabSz="1123615" rtl="0" eaLnBrk="1" latinLnBrk="0" hangingPunct="1">
        <a:defRPr sz="2200" kern="1200">
          <a:solidFill>
            <a:schemeClr val="tx1"/>
          </a:solidFill>
          <a:latin typeface="+mn-lt"/>
          <a:ea typeface="+mn-ea"/>
          <a:cs typeface="+mn-cs"/>
        </a:defRPr>
      </a:lvl5pPr>
      <a:lvl6pPr marL="2809037" algn="l" defTabSz="1123615" rtl="0" eaLnBrk="1" latinLnBrk="0" hangingPunct="1">
        <a:defRPr sz="2200" kern="1200">
          <a:solidFill>
            <a:schemeClr val="tx1"/>
          </a:solidFill>
          <a:latin typeface="+mn-lt"/>
          <a:ea typeface="+mn-ea"/>
          <a:cs typeface="+mn-cs"/>
        </a:defRPr>
      </a:lvl6pPr>
      <a:lvl7pPr marL="3370844" algn="l" defTabSz="1123615" rtl="0" eaLnBrk="1" latinLnBrk="0" hangingPunct="1">
        <a:defRPr sz="2200" kern="1200">
          <a:solidFill>
            <a:schemeClr val="tx1"/>
          </a:solidFill>
          <a:latin typeface="+mn-lt"/>
          <a:ea typeface="+mn-ea"/>
          <a:cs typeface="+mn-cs"/>
        </a:defRPr>
      </a:lvl7pPr>
      <a:lvl8pPr marL="3932652" algn="l" defTabSz="1123615" rtl="0" eaLnBrk="1" latinLnBrk="0" hangingPunct="1">
        <a:defRPr sz="2200" kern="1200">
          <a:solidFill>
            <a:schemeClr val="tx1"/>
          </a:solidFill>
          <a:latin typeface="+mn-lt"/>
          <a:ea typeface="+mn-ea"/>
          <a:cs typeface="+mn-cs"/>
        </a:defRPr>
      </a:lvl8pPr>
      <a:lvl9pPr marL="4494459" algn="l" defTabSz="1123615"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170" y="462493"/>
            <a:ext cx="12698135" cy="1679046"/>
          </a:xfrm>
          <a:prstGeom prst="rect">
            <a:avLst/>
          </a:prstGeom>
        </p:spPr>
        <p:txBody>
          <a:bodyPr vert="horz" lIns="112361" tIns="56181" rIns="112361" bIns="5618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12170" y="2312458"/>
            <a:ext cx="12698135" cy="5511695"/>
          </a:xfrm>
          <a:prstGeom prst="rect">
            <a:avLst/>
          </a:prstGeom>
        </p:spPr>
        <p:txBody>
          <a:bodyPr vert="horz" lIns="112361" tIns="56181" rIns="112361" bIns="56181"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12170" y="8051377"/>
            <a:ext cx="3312557" cy="462492"/>
          </a:xfrm>
          <a:prstGeom prst="rect">
            <a:avLst/>
          </a:prstGeom>
        </p:spPr>
        <p:txBody>
          <a:bodyPr vert="horz" lIns="112361" tIns="56181" rIns="112361" bIns="56181" rtlCol="0" anchor="ctr"/>
          <a:lstStyle>
            <a:lvl1pPr algn="l">
              <a:defRPr sz="1500">
                <a:solidFill>
                  <a:schemeClr val="tx1">
                    <a:tint val="75000"/>
                  </a:schemeClr>
                </a:solidFill>
              </a:defRPr>
            </a:lvl1pPr>
          </a:lstStyle>
          <a:p>
            <a:fld id="{E5697277-7A13-41CB-BDD9-5E93DD44B657}" type="datetimeFigureOut">
              <a:rPr lang="en-US" smtClean="0">
                <a:solidFill>
                  <a:prstClr val="black">
                    <a:tint val="75000"/>
                  </a:prstClr>
                </a:solidFill>
              </a:rPr>
              <a:pPr/>
              <a:t>04/01/2022</a:t>
            </a:fld>
            <a:endParaRPr lang="en-US">
              <a:solidFill>
                <a:prstClr val="black">
                  <a:tint val="75000"/>
                </a:prstClr>
              </a:solidFill>
            </a:endParaRPr>
          </a:p>
        </p:txBody>
      </p:sp>
      <p:sp>
        <p:nvSpPr>
          <p:cNvPr id="5" name="Footer Placeholder 4"/>
          <p:cNvSpPr>
            <a:spLocks noGrp="1"/>
          </p:cNvSpPr>
          <p:nvPr>
            <p:ph type="ftr" sz="quarter" idx="3"/>
          </p:nvPr>
        </p:nvSpPr>
        <p:spPr>
          <a:xfrm>
            <a:off x="4876820" y="8051377"/>
            <a:ext cx="4968835" cy="462492"/>
          </a:xfrm>
          <a:prstGeom prst="rect">
            <a:avLst/>
          </a:prstGeom>
        </p:spPr>
        <p:txBody>
          <a:bodyPr vert="horz" lIns="112361" tIns="56181" rIns="112361" bIns="56181" rtlCol="0" anchor="ctr"/>
          <a:lstStyle>
            <a:lvl1pPr algn="ctr">
              <a:defRPr sz="15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397748" y="8051377"/>
            <a:ext cx="3312557" cy="462492"/>
          </a:xfrm>
          <a:prstGeom prst="rect">
            <a:avLst/>
          </a:prstGeom>
        </p:spPr>
        <p:txBody>
          <a:bodyPr vert="horz" lIns="112361" tIns="56181" rIns="112361" bIns="56181" rtlCol="0" anchor="ctr"/>
          <a:lstStyle>
            <a:lvl1pPr algn="r">
              <a:defRPr sz="1500">
                <a:solidFill>
                  <a:schemeClr val="tx1">
                    <a:tint val="75000"/>
                  </a:schemeClr>
                </a:solidFill>
              </a:defRPr>
            </a:lvl1p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400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5" r:id="rId3"/>
    <p:sldLayoutId id="2147483684" r:id="rId4"/>
    <p:sldLayoutId id="2147483683" r:id="rId5"/>
    <p:sldLayoutId id="2147483682" r:id="rId6"/>
    <p:sldLayoutId id="2147483681" r:id="rId7"/>
    <p:sldLayoutId id="2147483680"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xStyles>
    <p:titleStyle>
      <a:lvl1pPr algn="l" defTabSz="1123615"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904" indent="-280904" algn="l" defTabSz="1123615" rtl="0" eaLnBrk="1" latinLnBrk="0" hangingPunct="1">
        <a:lnSpc>
          <a:spcPct val="90000"/>
        </a:lnSpc>
        <a:spcBef>
          <a:spcPts val="1229"/>
        </a:spcBef>
        <a:buFont typeface="Arial" panose="020B0604020202020204" pitchFamily="34" charset="0"/>
        <a:buChar char="•"/>
        <a:defRPr sz="3400" kern="1200">
          <a:solidFill>
            <a:schemeClr val="tx1"/>
          </a:solidFill>
          <a:latin typeface="+mn-lt"/>
          <a:ea typeface="+mn-ea"/>
          <a:cs typeface="+mn-cs"/>
        </a:defRPr>
      </a:lvl1pPr>
      <a:lvl2pPr marL="842711" indent="-280904" algn="l" defTabSz="1123615" rtl="0" eaLnBrk="1" latinLnBrk="0" hangingPunct="1">
        <a:lnSpc>
          <a:spcPct val="90000"/>
        </a:lnSpc>
        <a:spcBef>
          <a:spcPts val="614"/>
        </a:spcBef>
        <a:buFont typeface="Arial" panose="020B0604020202020204" pitchFamily="34" charset="0"/>
        <a:buChar char="•"/>
        <a:defRPr sz="2900" kern="1200">
          <a:solidFill>
            <a:schemeClr val="tx1"/>
          </a:solidFill>
          <a:latin typeface="+mn-lt"/>
          <a:ea typeface="+mn-ea"/>
          <a:cs typeface="+mn-cs"/>
        </a:defRPr>
      </a:lvl2pPr>
      <a:lvl3pPr marL="1404518" indent="-280904" algn="l" defTabSz="1123615" rtl="0" eaLnBrk="1" latinLnBrk="0" hangingPunct="1">
        <a:lnSpc>
          <a:spcPct val="90000"/>
        </a:lnSpc>
        <a:spcBef>
          <a:spcPts val="614"/>
        </a:spcBef>
        <a:buFont typeface="Arial" panose="020B0604020202020204" pitchFamily="34" charset="0"/>
        <a:buChar char="•"/>
        <a:defRPr sz="2500" kern="1200">
          <a:solidFill>
            <a:schemeClr val="tx1"/>
          </a:solidFill>
          <a:latin typeface="+mn-lt"/>
          <a:ea typeface="+mn-ea"/>
          <a:cs typeface="+mn-cs"/>
        </a:defRPr>
      </a:lvl3pPr>
      <a:lvl4pPr marL="1966326"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4pPr>
      <a:lvl5pPr marL="252813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5pPr>
      <a:lvl6pPr marL="3089940"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6pPr>
      <a:lvl7pPr marL="3651748"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7pPr>
      <a:lvl8pPr marL="4213555"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8pPr>
      <a:lvl9pPr marL="477536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23615" rtl="0" eaLnBrk="1" latinLnBrk="0" hangingPunct="1">
        <a:defRPr sz="2200" kern="1200">
          <a:solidFill>
            <a:schemeClr val="tx1"/>
          </a:solidFill>
          <a:latin typeface="+mn-lt"/>
          <a:ea typeface="+mn-ea"/>
          <a:cs typeface="+mn-cs"/>
        </a:defRPr>
      </a:lvl1pPr>
      <a:lvl2pPr marL="561807" algn="l" defTabSz="1123615" rtl="0" eaLnBrk="1" latinLnBrk="0" hangingPunct="1">
        <a:defRPr sz="2200" kern="1200">
          <a:solidFill>
            <a:schemeClr val="tx1"/>
          </a:solidFill>
          <a:latin typeface="+mn-lt"/>
          <a:ea typeface="+mn-ea"/>
          <a:cs typeface="+mn-cs"/>
        </a:defRPr>
      </a:lvl2pPr>
      <a:lvl3pPr marL="1123615" algn="l" defTabSz="1123615" rtl="0" eaLnBrk="1" latinLnBrk="0" hangingPunct="1">
        <a:defRPr sz="2200" kern="1200">
          <a:solidFill>
            <a:schemeClr val="tx1"/>
          </a:solidFill>
          <a:latin typeface="+mn-lt"/>
          <a:ea typeface="+mn-ea"/>
          <a:cs typeface="+mn-cs"/>
        </a:defRPr>
      </a:lvl3pPr>
      <a:lvl4pPr marL="1685422" algn="l" defTabSz="1123615" rtl="0" eaLnBrk="1" latinLnBrk="0" hangingPunct="1">
        <a:defRPr sz="2200" kern="1200">
          <a:solidFill>
            <a:schemeClr val="tx1"/>
          </a:solidFill>
          <a:latin typeface="+mn-lt"/>
          <a:ea typeface="+mn-ea"/>
          <a:cs typeface="+mn-cs"/>
        </a:defRPr>
      </a:lvl4pPr>
      <a:lvl5pPr marL="2247229" algn="l" defTabSz="1123615" rtl="0" eaLnBrk="1" latinLnBrk="0" hangingPunct="1">
        <a:defRPr sz="2200" kern="1200">
          <a:solidFill>
            <a:schemeClr val="tx1"/>
          </a:solidFill>
          <a:latin typeface="+mn-lt"/>
          <a:ea typeface="+mn-ea"/>
          <a:cs typeface="+mn-cs"/>
        </a:defRPr>
      </a:lvl5pPr>
      <a:lvl6pPr marL="2809037" algn="l" defTabSz="1123615" rtl="0" eaLnBrk="1" latinLnBrk="0" hangingPunct="1">
        <a:defRPr sz="2200" kern="1200">
          <a:solidFill>
            <a:schemeClr val="tx1"/>
          </a:solidFill>
          <a:latin typeface="+mn-lt"/>
          <a:ea typeface="+mn-ea"/>
          <a:cs typeface="+mn-cs"/>
        </a:defRPr>
      </a:lvl6pPr>
      <a:lvl7pPr marL="3370844" algn="l" defTabSz="1123615" rtl="0" eaLnBrk="1" latinLnBrk="0" hangingPunct="1">
        <a:defRPr sz="2200" kern="1200">
          <a:solidFill>
            <a:schemeClr val="tx1"/>
          </a:solidFill>
          <a:latin typeface="+mn-lt"/>
          <a:ea typeface="+mn-ea"/>
          <a:cs typeface="+mn-cs"/>
        </a:defRPr>
      </a:lvl7pPr>
      <a:lvl8pPr marL="3932652" algn="l" defTabSz="1123615" rtl="0" eaLnBrk="1" latinLnBrk="0" hangingPunct="1">
        <a:defRPr sz="2200" kern="1200">
          <a:solidFill>
            <a:schemeClr val="tx1"/>
          </a:solidFill>
          <a:latin typeface="+mn-lt"/>
          <a:ea typeface="+mn-ea"/>
          <a:cs typeface="+mn-cs"/>
        </a:defRPr>
      </a:lvl8pPr>
      <a:lvl9pPr marL="4494459" algn="l" defTabSz="1123615"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012170" y="462493"/>
            <a:ext cx="12698135" cy="1679046"/>
          </a:xfrm>
          <a:prstGeom prst="rect">
            <a:avLst/>
          </a:prstGeom>
        </p:spPr>
        <p:txBody>
          <a:bodyPr vert="horz" lIns="112245" tIns="56122" rIns="112245" bIns="56122" rtlCol="0" anchor="ctr">
            <a:normAutofit/>
          </a:bodyPr>
          <a:lstStyle/>
          <a:p>
            <a:r>
              <a:rPr lang="zh-CN" altLang="en-US"/>
              <a:t>单击此处编辑母版标题样式</a:t>
            </a:r>
          </a:p>
        </p:txBody>
      </p:sp>
      <p:sp>
        <p:nvSpPr>
          <p:cNvPr id="3" name="文本占位符 2"/>
          <p:cNvSpPr>
            <a:spLocks noGrp="1"/>
          </p:cNvSpPr>
          <p:nvPr>
            <p:ph type="body" idx="1"/>
          </p:nvPr>
        </p:nvSpPr>
        <p:spPr>
          <a:xfrm>
            <a:off x="1012170" y="2312458"/>
            <a:ext cx="12698135" cy="5511695"/>
          </a:xfrm>
          <a:prstGeom prst="rect">
            <a:avLst/>
          </a:prstGeom>
        </p:spPr>
        <p:txBody>
          <a:bodyPr vert="horz" lIns="112245" tIns="56122" rIns="112245" bIns="5612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012170" y="8051385"/>
            <a:ext cx="3312557" cy="462492"/>
          </a:xfrm>
          <a:prstGeom prst="rect">
            <a:avLst/>
          </a:prstGeom>
        </p:spPr>
        <p:txBody>
          <a:bodyPr vert="horz" lIns="112245" tIns="56122" rIns="112245" bIns="56122" rtlCol="0" anchor="ctr"/>
          <a:lstStyle>
            <a:lvl1pPr algn="l">
              <a:defRPr sz="1500">
                <a:solidFill>
                  <a:schemeClr val="tx1">
                    <a:tint val="75000"/>
                  </a:schemeClr>
                </a:solidFill>
              </a:defRPr>
            </a:lvl1pPr>
          </a:lstStyle>
          <a:p>
            <a:pPr defTabSz="1122457"/>
            <a:fld id="{839780B6-D6E4-4D4C-8DE4-267CF02E96CC}" type="datetimeFigureOut">
              <a:rPr lang="zh-CN" altLang="en-US" smtClean="0">
                <a:solidFill>
                  <a:prstClr val="black">
                    <a:tint val="75000"/>
                  </a:prstClr>
                </a:solidFill>
              </a:rPr>
              <a:pPr defTabSz="1122457"/>
              <a:t>2022/1/4</a:t>
            </a:fld>
            <a:endParaRPr lang="zh-CN" altLang="en-US">
              <a:solidFill>
                <a:prstClr val="black">
                  <a:tint val="75000"/>
                </a:prstClr>
              </a:solidFill>
            </a:endParaRPr>
          </a:p>
        </p:txBody>
      </p:sp>
      <p:sp>
        <p:nvSpPr>
          <p:cNvPr id="5" name="页脚占位符 4"/>
          <p:cNvSpPr>
            <a:spLocks noGrp="1"/>
          </p:cNvSpPr>
          <p:nvPr>
            <p:ph type="ftr" sz="quarter" idx="3"/>
          </p:nvPr>
        </p:nvSpPr>
        <p:spPr>
          <a:xfrm>
            <a:off x="4876820" y="8051385"/>
            <a:ext cx="4968835" cy="462492"/>
          </a:xfrm>
          <a:prstGeom prst="rect">
            <a:avLst/>
          </a:prstGeom>
        </p:spPr>
        <p:txBody>
          <a:bodyPr vert="horz" lIns="112245" tIns="56122" rIns="112245" bIns="56122" rtlCol="0" anchor="ctr"/>
          <a:lstStyle>
            <a:lvl1pPr algn="ctr">
              <a:defRPr sz="1500">
                <a:solidFill>
                  <a:schemeClr val="tx1">
                    <a:tint val="75000"/>
                  </a:schemeClr>
                </a:solidFill>
              </a:defRPr>
            </a:lvl1pPr>
          </a:lstStyle>
          <a:p>
            <a:pPr defTabSz="1122457"/>
            <a:endParaRPr lang="zh-CN" altLang="en-US">
              <a:solidFill>
                <a:prstClr val="black">
                  <a:tint val="75000"/>
                </a:prstClr>
              </a:solidFill>
            </a:endParaRPr>
          </a:p>
        </p:txBody>
      </p:sp>
      <p:sp>
        <p:nvSpPr>
          <p:cNvPr id="6" name="灯片编号占位符 5"/>
          <p:cNvSpPr>
            <a:spLocks noGrp="1"/>
          </p:cNvSpPr>
          <p:nvPr>
            <p:ph type="sldNum" sz="quarter" idx="4"/>
          </p:nvPr>
        </p:nvSpPr>
        <p:spPr>
          <a:xfrm>
            <a:off x="10397748" y="8051385"/>
            <a:ext cx="3312557" cy="462492"/>
          </a:xfrm>
          <a:prstGeom prst="rect">
            <a:avLst/>
          </a:prstGeom>
        </p:spPr>
        <p:txBody>
          <a:bodyPr vert="horz" lIns="112245" tIns="56122" rIns="112245" bIns="56122" rtlCol="0" anchor="ctr"/>
          <a:lstStyle>
            <a:lvl1pPr algn="r">
              <a:defRPr sz="1500">
                <a:solidFill>
                  <a:schemeClr val="tx1">
                    <a:tint val="75000"/>
                  </a:schemeClr>
                </a:solidFill>
              </a:defRPr>
            </a:lvl1pPr>
          </a:lstStyle>
          <a:p>
            <a:pPr defTabSz="1122457"/>
            <a:fld id="{ED03E5E9-3381-48B5-A0F3-64B76823723A}" type="slidenum">
              <a:rPr lang="zh-CN" altLang="en-US" smtClean="0">
                <a:solidFill>
                  <a:prstClr val="black">
                    <a:tint val="75000"/>
                  </a:prstClr>
                </a:solidFill>
              </a:rPr>
              <a:pPr defTabSz="1122457"/>
              <a:t>‹#›</a:t>
            </a:fld>
            <a:endParaRPr lang="zh-CN" altLang="en-US">
              <a:solidFill>
                <a:prstClr val="black">
                  <a:tint val="75000"/>
                </a:prstClr>
              </a:solidFill>
            </a:endParaRPr>
          </a:p>
        </p:txBody>
      </p:sp>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4722475" cy="8686800"/>
          </a:xfrm>
          <a:prstGeom prst="rect">
            <a:avLst/>
          </a:prstGeom>
        </p:spPr>
      </p:pic>
    </p:spTree>
    <p:extLst>
      <p:ext uri="{BB962C8B-B14F-4D97-AF65-F5344CB8AC3E}">
        <p14:creationId xmlns:p14="http://schemas.microsoft.com/office/powerpoint/2010/main" val="38933388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1122457"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615" indent="-280615" algn="l" defTabSz="1122457" rtl="0" eaLnBrk="1" latinLnBrk="0" hangingPunct="1">
        <a:lnSpc>
          <a:spcPct val="90000"/>
        </a:lnSpc>
        <a:spcBef>
          <a:spcPts val="1229"/>
        </a:spcBef>
        <a:buFont typeface="Arial" panose="020B0604020202020204" pitchFamily="34" charset="0"/>
        <a:buChar char="•"/>
        <a:defRPr sz="3400" kern="1200">
          <a:solidFill>
            <a:schemeClr val="tx1"/>
          </a:solidFill>
          <a:latin typeface="+mn-lt"/>
          <a:ea typeface="+mn-ea"/>
          <a:cs typeface="+mn-cs"/>
        </a:defRPr>
      </a:lvl1pPr>
      <a:lvl2pPr marL="841841" indent="-280615" algn="l" defTabSz="1122457" rtl="0" eaLnBrk="1" latinLnBrk="0" hangingPunct="1">
        <a:lnSpc>
          <a:spcPct val="90000"/>
        </a:lnSpc>
        <a:spcBef>
          <a:spcPts val="614"/>
        </a:spcBef>
        <a:buFont typeface="Arial" panose="020B0604020202020204" pitchFamily="34" charset="0"/>
        <a:buChar char="•"/>
        <a:defRPr sz="2900" kern="1200">
          <a:solidFill>
            <a:schemeClr val="tx1"/>
          </a:solidFill>
          <a:latin typeface="+mn-lt"/>
          <a:ea typeface="+mn-ea"/>
          <a:cs typeface="+mn-cs"/>
        </a:defRPr>
      </a:lvl2pPr>
      <a:lvl3pPr marL="1403073" indent="-280615" algn="l" defTabSz="1122457" rtl="0" eaLnBrk="1" latinLnBrk="0" hangingPunct="1">
        <a:lnSpc>
          <a:spcPct val="90000"/>
        </a:lnSpc>
        <a:spcBef>
          <a:spcPts val="614"/>
        </a:spcBef>
        <a:buFont typeface="Arial" panose="020B0604020202020204" pitchFamily="34" charset="0"/>
        <a:buChar char="•"/>
        <a:defRPr sz="2500" kern="1200">
          <a:solidFill>
            <a:schemeClr val="tx1"/>
          </a:solidFill>
          <a:latin typeface="+mn-lt"/>
          <a:ea typeface="+mn-ea"/>
          <a:cs typeface="+mn-cs"/>
        </a:defRPr>
      </a:lvl3pPr>
      <a:lvl4pPr marL="1964302" indent="-280615" algn="l" defTabSz="1122457"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4pPr>
      <a:lvl5pPr marL="2525532" indent="-280615" algn="l" defTabSz="1122457"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5pPr>
      <a:lvl6pPr marL="3086763" indent="-280615" algn="l" defTabSz="1122457"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6pPr>
      <a:lvl7pPr marL="3647990" indent="-280615" algn="l" defTabSz="1122457"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7pPr>
      <a:lvl8pPr marL="4209221" indent="-280615" algn="l" defTabSz="1122457"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8pPr>
      <a:lvl9pPr marL="4770450" indent="-280615" algn="l" defTabSz="1122457"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9pPr>
    </p:bodyStyle>
    <p:otherStyle>
      <a:defPPr>
        <a:defRPr lang="zh-CN"/>
      </a:defPPr>
      <a:lvl1pPr marL="0" algn="l" defTabSz="1122457" rtl="0" eaLnBrk="1" latinLnBrk="0" hangingPunct="1">
        <a:defRPr sz="2200" kern="1200">
          <a:solidFill>
            <a:schemeClr val="tx1"/>
          </a:solidFill>
          <a:latin typeface="+mn-lt"/>
          <a:ea typeface="+mn-ea"/>
          <a:cs typeface="+mn-cs"/>
        </a:defRPr>
      </a:lvl1pPr>
      <a:lvl2pPr marL="561227" algn="l" defTabSz="1122457" rtl="0" eaLnBrk="1" latinLnBrk="0" hangingPunct="1">
        <a:defRPr sz="2200" kern="1200">
          <a:solidFill>
            <a:schemeClr val="tx1"/>
          </a:solidFill>
          <a:latin typeface="+mn-lt"/>
          <a:ea typeface="+mn-ea"/>
          <a:cs typeface="+mn-cs"/>
        </a:defRPr>
      </a:lvl2pPr>
      <a:lvl3pPr marL="1122457" algn="l" defTabSz="1122457" rtl="0" eaLnBrk="1" latinLnBrk="0" hangingPunct="1">
        <a:defRPr sz="2200" kern="1200">
          <a:solidFill>
            <a:schemeClr val="tx1"/>
          </a:solidFill>
          <a:latin typeface="+mn-lt"/>
          <a:ea typeface="+mn-ea"/>
          <a:cs typeface="+mn-cs"/>
        </a:defRPr>
      </a:lvl3pPr>
      <a:lvl4pPr marL="1683689" algn="l" defTabSz="1122457" rtl="0" eaLnBrk="1" latinLnBrk="0" hangingPunct="1">
        <a:defRPr sz="2200" kern="1200">
          <a:solidFill>
            <a:schemeClr val="tx1"/>
          </a:solidFill>
          <a:latin typeface="+mn-lt"/>
          <a:ea typeface="+mn-ea"/>
          <a:cs typeface="+mn-cs"/>
        </a:defRPr>
      </a:lvl4pPr>
      <a:lvl5pPr marL="2244914" algn="l" defTabSz="1122457" rtl="0" eaLnBrk="1" latinLnBrk="0" hangingPunct="1">
        <a:defRPr sz="2200" kern="1200">
          <a:solidFill>
            <a:schemeClr val="tx1"/>
          </a:solidFill>
          <a:latin typeface="+mn-lt"/>
          <a:ea typeface="+mn-ea"/>
          <a:cs typeface="+mn-cs"/>
        </a:defRPr>
      </a:lvl5pPr>
      <a:lvl6pPr marL="2806148" algn="l" defTabSz="1122457" rtl="0" eaLnBrk="1" latinLnBrk="0" hangingPunct="1">
        <a:defRPr sz="2200" kern="1200">
          <a:solidFill>
            <a:schemeClr val="tx1"/>
          </a:solidFill>
          <a:latin typeface="+mn-lt"/>
          <a:ea typeface="+mn-ea"/>
          <a:cs typeface="+mn-cs"/>
        </a:defRPr>
      </a:lvl6pPr>
      <a:lvl7pPr marL="3367374" algn="l" defTabSz="1122457" rtl="0" eaLnBrk="1" latinLnBrk="0" hangingPunct="1">
        <a:defRPr sz="2200" kern="1200">
          <a:solidFill>
            <a:schemeClr val="tx1"/>
          </a:solidFill>
          <a:latin typeface="+mn-lt"/>
          <a:ea typeface="+mn-ea"/>
          <a:cs typeface="+mn-cs"/>
        </a:defRPr>
      </a:lvl7pPr>
      <a:lvl8pPr marL="3928604" algn="l" defTabSz="1122457" rtl="0" eaLnBrk="1" latinLnBrk="0" hangingPunct="1">
        <a:defRPr sz="2200" kern="1200">
          <a:solidFill>
            <a:schemeClr val="tx1"/>
          </a:solidFill>
          <a:latin typeface="+mn-lt"/>
          <a:ea typeface="+mn-ea"/>
          <a:cs typeface="+mn-cs"/>
        </a:defRPr>
      </a:lvl8pPr>
      <a:lvl9pPr marL="4489837" algn="l" defTabSz="1122457"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10.pn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32.jpg"/><Relationship Id="rId5" Type="http://schemas.microsoft.com/office/2007/relationships/hdphoto" Target="../media/hdphoto5.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5.wdp"/><Relationship Id="rId7" Type="http://schemas.openxmlformats.org/officeDocument/2006/relationships/image" Target="../media/image36.png"/><Relationship Id="rId2"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5.wdp"/><Relationship Id="rId7" Type="http://schemas.openxmlformats.org/officeDocument/2006/relationships/image" Target="../media/image36.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0.pn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4.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5.png"/><Relationship Id="rId5" Type="http://schemas.microsoft.com/office/2007/relationships/hdphoto" Target="../media/hdphoto5.wdp"/><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6.jpg"/><Relationship Id="rId5" Type="http://schemas.microsoft.com/office/2007/relationships/hdphoto" Target="../media/hdphoto5.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202704"/>
            <a:ext cx="14722475" cy="8281392"/>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794" y="394841"/>
            <a:ext cx="10638286" cy="2337515"/>
          </a:xfrm>
          <a:prstGeom prst="rect">
            <a:avLst/>
          </a:prstGeom>
        </p:spPr>
      </p:pic>
      <p:sp>
        <p:nvSpPr>
          <p:cNvPr id="7" name="TextBox 6"/>
          <p:cNvSpPr txBox="1"/>
          <p:nvPr/>
        </p:nvSpPr>
        <p:spPr>
          <a:xfrm>
            <a:off x="1186742" y="2876830"/>
            <a:ext cx="11609427" cy="2322431"/>
          </a:xfrm>
          <a:prstGeom prst="rect">
            <a:avLst/>
          </a:prstGeom>
          <a:noFill/>
        </p:spPr>
        <p:txBody>
          <a:bodyPr wrap="square" rtlCol="0">
            <a:spAutoFit/>
          </a:bodyPr>
          <a:lstStyle/>
          <a:p>
            <a:pPr marL="552115" lvl="1" algn="ctr" defTabSz="552115" fontAlgn="base">
              <a:defRPr/>
            </a:pPr>
            <a:r>
              <a:rPr lang="en-US" altLang="zh-CN" sz="7246"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Chào</a:t>
            </a:r>
            <a:r>
              <a:rPr lang="en-US" altLang="zh-CN" sz="7246"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en-US" altLang="zh-CN" sz="7246"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mừng</a:t>
            </a:r>
            <a:r>
              <a:rPr lang="en-US" altLang="zh-CN" sz="7246"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en-US" altLang="zh-CN" sz="7246"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các</a:t>
            </a:r>
            <a:r>
              <a:rPr lang="en-US" altLang="zh-CN" sz="7246"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vi-VN" altLang="zh-CN" sz="7246"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con</a:t>
            </a:r>
            <a:r>
              <a:rPr lang="en-US" altLang="zh-CN" sz="7246"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p>
          <a:p>
            <a:pPr marL="552115" lvl="1" algn="ctr" defTabSz="552115" fontAlgn="base">
              <a:defRPr/>
            </a:pPr>
            <a:r>
              <a:rPr lang="en-US" altLang="zh-CN" sz="7246"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đến</a:t>
            </a:r>
            <a:r>
              <a:rPr lang="en-US" altLang="zh-CN" sz="7246"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en-US" altLang="zh-CN" sz="7246"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với</a:t>
            </a:r>
            <a:r>
              <a:rPr lang="en-US" altLang="zh-CN" sz="7246"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vi-VN" altLang="zh-CN" sz="7246"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giờ học</a:t>
            </a:r>
            <a:r>
              <a:rPr lang="en-US" altLang="zh-CN" sz="7246"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T</a:t>
            </a:r>
            <a:r>
              <a:rPr lang="vi-VN" altLang="zh-CN" sz="7246"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iếng Việt!</a:t>
            </a:r>
            <a:endParaRPr lang="en-US" altLang="zh-CN" sz="7246"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endParaRPr>
          </a:p>
        </p:txBody>
      </p:sp>
      <p:pic>
        <p:nvPicPr>
          <p:cNvPr id="9" name="Picture 158" descr="200712419435657_1"/>
          <p:cNvPicPr>
            <a:picLocks noChangeAspect="1" noChangeArrowheads="1" noCrop="1"/>
          </p:cNvPicPr>
          <p:nvPr/>
        </p:nvPicPr>
        <p:blipFill>
          <a:blip r:embed="rId4"/>
          <a:srcRect/>
          <a:stretch>
            <a:fillRect/>
          </a:stretch>
        </p:blipFill>
        <p:spPr bwMode="auto">
          <a:xfrm>
            <a:off x="-1681838" y="5818204"/>
            <a:ext cx="812803" cy="8128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srcRect/>
          <a:stretch>
            <a:fillRect/>
          </a:stretch>
        </p:blipFill>
        <p:spPr bwMode="auto">
          <a:xfrm rot="21401862" flipH="1">
            <a:off x="15090538" y="7357784"/>
            <a:ext cx="1597490" cy="15974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srcRect/>
          <a:stretch>
            <a:fillRect/>
          </a:stretch>
        </p:blipFill>
        <p:spPr bwMode="auto">
          <a:xfrm flipH="1">
            <a:off x="16688028" y="3975338"/>
            <a:ext cx="858811" cy="8588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260509" y="5637417"/>
            <a:ext cx="1544581" cy="164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260509" y="5679870"/>
            <a:ext cx="1544581" cy="164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srcRect/>
          <a:stretch>
            <a:fillRect/>
          </a:stretch>
        </p:blipFill>
        <p:spPr bwMode="auto">
          <a:xfrm>
            <a:off x="-1428204" y="6906696"/>
            <a:ext cx="812803" cy="8128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srcRect/>
          <a:stretch>
            <a:fillRect/>
          </a:stretch>
        </p:blipFill>
        <p:spPr bwMode="auto">
          <a:xfrm>
            <a:off x="-844982" y="2876829"/>
            <a:ext cx="812803" cy="81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51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42" presetClass="entr" presetSubtype="0" fill="hold" nodeType="withEffect">
                                  <p:stCondLst>
                                    <p:cond delay="88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1" dur="5750" fill="hold"/>
                                        <p:tgtEl>
                                          <p:spTgt spid="13"/>
                                        </p:tgtEl>
                                        <p:attrNameLst>
                                          <p:attrName>ppt_x</p:attrName>
                                          <p:attrName>ppt_y</p:attrName>
                                        </p:attrNameLst>
                                      </p:cBhvr>
                                    </p:animMotion>
                                  </p:childTnLst>
                                </p:cTn>
                              </p:par>
                              <p:par>
                                <p:cTn id="32" presetID="42" presetClass="entr" presetSubtype="0" fill="hold" nodeType="withEffect">
                                  <p:stCondLst>
                                    <p:cond delay="156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8" dur="4500" fill="hold"/>
                                        <p:tgtEl>
                                          <p:spTgt spid="15"/>
                                        </p:tgtEl>
                                        <p:attrNameLst>
                                          <p:attrName>ppt_x</p:attrName>
                                          <p:attrName>ppt_y</p:attrName>
                                        </p:attrNameLst>
                                      </p:cBhvr>
                                      <p:rCtr x="53819" y="-39321"/>
                                    </p:animMotion>
                                  </p:childTnLst>
                                </p:cTn>
                              </p:par>
                              <p:par>
                                <p:cTn id="3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0" dur="4500" fill="hold"/>
                                        <p:tgtEl>
                                          <p:spTgt spid="16"/>
                                        </p:tgtEl>
                                        <p:attrNameLst>
                                          <p:attrName>ppt_x</p:attrName>
                                          <p:attrName>ppt_y</p:attrName>
                                        </p:attrNameLst>
                                      </p:cBhvr>
                                      <p:rCtr x="53819" y="-39321"/>
                                    </p:animMotion>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4722475" cy="8686800"/>
          </a:xfrm>
          <a:prstGeom prst="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1">
            <a:extLst>
              <a:ext uri="{FF2B5EF4-FFF2-40B4-BE49-F238E27FC236}">
                <a16:creationId xmlns:a16="http://schemas.microsoft.com/office/drawing/2014/main" id="{C3895DA6-FA0D-4E58-9262-B4167E34C628}"/>
              </a:ext>
            </a:extLst>
          </p:cNvPr>
          <p:cNvPicPr>
            <a:picLocks noChangeAspect="1"/>
          </p:cNvPicPr>
          <p:nvPr/>
        </p:nvPicPr>
        <p:blipFill>
          <a:blip r:embed="rId3"/>
          <a:stretch>
            <a:fillRect/>
          </a:stretch>
        </p:blipFill>
        <p:spPr>
          <a:xfrm rot="16200000">
            <a:off x="3116450" y="-2919232"/>
            <a:ext cx="8686801" cy="14525253"/>
          </a:xfrm>
          <a:prstGeom prst="rect">
            <a:avLst/>
          </a:prstGeom>
        </p:spPr>
      </p:pic>
      <p:sp>
        <p:nvSpPr>
          <p:cNvPr id="8" name="Freeform 30">
            <a:extLst>
              <a:ext uri="{FF2B5EF4-FFF2-40B4-BE49-F238E27FC236}">
                <a16:creationId xmlns:a16="http://schemas.microsoft.com/office/drawing/2014/main" id="{B9034715-EC65-4BA7-A3FD-DD2F1B50CD82}"/>
              </a:ext>
            </a:extLst>
          </p:cNvPr>
          <p:cNvSpPr>
            <a:spLocks noEditPoints="1"/>
          </p:cNvSpPr>
          <p:nvPr/>
        </p:nvSpPr>
        <p:spPr bwMode="auto">
          <a:xfrm>
            <a:off x="3174702" y="601687"/>
            <a:ext cx="405123" cy="392220"/>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C000"/>
          </a:solidFill>
          <a:ln>
            <a:noFill/>
          </a:ln>
        </p:spPr>
        <p:txBody>
          <a:bodyPr vert="horz" wrap="square" lIns="110419" tIns="55209" rIns="110419" bIns="55209" numCol="1" anchor="t" anchorCtr="0" compatLnSpc="1"/>
          <a:lstStyle/>
          <a:p>
            <a:endParaRPr lang="zh-CN" altLang="en-US" sz="2657">
              <a:solidFill>
                <a:srgbClr val="C00000"/>
              </a:solidFill>
              <a:latin typeface="字魂36号-正文宋楷" panose="02000000000000000000" pitchFamily="2" charset="-122"/>
              <a:ea typeface="字魂36号-正文宋楷" panose="02000000000000000000" pitchFamily="2" charset="-122"/>
            </a:endParaRPr>
          </a:p>
        </p:txBody>
      </p:sp>
      <p:sp>
        <p:nvSpPr>
          <p:cNvPr id="9" name="Freeform 30">
            <a:extLst>
              <a:ext uri="{FF2B5EF4-FFF2-40B4-BE49-F238E27FC236}">
                <a16:creationId xmlns:a16="http://schemas.microsoft.com/office/drawing/2014/main" id="{3ED3235F-4F3C-41A1-BF74-F752CA06C432}"/>
              </a:ext>
            </a:extLst>
          </p:cNvPr>
          <p:cNvSpPr>
            <a:spLocks noEditPoints="1"/>
          </p:cNvSpPr>
          <p:nvPr/>
        </p:nvSpPr>
        <p:spPr bwMode="auto">
          <a:xfrm>
            <a:off x="5718937" y="2940064"/>
            <a:ext cx="405123" cy="392220"/>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C000"/>
          </a:solidFill>
          <a:ln>
            <a:noFill/>
          </a:ln>
        </p:spPr>
        <p:txBody>
          <a:bodyPr vert="horz" wrap="square" lIns="110419" tIns="55209" rIns="110419" bIns="55209" numCol="1" anchor="t" anchorCtr="0" compatLnSpc="1"/>
          <a:lstStyle/>
          <a:p>
            <a:endParaRPr lang="zh-CN" altLang="en-US" sz="2657">
              <a:solidFill>
                <a:srgbClr val="C00000"/>
              </a:solidFill>
              <a:latin typeface="字魂36号-正文宋楷" panose="02000000000000000000" pitchFamily="2" charset="-122"/>
              <a:ea typeface="字魂36号-正文宋楷" panose="02000000000000000000" pitchFamily="2" charset="-122"/>
            </a:endParaRPr>
          </a:p>
        </p:txBody>
      </p:sp>
      <p:sp>
        <p:nvSpPr>
          <p:cNvPr id="10" name="Freeform 30">
            <a:extLst>
              <a:ext uri="{FF2B5EF4-FFF2-40B4-BE49-F238E27FC236}">
                <a16:creationId xmlns:a16="http://schemas.microsoft.com/office/drawing/2014/main" id="{249354B9-1F2F-4E56-BCF9-90AB1C1583EC}"/>
              </a:ext>
            </a:extLst>
          </p:cNvPr>
          <p:cNvSpPr>
            <a:spLocks noEditPoints="1"/>
          </p:cNvSpPr>
          <p:nvPr/>
        </p:nvSpPr>
        <p:spPr bwMode="auto">
          <a:xfrm>
            <a:off x="5768198" y="5078102"/>
            <a:ext cx="405123" cy="392220"/>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C000"/>
          </a:solidFill>
          <a:ln>
            <a:noFill/>
          </a:ln>
        </p:spPr>
        <p:txBody>
          <a:bodyPr vert="horz" wrap="square" lIns="110419" tIns="55209" rIns="110419" bIns="55209" numCol="1" anchor="t" anchorCtr="0" compatLnSpc="1"/>
          <a:lstStyle/>
          <a:p>
            <a:endParaRPr lang="zh-CN" altLang="en-US" sz="2657" dirty="0">
              <a:solidFill>
                <a:srgbClr val="C00000"/>
              </a:solidFill>
              <a:latin typeface="字魂36号-正文宋楷" panose="02000000000000000000" pitchFamily="2" charset="-122"/>
              <a:ea typeface="字魂36号-正文宋楷" panose="02000000000000000000" pitchFamily="2"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104" y="2409073"/>
            <a:ext cx="5252395" cy="4360576"/>
          </a:xfrm>
          <a:prstGeom prst="rect">
            <a:avLst/>
          </a:prstGeom>
        </p:spPr>
      </p:pic>
      <p:sp>
        <p:nvSpPr>
          <p:cNvPr id="18" name="Freeform 30">
            <a:extLst>
              <a:ext uri="{FF2B5EF4-FFF2-40B4-BE49-F238E27FC236}">
                <a16:creationId xmlns:a16="http://schemas.microsoft.com/office/drawing/2014/main" id="{249354B9-1F2F-4E56-BCF9-90AB1C1583EC}"/>
              </a:ext>
            </a:extLst>
          </p:cNvPr>
          <p:cNvSpPr>
            <a:spLocks noEditPoints="1"/>
          </p:cNvSpPr>
          <p:nvPr/>
        </p:nvSpPr>
        <p:spPr bwMode="auto">
          <a:xfrm>
            <a:off x="3174702" y="6787747"/>
            <a:ext cx="405123" cy="392220"/>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C000"/>
          </a:solidFill>
          <a:ln>
            <a:noFill/>
          </a:ln>
        </p:spPr>
        <p:txBody>
          <a:bodyPr vert="horz" wrap="square" lIns="110419" tIns="55209" rIns="110419" bIns="55209" numCol="1" anchor="t" anchorCtr="0" compatLnSpc="1"/>
          <a:lstStyle/>
          <a:p>
            <a:endParaRPr lang="zh-CN" altLang="en-US" sz="2657" dirty="0">
              <a:solidFill>
                <a:srgbClr val="C00000"/>
              </a:solidFill>
              <a:latin typeface="字魂36号-正文宋楷" panose="02000000000000000000" pitchFamily="2" charset="-122"/>
              <a:ea typeface="字魂36号-正文宋楷" panose="02000000000000000000" pitchFamily="2" charset="-122"/>
            </a:endParaRPr>
          </a:p>
        </p:txBody>
      </p:sp>
      <p:sp>
        <p:nvSpPr>
          <p:cNvPr id="19" name="Rectangle 18"/>
          <p:cNvSpPr/>
          <p:nvPr/>
        </p:nvSpPr>
        <p:spPr>
          <a:xfrm>
            <a:off x="3975650" y="1031494"/>
            <a:ext cx="9739267" cy="1569660"/>
          </a:xfrm>
          <a:prstGeom prst="rect">
            <a:avLst/>
          </a:prstGeom>
        </p:spPr>
        <p:txBody>
          <a:bodyPr wrap="square">
            <a:spAutoFit/>
          </a:bodyPr>
          <a:lstStyle/>
          <a:p>
            <a:r>
              <a:rPr lang="en-US" sz="2400" smtClean="0">
                <a:solidFill>
                  <a:srgbClr val="202124"/>
                </a:solidFill>
                <a:latin typeface="arial" panose="020B0604020202020204" pitchFamily="34" charset="0"/>
              </a:rPr>
              <a:t>Ý </a:t>
            </a:r>
            <a:r>
              <a:rPr lang="vi-VN" sz="2400" smtClean="0">
                <a:solidFill>
                  <a:srgbClr val="202124"/>
                </a:solidFill>
                <a:latin typeface="arial" panose="020B0604020202020204" pitchFamily="34" charset="0"/>
              </a:rPr>
              <a:t>nghĩa </a:t>
            </a:r>
            <a:r>
              <a:rPr lang="vi-VN" sz="2400">
                <a:solidFill>
                  <a:srgbClr val="202124"/>
                </a:solidFill>
                <a:latin typeface="arial" panose="020B0604020202020204" pitchFamily="34" charset="0"/>
              </a:rPr>
              <a:t>sâu xa của câu tục ngữ muốn nói đến tình cảm của hai </a:t>
            </a:r>
            <a:r>
              <a:rPr lang="vi-VN" sz="2400" b="1">
                <a:solidFill>
                  <a:srgbClr val="202124"/>
                </a:solidFill>
                <a:latin typeface="arial" panose="020B0604020202020204" pitchFamily="34" charset="0"/>
              </a:rPr>
              <a:t>chị em</a:t>
            </a:r>
            <a:r>
              <a:rPr lang="vi-VN" sz="2400">
                <a:solidFill>
                  <a:srgbClr val="202124"/>
                </a:solidFill>
                <a:latin typeface="arial" panose="020B0604020202020204" pitchFamily="34" charset="0"/>
              </a:rPr>
              <a:t> trong gia đình luôn luôn phải tương trợ giúp đỡ nhau trong mọi hoàn cảnh. Khi một người gặp phải khó khăn, người còn lại sẽ không ngại giúp đỡ, bảo vệ.</a:t>
            </a:r>
            <a:endParaRPr lang="en-US" sz="2400"/>
          </a:p>
        </p:txBody>
      </p:sp>
      <p:sp>
        <p:nvSpPr>
          <p:cNvPr id="20" name="Rectangle 19"/>
          <p:cNvSpPr/>
          <p:nvPr/>
        </p:nvSpPr>
        <p:spPr>
          <a:xfrm>
            <a:off x="3475875" y="428465"/>
            <a:ext cx="3621834" cy="738664"/>
          </a:xfrm>
          <a:prstGeom prst="rect">
            <a:avLst/>
          </a:prstGeom>
        </p:spPr>
        <p:txBody>
          <a:bodyPr wrap="square">
            <a:spAutoFit/>
          </a:bodyPr>
          <a:lstStyle/>
          <a:p>
            <a:pPr algn="just">
              <a:lnSpc>
                <a:spcPct val="150000"/>
              </a:lnSpc>
            </a:pPr>
            <a:r>
              <a:rPr lang="en-US" sz="2800" b="1">
                <a:solidFill>
                  <a:srgbClr val="FF0000"/>
                </a:solidFill>
                <a:ea typeface="Arial-Rounded" panose="020B0500000000000000" pitchFamily="34" charset="0"/>
                <a:cs typeface="Arial-Rounded" panose="020B0500000000000000" pitchFamily="34" charset="0"/>
              </a:rPr>
              <a:t>Chị ngã em nâng.</a:t>
            </a:r>
            <a:endParaRPr lang="en-US" sz="2800" b="1" dirty="0">
              <a:solidFill>
                <a:srgbClr val="FF0000"/>
              </a:solidFill>
              <a:ea typeface="Arial-Rounded" panose="020B0500000000000000" pitchFamily="34" charset="0"/>
              <a:cs typeface="Arial-Rounded" panose="020B0500000000000000" pitchFamily="34" charset="0"/>
            </a:endParaRPr>
          </a:p>
        </p:txBody>
      </p:sp>
      <p:sp>
        <p:nvSpPr>
          <p:cNvPr id="21" name="Rectangle 20"/>
          <p:cNvSpPr/>
          <p:nvPr/>
        </p:nvSpPr>
        <p:spPr>
          <a:xfrm>
            <a:off x="6052794" y="3334309"/>
            <a:ext cx="8188948" cy="1569660"/>
          </a:xfrm>
          <a:prstGeom prst="rect">
            <a:avLst/>
          </a:prstGeom>
        </p:spPr>
        <p:txBody>
          <a:bodyPr wrap="square">
            <a:spAutoFit/>
          </a:bodyPr>
          <a:lstStyle/>
          <a:p>
            <a:r>
              <a:rPr lang="en-US" sz="2400">
                <a:solidFill>
                  <a:srgbClr val="202124"/>
                </a:solidFill>
                <a:latin typeface="arial" panose="020B0604020202020204" pitchFamily="34" charset="0"/>
              </a:rPr>
              <a:t>Ý </a:t>
            </a:r>
            <a:r>
              <a:rPr lang="vi-VN" sz="2400">
                <a:solidFill>
                  <a:srgbClr val="202124"/>
                </a:solidFill>
                <a:latin typeface="arial" panose="020B0604020202020204" pitchFamily="34" charset="0"/>
              </a:rPr>
              <a:t>nghĩa sâu </a:t>
            </a:r>
            <a:r>
              <a:rPr lang="vi-VN" sz="2400" smtClean="0">
                <a:solidFill>
                  <a:srgbClr val="202124"/>
                </a:solidFill>
                <a:latin typeface="arial" panose="020B0604020202020204" pitchFamily="34" charset="0"/>
              </a:rPr>
              <a:t>xa: </a:t>
            </a:r>
            <a:r>
              <a:rPr lang="vi-VN" sz="2400">
                <a:solidFill>
                  <a:srgbClr val="202124"/>
                </a:solidFill>
                <a:latin typeface="arial" panose="020B0604020202020204" pitchFamily="34" charset="0"/>
              </a:rPr>
              <a:t>“</a:t>
            </a:r>
            <a:r>
              <a:rPr lang="vi-VN" sz="2400" i="1">
                <a:solidFill>
                  <a:srgbClr val="202124"/>
                </a:solidFill>
                <a:latin typeface="arial" panose="020B0604020202020204" pitchFamily="34" charset="0"/>
              </a:rPr>
              <a:t>lá lành</a:t>
            </a:r>
            <a:r>
              <a:rPr lang="vi-VN" sz="2400">
                <a:solidFill>
                  <a:srgbClr val="202124"/>
                </a:solidFill>
                <a:latin typeface="arial" panose="020B0604020202020204" pitchFamily="34" charset="0"/>
              </a:rPr>
              <a:t>” là con người lúc yên ổn, thuận lợi, giàu có. Còn </a:t>
            </a:r>
            <a:r>
              <a:rPr lang="vi-VN" sz="2400" i="1">
                <a:solidFill>
                  <a:srgbClr val="202124"/>
                </a:solidFill>
                <a:latin typeface="arial" panose="020B0604020202020204" pitchFamily="34" charset="0"/>
              </a:rPr>
              <a:t>'lá rách</a:t>
            </a:r>
            <a:r>
              <a:rPr lang="vi-VN" sz="2400">
                <a:solidFill>
                  <a:srgbClr val="202124"/>
                </a:solidFill>
                <a:latin typeface="arial" panose="020B0604020202020204" pitchFamily="34" charset="0"/>
              </a:rPr>
              <a:t>” là con người </a:t>
            </a:r>
            <a:r>
              <a:rPr lang="vi-VN" sz="2400" smtClean="0">
                <a:solidFill>
                  <a:srgbClr val="202124"/>
                </a:solidFill>
                <a:latin typeface="arial" panose="020B0604020202020204" pitchFamily="34" charset="0"/>
              </a:rPr>
              <a:t>lúc </a:t>
            </a:r>
            <a:r>
              <a:rPr lang="vi-VN" sz="2400">
                <a:solidFill>
                  <a:srgbClr val="202124"/>
                </a:solidFill>
                <a:latin typeface="arial" panose="020B0604020202020204" pitchFamily="34" charset="0"/>
              </a:rPr>
              <a:t>thất thế, nghèo khó</a:t>
            </a:r>
            <a:r>
              <a:rPr lang="vi-VN" sz="2400" smtClean="0">
                <a:solidFill>
                  <a:srgbClr val="202124"/>
                </a:solidFill>
                <a:latin typeface="arial" panose="020B0604020202020204" pitchFamily="34" charset="0"/>
              </a:rPr>
              <a:t>. </a:t>
            </a:r>
            <a:r>
              <a:rPr lang="vi-VN" sz="2400">
                <a:solidFill>
                  <a:srgbClr val="202124"/>
                </a:solidFill>
                <a:latin typeface="arial" panose="020B0604020202020204" pitchFamily="34" charset="0"/>
              </a:rPr>
              <a:t>Câu tục ngữ khuyên con người nên biết giúp đờ, đùm bọc những người gặp cảnh khốn cùng, khó khăn.</a:t>
            </a:r>
            <a:endParaRPr lang="en-US" sz="2400"/>
          </a:p>
        </p:txBody>
      </p:sp>
      <p:sp>
        <p:nvSpPr>
          <p:cNvPr id="22" name="Rectangle 21"/>
          <p:cNvSpPr/>
          <p:nvPr/>
        </p:nvSpPr>
        <p:spPr>
          <a:xfrm>
            <a:off x="6052794" y="2737142"/>
            <a:ext cx="3184013" cy="671851"/>
          </a:xfrm>
          <a:prstGeom prst="rect">
            <a:avLst/>
          </a:prstGeom>
        </p:spPr>
        <p:txBody>
          <a:bodyPr wrap="none">
            <a:spAutoFit/>
          </a:bodyPr>
          <a:lstStyle/>
          <a:p>
            <a:pPr algn="just">
              <a:lnSpc>
                <a:spcPct val="150000"/>
              </a:lnSpc>
            </a:pPr>
            <a:r>
              <a:rPr lang="en-US" sz="2800" b="1">
                <a:solidFill>
                  <a:srgbClr val="FF0000"/>
                </a:solidFill>
                <a:ea typeface="Arial-Rounded" panose="020B0500000000000000" pitchFamily="34" charset="0"/>
                <a:cs typeface="Arial-Rounded" panose="020B0500000000000000" pitchFamily="34" charset="0"/>
              </a:rPr>
              <a:t>Lá lành đùm lá rách.</a:t>
            </a:r>
            <a:endParaRPr lang="en-US" sz="2800" b="1" dirty="0">
              <a:solidFill>
                <a:srgbClr val="FF0000"/>
              </a:solidFill>
              <a:ea typeface="Arial-Rounded" panose="020B0500000000000000" pitchFamily="34" charset="0"/>
              <a:cs typeface="Arial-Rounded" panose="020B0500000000000000" pitchFamily="34" charset="0"/>
            </a:endParaRPr>
          </a:p>
        </p:txBody>
      </p:sp>
      <p:sp>
        <p:nvSpPr>
          <p:cNvPr id="23" name="Rectangle 22"/>
          <p:cNvSpPr/>
          <p:nvPr/>
        </p:nvSpPr>
        <p:spPr>
          <a:xfrm>
            <a:off x="6164733" y="4829032"/>
            <a:ext cx="5269263" cy="671851"/>
          </a:xfrm>
          <a:prstGeom prst="rect">
            <a:avLst/>
          </a:prstGeom>
        </p:spPr>
        <p:txBody>
          <a:bodyPr wrap="none">
            <a:spAutoFit/>
          </a:bodyPr>
          <a:lstStyle/>
          <a:p>
            <a:pPr algn="just">
              <a:lnSpc>
                <a:spcPct val="150000"/>
              </a:lnSpc>
            </a:pPr>
            <a:r>
              <a:rPr lang="en-US" sz="2800" b="1" smtClean="0">
                <a:solidFill>
                  <a:srgbClr val="FF0000"/>
                </a:solidFill>
                <a:ea typeface="Arial-Rounded" panose="020B0500000000000000" pitchFamily="34" charset="0"/>
                <a:cs typeface="Arial-Rounded" panose="020B0500000000000000" pitchFamily="34" charset="0"/>
              </a:rPr>
              <a:t>Anh thuận em hòa là nhà có phúc.</a:t>
            </a:r>
            <a:endParaRPr lang="en-US" sz="2800" b="1" dirty="0">
              <a:solidFill>
                <a:srgbClr val="FF0000"/>
              </a:solidFill>
              <a:ea typeface="Arial-Rounded" panose="020B0500000000000000" pitchFamily="34" charset="0"/>
              <a:cs typeface="Arial-Rounded" panose="020B0500000000000000" pitchFamily="34" charset="0"/>
            </a:endParaRPr>
          </a:p>
        </p:txBody>
      </p:sp>
      <p:sp>
        <p:nvSpPr>
          <p:cNvPr id="24" name="Rectangle 23"/>
          <p:cNvSpPr/>
          <p:nvPr/>
        </p:nvSpPr>
        <p:spPr>
          <a:xfrm>
            <a:off x="6208983" y="5470322"/>
            <a:ext cx="8513492" cy="1200329"/>
          </a:xfrm>
          <a:prstGeom prst="rect">
            <a:avLst/>
          </a:prstGeom>
        </p:spPr>
        <p:txBody>
          <a:bodyPr wrap="square">
            <a:spAutoFit/>
          </a:bodyPr>
          <a:lstStyle/>
          <a:p>
            <a:r>
              <a:rPr lang="vi-VN" sz="2400">
                <a:solidFill>
                  <a:srgbClr val="202124"/>
                </a:solidFill>
                <a:latin typeface="arial" panose="020B0604020202020204" pitchFamily="34" charset="0"/>
              </a:rPr>
              <a:t>Câu tục ngữ muốn nhắn nhủ chúng ta phải hòa thuận cùng với những người </a:t>
            </a:r>
            <a:r>
              <a:rPr lang="vi-VN" sz="2400" b="1">
                <a:solidFill>
                  <a:srgbClr val="202124"/>
                </a:solidFill>
                <a:latin typeface="arial" panose="020B0604020202020204" pitchFamily="34" charset="0"/>
              </a:rPr>
              <a:t>anh</a:t>
            </a:r>
            <a:r>
              <a:rPr lang="vi-VN" sz="2400">
                <a:solidFill>
                  <a:srgbClr val="202124"/>
                </a:solidFill>
                <a:latin typeface="arial" panose="020B0604020202020204" pitchFamily="34" charset="0"/>
              </a:rPr>
              <a:t> người </a:t>
            </a:r>
            <a:r>
              <a:rPr lang="vi-VN" sz="2400" b="1">
                <a:solidFill>
                  <a:srgbClr val="202124"/>
                </a:solidFill>
                <a:latin typeface="arial" panose="020B0604020202020204" pitchFamily="34" charset="0"/>
              </a:rPr>
              <a:t>em</a:t>
            </a:r>
            <a:r>
              <a:rPr lang="vi-VN" sz="2400">
                <a:solidFill>
                  <a:srgbClr val="202124"/>
                </a:solidFill>
                <a:latin typeface="arial" panose="020B0604020202020204" pitchFamily="34" charset="0"/>
              </a:rPr>
              <a:t> trong gia đình, chỉ cần </a:t>
            </a:r>
            <a:r>
              <a:rPr lang="vi-VN" sz="2400" b="1">
                <a:solidFill>
                  <a:srgbClr val="202124"/>
                </a:solidFill>
                <a:latin typeface="arial" panose="020B0604020202020204" pitchFamily="34" charset="0"/>
              </a:rPr>
              <a:t>anh em </a:t>
            </a:r>
            <a:r>
              <a:rPr lang="vi-VN" sz="2400">
                <a:solidFill>
                  <a:srgbClr val="202124"/>
                </a:solidFill>
                <a:latin typeface="arial" panose="020B0604020202020204" pitchFamily="34" charset="0"/>
              </a:rPr>
              <a:t>hòa thuận thì gia đình đó sẽ có </a:t>
            </a:r>
            <a:r>
              <a:rPr lang="vi-VN" sz="2400" smtClean="0">
                <a:solidFill>
                  <a:srgbClr val="202124"/>
                </a:solidFill>
                <a:latin typeface="arial" panose="020B0604020202020204" pitchFamily="34" charset="0"/>
              </a:rPr>
              <a:t>phúc</a:t>
            </a:r>
            <a:r>
              <a:rPr lang="en-US" sz="2400" smtClean="0">
                <a:solidFill>
                  <a:srgbClr val="202124"/>
                </a:solidFill>
                <a:latin typeface="arial" panose="020B0604020202020204" pitchFamily="34" charset="0"/>
              </a:rPr>
              <a:t>.</a:t>
            </a:r>
            <a:endParaRPr lang="en-US" sz="2400"/>
          </a:p>
        </p:txBody>
      </p:sp>
      <p:sp>
        <p:nvSpPr>
          <p:cNvPr id="25" name="Rectangle 24"/>
          <p:cNvSpPr/>
          <p:nvPr/>
        </p:nvSpPr>
        <p:spPr>
          <a:xfrm>
            <a:off x="1877157" y="6739086"/>
            <a:ext cx="7359650" cy="954107"/>
          </a:xfrm>
          <a:prstGeom prst="rect">
            <a:avLst/>
          </a:prstGeom>
        </p:spPr>
        <p:txBody>
          <a:bodyPr>
            <a:spAutoFit/>
          </a:bodyPr>
          <a:lstStyle/>
          <a:p>
            <a:pPr algn="ctr"/>
            <a:r>
              <a:rPr lang="en-US" sz="2800" b="1">
                <a:solidFill>
                  <a:srgbClr val="FF0000"/>
                </a:solidFill>
                <a:ea typeface="Arial-Rounded" panose="020B0500000000000000" pitchFamily="34" charset="0"/>
                <a:cs typeface="Arial-Rounded" panose="020B0500000000000000" pitchFamily="34" charset="0"/>
              </a:rPr>
              <a:t>Anh em như thể chân, tay</a:t>
            </a:r>
          </a:p>
          <a:p>
            <a:pPr algn="ctr"/>
            <a:r>
              <a:rPr lang="en-US" sz="2800" b="1">
                <a:solidFill>
                  <a:srgbClr val="FF0000"/>
                </a:solidFill>
                <a:ea typeface="Arial-Rounded" panose="020B0500000000000000" pitchFamily="34" charset="0"/>
                <a:cs typeface="Arial-Rounded" panose="020B0500000000000000" pitchFamily="34" charset="0"/>
              </a:rPr>
              <a:t>Rách lành đùm bọc, dở hay đỡ đần.</a:t>
            </a:r>
            <a:endParaRPr lang="en-US" sz="2800" b="1" dirty="0">
              <a:solidFill>
                <a:srgbClr val="FF0000"/>
              </a:solidFill>
              <a:ea typeface="Arial-Rounded" panose="020B0500000000000000" pitchFamily="34" charset="0"/>
              <a:cs typeface="Arial-Rounded" panose="020B0500000000000000" pitchFamily="34" charset="0"/>
            </a:endParaRPr>
          </a:p>
        </p:txBody>
      </p:sp>
      <p:sp>
        <p:nvSpPr>
          <p:cNvPr id="26" name="Rectangle 25"/>
          <p:cNvSpPr/>
          <p:nvPr/>
        </p:nvSpPr>
        <p:spPr>
          <a:xfrm>
            <a:off x="4074346" y="7607761"/>
            <a:ext cx="7359650" cy="830997"/>
          </a:xfrm>
          <a:prstGeom prst="rect">
            <a:avLst/>
          </a:prstGeom>
        </p:spPr>
        <p:txBody>
          <a:bodyPr>
            <a:spAutoFit/>
          </a:bodyPr>
          <a:lstStyle/>
          <a:p>
            <a:r>
              <a:rPr lang="vi-VN" sz="2400">
                <a:solidFill>
                  <a:srgbClr val="202124"/>
                </a:solidFill>
                <a:latin typeface="arial" panose="020B0604020202020204" pitchFamily="34" charset="0"/>
              </a:rPr>
              <a:t>Câu ca dao đã khuyên </a:t>
            </a:r>
            <a:r>
              <a:rPr lang="vi-VN" sz="2400" smtClean="0">
                <a:solidFill>
                  <a:srgbClr val="202124"/>
                </a:solidFill>
                <a:latin typeface="arial" panose="020B0604020202020204" pitchFamily="34" charset="0"/>
              </a:rPr>
              <a:t>nh</a:t>
            </a:r>
            <a:r>
              <a:rPr lang="en-US" sz="2400" smtClean="0">
                <a:solidFill>
                  <a:srgbClr val="202124"/>
                </a:solidFill>
                <a:latin typeface="arial" panose="020B0604020202020204" pitchFamily="34" charset="0"/>
              </a:rPr>
              <a:t>ủ </a:t>
            </a:r>
            <a:r>
              <a:rPr lang="vi-VN" sz="2400" b="1" smtClean="0">
                <a:solidFill>
                  <a:srgbClr val="202124"/>
                </a:solidFill>
                <a:latin typeface="arial" panose="020B0604020202020204" pitchFamily="34" charset="0"/>
              </a:rPr>
              <a:t>anh </a:t>
            </a:r>
            <a:r>
              <a:rPr lang="vi-VN" sz="2400" b="1">
                <a:solidFill>
                  <a:srgbClr val="202124"/>
                </a:solidFill>
                <a:latin typeface="arial" panose="020B0604020202020204" pitchFamily="34" charset="0"/>
              </a:rPr>
              <a:t>em</a:t>
            </a:r>
            <a:r>
              <a:rPr lang="vi-VN" sz="2400">
                <a:solidFill>
                  <a:srgbClr val="202124"/>
                </a:solidFill>
                <a:latin typeface="arial" panose="020B0604020202020204" pitchFamily="34" charset="0"/>
              </a:rPr>
              <a:t> phải yêu thương, </a:t>
            </a:r>
            <a:r>
              <a:rPr lang="vi-VN" sz="2400" b="1">
                <a:solidFill>
                  <a:srgbClr val="202124"/>
                </a:solidFill>
                <a:latin typeface="arial" panose="020B0604020202020204" pitchFamily="34" charset="0"/>
              </a:rPr>
              <a:t>đùm bọc</a:t>
            </a:r>
            <a:r>
              <a:rPr lang="vi-VN" sz="2400">
                <a:solidFill>
                  <a:srgbClr val="202124"/>
                </a:solidFill>
                <a:latin typeface="arial" panose="020B0604020202020204" pitchFamily="34" charset="0"/>
              </a:rPr>
              <a:t>, san sẻ với nhau.</a:t>
            </a:r>
            <a:endParaRPr lang="en-US" sz="2400"/>
          </a:p>
        </p:txBody>
      </p:sp>
    </p:spTree>
    <p:extLst>
      <p:ext uri="{BB962C8B-B14F-4D97-AF65-F5344CB8AC3E}">
        <p14:creationId xmlns:p14="http://schemas.microsoft.com/office/powerpoint/2010/main" val="15863457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360"/>
                                          </p:val>
                                        </p:tav>
                                        <p:tav tm="100000">
                                          <p:val>
                                            <p:fltVal val="0"/>
                                          </p:val>
                                        </p:tav>
                                      </p:tavLst>
                                    </p:anim>
                                    <p:animEffect transition="in" filter="fade">
                                      <p:cBhvr>
                                        <p:cTn id="22" dur="500"/>
                                        <p:tgtEl>
                                          <p:spTgt spid="9"/>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 calcmode="lin" valueType="num">
                                      <p:cBhvr>
                                        <p:cTn id="45" dur="500" fill="hold"/>
                                        <p:tgtEl>
                                          <p:spTgt spid="18"/>
                                        </p:tgtEl>
                                        <p:attrNameLst>
                                          <p:attrName>style.rotation</p:attrName>
                                        </p:attrNameLst>
                                      </p:cBhvr>
                                      <p:tavLst>
                                        <p:tav tm="0">
                                          <p:val>
                                            <p:fltVal val="360"/>
                                          </p:val>
                                        </p:tav>
                                        <p:tav tm="100000">
                                          <p:val>
                                            <p:fltVal val="0"/>
                                          </p:val>
                                        </p:tav>
                                      </p:tavLst>
                                    </p:anim>
                                    <p:animEffect transition="in" filter="fade">
                                      <p:cBhvr>
                                        <p:cTn id="46" dur="500"/>
                                        <p:tgtEl>
                                          <p:spTgt spid="18"/>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8" grpId="0" animBg="1"/>
      <p:bldP spid="19" grpId="0"/>
      <p:bldP spid="20" grpId="0"/>
      <p:bldP spid="21" grpId="0"/>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8" name="Group 7">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9"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cs typeface="Times New Roman" pitchFamily="18" charset="0"/>
              </a:rPr>
              <a:t>2</a:t>
            </a:r>
          </a:p>
        </p:txBody>
      </p:sp>
      <p:sp>
        <p:nvSpPr>
          <p:cNvPr id="22" name="TextBox 21"/>
          <p:cNvSpPr txBox="1"/>
          <p:nvPr/>
        </p:nvSpPr>
        <p:spPr>
          <a:xfrm>
            <a:off x="1152128" y="647646"/>
            <a:ext cx="10436134"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latin typeface="+mn-lt"/>
              </a:rPr>
              <a:t>Những</a:t>
            </a:r>
            <a:r>
              <a:rPr lang="en-US" sz="3200" dirty="0" smtClean="0">
                <a:latin typeface="+mn-lt"/>
              </a:rPr>
              <a:t> </a:t>
            </a:r>
            <a:r>
              <a:rPr lang="en-US" sz="3200" dirty="0" err="1" smtClean="0">
                <a:latin typeface="+mn-lt"/>
              </a:rPr>
              <a:t>câu</a:t>
            </a:r>
            <a:r>
              <a:rPr lang="en-US" sz="3200" dirty="0" smtClean="0">
                <a:latin typeface="+mn-lt"/>
              </a:rPr>
              <a:t> </a:t>
            </a:r>
            <a:r>
              <a:rPr lang="en-US" sz="3200" dirty="0" err="1" smtClean="0">
                <a:latin typeface="+mn-lt"/>
              </a:rPr>
              <a:t>nào</a:t>
            </a:r>
            <a:r>
              <a:rPr lang="en-US" sz="3200" dirty="0" smtClean="0">
                <a:latin typeface="+mn-lt"/>
              </a:rPr>
              <a:t> </a:t>
            </a:r>
            <a:r>
              <a:rPr lang="en-US" sz="3200" dirty="0" err="1" smtClean="0">
                <a:latin typeface="+mn-lt"/>
              </a:rPr>
              <a:t>dưới</a:t>
            </a:r>
            <a:r>
              <a:rPr lang="en-US" sz="3200" dirty="0" smtClean="0">
                <a:latin typeface="+mn-lt"/>
              </a:rPr>
              <a:t> </a:t>
            </a:r>
            <a:r>
              <a:rPr lang="en-US" sz="3200" dirty="0" err="1" smtClean="0">
                <a:latin typeface="+mn-lt"/>
              </a:rPr>
              <a:t>đây</a:t>
            </a:r>
            <a:r>
              <a:rPr lang="en-US" sz="3200" dirty="0" smtClean="0">
                <a:latin typeface="+mn-lt"/>
              </a:rPr>
              <a:t> </a:t>
            </a:r>
            <a:r>
              <a:rPr lang="en-US" sz="3200" dirty="0" err="1" smtClean="0">
                <a:latin typeface="+mn-lt"/>
              </a:rPr>
              <a:t>nói</a:t>
            </a:r>
            <a:r>
              <a:rPr lang="en-US" sz="3200" dirty="0" smtClean="0">
                <a:latin typeface="+mn-lt"/>
              </a:rPr>
              <a:t> </a:t>
            </a:r>
            <a:r>
              <a:rPr lang="en-US" sz="3200" dirty="0" err="1" smtClean="0">
                <a:latin typeface="+mn-lt"/>
              </a:rPr>
              <a:t>về</a:t>
            </a:r>
            <a:r>
              <a:rPr lang="en-US" sz="3200" dirty="0" smtClean="0">
                <a:latin typeface="+mn-lt"/>
              </a:rPr>
              <a:t> </a:t>
            </a:r>
            <a:r>
              <a:rPr lang="en-US" sz="3200" dirty="0" err="1" smtClean="0">
                <a:latin typeface="+mn-lt"/>
              </a:rPr>
              <a:t>tình</a:t>
            </a:r>
            <a:r>
              <a:rPr lang="en-US" sz="3200" dirty="0" smtClean="0">
                <a:latin typeface="+mn-lt"/>
              </a:rPr>
              <a:t> </a:t>
            </a:r>
            <a:r>
              <a:rPr lang="en-US" sz="3200" dirty="0" err="1" smtClean="0">
                <a:latin typeface="+mn-lt"/>
              </a:rPr>
              <a:t>cảm</a:t>
            </a:r>
            <a:r>
              <a:rPr lang="en-US" sz="3200" dirty="0" smtClean="0">
                <a:latin typeface="+mn-lt"/>
              </a:rPr>
              <a:t> </a:t>
            </a:r>
            <a:r>
              <a:rPr lang="en-US" sz="3200" dirty="0" err="1" smtClean="0">
                <a:latin typeface="+mn-lt"/>
              </a:rPr>
              <a:t>anh</a:t>
            </a:r>
            <a:r>
              <a:rPr lang="en-US" sz="3200" dirty="0" smtClean="0">
                <a:latin typeface="+mn-lt"/>
              </a:rPr>
              <a:t> </a:t>
            </a:r>
            <a:r>
              <a:rPr lang="en-US" sz="3200" dirty="0" err="1" smtClean="0">
                <a:latin typeface="+mn-lt"/>
              </a:rPr>
              <a:t>chị</a:t>
            </a:r>
            <a:r>
              <a:rPr lang="en-US" sz="3200" dirty="0" smtClean="0">
                <a:latin typeface="+mn-lt"/>
              </a:rPr>
              <a:t> </a:t>
            </a:r>
            <a:r>
              <a:rPr lang="en-US" sz="3200" dirty="0" err="1" smtClean="0">
                <a:latin typeface="+mn-lt"/>
              </a:rPr>
              <a:t>em</a:t>
            </a:r>
            <a:r>
              <a:rPr lang="en-US" sz="3200" dirty="0">
                <a:latin typeface="+mn-lt"/>
              </a:rPr>
              <a:t>?</a:t>
            </a:r>
          </a:p>
        </p:txBody>
      </p:sp>
      <p:grpSp>
        <p:nvGrpSpPr>
          <p:cNvPr id="3" name="Group 2"/>
          <p:cNvGrpSpPr/>
          <p:nvPr/>
        </p:nvGrpSpPr>
        <p:grpSpPr>
          <a:xfrm>
            <a:off x="1192845" y="1835125"/>
            <a:ext cx="6179695" cy="1590787"/>
            <a:chOff x="190500" y="2468185"/>
            <a:chExt cx="6179695" cy="1590787"/>
          </a:xfrm>
        </p:grpSpPr>
        <p:sp>
          <p:nvSpPr>
            <p:cNvPr id="2" name="Rounded Rectangle 1"/>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90500" y="2468185"/>
              <a:ext cx="6016869" cy="1590787"/>
            </a:xfrm>
            <a:prstGeom prst="rect">
              <a:avLst/>
            </a:prstGeom>
            <a:noFill/>
          </p:spPr>
          <p:txBody>
            <a:bodyPr wrap="square" lIns="112361" tIns="56181" rIns="112361" bIns="56181" rtlCol="0">
              <a:spAutoFit/>
            </a:bodyPr>
            <a:lstStyle/>
            <a:p>
              <a:pPr algn="just">
                <a:lnSpc>
                  <a:spcPct val="150000"/>
                </a:lnSpc>
              </a:pPr>
              <a:r>
                <a:rPr lang="en-US" sz="3200" b="1" dirty="0" err="1" smtClean="0">
                  <a:solidFill>
                    <a:srgbClr val="002060"/>
                  </a:solidFill>
                  <a:ea typeface="Arial-Rounded" panose="020B0500000000000000" pitchFamily="34" charset="0"/>
                  <a:cs typeface="Arial-Rounded" panose="020B0500000000000000" pitchFamily="34" charset="0"/>
                </a:rPr>
                <a:t>Chị</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ngã</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em</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nâng</a:t>
              </a:r>
              <a:r>
                <a:rPr lang="en-US" sz="3200" b="1" dirty="0" smtClean="0">
                  <a:solidFill>
                    <a:srgbClr val="002060"/>
                  </a:solidFill>
                  <a:ea typeface="Arial-Rounded" panose="020B0500000000000000" pitchFamily="34" charset="0"/>
                  <a:cs typeface="Arial-Rounded" panose="020B0500000000000000" pitchFamily="34" charset="0"/>
                </a:rPr>
                <a:t>.</a:t>
              </a:r>
            </a:p>
            <a:p>
              <a:pPr marL="457200" indent="-457200" algn="just">
                <a:lnSpc>
                  <a:spcPct val="150000"/>
                </a:lnSpc>
                <a:buFontTx/>
                <a:buChar char="-"/>
              </a:pPr>
              <a:endParaRPr lang="en-US" sz="3200" b="1" dirty="0">
                <a:solidFill>
                  <a:srgbClr val="002060"/>
                </a:solidFill>
                <a:ea typeface="Arial-Rounded" panose="020B0500000000000000" pitchFamily="34" charset="0"/>
                <a:cs typeface="Arial-Rounded" panose="020B0500000000000000" pitchFamily="34" charset="0"/>
              </a:endParaRPr>
            </a:p>
          </p:txBody>
        </p:sp>
      </p:grpSp>
      <p:grpSp>
        <p:nvGrpSpPr>
          <p:cNvPr id="15" name="Group 14"/>
          <p:cNvGrpSpPr/>
          <p:nvPr/>
        </p:nvGrpSpPr>
        <p:grpSpPr>
          <a:xfrm>
            <a:off x="1164186" y="3224297"/>
            <a:ext cx="6179695" cy="1590787"/>
            <a:chOff x="190500" y="2468185"/>
            <a:chExt cx="6179695" cy="1590787"/>
          </a:xfrm>
        </p:grpSpPr>
        <p:sp>
          <p:nvSpPr>
            <p:cNvPr id="16" name="Rounded Rectangle 15"/>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0500" y="2468185"/>
              <a:ext cx="6016869" cy="1590787"/>
            </a:xfrm>
            <a:prstGeom prst="rect">
              <a:avLst/>
            </a:prstGeom>
            <a:noFill/>
          </p:spPr>
          <p:txBody>
            <a:bodyPr wrap="square" lIns="112361" tIns="56181" rIns="112361" bIns="56181" rtlCol="0">
              <a:spAutoFit/>
            </a:bodyPr>
            <a:lstStyle/>
            <a:p>
              <a:pPr algn="just">
                <a:lnSpc>
                  <a:spcPct val="150000"/>
                </a:lnSpc>
              </a:pPr>
              <a:r>
                <a:rPr lang="en-US" sz="3200" b="1" dirty="0" err="1" smtClean="0">
                  <a:solidFill>
                    <a:srgbClr val="002060"/>
                  </a:solidFill>
                  <a:ea typeface="Arial-Rounded" panose="020B0500000000000000" pitchFamily="34" charset="0"/>
                  <a:cs typeface="Arial-Rounded" panose="020B0500000000000000" pitchFamily="34" charset="0"/>
                </a:rPr>
                <a:t>Lá</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lành</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đùm</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lá</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rách</a:t>
              </a:r>
              <a:r>
                <a:rPr lang="en-US" sz="3200" b="1" dirty="0" smtClean="0">
                  <a:solidFill>
                    <a:srgbClr val="002060"/>
                  </a:solidFill>
                  <a:ea typeface="Arial-Rounded" panose="020B0500000000000000" pitchFamily="34" charset="0"/>
                  <a:cs typeface="Arial-Rounded" panose="020B0500000000000000" pitchFamily="34" charset="0"/>
                </a:rPr>
                <a:t>.</a:t>
              </a:r>
            </a:p>
            <a:p>
              <a:pPr marL="457200" indent="-457200" algn="just">
                <a:lnSpc>
                  <a:spcPct val="150000"/>
                </a:lnSpc>
                <a:buFontTx/>
                <a:buChar char="-"/>
              </a:pPr>
              <a:endParaRPr lang="en-US" sz="3200" b="1" dirty="0">
                <a:solidFill>
                  <a:srgbClr val="002060"/>
                </a:solidFill>
                <a:ea typeface="Arial-Rounded" panose="020B0500000000000000" pitchFamily="34" charset="0"/>
                <a:cs typeface="Arial-Rounded" panose="020B0500000000000000" pitchFamily="34" charset="0"/>
              </a:endParaRPr>
            </a:p>
          </p:txBody>
        </p:sp>
      </p:grpSp>
      <p:grpSp>
        <p:nvGrpSpPr>
          <p:cNvPr id="18" name="Group 17"/>
          <p:cNvGrpSpPr/>
          <p:nvPr/>
        </p:nvGrpSpPr>
        <p:grpSpPr>
          <a:xfrm>
            <a:off x="1170697" y="4669760"/>
            <a:ext cx="6342523" cy="1590787"/>
            <a:chOff x="190500" y="2468185"/>
            <a:chExt cx="6342523" cy="1590787"/>
          </a:xfrm>
        </p:grpSpPr>
        <p:sp>
          <p:nvSpPr>
            <p:cNvPr id="20" name="Rounded Rectangle 19"/>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90500" y="2468185"/>
              <a:ext cx="6342523" cy="1590787"/>
            </a:xfrm>
            <a:prstGeom prst="rect">
              <a:avLst/>
            </a:prstGeom>
            <a:noFill/>
          </p:spPr>
          <p:txBody>
            <a:bodyPr wrap="square" lIns="112361" tIns="56181" rIns="112361" bIns="56181" rtlCol="0">
              <a:spAutoFit/>
            </a:bodyPr>
            <a:lstStyle/>
            <a:p>
              <a:pPr algn="just">
                <a:lnSpc>
                  <a:spcPct val="150000"/>
                </a:lnSpc>
              </a:pPr>
              <a:r>
                <a:rPr lang="en-US" sz="3200" b="1" dirty="0" smtClean="0">
                  <a:solidFill>
                    <a:srgbClr val="002060"/>
                  </a:solidFill>
                  <a:ea typeface="Arial-Rounded" panose="020B0500000000000000" pitchFamily="34" charset="0"/>
                  <a:cs typeface="Arial-Rounded" panose="020B0500000000000000" pitchFamily="34" charset="0"/>
                </a:rPr>
                <a:t>Anh </a:t>
              </a:r>
              <a:r>
                <a:rPr lang="en-US" sz="3200" b="1" dirty="0" err="1" smtClean="0">
                  <a:solidFill>
                    <a:srgbClr val="002060"/>
                  </a:solidFill>
                  <a:ea typeface="Arial-Rounded" panose="020B0500000000000000" pitchFamily="34" charset="0"/>
                  <a:cs typeface="Arial-Rounded" panose="020B0500000000000000" pitchFamily="34" charset="0"/>
                </a:rPr>
                <a:t>thuận</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em</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hòa</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là</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nhà</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có</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phúc</a:t>
              </a:r>
              <a:r>
                <a:rPr lang="en-US" sz="3200" b="1" dirty="0" smtClean="0">
                  <a:solidFill>
                    <a:srgbClr val="002060"/>
                  </a:solidFill>
                  <a:ea typeface="Arial-Rounded" panose="020B0500000000000000" pitchFamily="34" charset="0"/>
                  <a:cs typeface="Arial-Rounded" panose="020B0500000000000000" pitchFamily="34" charset="0"/>
                </a:rPr>
                <a:t>.</a:t>
              </a:r>
            </a:p>
            <a:p>
              <a:pPr algn="just">
                <a:lnSpc>
                  <a:spcPct val="150000"/>
                </a:lnSpc>
              </a:pPr>
              <a:endParaRPr lang="en-US" sz="3200" b="1" dirty="0">
                <a:solidFill>
                  <a:srgbClr val="002060"/>
                </a:solidFill>
                <a:ea typeface="Arial-Rounded" panose="020B0500000000000000" pitchFamily="34" charset="0"/>
                <a:cs typeface="Arial-Rounded" panose="020B0500000000000000" pitchFamily="34" charset="0"/>
              </a:endParaRPr>
            </a:p>
          </p:txBody>
        </p:sp>
      </p:grpSp>
      <p:grpSp>
        <p:nvGrpSpPr>
          <p:cNvPr id="24" name="Group 23"/>
          <p:cNvGrpSpPr/>
          <p:nvPr/>
        </p:nvGrpSpPr>
        <p:grpSpPr>
          <a:xfrm>
            <a:off x="949590" y="6041389"/>
            <a:ext cx="6566559" cy="1633675"/>
            <a:chOff x="190500" y="2495638"/>
            <a:chExt cx="6566559" cy="1633675"/>
          </a:xfrm>
        </p:grpSpPr>
        <p:sp>
          <p:nvSpPr>
            <p:cNvPr id="26" name="Rounded Rectangle 25"/>
            <p:cNvSpPr/>
            <p:nvPr/>
          </p:nvSpPr>
          <p:spPr>
            <a:xfrm>
              <a:off x="401520" y="2538525"/>
              <a:ext cx="6179695" cy="159078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90500" y="2495638"/>
              <a:ext cx="6566559" cy="1590787"/>
            </a:xfrm>
            <a:prstGeom prst="rect">
              <a:avLst/>
            </a:prstGeom>
            <a:noFill/>
          </p:spPr>
          <p:txBody>
            <a:bodyPr wrap="square" lIns="112361" tIns="56181" rIns="112361" bIns="56181" rtlCol="0">
              <a:spAutoFit/>
            </a:bodyPr>
            <a:lstStyle/>
            <a:p>
              <a:pPr algn="ctr">
                <a:lnSpc>
                  <a:spcPct val="150000"/>
                </a:lnSpc>
              </a:pPr>
              <a:r>
                <a:rPr lang="en-US" sz="3200" b="1" dirty="0" smtClean="0">
                  <a:solidFill>
                    <a:srgbClr val="002060"/>
                  </a:solidFill>
                  <a:ea typeface="Arial-Rounded" panose="020B0500000000000000" pitchFamily="34" charset="0"/>
                  <a:cs typeface="Arial-Rounded" panose="020B0500000000000000" pitchFamily="34" charset="0"/>
                </a:rPr>
                <a:t>Anh </a:t>
              </a:r>
              <a:r>
                <a:rPr lang="en-US" sz="3200" b="1" dirty="0" err="1" smtClean="0">
                  <a:solidFill>
                    <a:srgbClr val="002060"/>
                  </a:solidFill>
                  <a:ea typeface="Arial-Rounded" panose="020B0500000000000000" pitchFamily="34" charset="0"/>
                  <a:cs typeface="Arial-Rounded" panose="020B0500000000000000" pitchFamily="34" charset="0"/>
                </a:rPr>
                <a:t>em</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như</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thể</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chân</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tay</a:t>
              </a:r>
              <a:endParaRPr lang="en-US" sz="3200" b="1" dirty="0" smtClean="0">
                <a:solidFill>
                  <a:srgbClr val="002060"/>
                </a:solidFill>
                <a:ea typeface="Arial-Rounded" panose="020B0500000000000000" pitchFamily="34" charset="0"/>
                <a:cs typeface="Arial-Rounded" panose="020B0500000000000000" pitchFamily="34" charset="0"/>
              </a:endParaRPr>
            </a:p>
            <a:p>
              <a:pPr algn="ctr">
                <a:lnSpc>
                  <a:spcPct val="150000"/>
                </a:lnSpc>
              </a:pPr>
              <a:r>
                <a:rPr lang="en-US" sz="3200" b="1" dirty="0" err="1" smtClean="0">
                  <a:solidFill>
                    <a:srgbClr val="002060"/>
                  </a:solidFill>
                  <a:ea typeface="Arial-Rounded" panose="020B0500000000000000" pitchFamily="34" charset="0"/>
                  <a:cs typeface="Arial-Rounded" panose="020B0500000000000000" pitchFamily="34" charset="0"/>
                </a:rPr>
                <a:t>Rách</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lành</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đùm</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bọc</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dở</a:t>
              </a:r>
              <a:r>
                <a:rPr lang="en-US" sz="3200" b="1" dirty="0" smtClean="0">
                  <a:solidFill>
                    <a:srgbClr val="002060"/>
                  </a:solidFill>
                  <a:ea typeface="Arial-Rounded" panose="020B0500000000000000" pitchFamily="34" charset="0"/>
                  <a:cs typeface="Arial-Rounded" panose="020B0500000000000000" pitchFamily="34" charset="0"/>
                </a:rPr>
                <a:t> hay </a:t>
              </a:r>
              <a:r>
                <a:rPr lang="en-US" sz="3200" b="1" dirty="0" err="1" smtClean="0">
                  <a:solidFill>
                    <a:srgbClr val="002060"/>
                  </a:solidFill>
                  <a:ea typeface="Arial-Rounded" panose="020B0500000000000000" pitchFamily="34" charset="0"/>
                  <a:cs typeface="Arial-Rounded" panose="020B0500000000000000" pitchFamily="34" charset="0"/>
                </a:rPr>
                <a:t>đỡ</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đần</a:t>
              </a:r>
              <a:r>
                <a:rPr lang="en-US" sz="3200" b="1" dirty="0" smtClean="0">
                  <a:solidFill>
                    <a:srgbClr val="002060"/>
                  </a:solidFill>
                  <a:ea typeface="Arial-Rounded" panose="020B0500000000000000" pitchFamily="34" charset="0"/>
                  <a:cs typeface="Arial-Rounded" panose="020B0500000000000000" pitchFamily="34" charset="0"/>
                </a:rPr>
                <a:t>.</a:t>
              </a: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512" y="2758050"/>
            <a:ext cx="4979500" cy="5063898"/>
          </a:xfrm>
          <a:prstGeom prst="rect">
            <a:avLst/>
          </a:prstGeom>
        </p:spPr>
      </p:pic>
      <p:pic>
        <p:nvPicPr>
          <p:cNvPr id="30" name="图片 20"/>
          <p:cNvPicPr>
            <a:picLocks noChangeAspect="1"/>
          </p:cNvPicPr>
          <p:nvPr/>
        </p:nvPicPr>
        <p:blipFill>
          <a:blip r:embed="rId5"/>
          <a:stretch>
            <a:fillRect/>
          </a:stretch>
        </p:blipFill>
        <p:spPr>
          <a:xfrm>
            <a:off x="13182782" y="926791"/>
            <a:ext cx="1242285" cy="1187636"/>
          </a:xfrm>
          <a:prstGeom prst="rect">
            <a:avLst/>
          </a:prstGeom>
          <a:noFill/>
          <a:ln w="9525">
            <a:noFill/>
          </a:ln>
        </p:spPr>
      </p:pic>
      <p:pic>
        <p:nvPicPr>
          <p:cNvPr id="32" name="Picture 8" descr="dấu tích - Google Tìm kiếm | Hình, Iphone, Hình ảnh"/>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111" b="89778" l="6667" r="89778"/>
                    </a14:imgEffect>
                  </a14:imgLayer>
                </a14:imgProps>
              </a:ext>
              <a:ext uri="{28A0092B-C50C-407E-A947-70E740481C1C}">
                <a14:useLocalDpi xmlns:a14="http://schemas.microsoft.com/office/drawing/2010/main" val="0"/>
              </a:ext>
            </a:extLst>
          </a:blip>
          <a:srcRect/>
          <a:stretch>
            <a:fillRect/>
          </a:stretch>
        </p:blipFill>
        <p:spPr bwMode="auto">
          <a:xfrm>
            <a:off x="6919744" y="1520609"/>
            <a:ext cx="841121" cy="84112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dấu tích - Google Tìm kiếm | Hình, Iphone, Hình ảnh"/>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111" b="89778" l="6667" r="89778"/>
                    </a14:imgEffect>
                  </a14:imgLayer>
                </a14:imgProps>
              </a:ext>
              <a:ext uri="{28A0092B-C50C-407E-A947-70E740481C1C}">
                <a14:useLocalDpi xmlns:a14="http://schemas.microsoft.com/office/drawing/2010/main" val="0"/>
              </a:ext>
            </a:extLst>
          </a:blip>
          <a:srcRect/>
          <a:stretch>
            <a:fillRect/>
          </a:stretch>
        </p:blipFill>
        <p:spPr bwMode="auto">
          <a:xfrm>
            <a:off x="6919743" y="5612990"/>
            <a:ext cx="841121" cy="84112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dấu tích - Google Tìm kiếm | Hình, Iphone, Hình ảnh"/>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111" b="89778" l="6667" r="89778"/>
                    </a14:imgEffect>
                  </a14:imgLayer>
                </a14:imgProps>
              </a:ext>
              <a:ext uri="{28A0092B-C50C-407E-A947-70E740481C1C}">
                <a14:useLocalDpi xmlns:a14="http://schemas.microsoft.com/office/drawing/2010/main" val="0"/>
              </a:ext>
            </a:extLst>
          </a:blip>
          <a:srcRect/>
          <a:stretch>
            <a:fillRect/>
          </a:stretch>
        </p:blipFill>
        <p:spPr bwMode="auto">
          <a:xfrm>
            <a:off x="6951979" y="4167527"/>
            <a:ext cx="841121" cy="841121"/>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a:off x="1344711" y="1216056"/>
            <a:ext cx="25280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06672" y="1239806"/>
            <a:ext cx="45234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圆角矩形 7"/>
          <p:cNvSpPr/>
          <p:nvPr/>
        </p:nvSpPr>
        <p:spPr>
          <a:xfrm>
            <a:off x="2161824" y="7847878"/>
            <a:ext cx="11198080" cy="722924"/>
          </a:xfrm>
          <a:prstGeom prst="roundRect">
            <a:avLst>
              <a:gd name="adj" fmla="val 17864"/>
            </a:avLst>
          </a:prstGeom>
          <a:solidFill>
            <a:srgbClr val="FFFF00"/>
          </a:solidFill>
          <a:ln w="63500">
            <a:solidFill>
              <a:srgbClr val="363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smtClean="0">
                <a:solidFill>
                  <a:schemeClr val="tx1"/>
                </a:solidFill>
                <a:latin typeface="Times New Roman" pitchFamily="18" charset="0"/>
                <a:cs typeface="Times New Roman" pitchFamily="18" charset="0"/>
              </a:rPr>
              <a:t>Anh, chị em trong nhà phải biết thương yêu, đùm bọc, giúp đỡ lẫn nhau.</a:t>
            </a:r>
            <a:endParaRPr lang="en-US" sz="1800">
              <a:solidFill>
                <a:schemeClr val="tx1"/>
              </a:solidFill>
              <a:latin typeface="Times New Roman" panose="02020603050405020304" pitchFamily="18" charset="0"/>
              <a:cs typeface="Times New Roman" panose="02020603050405020304" pitchFamily="18" charset="0"/>
            </a:endParaRPr>
          </a:p>
          <a:p>
            <a:pPr algn="ctr"/>
            <a:endParaRPr lang="zh-CN" altLang="en-US" sz="1800">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301051448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053"/>
          <a:stretch/>
        </p:blipFill>
        <p:spPr>
          <a:xfrm>
            <a:off x="2617298" y="4712308"/>
            <a:ext cx="2489200" cy="3305187"/>
          </a:xfrm>
          <a:prstGeom prst="rect">
            <a:avLst/>
          </a:prstGeom>
        </p:spPr>
      </p:pic>
      <p:pic>
        <p:nvPicPr>
          <p:cNvPr id="7"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8" name="Group 7">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9"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cs typeface="Times New Roman" pitchFamily="18" charset="0"/>
              </a:rPr>
              <a:t>3</a:t>
            </a:r>
          </a:p>
        </p:txBody>
      </p:sp>
      <p:sp>
        <p:nvSpPr>
          <p:cNvPr id="15" name="TextBox 14"/>
          <p:cNvSpPr txBox="1"/>
          <p:nvPr/>
        </p:nvSpPr>
        <p:spPr>
          <a:xfrm>
            <a:off x="1152126" y="609546"/>
            <a:ext cx="12722135"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latin typeface="+mn-lt"/>
              </a:rPr>
              <a:t>Cần</a:t>
            </a:r>
            <a:r>
              <a:rPr lang="en-US" sz="3200" dirty="0" smtClean="0">
                <a:latin typeface="+mn-lt"/>
              </a:rPr>
              <a:t> </a:t>
            </a:r>
            <a:r>
              <a:rPr lang="en-US" sz="3200" dirty="0" err="1" smtClean="0">
                <a:latin typeface="+mn-lt"/>
              </a:rPr>
              <a:t>đặt</a:t>
            </a:r>
            <a:r>
              <a:rPr lang="en-US" sz="3200" dirty="0" smtClean="0">
                <a:latin typeface="+mn-lt"/>
              </a:rPr>
              <a:t> </a:t>
            </a:r>
            <a:r>
              <a:rPr lang="en-US" sz="3200" dirty="0" err="1" smtClean="0">
                <a:latin typeface="+mn-lt"/>
              </a:rPr>
              <a:t>dấu</a:t>
            </a:r>
            <a:r>
              <a:rPr lang="en-US" sz="3200" dirty="0" smtClean="0">
                <a:latin typeface="+mn-lt"/>
              </a:rPr>
              <a:t> </a:t>
            </a:r>
            <a:r>
              <a:rPr lang="en-US" sz="3200" dirty="0" err="1" smtClean="0">
                <a:latin typeface="+mn-lt"/>
              </a:rPr>
              <a:t>phẩy</a:t>
            </a:r>
            <a:r>
              <a:rPr lang="en-US" sz="3200" dirty="0" smtClean="0">
                <a:latin typeface="+mn-lt"/>
              </a:rPr>
              <a:t>  </a:t>
            </a:r>
            <a:r>
              <a:rPr lang="en-US" sz="3200" dirty="0" err="1" smtClean="0">
                <a:latin typeface="+mn-lt"/>
              </a:rPr>
              <a:t>vào</a:t>
            </a:r>
            <a:r>
              <a:rPr lang="en-US" sz="3200" dirty="0" smtClean="0">
                <a:latin typeface="+mn-lt"/>
              </a:rPr>
              <a:t> </a:t>
            </a:r>
            <a:r>
              <a:rPr lang="en-US" sz="3200" dirty="0" err="1" smtClean="0">
                <a:latin typeface="+mn-lt"/>
              </a:rPr>
              <a:t>những</a:t>
            </a:r>
            <a:r>
              <a:rPr lang="en-US" sz="3200" dirty="0" smtClean="0">
                <a:latin typeface="+mn-lt"/>
              </a:rPr>
              <a:t> </a:t>
            </a:r>
            <a:r>
              <a:rPr lang="en-US" sz="3200" dirty="0" err="1" smtClean="0">
                <a:latin typeface="+mn-lt"/>
              </a:rPr>
              <a:t>vị</a:t>
            </a:r>
            <a:r>
              <a:rPr lang="en-US" sz="3200" dirty="0" smtClean="0">
                <a:latin typeface="+mn-lt"/>
              </a:rPr>
              <a:t> </a:t>
            </a:r>
            <a:r>
              <a:rPr lang="en-US" sz="3200" dirty="0" err="1" smtClean="0">
                <a:latin typeface="+mn-lt"/>
              </a:rPr>
              <a:t>trí</a:t>
            </a:r>
            <a:r>
              <a:rPr lang="en-US" sz="3200" dirty="0" smtClean="0">
                <a:latin typeface="+mn-lt"/>
              </a:rPr>
              <a:t> </a:t>
            </a:r>
            <a:r>
              <a:rPr lang="en-US" sz="3200" dirty="0" err="1" smtClean="0">
                <a:latin typeface="+mn-lt"/>
              </a:rPr>
              <a:t>nào</a:t>
            </a:r>
            <a:r>
              <a:rPr lang="en-US" sz="3200" dirty="0" smtClean="0">
                <a:latin typeface="+mn-lt"/>
              </a:rPr>
              <a:t> </a:t>
            </a:r>
            <a:r>
              <a:rPr lang="en-US" sz="3200" dirty="0" err="1" smtClean="0">
                <a:latin typeface="+mn-lt"/>
              </a:rPr>
              <a:t>trong</a:t>
            </a:r>
            <a:r>
              <a:rPr lang="en-US" sz="3200" dirty="0" smtClean="0">
                <a:latin typeface="+mn-lt"/>
              </a:rPr>
              <a:t> </a:t>
            </a:r>
            <a:r>
              <a:rPr lang="en-US" sz="3200" dirty="0" err="1" smtClean="0">
                <a:latin typeface="+mn-lt"/>
              </a:rPr>
              <a:t>các</a:t>
            </a:r>
            <a:r>
              <a:rPr lang="en-US" sz="3200" dirty="0" smtClean="0">
                <a:latin typeface="+mn-lt"/>
              </a:rPr>
              <a:t> </a:t>
            </a:r>
            <a:r>
              <a:rPr lang="en-US" sz="3200" dirty="0" err="1" smtClean="0">
                <a:latin typeface="+mn-lt"/>
              </a:rPr>
              <a:t>đoạn</a:t>
            </a:r>
            <a:r>
              <a:rPr lang="en-US" sz="3200" dirty="0" smtClean="0">
                <a:latin typeface="+mn-lt"/>
              </a:rPr>
              <a:t> </a:t>
            </a:r>
            <a:r>
              <a:rPr lang="en-US" sz="3200" dirty="0" err="1" smtClean="0">
                <a:latin typeface="+mn-lt"/>
              </a:rPr>
              <a:t>văn</a:t>
            </a:r>
            <a:r>
              <a:rPr lang="en-US" sz="3200" dirty="0" smtClean="0">
                <a:latin typeface="+mn-lt"/>
              </a:rPr>
              <a:t> </a:t>
            </a:r>
            <a:r>
              <a:rPr lang="en-US" sz="3200" dirty="0" err="1" smtClean="0">
                <a:latin typeface="+mn-lt"/>
              </a:rPr>
              <a:t>sau</a:t>
            </a:r>
            <a:r>
              <a:rPr lang="en-US" sz="3200" dirty="0">
                <a:latin typeface="+mn-lt"/>
              </a:rPr>
              <a:t>?</a:t>
            </a:r>
          </a:p>
        </p:txBody>
      </p:sp>
      <p:sp>
        <p:nvSpPr>
          <p:cNvPr id="16" name="TextBox 15"/>
          <p:cNvSpPr txBox="1"/>
          <p:nvPr/>
        </p:nvSpPr>
        <p:spPr>
          <a:xfrm>
            <a:off x="923994" y="1461098"/>
            <a:ext cx="6901160" cy="3252780"/>
          </a:xfrm>
          <a:prstGeom prst="rect">
            <a:avLst/>
          </a:prstGeom>
          <a:noFill/>
        </p:spPr>
        <p:txBody>
          <a:bodyPr wrap="square" lIns="112361" tIns="56181" rIns="112361" bIns="56181" rtlCol="0">
            <a:spAutoFit/>
          </a:bodyPr>
          <a:lstStyle/>
          <a:p>
            <a:pPr marL="514350" indent="-514350" algn="just">
              <a:lnSpc>
                <a:spcPct val="150000"/>
              </a:lnSpc>
              <a:buFontTx/>
              <a:buAutoNum type="alphaLcPeriod"/>
            </a:pPr>
            <a:r>
              <a:rPr lang="en-US" sz="3400" b="1" dirty="0" err="1" smtClean="0">
                <a:solidFill>
                  <a:srgbClr val="002060"/>
                </a:solidFill>
                <a:ea typeface="Arial-Rounded" panose="020B0500000000000000" pitchFamily="34" charset="0"/>
                <a:cs typeface="Arial-Rounded" panose="020B0500000000000000" pitchFamily="34" charset="0"/>
              </a:rPr>
              <a:t>Sóc</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anh</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sóc</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em</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kiếm</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được</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rất</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nhiều</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hạt</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dẻ</a:t>
            </a:r>
            <a:r>
              <a:rPr lang="en-US" sz="3400" b="1" dirty="0" smtClean="0">
                <a:solidFill>
                  <a:srgbClr val="002060"/>
                </a:solidFill>
                <a:ea typeface="Arial-Rounded" panose="020B0500000000000000" pitchFamily="34" charset="0"/>
                <a:cs typeface="Arial-Rounded" panose="020B0500000000000000" pitchFamily="34" charset="0"/>
              </a:rPr>
              <a:t>. Hai </a:t>
            </a:r>
            <a:r>
              <a:rPr lang="en-US" sz="3400" b="1" dirty="0" err="1" smtClean="0">
                <a:solidFill>
                  <a:srgbClr val="002060"/>
                </a:solidFill>
                <a:ea typeface="Arial-Rounded" panose="020B0500000000000000" pitchFamily="34" charset="0"/>
                <a:cs typeface="Arial-Rounded" panose="020B0500000000000000" pitchFamily="34" charset="0"/>
              </a:rPr>
              <a:t>anh</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em</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để</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dành</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hạt</a:t>
            </a:r>
            <a:r>
              <a:rPr lang="en-US" sz="3400" b="1" dirty="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lớn</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cho</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bố</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mẹ</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Hạt</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vừa</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hạt</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nhỏ</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để</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hai</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anh</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em</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ăn</a:t>
            </a:r>
            <a:r>
              <a:rPr lang="en-US" sz="3400" b="1" dirty="0" smtClean="0">
                <a:solidFill>
                  <a:srgbClr val="002060"/>
                </a:solidFill>
                <a:ea typeface="Arial-Rounded" panose="020B0500000000000000" pitchFamily="34" charset="0"/>
                <a:cs typeface="Arial-Rounded" panose="020B0500000000000000" pitchFamily="34" charset="0"/>
              </a:rPr>
              <a:t>.</a:t>
            </a:r>
            <a:r>
              <a:rPr lang="en-US" sz="3400" b="1" dirty="0">
                <a:solidFill>
                  <a:srgbClr val="002060"/>
                </a:solidFill>
                <a:ea typeface="Arial-Rounded" panose="020B0500000000000000" pitchFamily="34" charset="0"/>
                <a:cs typeface="Arial-Rounded" panose="020B0500000000000000" pitchFamily="34" charset="0"/>
              </a:rPr>
              <a:t> </a:t>
            </a:r>
            <a:endParaRPr lang="en-US" sz="3400" b="1" dirty="0" smtClean="0">
              <a:solidFill>
                <a:srgbClr val="002060"/>
              </a:solidFill>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1924" y="1381432"/>
            <a:ext cx="4185138" cy="3128825"/>
          </a:xfrm>
          <a:prstGeom prst="rect">
            <a:avLst/>
          </a:prstGeom>
          <a:ln>
            <a:noFill/>
          </a:ln>
          <a:effectLst>
            <a:softEdge rad="112500"/>
          </a:effectLst>
        </p:spPr>
      </p:pic>
      <p:sp>
        <p:nvSpPr>
          <p:cNvPr id="5" name="Rectangle 4"/>
          <p:cNvSpPr/>
          <p:nvPr/>
        </p:nvSpPr>
        <p:spPr>
          <a:xfrm>
            <a:off x="7495608" y="4906385"/>
            <a:ext cx="6880224" cy="3416320"/>
          </a:xfrm>
          <a:prstGeom prst="rect">
            <a:avLst/>
          </a:prstGeom>
        </p:spPr>
        <p:txBody>
          <a:bodyPr wrap="square">
            <a:spAutoFit/>
          </a:bodyPr>
          <a:lstStyle/>
          <a:p>
            <a:pPr algn="just">
              <a:lnSpc>
                <a:spcPct val="150000"/>
              </a:lnSpc>
            </a:pPr>
            <a:r>
              <a:rPr lang="en-US" sz="3600" b="1" dirty="0" smtClean="0">
                <a:solidFill>
                  <a:srgbClr val="002060"/>
                </a:solidFill>
                <a:ea typeface="Arial-Rounded" panose="020B0500000000000000" pitchFamily="34" charset="0"/>
                <a:cs typeface="Arial-Rounded" panose="020B0500000000000000" pitchFamily="34" charset="0"/>
              </a:rPr>
              <a:t>b. </a:t>
            </a:r>
            <a:r>
              <a:rPr lang="en-US" sz="3600" b="1" dirty="0" err="1" smtClean="0">
                <a:solidFill>
                  <a:srgbClr val="002060"/>
                </a:solidFill>
                <a:ea typeface="Arial-Rounded" panose="020B0500000000000000" pitchFamily="34" charset="0"/>
                <a:cs typeface="Arial-Rounded" panose="020B0500000000000000" pitchFamily="34" charset="0"/>
              </a:rPr>
              <a:t>Chị</a:t>
            </a:r>
            <a:r>
              <a:rPr lang="en-US" sz="3600" b="1" dirty="0" smtClean="0">
                <a:solidFill>
                  <a:srgbClr val="002060"/>
                </a:solidFill>
                <a:ea typeface="Arial-Rounded" panose="020B0500000000000000" pitchFamily="34" charset="0"/>
                <a:cs typeface="Arial-Rounded" panose="020B0500000000000000" pitchFamily="34" charset="0"/>
              </a:rPr>
              <a:t> </a:t>
            </a:r>
            <a:r>
              <a:rPr lang="en-US" sz="3600" b="1" err="1">
                <a:solidFill>
                  <a:srgbClr val="002060"/>
                </a:solidFill>
                <a:ea typeface="Arial-Rounded" panose="020B0500000000000000" pitchFamily="34" charset="0"/>
                <a:cs typeface="Arial-Rounded" panose="020B0500000000000000" pitchFamily="34" charset="0"/>
              </a:rPr>
              <a:t>tớ</a:t>
            </a:r>
            <a:r>
              <a:rPr lang="en-US" sz="3600" b="1">
                <a:solidFill>
                  <a:srgbClr val="002060"/>
                </a:solidFill>
                <a:ea typeface="Arial-Rounded" panose="020B0500000000000000" pitchFamily="34" charset="0"/>
                <a:cs typeface="Arial-Rounded" panose="020B0500000000000000" pitchFamily="34" charset="0"/>
              </a:rPr>
              <a:t> </a:t>
            </a:r>
            <a:r>
              <a:rPr lang="en-US" sz="3600" b="1" smtClean="0">
                <a:solidFill>
                  <a:srgbClr val="002060"/>
                </a:solidFill>
                <a:ea typeface="Arial-Rounded" panose="020B0500000000000000" pitchFamily="34" charset="0"/>
                <a:cs typeface="Arial-Rounded" panose="020B0500000000000000" pitchFamily="34" charset="0"/>
              </a:rPr>
              <a:t>luôn quan tâm </a:t>
            </a:r>
            <a:r>
              <a:rPr lang="en-US" sz="3600" b="1" dirty="0" err="1">
                <a:solidFill>
                  <a:srgbClr val="002060"/>
                </a:solidFill>
                <a:ea typeface="Arial-Rounded" panose="020B0500000000000000" pitchFamily="34" charset="0"/>
                <a:cs typeface="Arial-Rounded" panose="020B0500000000000000" pitchFamily="34" charset="0"/>
              </a:rPr>
              <a:t>chăm</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sóc</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tớ</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Chị</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thường</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hướng</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dẫn</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tớ</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làm</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bài</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tập</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chơi</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với</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smtClean="0">
                <a:solidFill>
                  <a:srgbClr val="002060"/>
                </a:solidFill>
                <a:ea typeface="Arial-Rounded" panose="020B0500000000000000" pitchFamily="34" charset="0"/>
                <a:cs typeface="Arial-Rounded" panose="020B0500000000000000" pitchFamily="34" charset="0"/>
              </a:rPr>
              <a:t>tớ</a:t>
            </a:r>
            <a:r>
              <a:rPr lang="en-US" sz="3600" b="1" dirty="0" smtClean="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cùng</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tớ</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làm</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việc</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nhà</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Tớ</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yêu</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chị</a:t>
            </a:r>
            <a:r>
              <a:rPr lang="en-US" sz="3600" b="1" dirty="0">
                <a:solidFill>
                  <a:srgbClr val="002060"/>
                </a:solidFill>
                <a:ea typeface="Arial-Rounded" panose="020B0500000000000000" pitchFamily="34" charset="0"/>
                <a:cs typeface="Arial-Rounded" panose="020B0500000000000000" pitchFamily="34" charset="0"/>
              </a:rPr>
              <a:t> </a:t>
            </a:r>
            <a:r>
              <a:rPr lang="en-US" sz="3600" b="1" dirty="0" err="1">
                <a:solidFill>
                  <a:srgbClr val="002060"/>
                </a:solidFill>
                <a:ea typeface="Arial-Rounded" panose="020B0500000000000000" pitchFamily="34" charset="0"/>
                <a:cs typeface="Arial-Rounded" panose="020B0500000000000000" pitchFamily="34" charset="0"/>
              </a:rPr>
              <a:t>lắm</a:t>
            </a:r>
            <a:r>
              <a:rPr lang="en-US" sz="3600" b="1" dirty="0">
                <a:solidFill>
                  <a:srgbClr val="002060"/>
                </a:solidFill>
                <a:ea typeface="Arial-Rounded" panose="020B0500000000000000" pitchFamily="34" charset="0"/>
                <a:cs typeface="Arial-Rounded" panose="020B0500000000000000" pitchFamily="34" charset="0"/>
              </a:rPr>
              <a:t>!</a:t>
            </a:r>
          </a:p>
        </p:txBody>
      </p:sp>
      <p:sp>
        <p:nvSpPr>
          <p:cNvPr id="6" name="TextBox 5"/>
          <p:cNvSpPr txBox="1"/>
          <p:nvPr/>
        </p:nvSpPr>
        <p:spPr>
          <a:xfrm>
            <a:off x="2969386" y="1665683"/>
            <a:ext cx="303288" cy="646331"/>
          </a:xfrm>
          <a:prstGeom prst="rect">
            <a:avLst/>
          </a:prstGeom>
          <a:noFill/>
        </p:spPr>
        <p:txBody>
          <a:bodyPr wrap="none" rtlCol="0">
            <a:spAutoFit/>
          </a:bodyPr>
          <a:lstStyle/>
          <a:p>
            <a:r>
              <a:rPr lang="en-US" sz="3600" b="1" dirty="0" smtClean="0">
                <a:solidFill>
                  <a:srgbClr val="FF0000"/>
                </a:solidFill>
                <a:ea typeface="Arial-Rounded" panose="020B0500000000000000" pitchFamily="34" charset="0"/>
                <a:cs typeface="Arial-Rounded" panose="020B0500000000000000" pitchFamily="34" charset="0"/>
              </a:rPr>
              <a:t>,</a:t>
            </a:r>
            <a:endParaRPr lang="en-US" sz="3600" b="1" dirty="0">
              <a:solidFill>
                <a:srgbClr val="FF0000"/>
              </a:solidFill>
              <a:ea typeface="Arial-Rounded" panose="020B0500000000000000" pitchFamily="34" charset="0"/>
              <a:cs typeface="Arial-Rounded" panose="020B0500000000000000" pitchFamily="34" charset="0"/>
            </a:endParaRPr>
          </a:p>
        </p:txBody>
      </p:sp>
      <p:sp>
        <p:nvSpPr>
          <p:cNvPr id="26" name="TextBox 25"/>
          <p:cNvSpPr txBox="1"/>
          <p:nvPr/>
        </p:nvSpPr>
        <p:spPr>
          <a:xfrm>
            <a:off x="8928092" y="6709921"/>
            <a:ext cx="303288" cy="646331"/>
          </a:xfrm>
          <a:prstGeom prst="rect">
            <a:avLst/>
          </a:prstGeom>
          <a:noFill/>
        </p:spPr>
        <p:txBody>
          <a:bodyPr wrap="none" rtlCol="0">
            <a:spAutoFit/>
          </a:bodyPr>
          <a:lstStyle/>
          <a:p>
            <a:r>
              <a:rPr lang="en-US" sz="3600" b="1" dirty="0" smtClean="0">
                <a:solidFill>
                  <a:srgbClr val="FF0000"/>
                </a:solidFill>
                <a:ea typeface="Arial-Rounded" panose="020B0500000000000000" pitchFamily="34" charset="0"/>
                <a:cs typeface="Arial-Rounded" panose="020B0500000000000000" pitchFamily="34" charset="0"/>
              </a:rPr>
              <a:t>,</a:t>
            </a:r>
            <a:endParaRPr lang="en-US" sz="3600" b="1" dirty="0">
              <a:solidFill>
                <a:srgbClr val="FF0000"/>
              </a:solidFill>
              <a:ea typeface="Arial-Rounded" panose="020B0500000000000000" pitchFamily="34" charset="0"/>
              <a:cs typeface="Arial-Rounded" panose="020B0500000000000000" pitchFamily="34" charset="0"/>
            </a:endParaRPr>
          </a:p>
        </p:txBody>
      </p:sp>
      <p:sp>
        <p:nvSpPr>
          <p:cNvPr id="27" name="TextBox 26"/>
          <p:cNvSpPr txBox="1"/>
          <p:nvPr/>
        </p:nvSpPr>
        <p:spPr>
          <a:xfrm>
            <a:off x="12251929" y="5047753"/>
            <a:ext cx="303288" cy="646331"/>
          </a:xfrm>
          <a:prstGeom prst="rect">
            <a:avLst/>
          </a:prstGeom>
          <a:noFill/>
        </p:spPr>
        <p:txBody>
          <a:bodyPr wrap="none" rtlCol="0">
            <a:spAutoFit/>
          </a:bodyPr>
          <a:lstStyle/>
          <a:p>
            <a:r>
              <a:rPr lang="en-US" sz="3600" b="1" dirty="0" smtClean="0">
                <a:solidFill>
                  <a:srgbClr val="FF0000"/>
                </a:solidFill>
                <a:ea typeface="Arial-Rounded" panose="020B0500000000000000" pitchFamily="34" charset="0"/>
                <a:cs typeface="Arial-Rounded" panose="020B0500000000000000" pitchFamily="34" charset="0"/>
              </a:rPr>
              <a:t>,</a:t>
            </a:r>
            <a:endParaRPr lang="en-US" sz="3600" b="1" dirty="0">
              <a:solidFill>
                <a:srgbClr val="FF0000"/>
              </a:solidFill>
              <a:ea typeface="Arial-Rounded" panose="020B0500000000000000" pitchFamily="34" charset="0"/>
              <a:cs typeface="Arial-Rounded" panose="020B0500000000000000" pitchFamily="34" charset="0"/>
            </a:endParaRPr>
          </a:p>
        </p:txBody>
      </p:sp>
      <p:sp>
        <p:nvSpPr>
          <p:cNvPr id="28" name="TextBox 27"/>
          <p:cNvSpPr txBox="1"/>
          <p:nvPr/>
        </p:nvSpPr>
        <p:spPr>
          <a:xfrm>
            <a:off x="11455329" y="6726626"/>
            <a:ext cx="303288" cy="646331"/>
          </a:xfrm>
          <a:prstGeom prst="rect">
            <a:avLst/>
          </a:prstGeom>
          <a:noFill/>
        </p:spPr>
        <p:txBody>
          <a:bodyPr wrap="none" rtlCol="0">
            <a:spAutoFit/>
          </a:bodyPr>
          <a:lstStyle/>
          <a:p>
            <a:r>
              <a:rPr lang="en-US" sz="3600" b="1" dirty="0" smtClean="0">
                <a:solidFill>
                  <a:srgbClr val="FF0000"/>
                </a:solidFill>
                <a:ea typeface="Arial-Rounded" panose="020B0500000000000000" pitchFamily="34" charset="0"/>
                <a:cs typeface="Arial-Rounded" panose="020B0500000000000000" pitchFamily="34" charset="0"/>
              </a:rPr>
              <a:t>,</a:t>
            </a:r>
            <a:endParaRPr lang="en-US" sz="3600" b="1" dirty="0">
              <a:solidFill>
                <a:srgbClr val="FF0000"/>
              </a:solidFill>
              <a:ea typeface="Arial-Rounded" panose="020B0500000000000000" pitchFamily="34" charset="0"/>
              <a:cs typeface="Arial-Rounded" panose="020B0500000000000000" pitchFamily="34" charset="0"/>
            </a:endParaRPr>
          </a:p>
        </p:txBody>
      </p:sp>
      <p:sp>
        <p:nvSpPr>
          <p:cNvPr id="29" name="TextBox 28"/>
          <p:cNvSpPr txBox="1"/>
          <p:nvPr/>
        </p:nvSpPr>
        <p:spPr>
          <a:xfrm>
            <a:off x="6834835" y="3208940"/>
            <a:ext cx="303288" cy="646331"/>
          </a:xfrm>
          <a:prstGeom prst="rect">
            <a:avLst/>
          </a:prstGeom>
          <a:noFill/>
        </p:spPr>
        <p:txBody>
          <a:bodyPr wrap="none" rtlCol="0">
            <a:spAutoFit/>
          </a:bodyPr>
          <a:lstStyle/>
          <a:p>
            <a:r>
              <a:rPr lang="en-US" sz="3600" b="1" dirty="0" smtClean="0">
                <a:solidFill>
                  <a:srgbClr val="FF0000"/>
                </a:solidFill>
                <a:ea typeface="Arial-Rounded" panose="020B0500000000000000" pitchFamily="34" charset="0"/>
                <a:cs typeface="Arial-Rounded" panose="020B0500000000000000" pitchFamily="34" charset="0"/>
              </a:rPr>
              <a:t>,</a:t>
            </a:r>
            <a:endParaRPr lang="en-US" sz="3600" b="1" dirty="0">
              <a:solidFill>
                <a:srgbClr val="FF0000"/>
              </a:solidFill>
              <a:ea typeface="Arial-Rounded" panose="020B0500000000000000" pitchFamily="34" charset="0"/>
              <a:cs typeface="Arial-Rounded" panose="020B0500000000000000" pitchFamily="34" charset="0"/>
            </a:endParaRPr>
          </a:p>
        </p:txBody>
      </p:sp>
      <p:sp>
        <p:nvSpPr>
          <p:cNvPr id="17" name="TextBox 16"/>
          <p:cNvSpPr txBox="1"/>
          <p:nvPr/>
        </p:nvSpPr>
        <p:spPr>
          <a:xfrm>
            <a:off x="1610944" y="4721992"/>
            <a:ext cx="4772690" cy="3660233"/>
          </a:xfrm>
          <a:prstGeom prst="rect">
            <a:avLst/>
          </a:prstGeom>
          <a:solidFill>
            <a:schemeClr val="bg1"/>
          </a:solidFill>
          <a:ln w="57150">
            <a:solidFill>
              <a:srgbClr val="FFFF00"/>
            </a:solidFill>
            <a:prstDash val="lgDashDotDot"/>
          </a:ln>
        </p:spPr>
        <p:txBody>
          <a:bodyPr wrap="square" rtlCol="0">
            <a:spAutoFit/>
          </a:bodyPr>
          <a:lstStyle/>
          <a:p>
            <a:pPr algn="just"/>
            <a:r>
              <a:rPr lang="en-US" sz="3864" smtClean="0">
                <a:latin typeface="Times New Roman" panose="02020603050405020304" pitchFamily="18" charset="0"/>
                <a:ea typeface="Arial-Rounded" pitchFamily="34" charset="0"/>
                <a:cs typeface="Times New Roman" panose="02020603050405020304" pitchFamily="18" charset="0"/>
              </a:rPr>
              <a:t>Dùng dấu phẩy để ngăn cách các từ ngữ </a:t>
            </a:r>
            <a:r>
              <a:rPr lang="en-US" sz="3864">
                <a:latin typeface="Times New Roman" panose="02020603050405020304" pitchFamily="18" charset="0"/>
                <a:ea typeface="Arial-Rounded" pitchFamily="34" charset="0"/>
                <a:cs typeface="Times New Roman" panose="02020603050405020304" pitchFamily="18" charset="0"/>
              </a:rPr>
              <a:t>chỉ sự vật, đặc điểm, chỉ hoạt động được đặt cạnh nhau trong một câu. </a:t>
            </a:r>
          </a:p>
        </p:txBody>
      </p:sp>
      <p:cxnSp>
        <p:nvCxnSpPr>
          <p:cNvPr id="11" name="Straight Connector 10"/>
          <p:cNvCxnSpPr/>
          <p:nvPr/>
        </p:nvCxnSpPr>
        <p:spPr>
          <a:xfrm>
            <a:off x="1308850" y="1193645"/>
            <a:ext cx="29581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04559" y="1193645"/>
            <a:ext cx="29581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0554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5" grpId="0"/>
      <p:bldP spid="6" grpId="0"/>
      <p:bldP spid="26" grpId="0"/>
      <p:bldP spid="27" grpId="0"/>
      <p:bldP spid="28" grpId="0"/>
      <p:bldP spid="29"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9134"/>
            <a:ext cx="14722475" cy="93210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12114" tIns="56055" rIns="112114" bIns="56055" rtlCol="0" anchor="ctr"/>
          <a:lstStyle/>
          <a:p>
            <a:pPr algn="ctr" defTabSz="1121161">
              <a:defRPr/>
            </a:pPr>
            <a:endParaRPr lang="en-US">
              <a:solidFill>
                <a:prstClr val="white"/>
              </a:solidFill>
              <a:latin typeface="HP001 4H" panose="020B0603050302020204" pitchFamily="34" charset="0"/>
            </a:endParaRPr>
          </a:p>
        </p:txBody>
      </p:sp>
      <p:sp>
        <p:nvSpPr>
          <p:cNvPr id="13" name="TextBox 12">
            <a:extLst>
              <a:ext uri="{FF2B5EF4-FFF2-40B4-BE49-F238E27FC236}">
                <a16:creationId xmlns:a16="http://schemas.microsoft.com/office/drawing/2014/main" id="{4FEA66F5-FD50-4DD8-AB4A-C54262D6B7D9}"/>
              </a:ext>
            </a:extLst>
          </p:cNvPr>
          <p:cNvSpPr txBox="1"/>
          <p:nvPr/>
        </p:nvSpPr>
        <p:spPr>
          <a:xfrm>
            <a:off x="3358957" y="2846724"/>
            <a:ext cx="3221309" cy="750462"/>
          </a:xfrm>
          <a:prstGeom prst="rect">
            <a:avLst/>
          </a:prstGeom>
          <a:noFill/>
        </p:spPr>
        <p:txBody>
          <a:bodyPr wrap="square" lIns="112114" tIns="56055" rIns="112114" bIns="56055">
            <a:spAutoFit/>
          </a:bodyPr>
          <a:lstStyle/>
          <a:p>
            <a:pPr defTabSz="1121161" fontAlgn="base">
              <a:lnSpc>
                <a:spcPct val="125000"/>
              </a:lnSpc>
              <a:spcBef>
                <a:spcPct val="0"/>
              </a:spcBef>
              <a:spcAft>
                <a:spcPct val="0"/>
              </a:spcAft>
              <a:defRPr/>
            </a:pPr>
            <a:r>
              <a:rPr lang="en-US" sz="3200" b="1" dirty="0">
                <a:solidFill>
                  <a:srgbClr val="000000">
                    <a:lumMod val="95000"/>
                    <a:lumOff val="5000"/>
                  </a:srgbClr>
                </a:solidFill>
                <a:latin typeface="HP001 4H" panose="020B0603050302020204" pitchFamily="34" charset="0"/>
                <a:cs typeface="Times New Roman" pitchFamily="18"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707" y="88753"/>
            <a:ext cx="12264770" cy="9005297"/>
          </a:xfrm>
          <a:prstGeom prst="rect">
            <a:avLst/>
          </a:prstGeom>
        </p:spPr>
      </p:pic>
      <p:sp>
        <p:nvSpPr>
          <p:cNvPr id="14" name="Rounded Rectangle 13"/>
          <p:cNvSpPr/>
          <p:nvPr/>
        </p:nvSpPr>
        <p:spPr>
          <a:xfrm>
            <a:off x="320918" y="1654977"/>
            <a:ext cx="1448036" cy="17904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12114" tIns="56055" rIns="112114" bIns="56055" rtlCol="0" anchor="ctr"/>
          <a:lstStyle/>
          <a:p>
            <a:pPr algn="ctr" defTabSz="1121161">
              <a:defRPr/>
            </a:pPr>
            <a:endParaRPr lang="en-US">
              <a:solidFill>
                <a:prstClr val="white"/>
              </a:solidFill>
              <a:latin typeface="HP001 4H" panose="020B0603050302020204" pitchFamily="34" charset="0"/>
            </a:endParaRPr>
          </a:p>
        </p:txBody>
      </p:sp>
      <p:sp>
        <p:nvSpPr>
          <p:cNvPr id="15" name="TextBox 14"/>
          <p:cNvSpPr txBox="1"/>
          <p:nvPr/>
        </p:nvSpPr>
        <p:spPr>
          <a:xfrm>
            <a:off x="411063" y="1833724"/>
            <a:ext cx="1419393" cy="1682865"/>
          </a:xfrm>
          <a:prstGeom prst="rect">
            <a:avLst/>
          </a:prstGeom>
          <a:noFill/>
        </p:spPr>
        <p:txBody>
          <a:bodyPr wrap="square" lIns="112114" tIns="56055" rIns="112114" bIns="56055" rtlCol="0">
            <a:spAutoFit/>
          </a:bodyPr>
          <a:lstStyle/>
          <a:p>
            <a:pPr defTabSz="1121161">
              <a:defRPr/>
            </a:pPr>
            <a:r>
              <a:rPr lang="en-US" sz="3400" b="1" dirty="0" err="1">
                <a:solidFill>
                  <a:srgbClr val="FF0000"/>
                </a:solidFill>
                <a:latin typeface="HP001 4H" panose="020B0603050302020204" pitchFamily="34" charset="0"/>
                <a:cs typeface="Times New Roman" panose="02020603050405020304" pitchFamily="18" charset="0"/>
              </a:rPr>
              <a:t>Vở</a:t>
            </a:r>
            <a:endParaRPr lang="en-US" sz="3400" b="1" dirty="0">
              <a:solidFill>
                <a:srgbClr val="FF0000"/>
              </a:solidFill>
              <a:latin typeface="HP001 4H" panose="020B0603050302020204" pitchFamily="34" charset="0"/>
              <a:cs typeface="Times New Roman" panose="02020603050405020304" pitchFamily="18" charset="0"/>
            </a:endParaRPr>
          </a:p>
          <a:p>
            <a:pPr defTabSz="1121161">
              <a:defRPr/>
            </a:pPr>
            <a:r>
              <a:rPr lang="en-US" sz="3400" b="1">
                <a:solidFill>
                  <a:srgbClr val="FF0000"/>
                </a:solidFill>
                <a:latin typeface="HP001 4H" panose="020B0603050302020204" pitchFamily="34" charset="0"/>
                <a:cs typeface="Times New Roman" panose="02020603050405020304" pitchFamily="18" charset="0"/>
              </a:rPr>
              <a:t>Tiếng Việt</a:t>
            </a:r>
            <a:endParaRPr lang="en-US" sz="3400" b="1" dirty="0">
              <a:solidFill>
                <a:srgbClr val="FF0000"/>
              </a:solidFill>
              <a:latin typeface="HP001 4H" panose="020B0603050302020204" pitchFamily="34" charset="0"/>
              <a:cs typeface="Times New Roman" panose="02020603050405020304" pitchFamily="18" charset="0"/>
            </a:endParaRPr>
          </a:p>
        </p:txBody>
      </p:sp>
      <p:pic>
        <p:nvPicPr>
          <p:cNvPr id="16" name="图片 40964" descr="1-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742" y="-66494"/>
            <a:ext cx="1602603" cy="164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3145488" y="419095"/>
            <a:ext cx="10031676" cy="896656"/>
          </a:xfrm>
          <a:prstGeom prst="rect">
            <a:avLst/>
          </a:prstGeom>
          <a:noFill/>
        </p:spPr>
        <p:txBody>
          <a:bodyPr wrap="square" lIns="112114" tIns="56055" rIns="112114" bIns="56055">
            <a:spAutoFit/>
          </a:bodyPr>
          <a:lstStyle/>
          <a:p>
            <a:pPr defTabSz="1121161" fontAlgn="base">
              <a:lnSpc>
                <a:spcPct val="125000"/>
              </a:lnSpc>
              <a:spcBef>
                <a:spcPct val="0"/>
              </a:spcBef>
              <a:spcAft>
                <a:spcPct val="0"/>
              </a:spcAft>
              <a:defRPr/>
            </a:pPr>
            <a:r>
              <a:rPr lang="en-US" sz="3900" b="1" dirty="0">
                <a:solidFill>
                  <a:prstClr val="white">
                    <a:lumMod val="10000"/>
                  </a:prstClr>
                </a:solidFill>
                <a:latin typeface="HP001 4H" panose="020B0603050302020204" pitchFamily="34" charset="0"/>
                <a:cs typeface="Times New Roman" pitchFamily="18" charset="0"/>
              </a:rPr>
              <a:t>    </a:t>
            </a:r>
            <a:r>
              <a:rPr lang="en-US" sz="3900" b="1" dirty="0" err="1">
                <a:solidFill>
                  <a:prstClr val="white">
                    <a:lumMod val="10000"/>
                  </a:prstClr>
                </a:solidFill>
                <a:latin typeface="HP001 4H" panose="020B0603050302020204" pitchFamily="34" charset="0"/>
                <a:cs typeface="Times New Roman" pitchFamily="18" charset="0"/>
              </a:rPr>
              <a:t>Thứ</a:t>
            </a:r>
            <a:r>
              <a:rPr lang="en-US" sz="3900" b="1" dirty="0">
                <a:solidFill>
                  <a:prstClr val="white">
                    <a:lumMod val="10000"/>
                  </a:prstClr>
                </a:solidFill>
                <a:latin typeface="HP001 4H" panose="020B0603050302020204" pitchFamily="34" charset="0"/>
                <a:cs typeface="Times New Roman" pitchFamily="18" charset="0"/>
              </a:rPr>
              <a:t> </a:t>
            </a:r>
            <a:r>
              <a:rPr lang="en-US" sz="3900" b="1" dirty="0" err="1">
                <a:solidFill>
                  <a:prstClr val="white">
                    <a:lumMod val="10000"/>
                  </a:prstClr>
                </a:solidFill>
                <a:latin typeface="HP001 4H" panose="020B0603050302020204" pitchFamily="34" charset="0"/>
                <a:cs typeface="Times New Roman" pitchFamily="18" charset="0"/>
              </a:rPr>
              <a:t>năm</a:t>
            </a:r>
            <a:r>
              <a:rPr lang="en-US" sz="3900" b="1" dirty="0">
                <a:solidFill>
                  <a:prstClr val="white">
                    <a:lumMod val="10000"/>
                  </a:prstClr>
                </a:solidFill>
                <a:latin typeface="HP001 4H" panose="020B0603050302020204" pitchFamily="34" charset="0"/>
                <a:cs typeface="Times New Roman" pitchFamily="18" charset="0"/>
              </a:rPr>
              <a:t> </a:t>
            </a:r>
            <a:r>
              <a:rPr lang="en-US" sz="3900" b="1" dirty="0" err="1">
                <a:solidFill>
                  <a:prstClr val="white">
                    <a:lumMod val="10000"/>
                  </a:prstClr>
                </a:solidFill>
                <a:latin typeface="HP001 4H" panose="020B0603050302020204" pitchFamily="34" charset="0"/>
                <a:cs typeface="Times New Roman" pitchFamily="18" charset="0"/>
              </a:rPr>
              <a:t>ngày</a:t>
            </a:r>
            <a:r>
              <a:rPr lang="en-US" sz="3900" b="1" dirty="0">
                <a:solidFill>
                  <a:prstClr val="white">
                    <a:lumMod val="10000"/>
                  </a:prstClr>
                </a:solidFill>
                <a:latin typeface="HP001 4H" panose="020B0603050302020204" pitchFamily="34" charset="0"/>
                <a:cs typeface="Times New Roman" pitchFamily="18" charset="0"/>
              </a:rPr>
              <a:t> </a:t>
            </a:r>
            <a:r>
              <a:rPr lang="en-US" sz="3900" b="1" dirty="0" smtClean="0">
                <a:solidFill>
                  <a:prstClr val="white">
                    <a:lumMod val="10000"/>
                  </a:prstClr>
                </a:solidFill>
                <a:latin typeface="HP001 4H" panose="020B0603050302020204" pitchFamily="34" charset="0"/>
                <a:cs typeface="Times New Roman" pitchFamily="18" charset="0"/>
              </a:rPr>
              <a:t>30 </a:t>
            </a:r>
            <a:r>
              <a:rPr lang="en-US" sz="3900" b="1" dirty="0" err="1">
                <a:solidFill>
                  <a:prstClr val="white">
                    <a:lumMod val="10000"/>
                  </a:prstClr>
                </a:solidFill>
                <a:latin typeface="HP001 4H" panose="020B0603050302020204" pitchFamily="34" charset="0"/>
                <a:cs typeface="Times New Roman" pitchFamily="18" charset="0"/>
              </a:rPr>
              <a:t>tháng</a:t>
            </a:r>
            <a:r>
              <a:rPr lang="en-US" sz="3900" b="1" dirty="0">
                <a:solidFill>
                  <a:prstClr val="white">
                    <a:lumMod val="10000"/>
                  </a:prstClr>
                </a:solidFill>
                <a:latin typeface="HP001 4H" panose="020B0603050302020204" pitchFamily="34" charset="0"/>
                <a:cs typeface="Times New Roman" pitchFamily="18" charset="0"/>
              </a:rPr>
              <a:t> 12 </a:t>
            </a:r>
            <a:r>
              <a:rPr lang="en-US" sz="3900" b="1" dirty="0" err="1">
                <a:solidFill>
                  <a:prstClr val="white">
                    <a:lumMod val="10000"/>
                  </a:prstClr>
                </a:solidFill>
                <a:latin typeface="HP001 4H" panose="020B0603050302020204" pitchFamily="34" charset="0"/>
                <a:cs typeface="Times New Roman" pitchFamily="18" charset="0"/>
              </a:rPr>
              <a:t>năm</a:t>
            </a:r>
            <a:r>
              <a:rPr lang="en-US" sz="3900" b="1" dirty="0">
                <a:solidFill>
                  <a:prstClr val="white">
                    <a:lumMod val="10000"/>
                  </a:prstClr>
                </a:solidFill>
                <a:latin typeface="HP001 4H" panose="020B0603050302020204" pitchFamily="34" charset="0"/>
                <a:cs typeface="Times New Roman" pitchFamily="18" charset="0"/>
              </a:rPr>
              <a:t> 2021</a:t>
            </a:r>
          </a:p>
        </p:txBody>
      </p:sp>
      <p:sp>
        <p:nvSpPr>
          <p:cNvPr id="20" name="TextBox 19"/>
          <p:cNvSpPr txBox="1"/>
          <p:nvPr/>
        </p:nvSpPr>
        <p:spPr>
          <a:xfrm>
            <a:off x="6190286" y="1251537"/>
            <a:ext cx="3221309" cy="896656"/>
          </a:xfrm>
          <a:prstGeom prst="rect">
            <a:avLst/>
          </a:prstGeom>
          <a:noFill/>
        </p:spPr>
        <p:txBody>
          <a:bodyPr wrap="square" lIns="112114" tIns="56055" rIns="112114" bIns="56055">
            <a:spAutoFit/>
          </a:bodyPr>
          <a:lstStyle/>
          <a:p>
            <a:pPr defTabSz="1121161" fontAlgn="base">
              <a:lnSpc>
                <a:spcPct val="125000"/>
              </a:lnSpc>
              <a:spcBef>
                <a:spcPct val="0"/>
              </a:spcBef>
              <a:spcAft>
                <a:spcPct val="0"/>
              </a:spcAft>
              <a:defRPr/>
            </a:pPr>
            <a:r>
              <a:rPr lang="en-US" sz="3900" b="1" dirty="0">
                <a:solidFill>
                  <a:prstClr val="white">
                    <a:lumMod val="10000"/>
                  </a:prstClr>
                </a:solidFill>
                <a:latin typeface="HP001 4H" panose="020B0603050302020204" pitchFamily="34" charset="0"/>
                <a:cs typeface="Times New Roman" pitchFamily="18" charset="0"/>
              </a:rPr>
              <a:t> </a:t>
            </a:r>
            <a:r>
              <a:rPr lang="en-US" sz="3900" b="1" dirty="0" err="1">
                <a:solidFill>
                  <a:prstClr val="white">
                    <a:lumMod val="10000"/>
                  </a:prstClr>
                </a:solidFill>
                <a:latin typeface="HP001 4H" panose="020B0603050302020204" pitchFamily="34" charset="0"/>
                <a:cs typeface="Times New Roman" pitchFamily="18" charset="0"/>
              </a:rPr>
              <a:t>Tiếng</a:t>
            </a:r>
            <a:r>
              <a:rPr lang="en-US" sz="3900" b="1" dirty="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Việt</a:t>
            </a:r>
            <a:endParaRPr lang="en-US" sz="3900" b="1" dirty="0">
              <a:solidFill>
                <a:prstClr val="white">
                  <a:lumMod val="10000"/>
                </a:prstClr>
              </a:solidFill>
              <a:latin typeface="HP001 4H" panose="020B0603050302020204" pitchFamily="34" charset="0"/>
              <a:cs typeface="Times New Roman" pitchFamily="18" charset="0"/>
            </a:endParaRPr>
          </a:p>
        </p:txBody>
      </p:sp>
      <p:sp>
        <p:nvSpPr>
          <p:cNvPr id="17" name="TextBox 22"/>
          <p:cNvSpPr txBox="1"/>
          <p:nvPr/>
        </p:nvSpPr>
        <p:spPr>
          <a:xfrm>
            <a:off x="3073372" y="2078153"/>
            <a:ext cx="11638174" cy="896430"/>
          </a:xfrm>
          <a:prstGeom prst="rect">
            <a:avLst/>
          </a:prstGeom>
          <a:noFill/>
        </p:spPr>
        <p:txBody>
          <a:bodyPr wrap="square" lIns="112114" tIns="56055" rIns="112114" bIns="5605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defRPr/>
            </a:pPr>
            <a:r>
              <a:rPr lang="en-US" sz="3900" b="1">
                <a:solidFill>
                  <a:prstClr val="white">
                    <a:lumMod val="10000"/>
                  </a:prstClr>
                </a:solidFill>
                <a:latin typeface="HP001 4H" panose="020B0603050302020204" pitchFamily="34" charset="0"/>
                <a:cs typeface="Times New Roman" pitchFamily="18" charset="0"/>
              </a:rPr>
              <a:t>Luyện tập: </a:t>
            </a:r>
            <a:r>
              <a:rPr lang="en-US" sz="3900" b="1" smtClean="0">
                <a:solidFill>
                  <a:prstClr val="white">
                    <a:lumMod val="10000"/>
                  </a:prstClr>
                </a:solidFill>
                <a:latin typeface="HP001 4H" panose="020B0603050302020204" pitchFamily="34" charset="0"/>
                <a:cs typeface="Times New Roman" pitchFamily="18" charset="0"/>
              </a:rPr>
              <a:t>Mở rộng vốn từ về tình cảm gia đình.  </a:t>
            </a:r>
            <a:endParaRPr lang="en-US" sz="3900" b="1" dirty="0">
              <a:solidFill>
                <a:prstClr val="white">
                  <a:lumMod val="10000"/>
                </a:prstClr>
              </a:solidFill>
              <a:latin typeface="HP001 4H" panose="020B0603050302020204" pitchFamily="34" charset="0"/>
              <a:cs typeface="Times New Roman" pitchFamily="18" charset="0"/>
            </a:endParaRPr>
          </a:p>
        </p:txBody>
      </p:sp>
      <p:sp>
        <p:nvSpPr>
          <p:cNvPr id="11" name="TextBox 22"/>
          <p:cNvSpPr txBox="1"/>
          <p:nvPr/>
        </p:nvSpPr>
        <p:spPr>
          <a:xfrm>
            <a:off x="6351590" y="2811333"/>
            <a:ext cx="3157013" cy="896430"/>
          </a:xfrm>
          <a:prstGeom prst="rect">
            <a:avLst/>
          </a:prstGeom>
          <a:noFill/>
        </p:spPr>
        <p:txBody>
          <a:bodyPr wrap="square" lIns="112114" tIns="56055" rIns="112114" bIns="5605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defRPr/>
            </a:pPr>
            <a:r>
              <a:rPr lang="en-US" sz="3900" b="1" dirty="0" err="1" smtClean="0">
                <a:solidFill>
                  <a:prstClr val="white">
                    <a:lumMod val="10000"/>
                  </a:prstClr>
                </a:solidFill>
                <a:latin typeface="HP001 4H" panose="020B0603050302020204" pitchFamily="34" charset="0"/>
                <a:cs typeface="Times New Roman" pitchFamily="18" charset="0"/>
              </a:rPr>
              <a:t>Dấu</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phẩy</a:t>
            </a:r>
            <a:r>
              <a:rPr lang="en-US" sz="3900" b="1" dirty="0" smtClean="0">
                <a:solidFill>
                  <a:prstClr val="white">
                    <a:lumMod val="10000"/>
                  </a:prstClr>
                </a:solidFill>
                <a:latin typeface="HP001 4H" panose="020B0603050302020204" pitchFamily="34" charset="0"/>
                <a:cs typeface="Times New Roman" pitchFamily="18" charset="0"/>
              </a:rPr>
              <a:t>.</a:t>
            </a:r>
            <a:endParaRPr lang="en-US" sz="3900" b="1" dirty="0">
              <a:solidFill>
                <a:prstClr val="white">
                  <a:lumMod val="10000"/>
                </a:prstClr>
              </a:solidFill>
              <a:latin typeface="HP001 4H" panose="020B0603050302020204" pitchFamily="34" charset="0"/>
              <a:cs typeface="Times New Roman" pitchFamily="18" charset="0"/>
            </a:endParaRPr>
          </a:p>
        </p:txBody>
      </p:sp>
      <p:sp>
        <p:nvSpPr>
          <p:cNvPr id="12" name="TextBox 11"/>
          <p:cNvSpPr txBox="1"/>
          <p:nvPr/>
        </p:nvSpPr>
        <p:spPr>
          <a:xfrm>
            <a:off x="3829587" y="3632987"/>
            <a:ext cx="3221309" cy="896656"/>
          </a:xfrm>
          <a:prstGeom prst="rect">
            <a:avLst/>
          </a:prstGeom>
          <a:noFill/>
        </p:spPr>
        <p:txBody>
          <a:bodyPr wrap="square" lIns="112114" tIns="56055" rIns="112114" bIns="56055">
            <a:spAutoFit/>
          </a:bodyPr>
          <a:lstStyle/>
          <a:p>
            <a:pPr defTabSz="1121161" fontAlgn="base">
              <a:lnSpc>
                <a:spcPct val="125000"/>
              </a:lnSpc>
              <a:spcBef>
                <a:spcPct val="0"/>
              </a:spcBef>
              <a:spcAft>
                <a:spcPct val="0"/>
              </a:spcAft>
              <a:defRPr/>
            </a:pPr>
            <a:r>
              <a:rPr lang="en-US" sz="3900" b="1" dirty="0" err="1" smtClean="0">
                <a:solidFill>
                  <a:prstClr val="white">
                    <a:lumMod val="10000"/>
                  </a:prstClr>
                </a:solidFill>
                <a:latin typeface="HP001 4H" panose="020B0603050302020204" pitchFamily="34" charset="0"/>
                <a:cs typeface="Times New Roman" pitchFamily="18" charset="0"/>
              </a:rPr>
              <a:t>Bài</a:t>
            </a:r>
            <a:r>
              <a:rPr lang="en-US" sz="3900" b="1" dirty="0" smtClean="0">
                <a:solidFill>
                  <a:prstClr val="white">
                    <a:lumMod val="10000"/>
                  </a:prstClr>
                </a:solidFill>
                <a:latin typeface="HP001 4H" panose="020B0603050302020204" pitchFamily="34" charset="0"/>
                <a:cs typeface="Times New Roman" pitchFamily="18" charset="0"/>
              </a:rPr>
              <a:t> 1</a:t>
            </a:r>
            <a:endParaRPr lang="en-US" sz="3900" b="1" dirty="0">
              <a:solidFill>
                <a:prstClr val="white">
                  <a:lumMod val="10000"/>
                </a:prstClr>
              </a:solidFill>
              <a:latin typeface="HP001 4H" panose="020B0603050302020204" pitchFamily="34" charset="0"/>
              <a:cs typeface="Times New Roman" pitchFamily="18" charset="0"/>
            </a:endParaRPr>
          </a:p>
        </p:txBody>
      </p:sp>
      <p:sp>
        <p:nvSpPr>
          <p:cNvPr id="21" name="TextBox 20"/>
          <p:cNvSpPr txBox="1"/>
          <p:nvPr/>
        </p:nvSpPr>
        <p:spPr>
          <a:xfrm>
            <a:off x="3602754" y="4379059"/>
            <a:ext cx="11108792" cy="863410"/>
          </a:xfrm>
          <a:prstGeom prst="rect">
            <a:avLst/>
          </a:prstGeom>
          <a:noFill/>
        </p:spPr>
        <p:txBody>
          <a:bodyPr wrap="square" lIns="112114" tIns="56055" rIns="112114" bIns="56055">
            <a:spAutoFit/>
          </a:bodyPr>
          <a:lstStyle/>
          <a:p>
            <a:pPr defTabSz="1121161" fontAlgn="base">
              <a:lnSpc>
                <a:spcPct val="125000"/>
              </a:lnSpc>
              <a:spcBef>
                <a:spcPct val="0"/>
              </a:spcBef>
              <a:spcAft>
                <a:spcPct val="0"/>
              </a:spcAft>
              <a:defRPr/>
            </a:pP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Từ</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ngữ</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về</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tình</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cảm</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gia</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đình</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là</a:t>
            </a:r>
            <a:r>
              <a:rPr lang="en-US" sz="3900" b="1" dirty="0" smtClean="0">
                <a:solidFill>
                  <a:prstClr val="white">
                    <a:lumMod val="10000"/>
                  </a:prstClr>
                </a:solidFill>
                <a:latin typeface="HP001 4H" panose="020B0603050302020204" pitchFamily="34" charset="0"/>
                <a:cs typeface="Times New Roman" pitchFamily="18" charset="0"/>
              </a:rPr>
              <a:t>: </a:t>
            </a:r>
            <a:endParaRPr lang="en-US" sz="3900" b="1" dirty="0">
              <a:solidFill>
                <a:prstClr val="white">
                  <a:lumMod val="10000"/>
                </a:prstClr>
              </a:solidFill>
              <a:latin typeface="HP001 4H" panose="020B0603050302020204" pitchFamily="34" charset="0"/>
              <a:cs typeface="Times New Roman" pitchFamily="18" charset="0"/>
            </a:endParaRPr>
          </a:p>
        </p:txBody>
      </p:sp>
    </p:spTree>
    <p:extLst>
      <p:ext uri="{BB962C8B-B14F-4D97-AF65-F5344CB8AC3E}">
        <p14:creationId xmlns:p14="http://schemas.microsoft.com/office/powerpoint/2010/main" val="987488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50950" y="7579280"/>
            <a:ext cx="14020577" cy="899282"/>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350950" y="202708"/>
            <a:ext cx="14020577" cy="444743"/>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0082"/>
              <a:endParaRPr lang="en-US" sz="2152">
                <a:solidFill>
                  <a:prstClr val="white"/>
                </a:solidFill>
                <a:latin typeface="Calibri"/>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0082"/>
              <a:endParaRPr lang="en-US" sz="2152">
                <a:solidFill>
                  <a:prstClr val="white"/>
                </a:solidFill>
                <a:latin typeface="Calibri"/>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427238" y="1575449"/>
            <a:ext cx="8863394" cy="825620"/>
          </a:xfrm>
          <a:prstGeom prst="rect">
            <a:avLst/>
          </a:prstGeom>
          <a:noFill/>
        </p:spPr>
        <p:txBody>
          <a:bodyPr wrap="square" lIns="107006" tIns="53503" rIns="107006" bIns="53503"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14918"/>
            <a:r>
              <a:rPr lang="en-US" sz="4663">
                <a:solidFill>
                  <a:srgbClr val="FF0000"/>
                </a:solidFill>
                <a:effectLst>
                  <a:reflection blurRad="6350" stA="55000" endA="300" endPos="45500" dir="5400000" sy="-100000" algn="bl" rotWithShape="0"/>
                </a:effectLst>
                <a:latin typeface="iCiel Crocante" panose="02000000000000000000" pitchFamily="2" charset="0"/>
              </a:rPr>
              <a:t> VẬN DỤNG, TRẢI NGHIỆM</a:t>
            </a:r>
            <a:endParaRPr lang="en-US" sz="4663"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1728610" y="3563417"/>
            <a:ext cx="11441933" cy="2716842"/>
          </a:xfrm>
          <a:prstGeom prst="rect">
            <a:avLst/>
          </a:prstGeom>
          <a:noFill/>
        </p:spPr>
        <p:txBody>
          <a:bodyPr wrap="square" lIns="107006" tIns="53503" rIns="107006" bIns="53503">
            <a:spAutoFit/>
          </a:bodyPr>
          <a:lstStyle/>
          <a:p>
            <a:pPr marL="535039" indent="-535039" defTabSz="1070082">
              <a:lnSpc>
                <a:spcPct val="150000"/>
              </a:lnSpc>
              <a:buFontTx/>
              <a:buChar char="-"/>
            </a:pP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sz="3767"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 hoạt động trong gia đình.</a:t>
            </a:r>
            <a:endPar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535039" indent="-535039" defTabSz="1070082">
              <a:lnSpc>
                <a:spcPct val="150000"/>
              </a:lnSpc>
              <a:buFontTx/>
              <a:buChar char="-"/>
            </a:pPr>
            <a:r>
              <a:rPr lang="en-US" sz="3767"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Đặt câu nêu hoạt động của em hoặc người thân trong gia đình em.</a:t>
            </a:r>
            <a:endPar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56393" y="1972193"/>
            <a:ext cx="2431931" cy="195713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34" y="6649335"/>
            <a:ext cx="2692755" cy="2392551"/>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2444" y="376082"/>
            <a:ext cx="1531686" cy="2612314"/>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24" y="5167642"/>
            <a:ext cx="1531686" cy="2595317"/>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02132" y="6280746"/>
            <a:ext cx="1279627" cy="1988347"/>
          </a:xfrm>
          <a:prstGeom prst="rect">
            <a:avLst/>
          </a:prstGeom>
        </p:spPr>
      </p:pic>
    </p:spTree>
    <p:extLst>
      <p:ext uri="{BB962C8B-B14F-4D97-AF65-F5344CB8AC3E}">
        <p14:creationId xmlns:p14="http://schemas.microsoft.com/office/powerpoint/2010/main" val="344077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0" y="5984240"/>
            <a:ext cx="14709330" cy="2702560"/>
          </a:xfrm>
          <a:prstGeom prst="rect">
            <a:avLst/>
          </a:prstGeom>
        </p:spPr>
      </p:pic>
      <p:sp>
        <p:nvSpPr>
          <p:cNvPr id="3" name="TextBox 2"/>
          <p:cNvSpPr txBox="1"/>
          <p:nvPr/>
        </p:nvSpPr>
        <p:spPr>
          <a:xfrm>
            <a:off x="3356238" y="867942"/>
            <a:ext cx="7975110" cy="1152205"/>
          </a:xfrm>
          <a:prstGeom prst="rect">
            <a:avLst/>
          </a:prstGeom>
          <a:noFill/>
        </p:spPr>
        <p:txBody>
          <a:bodyPr wrap="square" lIns="112361" tIns="56181" rIns="112361" bIns="56181" rtlCol="0">
            <a:spAutoFit/>
          </a:bodyPr>
          <a:lstStyle/>
          <a:p>
            <a:pPr algn="just">
              <a:lnSpc>
                <a:spcPct val="125000"/>
              </a:lnSpc>
              <a:spcBef>
                <a:spcPts val="820"/>
              </a:spcBef>
            </a:pPr>
            <a:r>
              <a:rPr lang="en-US" sz="5400" b="1" smtClean="0">
                <a:solidFill>
                  <a:srgbClr val="0070C0"/>
                </a:solidFill>
                <a:ea typeface="Cambria" panose="02040503050406030204" pitchFamily="18" charset="0"/>
                <a:cs typeface="Arial" panose="020B0604020202020204" pitchFamily="34" charset="0"/>
              </a:rPr>
              <a:t>YÊU CẦU CẦN ĐẠT:</a:t>
            </a:r>
            <a:endParaRPr lang="vi-VN" sz="5400" b="1" dirty="0">
              <a:solidFill>
                <a:srgbClr val="0070C0"/>
              </a:solidFill>
              <a:ea typeface="Cambria" panose="02040503050406030204" pitchFamily="18" charset="0"/>
              <a:cs typeface="Arial" panose="020B0604020202020204" pitchFamily="34" charset="0"/>
            </a:endParaRPr>
          </a:p>
        </p:txBody>
      </p:sp>
      <p:grpSp>
        <p:nvGrpSpPr>
          <p:cNvPr id="6" name="Group 5"/>
          <p:cNvGrpSpPr/>
          <p:nvPr/>
        </p:nvGrpSpPr>
        <p:grpSpPr>
          <a:xfrm>
            <a:off x="3386173" y="3324059"/>
            <a:ext cx="10646716" cy="2355135"/>
            <a:chOff x="2262744" y="1494923"/>
            <a:chExt cx="8016240" cy="1579562"/>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600" b="1">
                    <a:solidFill>
                      <a:prstClr val="white"/>
                    </a:solidFill>
                  </a:rPr>
                  <a:t>1</a:t>
                </a:r>
              </a:p>
            </p:txBody>
          </p:sp>
        </p:grpSp>
        <p:grpSp>
          <p:nvGrpSpPr>
            <p:cNvPr id="9" name="Group 7"/>
            <p:cNvGrpSpPr>
              <a:grpSpLocks/>
            </p:cNvGrpSpPr>
            <p:nvPr/>
          </p:nvGrpSpPr>
          <p:grpSpPr bwMode="auto">
            <a:xfrm>
              <a:off x="2262744" y="2409323"/>
              <a:ext cx="762000" cy="665162"/>
              <a:chOff x="3174" y="2656"/>
              <a:chExt cx="1549" cy="1351"/>
            </a:xfrm>
          </p:grpSpPr>
          <p:sp>
            <p:nvSpPr>
              <p:cNvPr id="12"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endParaRPr>
              </a:p>
            </p:txBody>
          </p:sp>
          <p:sp>
            <p:nvSpPr>
              <p:cNvPr id="13"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endParaRPr>
              </a:p>
            </p:txBody>
          </p:sp>
          <p:sp>
            <p:nvSpPr>
              <p:cNvPr id="14" name="AutoShape 10"/>
              <p:cNvSpPr>
                <a:spLocks noChangeArrowheads="1"/>
              </p:cNvSpPr>
              <p:nvPr/>
            </p:nvSpPr>
            <p:spPr bwMode="gray">
              <a:xfrm>
                <a:off x="3264" y="2737"/>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600" b="1">
                    <a:solidFill>
                      <a:srgbClr val="FFFF00"/>
                    </a:solidFill>
                  </a:rPr>
                  <a:t>2</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endParaRPr>
            </a:p>
          </p:txBody>
        </p:sp>
        <p:sp>
          <p:nvSpPr>
            <p:cNvPr id="11" name="Line 14"/>
            <p:cNvSpPr>
              <a:spLocks noChangeShapeType="1"/>
            </p:cNvSpPr>
            <p:nvPr/>
          </p:nvSpPr>
          <p:spPr bwMode="auto">
            <a:xfrm>
              <a:off x="2872344" y="30189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246162" y="3335073"/>
            <a:ext cx="3803306" cy="51757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10591749" y="359925"/>
            <a:ext cx="4023009" cy="233322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4464666" y="3630691"/>
            <a:ext cx="10533855" cy="636679"/>
          </a:xfrm>
          <a:prstGeom prst="rect">
            <a:avLst/>
          </a:prstGeom>
          <a:noFill/>
          <a:ln w="9525">
            <a:noFill/>
          </a:ln>
        </p:spPr>
        <p:txBody>
          <a:bodyPr wrap="square" lIns="112361" tIns="56181" rIns="112361" bIns="56181">
            <a:spAutoFit/>
          </a:bodyPr>
          <a:lstStyle/>
          <a:p>
            <a:pPr lvl="0" eaLnBrk="0" hangingPunct="0"/>
            <a:r>
              <a:rPr lang="en-US" altLang="zh-CN" sz="3400" b="1" dirty="0" err="1">
                <a:solidFill>
                  <a:srgbClr val="000000"/>
                </a:solidFill>
                <a:ea typeface="Arial-Rounded" panose="020B0500000000000000" pitchFamily="34" charset="0"/>
                <a:cs typeface="Arial-Rounded" panose="020B0500000000000000" pitchFamily="34" charset="0"/>
              </a:rPr>
              <a:t>Phát</a:t>
            </a:r>
            <a:r>
              <a:rPr lang="en-US" altLang="zh-CN" sz="3400" b="1" dirty="0">
                <a:solidFill>
                  <a:srgbClr val="000000"/>
                </a:solidFill>
                <a:ea typeface="Arial-Rounded" panose="020B0500000000000000" pitchFamily="34" charset="0"/>
                <a:cs typeface="Arial-Rounded" panose="020B0500000000000000" pitchFamily="34" charset="0"/>
              </a:rPr>
              <a:t> </a:t>
            </a:r>
            <a:r>
              <a:rPr lang="en-US" altLang="zh-CN" sz="3400" b="1" dirty="0" err="1">
                <a:solidFill>
                  <a:srgbClr val="000000"/>
                </a:solidFill>
                <a:ea typeface="Arial-Rounded" panose="020B0500000000000000" pitchFamily="34" charset="0"/>
                <a:cs typeface="Arial-Rounded" panose="020B0500000000000000" pitchFamily="34" charset="0"/>
              </a:rPr>
              <a:t>triển</a:t>
            </a:r>
            <a:r>
              <a:rPr lang="en-US" altLang="zh-CN" sz="3400" b="1" dirty="0">
                <a:solidFill>
                  <a:srgbClr val="000000"/>
                </a:solidFill>
                <a:ea typeface="Arial-Rounded" panose="020B0500000000000000" pitchFamily="34" charset="0"/>
                <a:cs typeface="Arial-Rounded" panose="020B0500000000000000" pitchFamily="34" charset="0"/>
              </a:rPr>
              <a:t> </a:t>
            </a:r>
            <a:r>
              <a:rPr lang="en-US" altLang="zh-CN" sz="3400" b="1" dirty="0" err="1">
                <a:solidFill>
                  <a:srgbClr val="000000"/>
                </a:solidFill>
                <a:ea typeface="Arial-Rounded" panose="020B0500000000000000" pitchFamily="34" charset="0"/>
                <a:cs typeface="Arial-Rounded" panose="020B0500000000000000" pitchFamily="34" charset="0"/>
              </a:rPr>
              <a:t>vốn</a:t>
            </a:r>
            <a:r>
              <a:rPr lang="en-US" altLang="zh-CN" sz="3400" b="1" dirty="0">
                <a:solidFill>
                  <a:srgbClr val="000000"/>
                </a:solidFill>
                <a:ea typeface="Arial-Rounded" panose="020B0500000000000000" pitchFamily="34" charset="0"/>
                <a:cs typeface="Arial-Rounded" panose="020B0500000000000000" pitchFamily="34" charset="0"/>
              </a:rPr>
              <a:t> </a:t>
            </a:r>
            <a:r>
              <a:rPr lang="en-US" altLang="zh-CN" sz="3400" b="1" dirty="0" err="1">
                <a:solidFill>
                  <a:srgbClr val="000000"/>
                </a:solidFill>
                <a:ea typeface="Arial-Rounded" panose="020B0500000000000000" pitchFamily="34" charset="0"/>
                <a:cs typeface="Arial-Rounded" panose="020B0500000000000000" pitchFamily="34" charset="0"/>
              </a:rPr>
              <a:t>từ</a:t>
            </a:r>
            <a:r>
              <a:rPr lang="en-US" altLang="zh-CN" sz="3400" b="1" dirty="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về</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tình</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cảm</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gia</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đình</a:t>
            </a:r>
            <a:r>
              <a:rPr lang="en-US" altLang="zh-CN" sz="3400" b="1" dirty="0" smtClean="0">
                <a:solidFill>
                  <a:srgbClr val="000000"/>
                </a:solidFill>
                <a:ea typeface="Arial-Rounded" panose="020B0500000000000000" pitchFamily="34" charset="0"/>
                <a:cs typeface="Arial-Rounded" panose="020B0500000000000000" pitchFamily="34" charset="0"/>
              </a:rPr>
              <a:t>.</a:t>
            </a:r>
            <a:endParaRPr lang="zh-CN" altLang="en-US" sz="3400" b="1" dirty="0">
              <a:solidFill>
                <a:srgbClr val="000000"/>
              </a:solidFill>
              <a:ea typeface="Arial-Rounded" panose="020B0500000000000000" pitchFamily="34" charset="0"/>
              <a:cs typeface="Arial-Rounded" panose="020B0500000000000000" pitchFamily="34" charset="0"/>
            </a:endParaRPr>
          </a:p>
        </p:txBody>
      </p:sp>
      <p:sp>
        <p:nvSpPr>
          <p:cNvPr id="35" name="TextBox 71"/>
          <p:cNvSpPr txBox="1"/>
          <p:nvPr/>
        </p:nvSpPr>
        <p:spPr>
          <a:xfrm>
            <a:off x="4605254" y="4987444"/>
            <a:ext cx="7011699" cy="636679"/>
          </a:xfrm>
          <a:prstGeom prst="rect">
            <a:avLst/>
          </a:prstGeom>
          <a:noFill/>
          <a:ln w="9525">
            <a:noFill/>
          </a:ln>
        </p:spPr>
        <p:txBody>
          <a:bodyPr wrap="square" lIns="112361" tIns="56181" rIns="112361" bIns="56181">
            <a:spAutoFit/>
          </a:bodyPr>
          <a:lstStyle/>
          <a:p>
            <a:pPr lvl="0" eaLnBrk="0" hangingPunct="0"/>
            <a:r>
              <a:rPr lang="en-US" altLang="zh-CN" sz="3400" b="1" dirty="0" err="1" smtClean="0">
                <a:solidFill>
                  <a:srgbClr val="000000"/>
                </a:solidFill>
                <a:ea typeface="Arial-Rounded" panose="020B0500000000000000" pitchFamily="34" charset="0"/>
                <a:cs typeface="Arial-Rounded" panose="020B0500000000000000" pitchFamily="34" charset="0"/>
              </a:rPr>
              <a:t>Luyện</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tập</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về</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cách</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sử</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dụng</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dấu</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phẩy</a:t>
            </a:r>
            <a:r>
              <a:rPr lang="en-US" altLang="zh-CN" sz="3400" b="1" dirty="0" smtClean="0">
                <a:solidFill>
                  <a:srgbClr val="000000"/>
                </a:solidFill>
                <a:ea typeface="Arial-Rounded" panose="020B0500000000000000" pitchFamily="34" charset="0"/>
                <a:cs typeface="Arial-Rounded" panose="020B0500000000000000" pitchFamily="34" charset="0"/>
              </a:rPr>
              <a:t>.</a:t>
            </a:r>
            <a:endParaRPr lang="zh-CN" altLang="en-US" sz="3400" b="1" dirty="0">
              <a:solidFill>
                <a:srgbClr val="000000"/>
              </a:solidFill>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489081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50950" y="7579280"/>
            <a:ext cx="14020577" cy="899282"/>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350950" y="202708"/>
            <a:ext cx="14020577" cy="444743"/>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0082"/>
              <a:endParaRPr lang="en-US" sz="2152">
                <a:solidFill>
                  <a:prstClr val="white"/>
                </a:solidFill>
                <a:latin typeface="Calibri"/>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0082"/>
              <a:endParaRPr lang="en-US" sz="2152">
                <a:solidFill>
                  <a:prstClr val="white"/>
                </a:solidFill>
                <a:latin typeface="Calibri"/>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876723" y="1559442"/>
            <a:ext cx="8863394" cy="825620"/>
          </a:xfrm>
          <a:prstGeom prst="rect">
            <a:avLst/>
          </a:prstGeom>
          <a:noFill/>
        </p:spPr>
        <p:txBody>
          <a:bodyPr wrap="square" lIns="107006" tIns="53503" rIns="107006" bIns="53503"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14918"/>
            <a:r>
              <a:rPr lang="en-US" sz="4663">
                <a:solidFill>
                  <a:srgbClr val="FF0000"/>
                </a:solidFill>
                <a:effectLst>
                  <a:reflection blurRad="6350" stA="55000" endA="300" endPos="45500" dir="5400000" sy="-100000" algn="bl" rotWithShape="0"/>
                </a:effectLst>
                <a:latin typeface="iCiel Crocante" panose="02000000000000000000" pitchFamily="2" charset="0"/>
              </a:rPr>
              <a:t> ĐỊNH HƯỚNG TIẾP THEO</a:t>
            </a:r>
            <a:endParaRPr lang="en-US" sz="4663"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1728610" y="3563417"/>
            <a:ext cx="11441933" cy="2716842"/>
          </a:xfrm>
          <a:prstGeom prst="rect">
            <a:avLst/>
          </a:prstGeom>
          <a:noFill/>
        </p:spPr>
        <p:txBody>
          <a:bodyPr wrap="square" lIns="107006" tIns="53503" rIns="107006" bIns="53503">
            <a:spAutoFit/>
          </a:bodyPr>
          <a:lstStyle/>
          <a:p>
            <a:pPr marL="535039" indent="-535039" defTabSz="1070082">
              <a:lnSpc>
                <a:spcPct val="150000"/>
              </a:lnSpc>
              <a:buFontTx/>
              <a:buChar char="-"/>
            </a:pP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Viết</a:t>
            </a:r>
            <a:r>
              <a:rPr lang="en-US" sz="37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sz="37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nhắn</a:t>
            </a:r>
            <a:r>
              <a:rPr lang="en-US" sz="37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 </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SGK – </a:t>
            </a: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trang</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135)</a:t>
            </a:r>
            <a:endPar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535039" indent="-535039" defTabSz="1070082">
              <a:lnSpc>
                <a:spcPct val="150000"/>
              </a:lnSpc>
              <a:buFontTx/>
              <a:buChar char="-"/>
            </a:pP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Sưu</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tầm</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thơ</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tình</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cảm</a:t>
            </a:r>
            <a:r>
              <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7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sz="37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37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gia</a:t>
            </a:r>
            <a:r>
              <a:rPr lang="en-US" sz="37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7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đình</a:t>
            </a:r>
            <a:r>
              <a:rPr lang="en-US" sz="37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7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5710" y="2173142"/>
            <a:ext cx="2431931" cy="195713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4" y="1682239"/>
            <a:ext cx="2692755" cy="2392551"/>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06514" y="666036"/>
            <a:ext cx="1531686" cy="2612314"/>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629" y="623742"/>
            <a:ext cx="1531686" cy="2595317"/>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02132" y="6280746"/>
            <a:ext cx="1279627" cy="1988347"/>
          </a:xfrm>
          <a:prstGeom prst="rect">
            <a:avLst/>
          </a:prstGeom>
        </p:spPr>
      </p:pic>
    </p:spTree>
    <p:extLst>
      <p:ext uri="{BB962C8B-B14F-4D97-AF65-F5344CB8AC3E}">
        <p14:creationId xmlns:p14="http://schemas.microsoft.com/office/powerpoint/2010/main" val="94277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425" y="-364503"/>
            <a:ext cx="13000625" cy="8492259"/>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979849" y="1103257"/>
            <a:ext cx="3458903" cy="3070042"/>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870040" y="3455340"/>
            <a:ext cx="9217421" cy="1820914"/>
          </a:xfrm>
          <a:prstGeom prst="rect">
            <a:avLst/>
          </a:prstGeom>
          <a:noFill/>
        </p:spPr>
        <p:txBody>
          <a:bodyPr wrap="square" lIns="112361" tIns="56181" rIns="112361" bIns="56181" rtlCol="0">
            <a:spAutoFit/>
          </a:bodyPr>
          <a:lstStyle/>
          <a:p>
            <a:pPr algn="ctr">
              <a:lnSpc>
                <a:spcPct val="150000"/>
              </a:lnSpc>
            </a:pPr>
            <a:r>
              <a:rPr lang="en-US" sz="3900" dirty="0" err="1">
                <a:solidFill>
                  <a:srgbClr val="FF0000"/>
                </a:solidFill>
              </a:rPr>
              <a:t>Tạm</a:t>
            </a:r>
            <a:r>
              <a:rPr lang="en-US" sz="3900" dirty="0">
                <a:solidFill>
                  <a:srgbClr val="FF0000"/>
                </a:solidFill>
              </a:rPr>
              <a:t> </a:t>
            </a:r>
            <a:r>
              <a:rPr lang="en-US" sz="3900" dirty="0" err="1">
                <a:solidFill>
                  <a:srgbClr val="FF0000"/>
                </a:solidFill>
              </a:rPr>
              <a:t>biệt</a:t>
            </a:r>
            <a:r>
              <a:rPr lang="en-US" sz="3900" dirty="0">
                <a:solidFill>
                  <a:srgbClr val="FF0000"/>
                </a:solidFill>
              </a:rPr>
              <a:t> </a:t>
            </a:r>
            <a:r>
              <a:rPr lang="en-US" sz="3900" dirty="0" err="1">
                <a:solidFill>
                  <a:srgbClr val="FF0000"/>
                </a:solidFill>
              </a:rPr>
              <a:t>và</a:t>
            </a:r>
            <a:r>
              <a:rPr lang="en-US" sz="3900" dirty="0">
                <a:solidFill>
                  <a:srgbClr val="FF0000"/>
                </a:solidFill>
              </a:rPr>
              <a:t> </a:t>
            </a:r>
            <a:r>
              <a:rPr lang="en-US" sz="3900" dirty="0" err="1">
                <a:solidFill>
                  <a:srgbClr val="FF0000"/>
                </a:solidFill>
              </a:rPr>
              <a:t>hẹn</a:t>
            </a:r>
            <a:r>
              <a:rPr lang="en-US" sz="3900" dirty="0">
                <a:solidFill>
                  <a:srgbClr val="FF0000"/>
                </a:solidFill>
              </a:rPr>
              <a:t> </a:t>
            </a:r>
            <a:r>
              <a:rPr lang="en-US" sz="3900" dirty="0" err="1">
                <a:solidFill>
                  <a:srgbClr val="FF0000"/>
                </a:solidFill>
              </a:rPr>
              <a:t>gặp</a:t>
            </a:r>
            <a:r>
              <a:rPr lang="en-US" sz="3900" dirty="0">
                <a:solidFill>
                  <a:srgbClr val="FF0000"/>
                </a:solidFill>
              </a:rPr>
              <a:t> </a:t>
            </a:r>
            <a:r>
              <a:rPr lang="en-US" sz="3900" dirty="0" err="1">
                <a:solidFill>
                  <a:srgbClr val="FF0000"/>
                </a:solidFill>
              </a:rPr>
              <a:t>lại</a:t>
            </a:r>
            <a:r>
              <a:rPr lang="en-US" sz="3900" dirty="0">
                <a:solidFill>
                  <a:srgbClr val="FF0000"/>
                </a:solidFill>
              </a:rPr>
              <a:t> </a:t>
            </a:r>
          </a:p>
          <a:p>
            <a:pPr algn="ctr">
              <a:lnSpc>
                <a:spcPct val="150000"/>
              </a:lnSpc>
            </a:pPr>
            <a:r>
              <a:rPr lang="en-US" sz="3900" dirty="0" err="1">
                <a:solidFill>
                  <a:srgbClr val="FF0000"/>
                </a:solidFill>
              </a:rPr>
              <a:t>các</a:t>
            </a:r>
            <a:r>
              <a:rPr lang="en-US" sz="3900" dirty="0">
                <a:solidFill>
                  <a:srgbClr val="FF0000"/>
                </a:solidFill>
              </a:rPr>
              <a:t> con </a:t>
            </a:r>
            <a:r>
              <a:rPr lang="en-US" sz="3900" dirty="0" err="1">
                <a:solidFill>
                  <a:srgbClr val="FF0000"/>
                </a:solidFill>
              </a:rPr>
              <a:t>vào</a:t>
            </a:r>
            <a:r>
              <a:rPr lang="en-US" sz="3900" dirty="0">
                <a:solidFill>
                  <a:srgbClr val="FF0000"/>
                </a:solidFill>
              </a:rPr>
              <a:t> </a:t>
            </a:r>
            <a:r>
              <a:rPr lang="en-US" sz="3900" dirty="0" err="1">
                <a:solidFill>
                  <a:srgbClr val="FF0000"/>
                </a:solidFill>
              </a:rPr>
              <a:t>những</a:t>
            </a:r>
            <a:r>
              <a:rPr lang="en-US" sz="3900" dirty="0">
                <a:solidFill>
                  <a:srgbClr val="FF0000"/>
                </a:solidFill>
              </a:rPr>
              <a:t> </a:t>
            </a:r>
            <a:r>
              <a:rPr lang="en-US" sz="3900" dirty="0" err="1">
                <a:solidFill>
                  <a:srgbClr val="FF0000"/>
                </a:solidFill>
              </a:rPr>
              <a:t>tiết</a:t>
            </a:r>
            <a:r>
              <a:rPr lang="en-US" sz="3900" dirty="0">
                <a:solidFill>
                  <a:srgbClr val="FF0000"/>
                </a:solidFill>
              </a:rPr>
              <a:t> </a:t>
            </a:r>
            <a:r>
              <a:rPr lang="en-US" sz="3900" dirty="0" err="1">
                <a:solidFill>
                  <a:srgbClr val="FF0000"/>
                </a:solidFill>
              </a:rPr>
              <a:t>học</a:t>
            </a:r>
            <a:r>
              <a:rPr lang="en-US" sz="3900" dirty="0">
                <a:solidFill>
                  <a:srgbClr val="FF0000"/>
                </a:solidFill>
              </a:rPr>
              <a:t> </a:t>
            </a:r>
            <a:r>
              <a:rPr lang="en-US" sz="3900" dirty="0" err="1">
                <a:solidFill>
                  <a:srgbClr val="FF0000"/>
                </a:solidFill>
              </a:rPr>
              <a:t>sau</a:t>
            </a:r>
            <a:r>
              <a:rPr lang="en-US" sz="3900" dirty="0">
                <a:solidFill>
                  <a:srgbClr val="FF0000"/>
                </a:solidFill>
              </a:rPr>
              <a:t>!</a:t>
            </a:r>
          </a:p>
        </p:txBody>
      </p:sp>
      <p:pic>
        <p:nvPicPr>
          <p:cNvPr id="12" name="图片 14340" descr="28"/>
          <p:cNvPicPr>
            <a:picLocks noChangeAspect="1"/>
          </p:cNvPicPr>
          <p:nvPr/>
        </p:nvPicPr>
        <p:blipFill>
          <a:blip r:embed="rId6"/>
          <a:stretch>
            <a:fillRect/>
          </a:stretch>
        </p:blipFill>
        <p:spPr>
          <a:xfrm>
            <a:off x="11272965" y="5982150"/>
            <a:ext cx="3280180" cy="2694950"/>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705654" y="238816"/>
            <a:ext cx="2522370" cy="3929479"/>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08094" y="537693"/>
            <a:ext cx="3409922" cy="178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par>
                                <p:cTn id="23" presetID="47"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8657" y="-24727"/>
            <a:ext cx="14897395" cy="328245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9755" tIns="74878" rIns="149755" bIns="74878" rtlCol="0" anchor="ctr"/>
          <a:lstStyle/>
          <a:p>
            <a:pPr algn="ctr"/>
            <a:endParaRPr lang="en-US" sz="2900" dirty="0">
              <a:latin typeface="+mj-lt"/>
            </a:endParaRPr>
          </a:p>
        </p:txBody>
      </p:sp>
      <p:sp>
        <p:nvSpPr>
          <p:cNvPr id="18" name="Flowchart: Document 17"/>
          <p:cNvSpPr/>
          <p:nvPr/>
        </p:nvSpPr>
        <p:spPr>
          <a:xfrm>
            <a:off x="-69552" y="18172"/>
            <a:ext cx="14897395" cy="300153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9755" tIns="74878" rIns="149755" bIns="74878" rtlCol="0" anchor="ctr"/>
          <a:lstStyle/>
          <a:p>
            <a:pPr algn="ctr"/>
            <a:endParaRPr lang="en-US" sz="3900" dirty="0">
              <a:latin typeface="+mj-lt"/>
            </a:endParaRPr>
          </a:p>
        </p:txBody>
      </p:sp>
      <p:grpSp>
        <p:nvGrpSpPr>
          <p:cNvPr id="2" name="Group 1"/>
          <p:cNvGrpSpPr/>
          <p:nvPr/>
        </p:nvGrpSpPr>
        <p:grpSpPr>
          <a:xfrm>
            <a:off x="3821297" y="5182668"/>
            <a:ext cx="8968853" cy="1646909"/>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900" dirty="0">
                <a:latin typeface="+mj-lt"/>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900" dirty="0">
                <a:latin typeface="+mj-lt"/>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900" dirty="0">
                <a:latin typeface="+mj-lt"/>
              </a:endParaRPr>
            </a:p>
          </p:txBody>
        </p:sp>
      </p:grpSp>
      <p:grpSp>
        <p:nvGrpSpPr>
          <p:cNvPr id="10" name="Group 9"/>
          <p:cNvGrpSpPr/>
          <p:nvPr/>
        </p:nvGrpSpPr>
        <p:grpSpPr>
          <a:xfrm>
            <a:off x="2462048" y="5035426"/>
            <a:ext cx="1597723" cy="1675938"/>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0" dirty="0">
                <a:latin typeface="+mj-lt"/>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0" dirty="0">
                <a:latin typeface="+mj-lt"/>
              </a:endParaRPr>
            </a:p>
          </p:txBody>
        </p:sp>
      </p:grpSp>
      <p:grpSp>
        <p:nvGrpSpPr>
          <p:cNvPr id="21" name="Group 20"/>
          <p:cNvGrpSpPr/>
          <p:nvPr/>
        </p:nvGrpSpPr>
        <p:grpSpPr>
          <a:xfrm>
            <a:off x="-986686" y="-900672"/>
            <a:ext cx="3976281" cy="3878923"/>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900" dirty="0">
                <a:latin typeface="+mj-lt"/>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900" dirty="0">
                <a:latin typeface="+mj-lt"/>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900" dirty="0">
                <a:latin typeface="+mj-lt"/>
              </a:endParaRPr>
            </a:p>
          </p:txBody>
        </p:sp>
      </p:grpSp>
      <p:sp>
        <p:nvSpPr>
          <p:cNvPr id="28" name="TextBox 27"/>
          <p:cNvSpPr txBox="1"/>
          <p:nvPr/>
        </p:nvSpPr>
        <p:spPr>
          <a:xfrm>
            <a:off x="-228890" y="920965"/>
            <a:ext cx="2876616" cy="935559"/>
          </a:xfrm>
          <a:prstGeom prst="rect">
            <a:avLst/>
          </a:prstGeom>
          <a:noFill/>
        </p:spPr>
        <p:txBody>
          <a:bodyPr wrap="square" lIns="149735" tIns="74868" rIns="149735" bIns="74868" rtlCol="0">
            <a:spAutoFit/>
          </a:bodyPr>
          <a:lstStyle/>
          <a:p>
            <a:pPr algn="ctr"/>
            <a:r>
              <a:rPr lang="en-US" sz="4900" b="1" dirty="0" err="1">
                <a:solidFill>
                  <a:srgbClr val="00B0F0"/>
                </a:solidFill>
                <a:latin typeface="+mj-lt"/>
                <a:ea typeface="Arial-Rounded" panose="020B0500000000000000" pitchFamily="34" charset="0"/>
                <a:cs typeface="Arial-Rounded" panose="020B0500000000000000" pitchFamily="34" charset="0"/>
              </a:rPr>
              <a:t>Tuần</a:t>
            </a:r>
            <a:r>
              <a:rPr lang="en-US" sz="4900" b="1" dirty="0">
                <a:solidFill>
                  <a:srgbClr val="00B0F0"/>
                </a:solidFill>
                <a:latin typeface="+mj-lt"/>
                <a:ea typeface="Arial-Rounded" panose="020B0500000000000000" pitchFamily="34" charset="0"/>
                <a:cs typeface="Arial-Rounded" panose="020B0500000000000000" pitchFamily="34" charset="0"/>
              </a:rPr>
              <a:t> </a:t>
            </a:r>
            <a:r>
              <a:rPr lang="en-US" sz="4900" b="1" dirty="0" smtClean="0">
                <a:solidFill>
                  <a:srgbClr val="00B0F0"/>
                </a:solidFill>
                <a:latin typeface="+mj-lt"/>
                <a:ea typeface="Arial-Rounded" panose="020B0500000000000000" pitchFamily="34" charset="0"/>
                <a:cs typeface="Arial-Rounded" panose="020B0500000000000000" pitchFamily="34" charset="0"/>
              </a:rPr>
              <a:t>17</a:t>
            </a:r>
            <a:endParaRPr lang="en-US" sz="4900" b="1" dirty="0">
              <a:solidFill>
                <a:srgbClr val="00B0F0"/>
              </a:solidFill>
              <a:latin typeface="+mj-lt"/>
              <a:ea typeface="Arial-Rounded" panose="020B0500000000000000" pitchFamily="34" charset="0"/>
              <a:cs typeface="Arial-Rounded" panose="020B0500000000000000" pitchFamily="34" charset="0"/>
            </a:endParaRPr>
          </a:p>
        </p:txBody>
      </p:sp>
      <p:sp>
        <p:nvSpPr>
          <p:cNvPr id="29" name="TextBox 28"/>
          <p:cNvSpPr txBox="1"/>
          <p:nvPr/>
        </p:nvSpPr>
        <p:spPr>
          <a:xfrm>
            <a:off x="2014661" y="3491977"/>
            <a:ext cx="11532605" cy="1259194"/>
          </a:xfrm>
          <a:prstGeom prst="rect">
            <a:avLst/>
          </a:prstGeom>
          <a:noFill/>
        </p:spPr>
        <p:txBody>
          <a:bodyPr wrap="square" lIns="149735" tIns="74868" rIns="149735" bIns="74868" rtlCol="0">
            <a:spAutoFit/>
          </a:bodyPr>
          <a:lstStyle/>
          <a:p>
            <a:pPr algn="ctr"/>
            <a:r>
              <a:rPr lang="en-US" sz="7200" b="1" dirty="0" err="1" smtClean="0">
                <a:ln w="3175">
                  <a:solidFill>
                    <a:schemeClr val="bg1"/>
                  </a:solidFill>
                </a:ln>
                <a:solidFill>
                  <a:schemeClr val="accent5">
                    <a:lumMod val="50000"/>
                  </a:schemeClr>
                </a:solidFill>
                <a:latin typeface="+mj-lt"/>
                <a:ea typeface="Arial-Rounded" pitchFamily="34" charset="0"/>
                <a:cs typeface="Arial-Rounded" pitchFamily="34" charset="0"/>
              </a:rPr>
              <a:t>Mái</a:t>
            </a:r>
            <a:r>
              <a:rPr lang="en-US" sz="7200" b="1" dirty="0" smtClean="0">
                <a:ln w="3175">
                  <a:solidFill>
                    <a:schemeClr val="bg1"/>
                  </a:solidFill>
                </a:ln>
                <a:solidFill>
                  <a:schemeClr val="accent5">
                    <a:lumMod val="50000"/>
                  </a:schemeClr>
                </a:solidFill>
                <a:latin typeface="+mj-lt"/>
                <a:ea typeface="Arial-Rounded" pitchFamily="34" charset="0"/>
                <a:cs typeface="Arial-Rounded" pitchFamily="34" charset="0"/>
              </a:rPr>
              <a:t> </a:t>
            </a:r>
            <a:r>
              <a:rPr lang="en-US" sz="7200" b="1" dirty="0" err="1" smtClean="0">
                <a:ln w="3175">
                  <a:solidFill>
                    <a:schemeClr val="bg1"/>
                  </a:solidFill>
                </a:ln>
                <a:solidFill>
                  <a:schemeClr val="accent5">
                    <a:lumMod val="50000"/>
                  </a:schemeClr>
                </a:solidFill>
                <a:latin typeface="+mj-lt"/>
                <a:ea typeface="Arial-Rounded" pitchFamily="34" charset="0"/>
                <a:cs typeface="Arial-Rounded" pitchFamily="34" charset="0"/>
              </a:rPr>
              <a:t>ấm</a:t>
            </a:r>
            <a:r>
              <a:rPr lang="en-US" sz="7200" b="1" dirty="0" smtClean="0">
                <a:ln w="3175">
                  <a:solidFill>
                    <a:schemeClr val="bg1"/>
                  </a:solidFill>
                </a:ln>
                <a:solidFill>
                  <a:schemeClr val="accent5">
                    <a:lumMod val="50000"/>
                  </a:schemeClr>
                </a:solidFill>
                <a:latin typeface="+mj-lt"/>
                <a:ea typeface="Arial-Rounded" pitchFamily="34" charset="0"/>
                <a:cs typeface="Arial-Rounded" pitchFamily="34" charset="0"/>
              </a:rPr>
              <a:t> </a:t>
            </a:r>
            <a:r>
              <a:rPr lang="en-US" sz="7200" b="1" dirty="0" err="1" smtClean="0">
                <a:ln w="3175">
                  <a:solidFill>
                    <a:schemeClr val="bg1"/>
                  </a:solidFill>
                </a:ln>
                <a:solidFill>
                  <a:schemeClr val="accent5">
                    <a:lumMod val="50000"/>
                  </a:schemeClr>
                </a:solidFill>
                <a:latin typeface="+mj-lt"/>
                <a:ea typeface="Arial-Rounded" pitchFamily="34" charset="0"/>
                <a:cs typeface="Arial-Rounded" pitchFamily="34" charset="0"/>
              </a:rPr>
              <a:t>gia</a:t>
            </a:r>
            <a:r>
              <a:rPr lang="en-US" sz="7200" b="1" dirty="0" smtClean="0">
                <a:ln w="3175">
                  <a:solidFill>
                    <a:schemeClr val="bg1"/>
                  </a:solidFill>
                </a:ln>
                <a:solidFill>
                  <a:schemeClr val="accent5">
                    <a:lumMod val="50000"/>
                  </a:schemeClr>
                </a:solidFill>
                <a:latin typeface="+mj-lt"/>
                <a:ea typeface="Arial-Rounded" pitchFamily="34" charset="0"/>
                <a:cs typeface="Arial-Rounded" pitchFamily="34" charset="0"/>
              </a:rPr>
              <a:t> </a:t>
            </a:r>
            <a:r>
              <a:rPr lang="en-US" sz="7200" b="1" smtClean="0">
                <a:ln w="3175">
                  <a:solidFill>
                    <a:schemeClr val="bg1"/>
                  </a:solidFill>
                </a:ln>
                <a:solidFill>
                  <a:schemeClr val="accent5">
                    <a:lumMod val="50000"/>
                  </a:schemeClr>
                </a:solidFill>
                <a:latin typeface="+mj-lt"/>
                <a:ea typeface="Arial-Rounded" pitchFamily="34" charset="0"/>
                <a:cs typeface="Arial-Rounded" pitchFamily="34" charset="0"/>
              </a:rPr>
              <a:t>đình</a:t>
            </a:r>
            <a:endParaRPr lang="en-US" sz="7200" b="1" dirty="0">
              <a:ln w="3175">
                <a:solidFill>
                  <a:schemeClr val="bg1"/>
                </a:solidFill>
              </a:ln>
              <a:solidFill>
                <a:schemeClr val="accent5">
                  <a:lumMod val="50000"/>
                </a:schemeClr>
              </a:solidFill>
              <a:latin typeface="+mj-lt"/>
              <a:ea typeface="Arial-Rounded" pitchFamily="34" charset="0"/>
              <a:cs typeface="Arial-Rounded" pitchFamily="34" charset="0"/>
            </a:endParaRPr>
          </a:p>
        </p:txBody>
      </p:sp>
      <p:sp>
        <p:nvSpPr>
          <p:cNvPr id="33" name="TextBox 32"/>
          <p:cNvSpPr txBox="1"/>
          <p:nvPr/>
        </p:nvSpPr>
        <p:spPr>
          <a:xfrm>
            <a:off x="2435117" y="5152349"/>
            <a:ext cx="1594935" cy="1611381"/>
          </a:xfrm>
          <a:prstGeom prst="rect">
            <a:avLst/>
          </a:prstGeom>
          <a:noFill/>
        </p:spPr>
        <p:txBody>
          <a:bodyPr wrap="square" lIns="149735" tIns="74868" rIns="149735" bIns="74868" rtlCol="0">
            <a:spAutoFit/>
          </a:bodyPr>
          <a:lstStyle/>
          <a:p>
            <a:pPr algn="ctr"/>
            <a:r>
              <a:rPr lang="en-US" sz="3900" b="1" dirty="0" err="1">
                <a:solidFill>
                  <a:schemeClr val="bg1"/>
                </a:solidFill>
                <a:latin typeface="+mj-lt"/>
                <a:ea typeface="Arial-Rounded" pitchFamily="34" charset="0"/>
                <a:cs typeface="Arial-Rounded" pitchFamily="34" charset="0"/>
              </a:rPr>
              <a:t>Bài</a:t>
            </a:r>
            <a:endParaRPr lang="en-US" sz="3900" b="1" dirty="0">
              <a:solidFill>
                <a:schemeClr val="bg1"/>
              </a:solidFill>
              <a:latin typeface="+mj-lt"/>
              <a:ea typeface="Arial-Rounded" pitchFamily="34" charset="0"/>
              <a:cs typeface="Arial-Rounded" pitchFamily="34" charset="0"/>
            </a:endParaRPr>
          </a:p>
          <a:p>
            <a:pPr algn="ctr"/>
            <a:r>
              <a:rPr lang="en-US" sz="5200" b="1" dirty="0" smtClean="0">
                <a:solidFill>
                  <a:schemeClr val="bg1"/>
                </a:solidFill>
                <a:latin typeface="+mj-lt"/>
                <a:ea typeface="Arial-Rounded" pitchFamily="34" charset="0"/>
                <a:cs typeface="Times New Roman" pitchFamily="18" charset="0"/>
              </a:rPr>
              <a:t>32</a:t>
            </a:r>
            <a:endParaRPr lang="en-US" sz="5200" b="1" dirty="0">
              <a:solidFill>
                <a:schemeClr val="bg1"/>
              </a:solidFill>
              <a:latin typeface="+mj-lt"/>
              <a:ea typeface="Arial-Rounded" pitchFamily="34" charset="0"/>
              <a:cs typeface="Times New Roman" pitchFamily="18" charset="0"/>
            </a:endParaRPr>
          </a:p>
        </p:txBody>
      </p:sp>
      <p:sp>
        <p:nvSpPr>
          <p:cNvPr id="24" name="TextBox 23"/>
          <p:cNvSpPr txBox="1"/>
          <p:nvPr/>
        </p:nvSpPr>
        <p:spPr>
          <a:xfrm>
            <a:off x="5042848" y="5434961"/>
            <a:ext cx="5257140" cy="944456"/>
          </a:xfrm>
          <a:prstGeom prst="rect">
            <a:avLst/>
          </a:prstGeom>
          <a:noFill/>
        </p:spPr>
        <p:txBody>
          <a:bodyPr wrap="none" lIns="112361" tIns="56181" rIns="112361" bIns="56181" rtlCol="0">
            <a:spAutoFit/>
          </a:bodyPr>
          <a:lstStyle>
            <a:defPPr>
              <a:defRPr lang="en-US"/>
            </a:defPPr>
            <a:lvl1pPr>
              <a:defRPr sz="4000">
                <a:solidFill>
                  <a:srgbClr val="FF0000"/>
                </a:solidFill>
                <a:effectLst>
                  <a:outerShdw blurRad="50800" dist="38100" dir="13500000" algn="br" rotWithShape="0">
                    <a:prstClr val="black">
                      <a:alpha val="40000"/>
                    </a:prstClr>
                  </a:outerShdw>
                </a:effectLst>
                <a:latin typeface="iCiel Pony" panose="02000000000000000000" pitchFamily="2" charset="0"/>
              </a:defRPr>
            </a:lvl1pPr>
          </a:lstStyle>
          <a:p>
            <a:r>
              <a:rPr lang="en-US" sz="5400" dirty="0" err="1" smtClean="0">
                <a:solidFill>
                  <a:srgbClr val="0070C0"/>
                </a:solidFill>
                <a:latin typeface="+mj-lt"/>
              </a:rPr>
              <a:t>Chơi</a:t>
            </a:r>
            <a:r>
              <a:rPr lang="en-US" sz="5400" dirty="0" smtClean="0">
                <a:solidFill>
                  <a:srgbClr val="0070C0"/>
                </a:solidFill>
                <a:latin typeface="+mj-lt"/>
              </a:rPr>
              <a:t> </a:t>
            </a:r>
            <a:r>
              <a:rPr lang="en-US" sz="5400" dirty="0" err="1" smtClean="0">
                <a:solidFill>
                  <a:srgbClr val="0070C0"/>
                </a:solidFill>
                <a:latin typeface="+mj-lt"/>
              </a:rPr>
              <a:t>chong</a:t>
            </a:r>
            <a:r>
              <a:rPr lang="en-US" sz="5400" dirty="0" smtClean="0">
                <a:solidFill>
                  <a:srgbClr val="0070C0"/>
                </a:solidFill>
                <a:latin typeface="+mj-lt"/>
              </a:rPr>
              <a:t> </a:t>
            </a:r>
            <a:r>
              <a:rPr lang="en-US" sz="5400" dirty="0" err="1" smtClean="0">
                <a:solidFill>
                  <a:srgbClr val="0070C0"/>
                </a:solidFill>
                <a:latin typeface="+mj-lt"/>
              </a:rPr>
              <a:t>chóng</a:t>
            </a:r>
            <a:endParaRPr lang="en-US" sz="5400" dirty="0">
              <a:solidFill>
                <a:srgbClr val="0070C0"/>
              </a:solidFill>
              <a:latin typeface="+mj-lt"/>
            </a:endParaRPr>
          </a:p>
        </p:txBody>
      </p:sp>
      <p:sp>
        <p:nvSpPr>
          <p:cNvPr id="31" name="TextBox 30"/>
          <p:cNvSpPr txBox="1"/>
          <p:nvPr/>
        </p:nvSpPr>
        <p:spPr>
          <a:xfrm>
            <a:off x="3999822" y="734109"/>
            <a:ext cx="9595254" cy="1569660"/>
          </a:xfrm>
          <a:prstGeom prst="rect">
            <a:avLst/>
          </a:prstGeom>
          <a:noFill/>
        </p:spPr>
        <p:txBody>
          <a:bodyPr wrap="square" rtlCol="0">
            <a:spAutoFit/>
          </a:bodyPr>
          <a:lstStyle/>
          <a:p>
            <a:pPr algn="ctr"/>
            <a:r>
              <a:rPr lang="en-US" sz="9600" smtClean="0">
                <a:solidFill>
                  <a:schemeClr val="bg1"/>
                </a:solidFill>
                <a:latin typeface="Times New Roman" pitchFamily="18" charset="0"/>
                <a:cs typeface="Times New Roman" pitchFamily="18" charset="0"/>
              </a:rPr>
              <a:t>TIẾNG VIỆT</a:t>
            </a:r>
            <a:endParaRPr lang="en-US" sz="9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36007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6">
            <a:extLst>
              <a:ext uri="{FF2B5EF4-FFF2-40B4-BE49-F238E27FC236}">
                <a16:creationId xmlns:a16="http://schemas.microsoft.com/office/drawing/2014/main" id="{BB032A17-5C67-4FCC-BA77-943579DC7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271" y="584790"/>
            <a:ext cx="2000736" cy="1523409"/>
          </a:xfrm>
          <a:prstGeom prst="rect">
            <a:avLst/>
          </a:prstGeom>
        </p:spPr>
      </p:pic>
      <p:grpSp>
        <p:nvGrpSpPr>
          <p:cNvPr id="12" name="Group 11">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13"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1499389" y="560923"/>
            <a:ext cx="11033580" cy="8125877"/>
            <a:chOff x="1241677" y="442834"/>
            <a:chExt cx="9137146" cy="6415166"/>
          </a:xfrm>
        </p:grpSpPr>
        <p:pic>
          <p:nvPicPr>
            <p:cNvPr id="16" name="图片 9220" descr="21"/>
            <p:cNvPicPr>
              <a:picLocks noChangeAspect="1"/>
            </p:cNvPicPr>
            <p:nvPr/>
          </p:nvPicPr>
          <p:blipFill>
            <a:blip r:embed="rId4"/>
            <a:stretch>
              <a:fillRect/>
            </a:stretch>
          </p:blipFill>
          <p:spPr>
            <a:xfrm>
              <a:off x="1241677" y="442834"/>
              <a:ext cx="9137146" cy="6415166"/>
            </a:xfrm>
            <a:prstGeom prst="rect">
              <a:avLst/>
            </a:prstGeom>
            <a:noFill/>
            <a:ln w="9525">
              <a:noFill/>
            </a:ln>
          </p:spPr>
        </p:pic>
        <p:sp>
          <p:nvSpPr>
            <p:cNvPr id="2" name="TextBox 1"/>
            <p:cNvSpPr txBox="1"/>
            <p:nvPr/>
          </p:nvSpPr>
          <p:spPr>
            <a:xfrm>
              <a:off x="4151514" y="1973845"/>
              <a:ext cx="3317472" cy="1676572"/>
            </a:xfrm>
            <a:prstGeom prst="rect">
              <a:avLst/>
            </a:prstGeom>
            <a:noFill/>
          </p:spPr>
          <p:txBody>
            <a:bodyPr wrap="square" rtlCol="0">
              <a:spAutoFit/>
            </a:bodyPr>
            <a:lstStyle/>
            <a:p>
              <a:pPr algn="ctr"/>
              <a:r>
                <a:rPr lang="en-US" sz="6600" smtClean="0">
                  <a:solidFill>
                    <a:srgbClr val="FF0000"/>
                  </a:solidFill>
                  <a:latin typeface="Times New Roman" pitchFamily="18" charset="0"/>
                  <a:cs typeface="Times New Roman" pitchFamily="18" charset="0"/>
                </a:rPr>
                <a:t>KHỞI ĐỘNG</a:t>
              </a:r>
              <a:endParaRPr lang="en-US" sz="6600" dirty="0">
                <a:solidFill>
                  <a:srgbClr val="FF0000"/>
                </a:solidFill>
                <a:latin typeface="Times New Roman" pitchFamily="18" charset="0"/>
                <a:cs typeface="Times New Roman" pitchFamily="18" charset="0"/>
              </a:endParaRPr>
            </a:p>
          </p:txBody>
        </p:sp>
      </p:grpSp>
      <p:pic>
        <p:nvPicPr>
          <p:cNvPr id="1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13572281" y="524856"/>
            <a:ext cx="1121809" cy="1747612"/>
          </a:xfrm>
          <a:prstGeom prst="rect">
            <a:avLst/>
          </a:prstGeom>
        </p:spPr>
      </p:pic>
      <p:pic>
        <p:nvPicPr>
          <p:cNvPr id="18" name="图片 20"/>
          <p:cNvPicPr>
            <a:picLocks noChangeAspect="1"/>
          </p:cNvPicPr>
          <p:nvPr/>
        </p:nvPicPr>
        <p:blipFill>
          <a:blip r:embed="rId6"/>
          <a:stretch>
            <a:fillRect/>
          </a:stretch>
        </p:blipFill>
        <p:spPr>
          <a:xfrm>
            <a:off x="360011" y="578296"/>
            <a:ext cx="1414322" cy="1352105"/>
          </a:xfrm>
          <a:prstGeom prst="rect">
            <a:avLst/>
          </a:prstGeom>
          <a:noFill/>
          <a:ln w="9525">
            <a:noFill/>
          </a:ln>
        </p:spPr>
      </p:pic>
    </p:spTree>
    <p:extLst>
      <p:ext uri="{BB962C8B-B14F-4D97-AF65-F5344CB8AC3E}">
        <p14:creationId xmlns:p14="http://schemas.microsoft.com/office/powerpoint/2010/main" val="4339994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750" fill="hold"/>
                                        <p:tgtEl>
                                          <p:spTgt spid="39"/>
                                        </p:tgtEl>
                                        <p:attrNameLst>
                                          <p:attrName>ppt_w</p:attrName>
                                        </p:attrNameLst>
                                      </p:cBhvr>
                                      <p:tavLst>
                                        <p:tav tm="0">
                                          <p:val>
                                            <p:fltVal val="0"/>
                                          </p:val>
                                        </p:tav>
                                        <p:tav tm="100000">
                                          <p:val>
                                            <p:strVal val="#ppt_w"/>
                                          </p:val>
                                        </p:tav>
                                      </p:tavLst>
                                    </p:anim>
                                    <p:anim calcmode="lin" valueType="num">
                                      <p:cBhvr>
                                        <p:cTn id="8" dur="750" fill="hold"/>
                                        <p:tgtEl>
                                          <p:spTgt spid="39"/>
                                        </p:tgtEl>
                                        <p:attrNameLst>
                                          <p:attrName>ppt_h</p:attrName>
                                        </p:attrNameLst>
                                      </p:cBhvr>
                                      <p:tavLst>
                                        <p:tav tm="0">
                                          <p:val>
                                            <p:fltVal val="0"/>
                                          </p:val>
                                        </p:tav>
                                        <p:tav tm="100000">
                                          <p:val>
                                            <p:strVal val="#ppt_h"/>
                                          </p:val>
                                        </p:tav>
                                      </p:tavLst>
                                    </p:anim>
                                    <p:animEffect transition="in" filter="fade">
                                      <p:cBhvr>
                                        <p:cTn id="9" dur="750"/>
                                        <p:tgtEl>
                                          <p:spTgt spid="39"/>
                                        </p:tgtEl>
                                      </p:cBhvr>
                                    </p:animEffect>
                                  </p:childTnLst>
                                </p:cTn>
                              </p:par>
                            </p:childTnLst>
                          </p:cTn>
                        </p:par>
                        <p:par>
                          <p:cTn id="10" fill="hold">
                            <p:stCondLst>
                              <p:cond delay="750"/>
                            </p:stCondLst>
                            <p:childTnLst>
                              <p:par>
                                <p:cTn id="11" presetID="8"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54" y="462493"/>
            <a:ext cx="12955892" cy="1679046"/>
          </a:xfrm>
        </p:spPr>
        <p:txBody>
          <a:bodyPr>
            <a:normAutofit/>
          </a:bodyPr>
          <a:lstStyle/>
          <a:p>
            <a:pPr algn="ctr"/>
            <a:r>
              <a:rPr lang="en-US" sz="4000" dirty="0" err="1" smtClean="0">
                <a:solidFill>
                  <a:srgbClr val="002060"/>
                </a:solidFill>
                <a:latin typeface="+mn-lt"/>
                <a:ea typeface="Arial-Rounded" panose="020B0500000000000000" pitchFamily="34" charset="0"/>
                <a:cs typeface="Arial-Rounded" panose="020B0500000000000000" pitchFamily="34" charset="0"/>
              </a:rPr>
              <a:t>Hỏi</a:t>
            </a:r>
            <a:r>
              <a:rPr lang="en-US" sz="4000" dirty="0" smtClean="0">
                <a:solidFill>
                  <a:srgbClr val="002060"/>
                </a:solidFill>
                <a:latin typeface="+mn-lt"/>
                <a:ea typeface="Arial-Rounded" panose="020B0500000000000000" pitchFamily="34" charset="0"/>
                <a:cs typeface="Arial-Rounded" panose="020B0500000000000000" pitchFamily="34" charset="0"/>
              </a:rPr>
              <a:t> </a:t>
            </a:r>
            <a:r>
              <a:rPr lang="en-US" sz="4000" dirty="0" err="1" smtClean="0">
                <a:solidFill>
                  <a:srgbClr val="002060"/>
                </a:solidFill>
                <a:latin typeface="+mn-lt"/>
                <a:ea typeface="Arial-Rounded" panose="020B0500000000000000" pitchFamily="34" charset="0"/>
                <a:cs typeface="Arial-Rounded" panose="020B0500000000000000" pitchFamily="34" charset="0"/>
              </a:rPr>
              <a:t>đáp</a:t>
            </a:r>
            <a:r>
              <a:rPr lang="en-US" sz="4000" dirty="0" smtClean="0">
                <a:solidFill>
                  <a:srgbClr val="002060"/>
                </a:solidFill>
                <a:latin typeface="+mn-lt"/>
                <a:ea typeface="Arial-Rounded" panose="020B0500000000000000" pitchFamily="34" charset="0"/>
                <a:cs typeface="Arial-Rounded" panose="020B0500000000000000" pitchFamily="34" charset="0"/>
              </a:rPr>
              <a:t> </a:t>
            </a:r>
            <a:r>
              <a:rPr lang="en-US" sz="4000" dirty="0" err="1" smtClean="0">
                <a:solidFill>
                  <a:srgbClr val="002060"/>
                </a:solidFill>
                <a:latin typeface="+mn-lt"/>
                <a:ea typeface="Arial-Rounded" panose="020B0500000000000000" pitchFamily="34" charset="0"/>
                <a:cs typeface="Arial-Rounded" panose="020B0500000000000000" pitchFamily="34" charset="0"/>
              </a:rPr>
              <a:t>về</a:t>
            </a:r>
            <a:r>
              <a:rPr lang="en-US" sz="4000" dirty="0" smtClean="0">
                <a:solidFill>
                  <a:srgbClr val="002060"/>
                </a:solidFill>
                <a:latin typeface="+mn-lt"/>
                <a:ea typeface="Arial-Rounded" panose="020B0500000000000000" pitchFamily="34" charset="0"/>
                <a:cs typeface="Arial-Rounded" panose="020B0500000000000000" pitchFamily="34" charset="0"/>
              </a:rPr>
              <a:t> </a:t>
            </a:r>
            <a:r>
              <a:rPr lang="en-US" sz="4000" dirty="0" err="1" smtClean="0">
                <a:solidFill>
                  <a:srgbClr val="002060"/>
                </a:solidFill>
                <a:latin typeface="+mn-lt"/>
                <a:ea typeface="Arial-Rounded" panose="020B0500000000000000" pitchFamily="34" charset="0"/>
                <a:cs typeface="Arial-Rounded" panose="020B0500000000000000" pitchFamily="34" charset="0"/>
              </a:rPr>
              <a:t>hoạt</a:t>
            </a:r>
            <a:r>
              <a:rPr lang="en-US" sz="4000" dirty="0" smtClean="0">
                <a:solidFill>
                  <a:srgbClr val="002060"/>
                </a:solidFill>
                <a:latin typeface="+mn-lt"/>
                <a:ea typeface="Arial-Rounded" panose="020B0500000000000000" pitchFamily="34" charset="0"/>
                <a:cs typeface="Arial-Rounded" panose="020B0500000000000000" pitchFamily="34" charset="0"/>
              </a:rPr>
              <a:t> </a:t>
            </a:r>
            <a:r>
              <a:rPr lang="en-US" sz="4000" err="1" smtClean="0">
                <a:solidFill>
                  <a:srgbClr val="002060"/>
                </a:solidFill>
                <a:latin typeface="+mn-lt"/>
                <a:ea typeface="Arial-Rounded" panose="020B0500000000000000" pitchFamily="34" charset="0"/>
                <a:cs typeface="Arial-Rounded" panose="020B0500000000000000" pitchFamily="34" charset="0"/>
              </a:rPr>
              <a:t>động</a:t>
            </a:r>
            <a:r>
              <a:rPr lang="en-US" sz="4000" smtClean="0">
                <a:solidFill>
                  <a:srgbClr val="002060"/>
                </a:solidFill>
                <a:latin typeface="+mn-lt"/>
                <a:ea typeface="Arial-Rounded" panose="020B0500000000000000" pitchFamily="34" charset="0"/>
                <a:cs typeface="Arial-Rounded" panose="020B0500000000000000" pitchFamily="34" charset="0"/>
              </a:rPr>
              <a:t> của em với anh chị em trong gia đình.</a:t>
            </a:r>
            <a:endParaRPr lang="en-US" sz="4000" dirty="0">
              <a:solidFill>
                <a:srgbClr val="002060"/>
              </a:solidFill>
              <a:latin typeface="+mn-lt"/>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p:blipFill>
        <p:spPr>
          <a:xfrm>
            <a:off x="12473967" y="4626436"/>
            <a:ext cx="2811208" cy="474695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62" y="2805727"/>
            <a:ext cx="2778335" cy="5867628"/>
          </a:xfrm>
          <a:prstGeom prst="rect">
            <a:avLst/>
          </a:prstGeom>
        </p:spPr>
      </p:pic>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backgroundRemoval t="11599" b="82968" l="2400" r="100000"/>
                    </a14:imgEffect>
                  </a14:imgLayer>
                </a14:imgProps>
              </a:ext>
              <a:ext uri="{28A0092B-C50C-407E-A947-70E740481C1C}">
                <a14:useLocalDpi xmlns:a14="http://schemas.microsoft.com/office/drawing/2010/main" val="0"/>
              </a:ext>
            </a:extLst>
          </a:blip>
          <a:srcRect t="16433" b="9418"/>
          <a:stretch/>
        </p:blipFill>
        <p:spPr>
          <a:xfrm>
            <a:off x="4805836" y="5822391"/>
            <a:ext cx="4565861" cy="3402136"/>
          </a:xfrm>
          <a:prstGeom prst="rect">
            <a:avLst/>
          </a:prstGeom>
        </p:spPr>
      </p:pic>
      <p:sp>
        <p:nvSpPr>
          <p:cNvPr id="13" name="Rounded Rectangle 12"/>
          <p:cNvSpPr/>
          <p:nvPr/>
        </p:nvSpPr>
        <p:spPr>
          <a:xfrm>
            <a:off x="1048843" y="899919"/>
            <a:ext cx="12738877" cy="826180"/>
          </a:xfrm>
          <a:prstGeom prst="round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12361" tIns="56181" rIns="112361" bIns="56181" rtlCol="0" anchor="ctr"/>
          <a:lstStyle/>
          <a:p>
            <a:pPr algn="ctr"/>
            <a:endParaRPr lang="en-US">
              <a:solidFill>
                <a:srgbClr val="FFC000"/>
              </a:solidFill>
            </a:endParaRPr>
          </a:p>
        </p:txBody>
      </p:sp>
      <p:grpSp>
        <p:nvGrpSpPr>
          <p:cNvPr id="8" name="组合 7">
            <a:extLst>
              <a:ext uri="{FF2B5EF4-FFF2-40B4-BE49-F238E27FC236}">
                <a16:creationId xmlns:a16="http://schemas.microsoft.com/office/drawing/2014/main" id="{8AC9838C-0974-4935-A79F-2F88FA75886B}"/>
              </a:ext>
            </a:extLst>
          </p:cNvPr>
          <p:cNvGrpSpPr/>
          <p:nvPr/>
        </p:nvGrpSpPr>
        <p:grpSpPr>
          <a:xfrm rot="3387118" flipH="1">
            <a:off x="9425534" y="1899672"/>
            <a:ext cx="3536390" cy="5435799"/>
            <a:chOff x="3444637" y="3070464"/>
            <a:chExt cx="2154973" cy="3025607"/>
          </a:xfrm>
          <a:solidFill>
            <a:srgbClr val="FFC000"/>
          </a:solidFill>
        </p:grpSpPr>
        <p:sp>
          <p:nvSpPr>
            <p:cNvPr id="14" name="任意多边形 19">
              <a:extLst>
                <a:ext uri="{FF2B5EF4-FFF2-40B4-BE49-F238E27FC236}">
                  <a16:creationId xmlns:a16="http://schemas.microsoft.com/office/drawing/2014/main" id="{6C2EC8A3-D55C-48EB-BF5E-29DAE7320443}"/>
                </a:ext>
              </a:extLst>
            </p:cNvPr>
            <p:cNvSpPr/>
            <p:nvPr/>
          </p:nvSpPr>
          <p:spPr>
            <a:xfrm>
              <a:off x="3684000" y="3611070"/>
              <a:ext cx="1772419" cy="2485001"/>
            </a:xfrm>
            <a:custGeom>
              <a:avLst/>
              <a:gdLst>
                <a:gd name="connsiteX0" fmla="*/ 2071701 w 2521411"/>
                <a:gd name="connsiteY0" fmla="*/ 2200758 h 2988323"/>
                <a:gd name="connsiteX1" fmla="*/ 1367163 w 2521411"/>
                <a:gd name="connsiteY1" fmla="*/ 2980247 h 2988323"/>
                <a:gd name="connsiteX2" fmla="*/ 78009 w 2521411"/>
                <a:gd name="connsiteY2" fmla="*/ 1661112 h 2988323"/>
                <a:gd name="connsiteX3" fmla="*/ 377812 w 2521411"/>
                <a:gd name="connsiteY3" fmla="*/ 207066 h 2988323"/>
                <a:gd name="connsiteX4" fmla="*/ 2296553 w 2521411"/>
                <a:gd name="connsiteY4" fmla="*/ 117125 h 2988323"/>
                <a:gd name="connsiteX5" fmla="*/ 2431465 w 2521411"/>
                <a:gd name="connsiteY5" fmla="*/ 1226397 h 2988323"/>
                <a:gd name="connsiteX6" fmla="*/ 1831858 w 2521411"/>
                <a:gd name="connsiteY6" fmla="*/ 1451250 h 2988323"/>
                <a:gd name="connsiteX7" fmla="*/ 1846849 w 2521411"/>
                <a:gd name="connsiteY7" fmla="*/ 1885965 h 2988323"/>
                <a:gd name="connsiteX8" fmla="*/ 2071701 w 2521411"/>
                <a:gd name="connsiteY8" fmla="*/ 2200758 h 2988323"/>
                <a:gd name="connsiteX0" fmla="*/ 2071701 w 2521411"/>
                <a:gd name="connsiteY0" fmla="*/ 2200758 h 2990361"/>
                <a:gd name="connsiteX1" fmla="*/ 1367163 w 2521411"/>
                <a:gd name="connsiteY1" fmla="*/ 2980247 h 2990361"/>
                <a:gd name="connsiteX2" fmla="*/ 78009 w 2521411"/>
                <a:gd name="connsiteY2" fmla="*/ 1661112 h 2990361"/>
                <a:gd name="connsiteX3" fmla="*/ 377812 w 2521411"/>
                <a:gd name="connsiteY3" fmla="*/ 207066 h 2990361"/>
                <a:gd name="connsiteX4" fmla="*/ 2296553 w 2521411"/>
                <a:gd name="connsiteY4" fmla="*/ 117125 h 2990361"/>
                <a:gd name="connsiteX5" fmla="*/ 2431465 w 2521411"/>
                <a:gd name="connsiteY5" fmla="*/ 1226397 h 2990361"/>
                <a:gd name="connsiteX6" fmla="*/ 1831858 w 2521411"/>
                <a:gd name="connsiteY6" fmla="*/ 1451250 h 2990361"/>
                <a:gd name="connsiteX7" fmla="*/ 1846849 w 2521411"/>
                <a:gd name="connsiteY7" fmla="*/ 1885965 h 2990361"/>
                <a:gd name="connsiteX8" fmla="*/ 2071701 w 2521411"/>
                <a:gd name="connsiteY8" fmla="*/ 2200758 h 2990361"/>
                <a:gd name="connsiteX0" fmla="*/ 2071701 w 2521411"/>
                <a:gd name="connsiteY0" fmla="*/ 2200758 h 2990361"/>
                <a:gd name="connsiteX1" fmla="*/ 1367163 w 2521411"/>
                <a:gd name="connsiteY1" fmla="*/ 2980247 h 2990361"/>
                <a:gd name="connsiteX2" fmla="*/ 78009 w 2521411"/>
                <a:gd name="connsiteY2" fmla="*/ 1661112 h 2990361"/>
                <a:gd name="connsiteX3" fmla="*/ 377812 w 2521411"/>
                <a:gd name="connsiteY3" fmla="*/ 207066 h 2990361"/>
                <a:gd name="connsiteX4" fmla="*/ 2296553 w 2521411"/>
                <a:gd name="connsiteY4" fmla="*/ 117125 h 2990361"/>
                <a:gd name="connsiteX5" fmla="*/ 2431465 w 2521411"/>
                <a:gd name="connsiteY5" fmla="*/ 1226397 h 2990361"/>
                <a:gd name="connsiteX6" fmla="*/ 1831858 w 2521411"/>
                <a:gd name="connsiteY6" fmla="*/ 1451250 h 2990361"/>
                <a:gd name="connsiteX7" fmla="*/ 2071701 w 2521411"/>
                <a:gd name="connsiteY7" fmla="*/ 2200758 h 2990361"/>
                <a:gd name="connsiteX0" fmla="*/ 2071701 w 2521411"/>
                <a:gd name="connsiteY0" fmla="*/ 2200758 h 2990361"/>
                <a:gd name="connsiteX1" fmla="*/ 1367163 w 2521411"/>
                <a:gd name="connsiteY1" fmla="*/ 2980247 h 2990361"/>
                <a:gd name="connsiteX2" fmla="*/ 78009 w 2521411"/>
                <a:gd name="connsiteY2" fmla="*/ 1661112 h 2990361"/>
                <a:gd name="connsiteX3" fmla="*/ 377812 w 2521411"/>
                <a:gd name="connsiteY3" fmla="*/ 207066 h 2990361"/>
                <a:gd name="connsiteX4" fmla="*/ 2296553 w 2521411"/>
                <a:gd name="connsiteY4" fmla="*/ 117125 h 2990361"/>
                <a:gd name="connsiteX5" fmla="*/ 2431465 w 2521411"/>
                <a:gd name="connsiteY5" fmla="*/ 1226397 h 2990361"/>
                <a:gd name="connsiteX6" fmla="*/ 1831858 w 2521411"/>
                <a:gd name="connsiteY6" fmla="*/ 1451250 h 2990361"/>
                <a:gd name="connsiteX7" fmla="*/ 2071701 w 2521411"/>
                <a:gd name="connsiteY7" fmla="*/ 2200758 h 2990361"/>
                <a:gd name="connsiteX0" fmla="*/ 2191622 w 2521411"/>
                <a:gd name="connsiteY0" fmla="*/ 2230738 h 2990491"/>
                <a:gd name="connsiteX1" fmla="*/ 1367163 w 2521411"/>
                <a:gd name="connsiteY1" fmla="*/ 2980247 h 2990491"/>
                <a:gd name="connsiteX2" fmla="*/ 78009 w 2521411"/>
                <a:gd name="connsiteY2" fmla="*/ 1661112 h 2990491"/>
                <a:gd name="connsiteX3" fmla="*/ 377812 w 2521411"/>
                <a:gd name="connsiteY3" fmla="*/ 207066 h 2990491"/>
                <a:gd name="connsiteX4" fmla="*/ 2296553 w 2521411"/>
                <a:gd name="connsiteY4" fmla="*/ 117125 h 2990491"/>
                <a:gd name="connsiteX5" fmla="*/ 2431465 w 2521411"/>
                <a:gd name="connsiteY5" fmla="*/ 1226397 h 2990491"/>
                <a:gd name="connsiteX6" fmla="*/ 1831858 w 2521411"/>
                <a:gd name="connsiteY6" fmla="*/ 1451250 h 2990491"/>
                <a:gd name="connsiteX7" fmla="*/ 2191622 w 2521411"/>
                <a:gd name="connsiteY7" fmla="*/ 2230738 h 2990491"/>
                <a:gd name="connsiteX0" fmla="*/ 2191622 w 2521411"/>
                <a:gd name="connsiteY0" fmla="*/ 2230738 h 2993685"/>
                <a:gd name="connsiteX1" fmla="*/ 1367163 w 2521411"/>
                <a:gd name="connsiteY1" fmla="*/ 2980247 h 2993685"/>
                <a:gd name="connsiteX2" fmla="*/ 78009 w 2521411"/>
                <a:gd name="connsiteY2" fmla="*/ 1661112 h 2993685"/>
                <a:gd name="connsiteX3" fmla="*/ 377812 w 2521411"/>
                <a:gd name="connsiteY3" fmla="*/ 207066 h 2993685"/>
                <a:gd name="connsiteX4" fmla="*/ 2296553 w 2521411"/>
                <a:gd name="connsiteY4" fmla="*/ 117125 h 2993685"/>
                <a:gd name="connsiteX5" fmla="*/ 2431465 w 2521411"/>
                <a:gd name="connsiteY5" fmla="*/ 1226397 h 2993685"/>
                <a:gd name="connsiteX6" fmla="*/ 1831858 w 2521411"/>
                <a:gd name="connsiteY6" fmla="*/ 1451250 h 2993685"/>
                <a:gd name="connsiteX7" fmla="*/ 2191622 w 2521411"/>
                <a:gd name="connsiteY7" fmla="*/ 2230738 h 2993685"/>
                <a:gd name="connsiteX0" fmla="*/ 2175016 w 2504805"/>
                <a:gd name="connsiteY0" fmla="*/ 2230738 h 3005293"/>
                <a:gd name="connsiteX1" fmla="*/ 1125705 w 2504805"/>
                <a:gd name="connsiteY1" fmla="*/ 2995238 h 3005293"/>
                <a:gd name="connsiteX2" fmla="*/ 61403 w 2504805"/>
                <a:gd name="connsiteY2" fmla="*/ 1661112 h 3005293"/>
                <a:gd name="connsiteX3" fmla="*/ 361206 w 2504805"/>
                <a:gd name="connsiteY3" fmla="*/ 207066 h 3005293"/>
                <a:gd name="connsiteX4" fmla="*/ 2279947 w 2504805"/>
                <a:gd name="connsiteY4" fmla="*/ 117125 h 3005293"/>
                <a:gd name="connsiteX5" fmla="*/ 2414859 w 2504805"/>
                <a:gd name="connsiteY5" fmla="*/ 1226397 h 3005293"/>
                <a:gd name="connsiteX6" fmla="*/ 1815252 w 2504805"/>
                <a:gd name="connsiteY6" fmla="*/ 1451250 h 3005293"/>
                <a:gd name="connsiteX7" fmla="*/ 2175016 w 2504805"/>
                <a:gd name="connsiteY7" fmla="*/ 2230738 h 3005293"/>
                <a:gd name="connsiteX0" fmla="*/ 2175016 w 2504805"/>
                <a:gd name="connsiteY0" fmla="*/ 2230738 h 2995750"/>
                <a:gd name="connsiteX1" fmla="*/ 1125705 w 2504805"/>
                <a:gd name="connsiteY1" fmla="*/ 2995238 h 2995750"/>
                <a:gd name="connsiteX2" fmla="*/ 61403 w 2504805"/>
                <a:gd name="connsiteY2" fmla="*/ 1661112 h 2995750"/>
                <a:gd name="connsiteX3" fmla="*/ 361206 w 2504805"/>
                <a:gd name="connsiteY3" fmla="*/ 207066 h 2995750"/>
                <a:gd name="connsiteX4" fmla="*/ 2279947 w 2504805"/>
                <a:gd name="connsiteY4" fmla="*/ 117125 h 2995750"/>
                <a:gd name="connsiteX5" fmla="*/ 2414859 w 2504805"/>
                <a:gd name="connsiteY5" fmla="*/ 1226397 h 2995750"/>
                <a:gd name="connsiteX6" fmla="*/ 1815252 w 2504805"/>
                <a:gd name="connsiteY6" fmla="*/ 1451250 h 2995750"/>
                <a:gd name="connsiteX7" fmla="*/ 2175016 w 2504805"/>
                <a:gd name="connsiteY7" fmla="*/ 2230738 h 2995750"/>
                <a:gd name="connsiteX0" fmla="*/ 2263649 w 2593438"/>
                <a:gd name="connsiteY0" fmla="*/ 2229917 h 3004940"/>
                <a:gd name="connsiteX1" fmla="*/ 1214338 w 2593438"/>
                <a:gd name="connsiteY1" fmla="*/ 2994417 h 3004940"/>
                <a:gd name="connsiteX2" fmla="*/ 45104 w 2593438"/>
                <a:gd name="connsiteY2" fmla="*/ 1645301 h 3004940"/>
                <a:gd name="connsiteX3" fmla="*/ 449839 w 2593438"/>
                <a:gd name="connsiteY3" fmla="*/ 206245 h 3004940"/>
                <a:gd name="connsiteX4" fmla="*/ 2368580 w 2593438"/>
                <a:gd name="connsiteY4" fmla="*/ 116304 h 3004940"/>
                <a:gd name="connsiteX5" fmla="*/ 2503492 w 2593438"/>
                <a:gd name="connsiteY5" fmla="*/ 1225576 h 3004940"/>
                <a:gd name="connsiteX6" fmla="*/ 1903885 w 2593438"/>
                <a:gd name="connsiteY6" fmla="*/ 1450429 h 3004940"/>
                <a:gd name="connsiteX7" fmla="*/ 2263649 w 2593438"/>
                <a:gd name="connsiteY7" fmla="*/ 2229917 h 3004940"/>
                <a:gd name="connsiteX0" fmla="*/ 2245391 w 2575180"/>
                <a:gd name="connsiteY0" fmla="*/ 2229917 h 3004940"/>
                <a:gd name="connsiteX1" fmla="*/ 1196080 w 2575180"/>
                <a:gd name="connsiteY1" fmla="*/ 2994417 h 3004940"/>
                <a:gd name="connsiteX2" fmla="*/ 26846 w 2575180"/>
                <a:gd name="connsiteY2" fmla="*/ 1645301 h 3004940"/>
                <a:gd name="connsiteX3" fmla="*/ 431581 w 2575180"/>
                <a:gd name="connsiteY3" fmla="*/ 206245 h 3004940"/>
                <a:gd name="connsiteX4" fmla="*/ 2350322 w 2575180"/>
                <a:gd name="connsiteY4" fmla="*/ 116304 h 3004940"/>
                <a:gd name="connsiteX5" fmla="*/ 2485234 w 2575180"/>
                <a:gd name="connsiteY5" fmla="*/ 1225576 h 3004940"/>
                <a:gd name="connsiteX6" fmla="*/ 1885627 w 2575180"/>
                <a:gd name="connsiteY6" fmla="*/ 1450429 h 3004940"/>
                <a:gd name="connsiteX7" fmla="*/ 2245391 w 2575180"/>
                <a:gd name="connsiteY7" fmla="*/ 2229917 h 3004940"/>
                <a:gd name="connsiteX0" fmla="*/ 2245391 w 2575180"/>
                <a:gd name="connsiteY0" fmla="*/ 2229917 h 2996667"/>
                <a:gd name="connsiteX1" fmla="*/ 1196080 w 2575180"/>
                <a:gd name="connsiteY1" fmla="*/ 2994417 h 2996667"/>
                <a:gd name="connsiteX2" fmla="*/ 26846 w 2575180"/>
                <a:gd name="connsiteY2" fmla="*/ 1645301 h 2996667"/>
                <a:gd name="connsiteX3" fmla="*/ 431581 w 2575180"/>
                <a:gd name="connsiteY3" fmla="*/ 206245 h 2996667"/>
                <a:gd name="connsiteX4" fmla="*/ 2350322 w 2575180"/>
                <a:gd name="connsiteY4" fmla="*/ 116304 h 2996667"/>
                <a:gd name="connsiteX5" fmla="*/ 2485234 w 2575180"/>
                <a:gd name="connsiteY5" fmla="*/ 1225576 h 2996667"/>
                <a:gd name="connsiteX6" fmla="*/ 1885627 w 2575180"/>
                <a:gd name="connsiteY6" fmla="*/ 1450429 h 2996667"/>
                <a:gd name="connsiteX7" fmla="*/ 2245391 w 2575180"/>
                <a:gd name="connsiteY7" fmla="*/ 2229917 h 2996667"/>
                <a:gd name="connsiteX0" fmla="*/ 2262615 w 2592404"/>
                <a:gd name="connsiteY0" fmla="*/ 2229917 h 2891808"/>
                <a:gd name="connsiteX1" fmla="*/ 1198313 w 2592404"/>
                <a:gd name="connsiteY1" fmla="*/ 2889486 h 2891808"/>
                <a:gd name="connsiteX2" fmla="*/ 44070 w 2592404"/>
                <a:gd name="connsiteY2" fmla="*/ 1645301 h 2891808"/>
                <a:gd name="connsiteX3" fmla="*/ 448805 w 2592404"/>
                <a:gd name="connsiteY3" fmla="*/ 206245 h 2891808"/>
                <a:gd name="connsiteX4" fmla="*/ 2367546 w 2592404"/>
                <a:gd name="connsiteY4" fmla="*/ 116304 h 2891808"/>
                <a:gd name="connsiteX5" fmla="*/ 2502458 w 2592404"/>
                <a:gd name="connsiteY5" fmla="*/ 1225576 h 2891808"/>
                <a:gd name="connsiteX6" fmla="*/ 1902851 w 2592404"/>
                <a:gd name="connsiteY6" fmla="*/ 1450429 h 2891808"/>
                <a:gd name="connsiteX7" fmla="*/ 2262615 w 2592404"/>
                <a:gd name="connsiteY7" fmla="*/ 2229917 h 2891808"/>
                <a:gd name="connsiteX0" fmla="*/ 2262615 w 2592404"/>
                <a:gd name="connsiteY0" fmla="*/ 2229917 h 2889538"/>
                <a:gd name="connsiteX1" fmla="*/ 1198313 w 2592404"/>
                <a:gd name="connsiteY1" fmla="*/ 2889486 h 2889538"/>
                <a:gd name="connsiteX2" fmla="*/ 44070 w 2592404"/>
                <a:gd name="connsiteY2" fmla="*/ 1645301 h 2889538"/>
                <a:gd name="connsiteX3" fmla="*/ 448805 w 2592404"/>
                <a:gd name="connsiteY3" fmla="*/ 206245 h 2889538"/>
                <a:gd name="connsiteX4" fmla="*/ 2367546 w 2592404"/>
                <a:gd name="connsiteY4" fmla="*/ 116304 h 2889538"/>
                <a:gd name="connsiteX5" fmla="*/ 2502458 w 2592404"/>
                <a:gd name="connsiteY5" fmla="*/ 1225576 h 2889538"/>
                <a:gd name="connsiteX6" fmla="*/ 1902851 w 2592404"/>
                <a:gd name="connsiteY6" fmla="*/ 1450429 h 2889538"/>
                <a:gd name="connsiteX7" fmla="*/ 2262615 w 2592404"/>
                <a:gd name="connsiteY7" fmla="*/ 2229917 h 2889538"/>
                <a:gd name="connsiteX0" fmla="*/ 2262615 w 2592404"/>
                <a:gd name="connsiteY0" fmla="*/ 2229917 h 2889538"/>
                <a:gd name="connsiteX1" fmla="*/ 1198313 w 2592404"/>
                <a:gd name="connsiteY1" fmla="*/ 2889486 h 2889538"/>
                <a:gd name="connsiteX2" fmla="*/ 44070 w 2592404"/>
                <a:gd name="connsiteY2" fmla="*/ 1645301 h 2889538"/>
                <a:gd name="connsiteX3" fmla="*/ 448805 w 2592404"/>
                <a:gd name="connsiteY3" fmla="*/ 206245 h 2889538"/>
                <a:gd name="connsiteX4" fmla="*/ 2367546 w 2592404"/>
                <a:gd name="connsiteY4" fmla="*/ 116304 h 2889538"/>
                <a:gd name="connsiteX5" fmla="*/ 2502458 w 2592404"/>
                <a:gd name="connsiteY5" fmla="*/ 1225576 h 2889538"/>
                <a:gd name="connsiteX6" fmla="*/ 1902851 w 2592404"/>
                <a:gd name="connsiteY6" fmla="*/ 1450429 h 2889538"/>
                <a:gd name="connsiteX7" fmla="*/ 2262615 w 2592404"/>
                <a:gd name="connsiteY7" fmla="*/ 2229917 h 2889538"/>
                <a:gd name="connsiteX0" fmla="*/ 2262615 w 2575037"/>
                <a:gd name="connsiteY0" fmla="*/ 2229917 h 2889538"/>
                <a:gd name="connsiteX1" fmla="*/ 1198313 w 2575037"/>
                <a:gd name="connsiteY1" fmla="*/ 2889486 h 2889538"/>
                <a:gd name="connsiteX2" fmla="*/ 44070 w 2575037"/>
                <a:gd name="connsiteY2" fmla="*/ 1645301 h 2889538"/>
                <a:gd name="connsiteX3" fmla="*/ 448805 w 2575037"/>
                <a:gd name="connsiteY3" fmla="*/ 206245 h 2889538"/>
                <a:gd name="connsiteX4" fmla="*/ 2367546 w 2575037"/>
                <a:gd name="connsiteY4" fmla="*/ 116304 h 2889538"/>
                <a:gd name="connsiteX5" fmla="*/ 2502458 w 2575037"/>
                <a:gd name="connsiteY5" fmla="*/ 1225576 h 2889538"/>
                <a:gd name="connsiteX6" fmla="*/ 2187664 w 2575037"/>
                <a:gd name="connsiteY6" fmla="*/ 1555361 h 2889538"/>
                <a:gd name="connsiteX7" fmla="*/ 2262615 w 2575037"/>
                <a:gd name="connsiteY7" fmla="*/ 2229917 h 2889538"/>
                <a:gd name="connsiteX0" fmla="*/ 2259589 w 2505184"/>
                <a:gd name="connsiteY0" fmla="*/ 2220499 h 2880120"/>
                <a:gd name="connsiteX1" fmla="*/ 1195287 w 2505184"/>
                <a:gd name="connsiteY1" fmla="*/ 2880068 h 2880120"/>
                <a:gd name="connsiteX2" fmla="*/ 41044 w 2505184"/>
                <a:gd name="connsiteY2" fmla="*/ 1635883 h 2880120"/>
                <a:gd name="connsiteX3" fmla="*/ 445779 w 2505184"/>
                <a:gd name="connsiteY3" fmla="*/ 196827 h 2880120"/>
                <a:gd name="connsiteX4" fmla="*/ 2214618 w 2505184"/>
                <a:gd name="connsiteY4" fmla="*/ 121876 h 2880120"/>
                <a:gd name="connsiteX5" fmla="*/ 2499432 w 2505184"/>
                <a:gd name="connsiteY5" fmla="*/ 1216158 h 2880120"/>
                <a:gd name="connsiteX6" fmla="*/ 2184638 w 2505184"/>
                <a:gd name="connsiteY6" fmla="*/ 1545943 h 2880120"/>
                <a:gd name="connsiteX7" fmla="*/ 2259589 w 2505184"/>
                <a:gd name="connsiteY7" fmla="*/ 2220499 h 2880120"/>
                <a:gd name="connsiteX0" fmla="*/ 2259589 w 2517591"/>
                <a:gd name="connsiteY0" fmla="*/ 2257668 h 2917289"/>
                <a:gd name="connsiteX1" fmla="*/ 1195287 w 2517591"/>
                <a:gd name="connsiteY1" fmla="*/ 2917237 h 2917289"/>
                <a:gd name="connsiteX2" fmla="*/ 41044 w 2517591"/>
                <a:gd name="connsiteY2" fmla="*/ 1673052 h 2917289"/>
                <a:gd name="connsiteX3" fmla="*/ 445779 w 2517591"/>
                <a:gd name="connsiteY3" fmla="*/ 233996 h 2917289"/>
                <a:gd name="connsiteX4" fmla="*/ 2214618 w 2517591"/>
                <a:gd name="connsiteY4" fmla="*/ 159045 h 2917289"/>
                <a:gd name="connsiteX5" fmla="*/ 2499432 w 2517591"/>
                <a:gd name="connsiteY5" fmla="*/ 1253327 h 2917289"/>
                <a:gd name="connsiteX6" fmla="*/ 2184638 w 2517591"/>
                <a:gd name="connsiteY6" fmla="*/ 1583112 h 2917289"/>
                <a:gd name="connsiteX7" fmla="*/ 2259589 w 2517591"/>
                <a:gd name="connsiteY7" fmla="*/ 2257668 h 2917289"/>
                <a:gd name="connsiteX0" fmla="*/ 2259589 w 2531979"/>
                <a:gd name="connsiteY0" fmla="*/ 2206623 h 2866244"/>
                <a:gd name="connsiteX1" fmla="*/ 1195287 w 2531979"/>
                <a:gd name="connsiteY1" fmla="*/ 2866192 h 2866244"/>
                <a:gd name="connsiteX2" fmla="*/ 41044 w 2531979"/>
                <a:gd name="connsiteY2" fmla="*/ 1622007 h 2866244"/>
                <a:gd name="connsiteX3" fmla="*/ 445779 w 2531979"/>
                <a:gd name="connsiteY3" fmla="*/ 182951 h 2866244"/>
                <a:gd name="connsiteX4" fmla="*/ 2214618 w 2531979"/>
                <a:gd name="connsiteY4" fmla="*/ 108000 h 2866244"/>
                <a:gd name="connsiteX5" fmla="*/ 2529412 w 2531979"/>
                <a:gd name="connsiteY5" fmla="*/ 992419 h 2866244"/>
                <a:gd name="connsiteX6" fmla="*/ 2184638 w 2531979"/>
                <a:gd name="connsiteY6" fmla="*/ 1532067 h 2866244"/>
                <a:gd name="connsiteX7" fmla="*/ 2259589 w 2531979"/>
                <a:gd name="connsiteY7" fmla="*/ 2206623 h 2866244"/>
                <a:gd name="connsiteX0" fmla="*/ 2259589 w 2492588"/>
                <a:gd name="connsiteY0" fmla="*/ 2207598 h 2867219"/>
                <a:gd name="connsiteX1" fmla="*/ 1195287 w 2492588"/>
                <a:gd name="connsiteY1" fmla="*/ 2867167 h 2867219"/>
                <a:gd name="connsiteX2" fmla="*/ 41044 w 2492588"/>
                <a:gd name="connsiteY2" fmla="*/ 1622982 h 2867219"/>
                <a:gd name="connsiteX3" fmla="*/ 445779 w 2492588"/>
                <a:gd name="connsiteY3" fmla="*/ 183926 h 2867219"/>
                <a:gd name="connsiteX4" fmla="*/ 2214618 w 2492588"/>
                <a:gd name="connsiteY4" fmla="*/ 108975 h 2867219"/>
                <a:gd name="connsiteX5" fmla="*/ 2484442 w 2492588"/>
                <a:gd name="connsiteY5" fmla="*/ 1008384 h 2867219"/>
                <a:gd name="connsiteX6" fmla="*/ 2184638 w 2492588"/>
                <a:gd name="connsiteY6" fmla="*/ 1533042 h 2867219"/>
                <a:gd name="connsiteX7" fmla="*/ 2259589 w 2492588"/>
                <a:gd name="connsiteY7" fmla="*/ 2207598 h 2867219"/>
                <a:gd name="connsiteX0" fmla="*/ 2256353 w 2482743"/>
                <a:gd name="connsiteY0" fmla="*/ 2207598 h 2867219"/>
                <a:gd name="connsiteX1" fmla="*/ 1192051 w 2482743"/>
                <a:gd name="connsiteY1" fmla="*/ 2867167 h 2867219"/>
                <a:gd name="connsiteX2" fmla="*/ 37808 w 2482743"/>
                <a:gd name="connsiteY2" fmla="*/ 1622982 h 2867219"/>
                <a:gd name="connsiteX3" fmla="*/ 442543 w 2482743"/>
                <a:gd name="connsiteY3" fmla="*/ 183926 h 2867219"/>
                <a:gd name="connsiteX4" fmla="*/ 2031500 w 2482743"/>
                <a:gd name="connsiteY4" fmla="*/ 108975 h 2867219"/>
                <a:gd name="connsiteX5" fmla="*/ 2481206 w 2482743"/>
                <a:gd name="connsiteY5" fmla="*/ 1008384 h 2867219"/>
                <a:gd name="connsiteX6" fmla="*/ 2181402 w 2482743"/>
                <a:gd name="connsiteY6" fmla="*/ 1533042 h 2867219"/>
                <a:gd name="connsiteX7" fmla="*/ 2256353 w 2482743"/>
                <a:gd name="connsiteY7" fmla="*/ 2207598 h 2867219"/>
                <a:gd name="connsiteX0" fmla="*/ 2256353 w 2483187"/>
                <a:gd name="connsiteY0" fmla="*/ 2207598 h 2867219"/>
                <a:gd name="connsiteX1" fmla="*/ 1192051 w 2483187"/>
                <a:gd name="connsiteY1" fmla="*/ 2867167 h 2867219"/>
                <a:gd name="connsiteX2" fmla="*/ 37808 w 2483187"/>
                <a:gd name="connsiteY2" fmla="*/ 1622982 h 2867219"/>
                <a:gd name="connsiteX3" fmla="*/ 442543 w 2483187"/>
                <a:gd name="connsiteY3" fmla="*/ 183926 h 2867219"/>
                <a:gd name="connsiteX4" fmla="*/ 2031500 w 2483187"/>
                <a:gd name="connsiteY4" fmla="*/ 108975 h 2867219"/>
                <a:gd name="connsiteX5" fmla="*/ 2481206 w 2483187"/>
                <a:gd name="connsiteY5" fmla="*/ 1008384 h 2867219"/>
                <a:gd name="connsiteX6" fmla="*/ 2181402 w 2483187"/>
                <a:gd name="connsiteY6" fmla="*/ 1533042 h 2867219"/>
                <a:gd name="connsiteX7" fmla="*/ 2256353 w 2483187"/>
                <a:gd name="connsiteY7" fmla="*/ 2207598 h 2867219"/>
                <a:gd name="connsiteX0" fmla="*/ 2224844 w 2451678"/>
                <a:gd name="connsiteY0" fmla="*/ 2207598 h 2867220"/>
                <a:gd name="connsiteX1" fmla="*/ 1160542 w 2451678"/>
                <a:gd name="connsiteY1" fmla="*/ 2867167 h 2867220"/>
                <a:gd name="connsiteX2" fmla="*/ 6299 w 2451678"/>
                <a:gd name="connsiteY2" fmla="*/ 1622982 h 2867220"/>
                <a:gd name="connsiteX3" fmla="*/ 411034 w 2451678"/>
                <a:gd name="connsiteY3" fmla="*/ 183926 h 2867220"/>
                <a:gd name="connsiteX4" fmla="*/ 1999991 w 2451678"/>
                <a:gd name="connsiteY4" fmla="*/ 108975 h 2867220"/>
                <a:gd name="connsiteX5" fmla="*/ 2449697 w 2451678"/>
                <a:gd name="connsiteY5" fmla="*/ 1008384 h 2867220"/>
                <a:gd name="connsiteX6" fmla="*/ 2149893 w 2451678"/>
                <a:gd name="connsiteY6" fmla="*/ 1533042 h 2867220"/>
                <a:gd name="connsiteX7" fmla="*/ 2224844 w 2451678"/>
                <a:gd name="connsiteY7" fmla="*/ 2207598 h 2867220"/>
                <a:gd name="connsiteX0" fmla="*/ 2167575 w 2394409"/>
                <a:gd name="connsiteY0" fmla="*/ 2199721 h 2876003"/>
                <a:gd name="connsiteX1" fmla="*/ 1103273 w 2394409"/>
                <a:gd name="connsiteY1" fmla="*/ 2859290 h 2876003"/>
                <a:gd name="connsiteX2" fmla="*/ 8990 w 2394409"/>
                <a:gd name="connsiteY2" fmla="*/ 1480193 h 2876003"/>
                <a:gd name="connsiteX3" fmla="*/ 353765 w 2394409"/>
                <a:gd name="connsiteY3" fmla="*/ 176049 h 2876003"/>
                <a:gd name="connsiteX4" fmla="*/ 1942722 w 2394409"/>
                <a:gd name="connsiteY4" fmla="*/ 101098 h 2876003"/>
                <a:gd name="connsiteX5" fmla="*/ 2392428 w 2394409"/>
                <a:gd name="connsiteY5" fmla="*/ 1000507 h 2876003"/>
                <a:gd name="connsiteX6" fmla="*/ 2092624 w 2394409"/>
                <a:gd name="connsiteY6" fmla="*/ 1525165 h 2876003"/>
                <a:gd name="connsiteX7" fmla="*/ 2167575 w 2394409"/>
                <a:gd name="connsiteY7" fmla="*/ 2199721 h 2876003"/>
                <a:gd name="connsiteX0" fmla="*/ 2167575 w 2394409"/>
                <a:gd name="connsiteY0" fmla="*/ 2199721 h 2859996"/>
                <a:gd name="connsiteX1" fmla="*/ 1103273 w 2394409"/>
                <a:gd name="connsiteY1" fmla="*/ 2859290 h 2859996"/>
                <a:gd name="connsiteX2" fmla="*/ 8990 w 2394409"/>
                <a:gd name="connsiteY2" fmla="*/ 1480193 h 2859996"/>
                <a:gd name="connsiteX3" fmla="*/ 353765 w 2394409"/>
                <a:gd name="connsiteY3" fmla="*/ 176049 h 2859996"/>
                <a:gd name="connsiteX4" fmla="*/ 1942722 w 2394409"/>
                <a:gd name="connsiteY4" fmla="*/ 101098 h 2859996"/>
                <a:gd name="connsiteX5" fmla="*/ 2392428 w 2394409"/>
                <a:gd name="connsiteY5" fmla="*/ 1000507 h 2859996"/>
                <a:gd name="connsiteX6" fmla="*/ 2092624 w 2394409"/>
                <a:gd name="connsiteY6" fmla="*/ 1525165 h 2859996"/>
                <a:gd name="connsiteX7" fmla="*/ 2167575 w 2394409"/>
                <a:gd name="connsiteY7" fmla="*/ 2199721 h 2859996"/>
                <a:gd name="connsiteX0" fmla="*/ 2167575 w 2235643"/>
                <a:gd name="connsiteY0" fmla="*/ 2197900 h 2858175"/>
                <a:gd name="connsiteX1" fmla="*/ 1103273 w 2235643"/>
                <a:gd name="connsiteY1" fmla="*/ 2857469 h 2858175"/>
                <a:gd name="connsiteX2" fmla="*/ 8990 w 2235643"/>
                <a:gd name="connsiteY2" fmla="*/ 1478372 h 2858175"/>
                <a:gd name="connsiteX3" fmla="*/ 353765 w 2235643"/>
                <a:gd name="connsiteY3" fmla="*/ 174228 h 2858175"/>
                <a:gd name="connsiteX4" fmla="*/ 1942722 w 2235643"/>
                <a:gd name="connsiteY4" fmla="*/ 99277 h 2858175"/>
                <a:gd name="connsiteX5" fmla="*/ 2227537 w 2235643"/>
                <a:gd name="connsiteY5" fmla="*/ 971468 h 2858175"/>
                <a:gd name="connsiteX6" fmla="*/ 2092624 w 2235643"/>
                <a:gd name="connsiteY6" fmla="*/ 1523344 h 2858175"/>
                <a:gd name="connsiteX7" fmla="*/ 2167575 w 2235643"/>
                <a:gd name="connsiteY7" fmla="*/ 2197900 h 2858175"/>
                <a:gd name="connsiteX0" fmla="*/ 2167575 w 2227610"/>
                <a:gd name="connsiteY0" fmla="*/ 2197900 h 2858175"/>
                <a:gd name="connsiteX1" fmla="*/ 1103273 w 2227610"/>
                <a:gd name="connsiteY1" fmla="*/ 2857469 h 2858175"/>
                <a:gd name="connsiteX2" fmla="*/ 8990 w 2227610"/>
                <a:gd name="connsiteY2" fmla="*/ 1478372 h 2858175"/>
                <a:gd name="connsiteX3" fmla="*/ 353765 w 2227610"/>
                <a:gd name="connsiteY3" fmla="*/ 174228 h 2858175"/>
                <a:gd name="connsiteX4" fmla="*/ 1942722 w 2227610"/>
                <a:gd name="connsiteY4" fmla="*/ 99277 h 2858175"/>
                <a:gd name="connsiteX5" fmla="*/ 2227537 w 2227610"/>
                <a:gd name="connsiteY5" fmla="*/ 971468 h 2858175"/>
                <a:gd name="connsiteX6" fmla="*/ 1972702 w 2227610"/>
                <a:gd name="connsiteY6" fmla="*/ 1523344 h 2858175"/>
                <a:gd name="connsiteX7" fmla="*/ 2167575 w 2227610"/>
                <a:gd name="connsiteY7" fmla="*/ 2197900 h 2858175"/>
                <a:gd name="connsiteX0" fmla="*/ 2122605 w 2227613"/>
                <a:gd name="connsiteY0" fmla="*/ 2252334 h 2878015"/>
                <a:gd name="connsiteX1" fmla="*/ 1103273 w 2227613"/>
                <a:gd name="connsiteY1" fmla="*/ 2857469 h 2878015"/>
                <a:gd name="connsiteX2" fmla="*/ 8990 w 2227613"/>
                <a:gd name="connsiteY2" fmla="*/ 1478372 h 2878015"/>
                <a:gd name="connsiteX3" fmla="*/ 353765 w 2227613"/>
                <a:gd name="connsiteY3" fmla="*/ 174228 h 2878015"/>
                <a:gd name="connsiteX4" fmla="*/ 1942722 w 2227613"/>
                <a:gd name="connsiteY4" fmla="*/ 99277 h 2878015"/>
                <a:gd name="connsiteX5" fmla="*/ 2227537 w 2227613"/>
                <a:gd name="connsiteY5" fmla="*/ 971468 h 2878015"/>
                <a:gd name="connsiteX6" fmla="*/ 1972702 w 2227613"/>
                <a:gd name="connsiteY6" fmla="*/ 1523344 h 2878015"/>
                <a:gd name="connsiteX7" fmla="*/ 2122605 w 2227613"/>
                <a:gd name="connsiteY7" fmla="*/ 2252334 h 2878015"/>
                <a:gd name="connsiteX0" fmla="*/ 2184214 w 2289222"/>
                <a:gd name="connsiteY0" fmla="*/ 2252334 h 2904500"/>
                <a:gd name="connsiteX1" fmla="*/ 1539636 w 2289222"/>
                <a:gd name="connsiteY1" fmla="*/ 2884687 h 2904500"/>
                <a:gd name="connsiteX2" fmla="*/ 70599 w 2289222"/>
                <a:gd name="connsiteY2" fmla="*/ 1478372 h 2904500"/>
                <a:gd name="connsiteX3" fmla="*/ 415374 w 2289222"/>
                <a:gd name="connsiteY3" fmla="*/ 174228 h 2904500"/>
                <a:gd name="connsiteX4" fmla="*/ 2004331 w 2289222"/>
                <a:gd name="connsiteY4" fmla="*/ 99277 h 2904500"/>
                <a:gd name="connsiteX5" fmla="*/ 2289146 w 2289222"/>
                <a:gd name="connsiteY5" fmla="*/ 971468 h 2904500"/>
                <a:gd name="connsiteX6" fmla="*/ 2034311 w 2289222"/>
                <a:gd name="connsiteY6" fmla="*/ 1523344 h 2904500"/>
                <a:gd name="connsiteX7" fmla="*/ 2184214 w 2289222"/>
                <a:gd name="connsiteY7" fmla="*/ 2252334 h 2904500"/>
                <a:gd name="connsiteX0" fmla="*/ 2184214 w 2289222"/>
                <a:gd name="connsiteY0" fmla="*/ 2252334 h 2893410"/>
                <a:gd name="connsiteX1" fmla="*/ 1539636 w 2289222"/>
                <a:gd name="connsiteY1" fmla="*/ 2884687 h 2893410"/>
                <a:gd name="connsiteX2" fmla="*/ 70599 w 2289222"/>
                <a:gd name="connsiteY2" fmla="*/ 1478372 h 2893410"/>
                <a:gd name="connsiteX3" fmla="*/ 415374 w 2289222"/>
                <a:gd name="connsiteY3" fmla="*/ 174228 h 2893410"/>
                <a:gd name="connsiteX4" fmla="*/ 2004331 w 2289222"/>
                <a:gd name="connsiteY4" fmla="*/ 99277 h 2893410"/>
                <a:gd name="connsiteX5" fmla="*/ 2289146 w 2289222"/>
                <a:gd name="connsiteY5" fmla="*/ 971468 h 2893410"/>
                <a:gd name="connsiteX6" fmla="*/ 2034311 w 2289222"/>
                <a:gd name="connsiteY6" fmla="*/ 1523344 h 2893410"/>
                <a:gd name="connsiteX7" fmla="*/ 2184214 w 2289222"/>
                <a:gd name="connsiteY7" fmla="*/ 2252334 h 2893410"/>
                <a:gd name="connsiteX0" fmla="*/ 2184214 w 2289222"/>
                <a:gd name="connsiteY0" fmla="*/ 2252334 h 2907265"/>
                <a:gd name="connsiteX1" fmla="*/ 1539636 w 2289222"/>
                <a:gd name="connsiteY1" fmla="*/ 2884687 h 2907265"/>
                <a:gd name="connsiteX2" fmla="*/ 70599 w 2289222"/>
                <a:gd name="connsiteY2" fmla="*/ 1478372 h 2907265"/>
                <a:gd name="connsiteX3" fmla="*/ 415374 w 2289222"/>
                <a:gd name="connsiteY3" fmla="*/ 174228 h 2907265"/>
                <a:gd name="connsiteX4" fmla="*/ 2004331 w 2289222"/>
                <a:gd name="connsiteY4" fmla="*/ 99277 h 2907265"/>
                <a:gd name="connsiteX5" fmla="*/ 2289146 w 2289222"/>
                <a:gd name="connsiteY5" fmla="*/ 971468 h 2907265"/>
                <a:gd name="connsiteX6" fmla="*/ 2034311 w 2289222"/>
                <a:gd name="connsiteY6" fmla="*/ 1523344 h 2907265"/>
                <a:gd name="connsiteX7" fmla="*/ 2184214 w 2289222"/>
                <a:gd name="connsiteY7" fmla="*/ 2252334 h 2907265"/>
                <a:gd name="connsiteX0" fmla="*/ 2181017 w 2286025"/>
                <a:gd name="connsiteY0" fmla="*/ 2252334 h 2880447"/>
                <a:gd name="connsiteX1" fmla="*/ 1491469 w 2286025"/>
                <a:gd name="connsiteY1" fmla="*/ 2857470 h 2880447"/>
                <a:gd name="connsiteX2" fmla="*/ 67402 w 2286025"/>
                <a:gd name="connsiteY2" fmla="*/ 1478372 h 2880447"/>
                <a:gd name="connsiteX3" fmla="*/ 412177 w 2286025"/>
                <a:gd name="connsiteY3" fmla="*/ 174228 h 2880447"/>
                <a:gd name="connsiteX4" fmla="*/ 2001134 w 2286025"/>
                <a:gd name="connsiteY4" fmla="*/ 99277 h 2880447"/>
                <a:gd name="connsiteX5" fmla="*/ 2285949 w 2286025"/>
                <a:gd name="connsiteY5" fmla="*/ 971468 h 2880447"/>
                <a:gd name="connsiteX6" fmla="*/ 2031114 w 2286025"/>
                <a:gd name="connsiteY6" fmla="*/ 1523344 h 2880447"/>
                <a:gd name="connsiteX7" fmla="*/ 2181017 w 2286025"/>
                <a:gd name="connsiteY7" fmla="*/ 2252334 h 2880447"/>
                <a:gd name="connsiteX0" fmla="*/ 2181017 w 2286025"/>
                <a:gd name="connsiteY0" fmla="*/ 2252334 h 2875207"/>
                <a:gd name="connsiteX1" fmla="*/ 1491469 w 2286025"/>
                <a:gd name="connsiteY1" fmla="*/ 2857470 h 2875207"/>
                <a:gd name="connsiteX2" fmla="*/ 67402 w 2286025"/>
                <a:gd name="connsiteY2" fmla="*/ 1478372 h 2875207"/>
                <a:gd name="connsiteX3" fmla="*/ 412177 w 2286025"/>
                <a:gd name="connsiteY3" fmla="*/ 174228 h 2875207"/>
                <a:gd name="connsiteX4" fmla="*/ 2001134 w 2286025"/>
                <a:gd name="connsiteY4" fmla="*/ 99277 h 2875207"/>
                <a:gd name="connsiteX5" fmla="*/ 2285949 w 2286025"/>
                <a:gd name="connsiteY5" fmla="*/ 971468 h 2875207"/>
                <a:gd name="connsiteX6" fmla="*/ 2031114 w 2286025"/>
                <a:gd name="connsiteY6" fmla="*/ 1523344 h 2875207"/>
                <a:gd name="connsiteX7" fmla="*/ 2181017 w 2286025"/>
                <a:gd name="connsiteY7" fmla="*/ 2252334 h 2875207"/>
                <a:gd name="connsiteX0" fmla="*/ 2181017 w 2286025"/>
                <a:gd name="connsiteY0" fmla="*/ 2291746 h 2914619"/>
                <a:gd name="connsiteX1" fmla="*/ 1491469 w 2286025"/>
                <a:gd name="connsiteY1" fmla="*/ 2896882 h 2914619"/>
                <a:gd name="connsiteX2" fmla="*/ 67402 w 2286025"/>
                <a:gd name="connsiteY2" fmla="*/ 1517784 h 2914619"/>
                <a:gd name="connsiteX3" fmla="*/ 412177 w 2286025"/>
                <a:gd name="connsiteY3" fmla="*/ 213640 h 2914619"/>
                <a:gd name="connsiteX4" fmla="*/ 2001134 w 2286025"/>
                <a:gd name="connsiteY4" fmla="*/ 138689 h 2914619"/>
                <a:gd name="connsiteX5" fmla="*/ 2285949 w 2286025"/>
                <a:gd name="connsiteY5" fmla="*/ 1010880 h 2914619"/>
                <a:gd name="connsiteX6" fmla="*/ 2031114 w 2286025"/>
                <a:gd name="connsiteY6" fmla="*/ 1562756 h 2914619"/>
                <a:gd name="connsiteX7" fmla="*/ 2181017 w 2286025"/>
                <a:gd name="connsiteY7" fmla="*/ 2291746 h 2914619"/>
                <a:gd name="connsiteX0" fmla="*/ 2179201 w 2284992"/>
                <a:gd name="connsiteY0" fmla="*/ 2273997 h 2896870"/>
                <a:gd name="connsiteX1" fmla="*/ 1489653 w 2284992"/>
                <a:gd name="connsiteY1" fmla="*/ 2879133 h 2896870"/>
                <a:gd name="connsiteX2" fmla="*/ 65586 w 2284992"/>
                <a:gd name="connsiteY2" fmla="*/ 1500035 h 2896870"/>
                <a:gd name="connsiteX3" fmla="*/ 410361 w 2284992"/>
                <a:gd name="connsiteY3" fmla="*/ 195891 h 2896870"/>
                <a:gd name="connsiteX4" fmla="*/ 1924367 w 2284992"/>
                <a:gd name="connsiteY4" fmla="*/ 148157 h 2896870"/>
                <a:gd name="connsiteX5" fmla="*/ 2284133 w 2284992"/>
                <a:gd name="connsiteY5" fmla="*/ 993131 h 2896870"/>
                <a:gd name="connsiteX6" fmla="*/ 2029298 w 2284992"/>
                <a:gd name="connsiteY6" fmla="*/ 1545007 h 2896870"/>
                <a:gd name="connsiteX7" fmla="*/ 2179201 w 2284992"/>
                <a:gd name="connsiteY7" fmla="*/ 2273997 h 2896870"/>
                <a:gd name="connsiteX0" fmla="*/ 2179201 w 2284992"/>
                <a:gd name="connsiteY0" fmla="*/ 2290920 h 2913793"/>
                <a:gd name="connsiteX1" fmla="*/ 1489653 w 2284992"/>
                <a:gd name="connsiteY1" fmla="*/ 2896056 h 2913793"/>
                <a:gd name="connsiteX2" fmla="*/ 65586 w 2284992"/>
                <a:gd name="connsiteY2" fmla="*/ 1516958 h 2913793"/>
                <a:gd name="connsiteX3" fmla="*/ 410361 w 2284992"/>
                <a:gd name="connsiteY3" fmla="*/ 212814 h 2913793"/>
                <a:gd name="connsiteX4" fmla="*/ 1924367 w 2284992"/>
                <a:gd name="connsiteY4" fmla="*/ 165080 h 2913793"/>
                <a:gd name="connsiteX5" fmla="*/ 2284133 w 2284992"/>
                <a:gd name="connsiteY5" fmla="*/ 1010054 h 2913793"/>
                <a:gd name="connsiteX6" fmla="*/ 2029298 w 2284992"/>
                <a:gd name="connsiteY6" fmla="*/ 1561930 h 2913793"/>
                <a:gd name="connsiteX7" fmla="*/ 2179201 w 2284992"/>
                <a:gd name="connsiteY7" fmla="*/ 2290920 h 2913793"/>
                <a:gd name="connsiteX0" fmla="*/ 2179201 w 2284992"/>
                <a:gd name="connsiteY0" fmla="*/ 2290920 h 2913793"/>
                <a:gd name="connsiteX1" fmla="*/ 1489653 w 2284992"/>
                <a:gd name="connsiteY1" fmla="*/ 2896056 h 2913793"/>
                <a:gd name="connsiteX2" fmla="*/ 65586 w 2284992"/>
                <a:gd name="connsiteY2" fmla="*/ 1516958 h 2913793"/>
                <a:gd name="connsiteX3" fmla="*/ 410361 w 2284992"/>
                <a:gd name="connsiteY3" fmla="*/ 212814 h 2913793"/>
                <a:gd name="connsiteX4" fmla="*/ 1924367 w 2284992"/>
                <a:gd name="connsiteY4" fmla="*/ 165080 h 2913793"/>
                <a:gd name="connsiteX5" fmla="*/ 2284133 w 2284992"/>
                <a:gd name="connsiteY5" fmla="*/ 1010054 h 2913793"/>
                <a:gd name="connsiteX6" fmla="*/ 2029298 w 2284992"/>
                <a:gd name="connsiteY6" fmla="*/ 1561930 h 2913793"/>
                <a:gd name="connsiteX7" fmla="*/ 2179201 w 2284992"/>
                <a:gd name="connsiteY7" fmla="*/ 2290920 h 2913793"/>
                <a:gd name="connsiteX0" fmla="*/ 2179201 w 2300486"/>
                <a:gd name="connsiteY0" fmla="*/ 2290920 h 2913793"/>
                <a:gd name="connsiteX1" fmla="*/ 1489653 w 2300486"/>
                <a:gd name="connsiteY1" fmla="*/ 2896056 h 2913793"/>
                <a:gd name="connsiteX2" fmla="*/ 65586 w 2300486"/>
                <a:gd name="connsiteY2" fmla="*/ 1516958 h 2913793"/>
                <a:gd name="connsiteX3" fmla="*/ 410361 w 2300486"/>
                <a:gd name="connsiteY3" fmla="*/ 212814 h 2913793"/>
                <a:gd name="connsiteX4" fmla="*/ 1924367 w 2300486"/>
                <a:gd name="connsiteY4" fmla="*/ 165080 h 2913793"/>
                <a:gd name="connsiteX5" fmla="*/ 2284133 w 2300486"/>
                <a:gd name="connsiteY5" fmla="*/ 1010054 h 2913793"/>
                <a:gd name="connsiteX6" fmla="*/ 2029298 w 2300486"/>
                <a:gd name="connsiteY6" fmla="*/ 1561930 h 2913793"/>
                <a:gd name="connsiteX7" fmla="*/ 2179201 w 2300486"/>
                <a:gd name="connsiteY7" fmla="*/ 2290920 h 2913793"/>
                <a:gd name="connsiteX0" fmla="*/ 2179201 w 2300486"/>
                <a:gd name="connsiteY0" fmla="*/ 2290920 h 2913793"/>
                <a:gd name="connsiteX1" fmla="*/ 1489653 w 2300486"/>
                <a:gd name="connsiteY1" fmla="*/ 2896056 h 2913793"/>
                <a:gd name="connsiteX2" fmla="*/ 65586 w 2300486"/>
                <a:gd name="connsiteY2" fmla="*/ 1516958 h 2913793"/>
                <a:gd name="connsiteX3" fmla="*/ 410361 w 2300486"/>
                <a:gd name="connsiteY3" fmla="*/ 212814 h 2913793"/>
                <a:gd name="connsiteX4" fmla="*/ 1924367 w 2300486"/>
                <a:gd name="connsiteY4" fmla="*/ 165080 h 2913793"/>
                <a:gd name="connsiteX5" fmla="*/ 2284133 w 2300486"/>
                <a:gd name="connsiteY5" fmla="*/ 1010054 h 2913793"/>
                <a:gd name="connsiteX6" fmla="*/ 2029298 w 2300486"/>
                <a:gd name="connsiteY6" fmla="*/ 1561930 h 2913793"/>
                <a:gd name="connsiteX7" fmla="*/ 2179201 w 2300486"/>
                <a:gd name="connsiteY7" fmla="*/ 2290920 h 2913793"/>
                <a:gd name="connsiteX0" fmla="*/ 2179201 w 2300486"/>
                <a:gd name="connsiteY0" fmla="*/ 2290920 h 2913793"/>
                <a:gd name="connsiteX1" fmla="*/ 1489653 w 2300486"/>
                <a:gd name="connsiteY1" fmla="*/ 2896056 h 2913793"/>
                <a:gd name="connsiteX2" fmla="*/ 65586 w 2300486"/>
                <a:gd name="connsiteY2" fmla="*/ 1516958 h 2913793"/>
                <a:gd name="connsiteX3" fmla="*/ 410361 w 2300486"/>
                <a:gd name="connsiteY3" fmla="*/ 212814 h 2913793"/>
                <a:gd name="connsiteX4" fmla="*/ 1924367 w 2300486"/>
                <a:gd name="connsiteY4" fmla="*/ 165080 h 2913793"/>
                <a:gd name="connsiteX5" fmla="*/ 2284133 w 2300486"/>
                <a:gd name="connsiteY5" fmla="*/ 1010054 h 2913793"/>
                <a:gd name="connsiteX6" fmla="*/ 2029298 w 2300486"/>
                <a:gd name="connsiteY6" fmla="*/ 1561930 h 2913793"/>
                <a:gd name="connsiteX7" fmla="*/ 2179201 w 2300486"/>
                <a:gd name="connsiteY7" fmla="*/ 2290920 h 2913793"/>
                <a:gd name="connsiteX0" fmla="*/ 2179201 w 2300486"/>
                <a:gd name="connsiteY0" fmla="*/ 2290920 h 2897752"/>
                <a:gd name="connsiteX1" fmla="*/ 1489653 w 2300486"/>
                <a:gd name="connsiteY1" fmla="*/ 2896056 h 2897752"/>
                <a:gd name="connsiteX2" fmla="*/ 65586 w 2300486"/>
                <a:gd name="connsiteY2" fmla="*/ 1516958 h 2897752"/>
                <a:gd name="connsiteX3" fmla="*/ 410361 w 2300486"/>
                <a:gd name="connsiteY3" fmla="*/ 212814 h 2897752"/>
                <a:gd name="connsiteX4" fmla="*/ 1924367 w 2300486"/>
                <a:gd name="connsiteY4" fmla="*/ 165080 h 2897752"/>
                <a:gd name="connsiteX5" fmla="*/ 2284133 w 2300486"/>
                <a:gd name="connsiteY5" fmla="*/ 1010054 h 2897752"/>
                <a:gd name="connsiteX6" fmla="*/ 2029298 w 2300486"/>
                <a:gd name="connsiteY6" fmla="*/ 1561930 h 2897752"/>
                <a:gd name="connsiteX7" fmla="*/ 2179201 w 2300486"/>
                <a:gd name="connsiteY7" fmla="*/ 2290920 h 2897752"/>
                <a:gd name="connsiteX0" fmla="*/ 1489653 w 2300486"/>
                <a:gd name="connsiteY0" fmla="*/ 2896056 h 3034950"/>
                <a:gd name="connsiteX1" fmla="*/ 65586 w 2300486"/>
                <a:gd name="connsiteY1" fmla="*/ 1516958 h 3034950"/>
                <a:gd name="connsiteX2" fmla="*/ 410361 w 2300486"/>
                <a:gd name="connsiteY2" fmla="*/ 212814 h 3034950"/>
                <a:gd name="connsiteX3" fmla="*/ 1924367 w 2300486"/>
                <a:gd name="connsiteY3" fmla="*/ 165080 h 3034950"/>
                <a:gd name="connsiteX4" fmla="*/ 2284133 w 2300486"/>
                <a:gd name="connsiteY4" fmla="*/ 1010054 h 3034950"/>
                <a:gd name="connsiteX5" fmla="*/ 2029298 w 2300486"/>
                <a:gd name="connsiteY5" fmla="*/ 1561930 h 3034950"/>
                <a:gd name="connsiteX6" fmla="*/ 2179201 w 2300486"/>
                <a:gd name="connsiteY6" fmla="*/ 2290920 h 3034950"/>
                <a:gd name="connsiteX7" fmla="*/ 1642648 w 2300486"/>
                <a:gd name="connsiteY7" fmla="*/ 3034950 h 3034950"/>
                <a:gd name="connsiteX0" fmla="*/ 1489653 w 2300486"/>
                <a:gd name="connsiteY0" fmla="*/ 2896056 h 2981529"/>
                <a:gd name="connsiteX1" fmla="*/ 65586 w 2300486"/>
                <a:gd name="connsiteY1" fmla="*/ 1516958 h 2981529"/>
                <a:gd name="connsiteX2" fmla="*/ 410361 w 2300486"/>
                <a:gd name="connsiteY2" fmla="*/ 212814 h 2981529"/>
                <a:gd name="connsiteX3" fmla="*/ 1924367 w 2300486"/>
                <a:gd name="connsiteY3" fmla="*/ 165080 h 2981529"/>
                <a:gd name="connsiteX4" fmla="*/ 2284133 w 2300486"/>
                <a:gd name="connsiteY4" fmla="*/ 1010054 h 2981529"/>
                <a:gd name="connsiteX5" fmla="*/ 2029298 w 2300486"/>
                <a:gd name="connsiteY5" fmla="*/ 1561930 h 2981529"/>
                <a:gd name="connsiteX6" fmla="*/ 2179201 w 2300486"/>
                <a:gd name="connsiteY6" fmla="*/ 2290920 h 2981529"/>
                <a:gd name="connsiteX7" fmla="*/ 1583803 w 2300486"/>
                <a:gd name="connsiteY7" fmla="*/ 2981529 h 2981529"/>
                <a:gd name="connsiteX0" fmla="*/ 1489653 w 2300486"/>
                <a:gd name="connsiteY0" fmla="*/ 2896056 h 2981529"/>
                <a:gd name="connsiteX1" fmla="*/ 65586 w 2300486"/>
                <a:gd name="connsiteY1" fmla="*/ 1516958 h 2981529"/>
                <a:gd name="connsiteX2" fmla="*/ 410361 w 2300486"/>
                <a:gd name="connsiteY2" fmla="*/ 212814 h 2981529"/>
                <a:gd name="connsiteX3" fmla="*/ 1924367 w 2300486"/>
                <a:gd name="connsiteY3" fmla="*/ 165080 h 2981529"/>
                <a:gd name="connsiteX4" fmla="*/ 2284133 w 2300486"/>
                <a:gd name="connsiteY4" fmla="*/ 1010054 h 2981529"/>
                <a:gd name="connsiteX5" fmla="*/ 2029298 w 2300486"/>
                <a:gd name="connsiteY5" fmla="*/ 1561930 h 2981529"/>
                <a:gd name="connsiteX6" fmla="*/ 2179201 w 2300486"/>
                <a:gd name="connsiteY6" fmla="*/ 2290920 h 2981529"/>
                <a:gd name="connsiteX7" fmla="*/ 1583803 w 2300486"/>
                <a:gd name="connsiteY7" fmla="*/ 2981529 h 2981529"/>
                <a:gd name="connsiteX0" fmla="*/ 1489653 w 2300486"/>
                <a:gd name="connsiteY0" fmla="*/ 2896056 h 2928108"/>
                <a:gd name="connsiteX1" fmla="*/ 65586 w 2300486"/>
                <a:gd name="connsiteY1" fmla="*/ 1516958 h 2928108"/>
                <a:gd name="connsiteX2" fmla="*/ 410361 w 2300486"/>
                <a:gd name="connsiteY2" fmla="*/ 212814 h 2928108"/>
                <a:gd name="connsiteX3" fmla="*/ 1924367 w 2300486"/>
                <a:gd name="connsiteY3" fmla="*/ 165080 h 2928108"/>
                <a:gd name="connsiteX4" fmla="*/ 2284133 w 2300486"/>
                <a:gd name="connsiteY4" fmla="*/ 1010054 h 2928108"/>
                <a:gd name="connsiteX5" fmla="*/ 2029298 w 2300486"/>
                <a:gd name="connsiteY5" fmla="*/ 1561930 h 2928108"/>
                <a:gd name="connsiteX6" fmla="*/ 2179201 w 2300486"/>
                <a:gd name="connsiteY6" fmla="*/ 2290920 h 2928108"/>
                <a:gd name="connsiteX7" fmla="*/ 1524958 w 2300486"/>
                <a:gd name="connsiteY7" fmla="*/ 2928108 h 2928108"/>
                <a:gd name="connsiteX0" fmla="*/ 1489653 w 2300486"/>
                <a:gd name="connsiteY0" fmla="*/ 2896056 h 2928108"/>
                <a:gd name="connsiteX1" fmla="*/ 65586 w 2300486"/>
                <a:gd name="connsiteY1" fmla="*/ 1516958 h 2928108"/>
                <a:gd name="connsiteX2" fmla="*/ 410361 w 2300486"/>
                <a:gd name="connsiteY2" fmla="*/ 212814 h 2928108"/>
                <a:gd name="connsiteX3" fmla="*/ 1924367 w 2300486"/>
                <a:gd name="connsiteY3" fmla="*/ 165080 h 2928108"/>
                <a:gd name="connsiteX4" fmla="*/ 2284133 w 2300486"/>
                <a:gd name="connsiteY4" fmla="*/ 1010054 h 2928108"/>
                <a:gd name="connsiteX5" fmla="*/ 2029298 w 2300486"/>
                <a:gd name="connsiteY5" fmla="*/ 1561930 h 2928108"/>
                <a:gd name="connsiteX6" fmla="*/ 2179201 w 2300486"/>
                <a:gd name="connsiteY6" fmla="*/ 2290920 h 2928108"/>
                <a:gd name="connsiteX7" fmla="*/ 1524958 w 2300486"/>
                <a:gd name="connsiteY7" fmla="*/ 2928108 h 29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0486" h="2928108">
                  <a:moveTo>
                    <a:pt x="1489653" y="2896056"/>
                  </a:moveTo>
                  <a:cubicBezTo>
                    <a:pt x="927522" y="2943975"/>
                    <a:pt x="245468" y="1964165"/>
                    <a:pt x="65586" y="1516958"/>
                  </a:cubicBezTo>
                  <a:cubicBezTo>
                    <a:pt x="-114296" y="1069751"/>
                    <a:pt x="100564" y="438127"/>
                    <a:pt x="410361" y="212814"/>
                  </a:cubicBezTo>
                  <a:cubicBezTo>
                    <a:pt x="720158" y="-12499"/>
                    <a:pt x="1492151" y="-103879"/>
                    <a:pt x="1924367" y="165080"/>
                  </a:cubicBezTo>
                  <a:cubicBezTo>
                    <a:pt x="2356583" y="434039"/>
                    <a:pt x="2311616" y="736420"/>
                    <a:pt x="2284133" y="1010054"/>
                  </a:cubicBezTo>
                  <a:cubicBezTo>
                    <a:pt x="2256650" y="1283688"/>
                    <a:pt x="2046787" y="1348452"/>
                    <a:pt x="2029298" y="1561930"/>
                  </a:cubicBezTo>
                  <a:cubicBezTo>
                    <a:pt x="2011809" y="1775408"/>
                    <a:pt x="2263258" y="2063224"/>
                    <a:pt x="2179201" y="2290920"/>
                  </a:cubicBezTo>
                  <a:cubicBezTo>
                    <a:pt x="2095144" y="2518616"/>
                    <a:pt x="2032167" y="2723488"/>
                    <a:pt x="1524958" y="2928108"/>
                  </a:cubicBezTo>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15" name="椭圆 1">
              <a:extLst>
                <a:ext uri="{FF2B5EF4-FFF2-40B4-BE49-F238E27FC236}">
                  <a16:creationId xmlns:a16="http://schemas.microsoft.com/office/drawing/2014/main" id="{3C8BB659-85BD-4891-8421-B43FFF6F450D}"/>
                </a:ext>
              </a:extLst>
            </p:cNvPr>
            <p:cNvSpPr/>
            <p:nvPr/>
          </p:nvSpPr>
          <p:spPr>
            <a:xfrm>
              <a:off x="3444637" y="3934999"/>
              <a:ext cx="355590" cy="345840"/>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16" name="椭圆 1">
              <a:extLst>
                <a:ext uri="{FF2B5EF4-FFF2-40B4-BE49-F238E27FC236}">
                  <a16:creationId xmlns:a16="http://schemas.microsoft.com/office/drawing/2014/main" id="{4451B729-049F-422C-A9D7-CA6FAAA02AAA}"/>
                </a:ext>
              </a:extLst>
            </p:cNvPr>
            <p:cNvSpPr/>
            <p:nvPr/>
          </p:nvSpPr>
          <p:spPr>
            <a:xfrm>
              <a:off x="3583765" y="3558213"/>
              <a:ext cx="412652" cy="401337"/>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17" name="椭圆 1">
              <a:extLst>
                <a:ext uri="{FF2B5EF4-FFF2-40B4-BE49-F238E27FC236}">
                  <a16:creationId xmlns:a16="http://schemas.microsoft.com/office/drawing/2014/main" id="{BEFFCCD8-96A6-4097-9669-B54534C2AE7A}"/>
                </a:ext>
              </a:extLst>
            </p:cNvPr>
            <p:cNvSpPr/>
            <p:nvPr/>
          </p:nvSpPr>
          <p:spPr>
            <a:xfrm>
              <a:off x="3904767" y="3244090"/>
              <a:ext cx="483106" cy="469859"/>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18" name="椭圆 1">
              <a:extLst>
                <a:ext uri="{FF2B5EF4-FFF2-40B4-BE49-F238E27FC236}">
                  <a16:creationId xmlns:a16="http://schemas.microsoft.com/office/drawing/2014/main" id="{A7599539-C799-4226-8E1C-801A967AA528}"/>
                </a:ext>
              </a:extLst>
            </p:cNvPr>
            <p:cNvSpPr/>
            <p:nvPr/>
          </p:nvSpPr>
          <p:spPr>
            <a:xfrm>
              <a:off x="4392076" y="3111544"/>
              <a:ext cx="509665" cy="495690"/>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19" name="椭圆 1">
              <a:extLst>
                <a:ext uri="{FF2B5EF4-FFF2-40B4-BE49-F238E27FC236}">
                  <a16:creationId xmlns:a16="http://schemas.microsoft.com/office/drawing/2014/main" id="{5855C0AC-3465-4E7C-B1C7-2DFBE722AFF4}"/>
                </a:ext>
              </a:extLst>
            </p:cNvPr>
            <p:cNvSpPr/>
            <p:nvPr/>
          </p:nvSpPr>
          <p:spPr>
            <a:xfrm>
              <a:off x="4901741" y="3070464"/>
              <a:ext cx="697869" cy="678733"/>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grpSp>
      <p:grpSp>
        <p:nvGrpSpPr>
          <p:cNvPr id="20" name="组合 14">
            <a:extLst>
              <a:ext uri="{FF2B5EF4-FFF2-40B4-BE49-F238E27FC236}">
                <a16:creationId xmlns:a16="http://schemas.microsoft.com/office/drawing/2014/main" id="{CEFA5E75-7A20-4F1C-8048-CC4BCD3311DB}"/>
              </a:ext>
            </a:extLst>
          </p:cNvPr>
          <p:cNvGrpSpPr/>
          <p:nvPr/>
        </p:nvGrpSpPr>
        <p:grpSpPr>
          <a:xfrm rot="5111015">
            <a:off x="3378458" y="1238832"/>
            <a:ext cx="3299708" cy="5071996"/>
            <a:chOff x="3444637" y="3070464"/>
            <a:chExt cx="2154973" cy="3025607"/>
          </a:xfrm>
          <a:solidFill>
            <a:srgbClr val="FFC000"/>
          </a:solidFill>
        </p:grpSpPr>
        <p:sp>
          <p:nvSpPr>
            <p:cNvPr id="21" name="任意多边形 26">
              <a:extLst>
                <a:ext uri="{FF2B5EF4-FFF2-40B4-BE49-F238E27FC236}">
                  <a16:creationId xmlns:a16="http://schemas.microsoft.com/office/drawing/2014/main" id="{6E4DC078-83AA-4F77-B5BD-886D0E89E2F7}"/>
                </a:ext>
              </a:extLst>
            </p:cNvPr>
            <p:cNvSpPr/>
            <p:nvPr/>
          </p:nvSpPr>
          <p:spPr>
            <a:xfrm>
              <a:off x="3684000" y="3611070"/>
              <a:ext cx="1772419" cy="2485001"/>
            </a:xfrm>
            <a:custGeom>
              <a:avLst/>
              <a:gdLst>
                <a:gd name="connsiteX0" fmla="*/ 2071701 w 2521411"/>
                <a:gd name="connsiteY0" fmla="*/ 2200758 h 2988323"/>
                <a:gd name="connsiteX1" fmla="*/ 1367163 w 2521411"/>
                <a:gd name="connsiteY1" fmla="*/ 2980247 h 2988323"/>
                <a:gd name="connsiteX2" fmla="*/ 78009 w 2521411"/>
                <a:gd name="connsiteY2" fmla="*/ 1661112 h 2988323"/>
                <a:gd name="connsiteX3" fmla="*/ 377812 w 2521411"/>
                <a:gd name="connsiteY3" fmla="*/ 207066 h 2988323"/>
                <a:gd name="connsiteX4" fmla="*/ 2296553 w 2521411"/>
                <a:gd name="connsiteY4" fmla="*/ 117125 h 2988323"/>
                <a:gd name="connsiteX5" fmla="*/ 2431465 w 2521411"/>
                <a:gd name="connsiteY5" fmla="*/ 1226397 h 2988323"/>
                <a:gd name="connsiteX6" fmla="*/ 1831858 w 2521411"/>
                <a:gd name="connsiteY6" fmla="*/ 1451250 h 2988323"/>
                <a:gd name="connsiteX7" fmla="*/ 1846849 w 2521411"/>
                <a:gd name="connsiteY7" fmla="*/ 1885965 h 2988323"/>
                <a:gd name="connsiteX8" fmla="*/ 2071701 w 2521411"/>
                <a:gd name="connsiteY8" fmla="*/ 2200758 h 2988323"/>
                <a:gd name="connsiteX0" fmla="*/ 2071701 w 2521411"/>
                <a:gd name="connsiteY0" fmla="*/ 2200758 h 2990361"/>
                <a:gd name="connsiteX1" fmla="*/ 1367163 w 2521411"/>
                <a:gd name="connsiteY1" fmla="*/ 2980247 h 2990361"/>
                <a:gd name="connsiteX2" fmla="*/ 78009 w 2521411"/>
                <a:gd name="connsiteY2" fmla="*/ 1661112 h 2990361"/>
                <a:gd name="connsiteX3" fmla="*/ 377812 w 2521411"/>
                <a:gd name="connsiteY3" fmla="*/ 207066 h 2990361"/>
                <a:gd name="connsiteX4" fmla="*/ 2296553 w 2521411"/>
                <a:gd name="connsiteY4" fmla="*/ 117125 h 2990361"/>
                <a:gd name="connsiteX5" fmla="*/ 2431465 w 2521411"/>
                <a:gd name="connsiteY5" fmla="*/ 1226397 h 2990361"/>
                <a:gd name="connsiteX6" fmla="*/ 1831858 w 2521411"/>
                <a:gd name="connsiteY6" fmla="*/ 1451250 h 2990361"/>
                <a:gd name="connsiteX7" fmla="*/ 1846849 w 2521411"/>
                <a:gd name="connsiteY7" fmla="*/ 1885965 h 2990361"/>
                <a:gd name="connsiteX8" fmla="*/ 2071701 w 2521411"/>
                <a:gd name="connsiteY8" fmla="*/ 2200758 h 2990361"/>
                <a:gd name="connsiteX0" fmla="*/ 2071701 w 2521411"/>
                <a:gd name="connsiteY0" fmla="*/ 2200758 h 2990361"/>
                <a:gd name="connsiteX1" fmla="*/ 1367163 w 2521411"/>
                <a:gd name="connsiteY1" fmla="*/ 2980247 h 2990361"/>
                <a:gd name="connsiteX2" fmla="*/ 78009 w 2521411"/>
                <a:gd name="connsiteY2" fmla="*/ 1661112 h 2990361"/>
                <a:gd name="connsiteX3" fmla="*/ 377812 w 2521411"/>
                <a:gd name="connsiteY3" fmla="*/ 207066 h 2990361"/>
                <a:gd name="connsiteX4" fmla="*/ 2296553 w 2521411"/>
                <a:gd name="connsiteY4" fmla="*/ 117125 h 2990361"/>
                <a:gd name="connsiteX5" fmla="*/ 2431465 w 2521411"/>
                <a:gd name="connsiteY5" fmla="*/ 1226397 h 2990361"/>
                <a:gd name="connsiteX6" fmla="*/ 1831858 w 2521411"/>
                <a:gd name="connsiteY6" fmla="*/ 1451250 h 2990361"/>
                <a:gd name="connsiteX7" fmla="*/ 2071701 w 2521411"/>
                <a:gd name="connsiteY7" fmla="*/ 2200758 h 2990361"/>
                <a:gd name="connsiteX0" fmla="*/ 2071701 w 2521411"/>
                <a:gd name="connsiteY0" fmla="*/ 2200758 h 2990361"/>
                <a:gd name="connsiteX1" fmla="*/ 1367163 w 2521411"/>
                <a:gd name="connsiteY1" fmla="*/ 2980247 h 2990361"/>
                <a:gd name="connsiteX2" fmla="*/ 78009 w 2521411"/>
                <a:gd name="connsiteY2" fmla="*/ 1661112 h 2990361"/>
                <a:gd name="connsiteX3" fmla="*/ 377812 w 2521411"/>
                <a:gd name="connsiteY3" fmla="*/ 207066 h 2990361"/>
                <a:gd name="connsiteX4" fmla="*/ 2296553 w 2521411"/>
                <a:gd name="connsiteY4" fmla="*/ 117125 h 2990361"/>
                <a:gd name="connsiteX5" fmla="*/ 2431465 w 2521411"/>
                <a:gd name="connsiteY5" fmla="*/ 1226397 h 2990361"/>
                <a:gd name="connsiteX6" fmla="*/ 1831858 w 2521411"/>
                <a:gd name="connsiteY6" fmla="*/ 1451250 h 2990361"/>
                <a:gd name="connsiteX7" fmla="*/ 2071701 w 2521411"/>
                <a:gd name="connsiteY7" fmla="*/ 2200758 h 2990361"/>
                <a:gd name="connsiteX0" fmla="*/ 2191622 w 2521411"/>
                <a:gd name="connsiteY0" fmla="*/ 2230738 h 2990491"/>
                <a:gd name="connsiteX1" fmla="*/ 1367163 w 2521411"/>
                <a:gd name="connsiteY1" fmla="*/ 2980247 h 2990491"/>
                <a:gd name="connsiteX2" fmla="*/ 78009 w 2521411"/>
                <a:gd name="connsiteY2" fmla="*/ 1661112 h 2990491"/>
                <a:gd name="connsiteX3" fmla="*/ 377812 w 2521411"/>
                <a:gd name="connsiteY3" fmla="*/ 207066 h 2990491"/>
                <a:gd name="connsiteX4" fmla="*/ 2296553 w 2521411"/>
                <a:gd name="connsiteY4" fmla="*/ 117125 h 2990491"/>
                <a:gd name="connsiteX5" fmla="*/ 2431465 w 2521411"/>
                <a:gd name="connsiteY5" fmla="*/ 1226397 h 2990491"/>
                <a:gd name="connsiteX6" fmla="*/ 1831858 w 2521411"/>
                <a:gd name="connsiteY6" fmla="*/ 1451250 h 2990491"/>
                <a:gd name="connsiteX7" fmla="*/ 2191622 w 2521411"/>
                <a:gd name="connsiteY7" fmla="*/ 2230738 h 2990491"/>
                <a:gd name="connsiteX0" fmla="*/ 2191622 w 2521411"/>
                <a:gd name="connsiteY0" fmla="*/ 2230738 h 2993685"/>
                <a:gd name="connsiteX1" fmla="*/ 1367163 w 2521411"/>
                <a:gd name="connsiteY1" fmla="*/ 2980247 h 2993685"/>
                <a:gd name="connsiteX2" fmla="*/ 78009 w 2521411"/>
                <a:gd name="connsiteY2" fmla="*/ 1661112 h 2993685"/>
                <a:gd name="connsiteX3" fmla="*/ 377812 w 2521411"/>
                <a:gd name="connsiteY3" fmla="*/ 207066 h 2993685"/>
                <a:gd name="connsiteX4" fmla="*/ 2296553 w 2521411"/>
                <a:gd name="connsiteY4" fmla="*/ 117125 h 2993685"/>
                <a:gd name="connsiteX5" fmla="*/ 2431465 w 2521411"/>
                <a:gd name="connsiteY5" fmla="*/ 1226397 h 2993685"/>
                <a:gd name="connsiteX6" fmla="*/ 1831858 w 2521411"/>
                <a:gd name="connsiteY6" fmla="*/ 1451250 h 2993685"/>
                <a:gd name="connsiteX7" fmla="*/ 2191622 w 2521411"/>
                <a:gd name="connsiteY7" fmla="*/ 2230738 h 2993685"/>
                <a:gd name="connsiteX0" fmla="*/ 2175016 w 2504805"/>
                <a:gd name="connsiteY0" fmla="*/ 2230738 h 3005293"/>
                <a:gd name="connsiteX1" fmla="*/ 1125705 w 2504805"/>
                <a:gd name="connsiteY1" fmla="*/ 2995238 h 3005293"/>
                <a:gd name="connsiteX2" fmla="*/ 61403 w 2504805"/>
                <a:gd name="connsiteY2" fmla="*/ 1661112 h 3005293"/>
                <a:gd name="connsiteX3" fmla="*/ 361206 w 2504805"/>
                <a:gd name="connsiteY3" fmla="*/ 207066 h 3005293"/>
                <a:gd name="connsiteX4" fmla="*/ 2279947 w 2504805"/>
                <a:gd name="connsiteY4" fmla="*/ 117125 h 3005293"/>
                <a:gd name="connsiteX5" fmla="*/ 2414859 w 2504805"/>
                <a:gd name="connsiteY5" fmla="*/ 1226397 h 3005293"/>
                <a:gd name="connsiteX6" fmla="*/ 1815252 w 2504805"/>
                <a:gd name="connsiteY6" fmla="*/ 1451250 h 3005293"/>
                <a:gd name="connsiteX7" fmla="*/ 2175016 w 2504805"/>
                <a:gd name="connsiteY7" fmla="*/ 2230738 h 3005293"/>
                <a:gd name="connsiteX0" fmla="*/ 2175016 w 2504805"/>
                <a:gd name="connsiteY0" fmla="*/ 2230738 h 2995750"/>
                <a:gd name="connsiteX1" fmla="*/ 1125705 w 2504805"/>
                <a:gd name="connsiteY1" fmla="*/ 2995238 h 2995750"/>
                <a:gd name="connsiteX2" fmla="*/ 61403 w 2504805"/>
                <a:gd name="connsiteY2" fmla="*/ 1661112 h 2995750"/>
                <a:gd name="connsiteX3" fmla="*/ 361206 w 2504805"/>
                <a:gd name="connsiteY3" fmla="*/ 207066 h 2995750"/>
                <a:gd name="connsiteX4" fmla="*/ 2279947 w 2504805"/>
                <a:gd name="connsiteY4" fmla="*/ 117125 h 2995750"/>
                <a:gd name="connsiteX5" fmla="*/ 2414859 w 2504805"/>
                <a:gd name="connsiteY5" fmla="*/ 1226397 h 2995750"/>
                <a:gd name="connsiteX6" fmla="*/ 1815252 w 2504805"/>
                <a:gd name="connsiteY6" fmla="*/ 1451250 h 2995750"/>
                <a:gd name="connsiteX7" fmla="*/ 2175016 w 2504805"/>
                <a:gd name="connsiteY7" fmla="*/ 2230738 h 2995750"/>
                <a:gd name="connsiteX0" fmla="*/ 2263649 w 2593438"/>
                <a:gd name="connsiteY0" fmla="*/ 2229917 h 3004940"/>
                <a:gd name="connsiteX1" fmla="*/ 1214338 w 2593438"/>
                <a:gd name="connsiteY1" fmla="*/ 2994417 h 3004940"/>
                <a:gd name="connsiteX2" fmla="*/ 45104 w 2593438"/>
                <a:gd name="connsiteY2" fmla="*/ 1645301 h 3004940"/>
                <a:gd name="connsiteX3" fmla="*/ 449839 w 2593438"/>
                <a:gd name="connsiteY3" fmla="*/ 206245 h 3004940"/>
                <a:gd name="connsiteX4" fmla="*/ 2368580 w 2593438"/>
                <a:gd name="connsiteY4" fmla="*/ 116304 h 3004940"/>
                <a:gd name="connsiteX5" fmla="*/ 2503492 w 2593438"/>
                <a:gd name="connsiteY5" fmla="*/ 1225576 h 3004940"/>
                <a:gd name="connsiteX6" fmla="*/ 1903885 w 2593438"/>
                <a:gd name="connsiteY6" fmla="*/ 1450429 h 3004940"/>
                <a:gd name="connsiteX7" fmla="*/ 2263649 w 2593438"/>
                <a:gd name="connsiteY7" fmla="*/ 2229917 h 3004940"/>
                <a:gd name="connsiteX0" fmla="*/ 2245391 w 2575180"/>
                <a:gd name="connsiteY0" fmla="*/ 2229917 h 3004940"/>
                <a:gd name="connsiteX1" fmla="*/ 1196080 w 2575180"/>
                <a:gd name="connsiteY1" fmla="*/ 2994417 h 3004940"/>
                <a:gd name="connsiteX2" fmla="*/ 26846 w 2575180"/>
                <a:gd name="connsiteY2" fmla="*/ 1645301 h 3004940"/>
                <a:gd name="connsiteX3" fmla="*/ 431581 w 2575180"/>
                <a:gd name="connsiteY3" fmla="*/ 206245 h 3004940"/>
                <a:gd name="connsiteX4" fmla="*/ 2350322 w 2575180"/>
                <a:gd name="connsiteY4" fmla="*/ 116304 h 3004940"/>
                <a:gd name="connsiteX5" fmla="*/ 2485234 w 2575180"/>
                <a:gd name="connsiteY5" fmla="*/ 1225576 h 3004940"/>
                <a:gd name="connsiteX6" fmla="*/ 1885627 w 2575180"/>
                <a:gd name="connsiteY6" fmla="*/ 1450429 h 3004940"/>
                <a:gd name="connsiteX7" fmla="*/ 2245391 w 2575180"/>
                <a:gd name="connsiteY7" fmla="*/ 2229917 h 3004940"/>
                <a:gd name="connsiteX0" fmla="*/ 2245391 w 2575180"/>
                <a:gd name="connsiteY0" fmla="*/ 2229917 h 2996667"/>
                <a:gd name="connsiteX1" fmla="*/ 1196080 w 2575180"/>
                <a:gd name="connsiteY1" fmla="*/ 2994417 h 2996667"/>
                <a:gd name="connsiteX2" fmla="*/ 26846 w 2575180"/>
                <a:gd name="connsiteY2" fmla="*/ 1645301 h 2996667"/>
                <a:gd name="connsiteX3" fmla="*/ 431581 w 2575180"/>
                <a:gd name="connsiteY3" fmla="*/ 206245 h 2996667"/>
                <a:gd name="connsiteX4" fmla="*/ 2350322 w 2575180"/>
                <a:gd name="connsiteY4" fmla="*/ 116304 h 2996667"/>
                <a:gd name="connsiteX5" fmla="*/ 2485234 w 2575180"/>
                <a:gd name="connsiteY5" fmla="*/ 1225576 h 2996667"/>
                <a:gd name="connsiteX6" fmla="*/ 1885627 w 2575180"/>
                <a:gd name="connsiteY6" fmla="*/ 1450429 h 2996667"/>
                <a:gd name="connsiteX7" fmla="*/ 2245391 w 2575180"/>
                <a:gd name="connsiteY7" fmla="*/ 2229917 h 2996667"/>
                <a:gd name="connsiteX0" fmla="*/ 2262615 w 2592404"/>
                <a:gd name="connsiteY0" fmla="*/ 2229917 h 2891808"/>
                <a:gd name="connsiteX1" fmla="*/ 1198313 w 2592404"/>
                <a:gd name="connsiteY1" fmla="*/ 2889486 h 2891808"/>
                <a:gd name="connsiteX2" fmla="*/ 44070 w 2592404"/>
                <a:gd name="connsiteY2" fmla="*/ 1645301 h 2891808"/>
                <a:gd name="connsiteX3" fmla="*/ 448805 w 2592404"/>
                <a:gd name="connsiteY3" fmla="*/ 206245 h 2891808"/>
                <a:gd name="connsiteX4" fmla="*/ 2367546 w 2592404"/>
                <a:gd name="connsiteY4" fmla="*/ 116304 h 2891808"/>
                <a:gd name="connsiteX5" fmla="*/ 2502458 w 2592404"/>
                <a:gd name="connsiteY5" fmla="*/ 1225576 h 2891808"/>
                <a:gd name="connsiteX6" fmla="*/ 1902851 w 2592404"/>
                <a:gd name="connsiteY6" fmla="*/ 1450429 h 2891808"/>
                <a:gd name="connsiteX7" fmla="*/ 2262615 w 2592404"/>
                <a:gd name="connsiteY7" fmla="*/ 2229917 h 2891808"/>
                <a:gd name="connsiteX0" fmla="*/ 2262615 w 2592404"/>
                <a:gd name="connsiteY0" fmla="*/ 2229917 h 2889538"/>
                <a:gd name="connsiteX1" fmla="*/ 1198313 w 2592404"/>
                <a:gd name="connsiteY1" fmla="*/ 2889486 h 2889538"/>
                <a:gd name="connsiteX2" fmla="*/ 44070 w 2592404"/>
                <a:gd name="connsiteY2" fmla="*/ 1645301 h 2889538"/>
                <a:gd name="connsiteX3" fmla="*/ 448805 w 2592404"/>
                <a:gd name="connsiteY3" fmla="*/ 206245 h 2889538"/>
                <a:gd name="connsiteX4" fmla="*/ 2367546 w 2592404"/>
                <a:gd name="connsiteY4" fmla="*/ 116304 h 2889538"/>
                <a:gd name="connsiteX5" fmla="*/ 2502458 w 2592404"/>
                <a:gd name="connsiteY5" fmla="*/ 1225576 h 2889538"/>
                <a:gd name="connsiteX6" fmla="*/ 1902851 w 2592404"/>
                <a:gd name="connsiteY6" fmla="*/ 1450429 h 2889538"/>
                <a:gd name="connsiteX7" fmla="*/ 2262615 w 2592404"/>
                <a:gd name="connsiteY7" fmla="*/ 2229917 h 2889538"/>
                <a:gd name="connsiteX0" fmla="*/ 2262615 w 2592404"/>
                <a:gd name="connsiteY0" fmla="*/ 2229917 h 2889538"/>
                <a:gd name="connsiteX1" fmla="*/ 1198313 w 2592404"/>
                <a:gd name="connsiteY1" fmla="*/ 2889486 h 2889538"/>
                <a:gd name="connsiteX2" fmla="*/ 44070 w 2592404"/>
                <a:gd name="connsiteY2" fmla="*/ 1645301 h 2889538"/>
                <a:gd name="connsiteX3" fmla="*/ 448805 w 2592404"/>
                <a:gd name="connsiteY3" fmla="*/ 206245 h 2889538"/>
                <a:gd name="connsiteX4" fmla="*/ 2367546 w 2592404"/>
                <a:gd name="connsiteY4" fmla="*/ 116304 h 2889538"/>
                <a:gd name="connsiteX5" fmla="*/ 2502458 w 2592404"/>
                <a:gd name="connsiteY5" fmla="*/ 1225576 h 2889538"/>
                <a:gd name="connsiteX6" fmla="*/ 1902851 w 2592404"/>
                <a:gd name="connsiteY6" fmla="*/ 1450429 h 2889538"/>
                <a:gd name="connsiteX7" fmla="*/ 2262615 w 2592404"/>
                <a:gd name="connsiteY7" fmla="*/ 2229917 h 2889538"/>
                <a:gd name="connsiteX0" fmla="*/ 2262615 w 2575037"/>
                <a:gd name="connsiteY0" fmla="*/ 2229917 h 2889538"/>
                <a:gd name="connsiteX1" fmla="*/ 1198313 w 2575037"/>
                <a:gd name="connsiteY1" fmla="*/ 2889486 h 2889538"/>
                <a:gd name="connsiteX2" fmla="*/ 44070 w 2575037"/>
                <a:gd name="connsiteY2" fmla="*/ 1645301 h 2889538"/>
                <a:gd name="connsiteX3" fmla="*/ 448805 w 2575037"/>
                <a:gd name="connsiteY3" fmla="*/ 206245 h 2889538"/>
                <a:gd name="connsiteX4" fmla="*/ 2367546 w 2575037"/>
                <a:gd name="connsiteY4" fmla="*/ 116304 h 2889538"/>
                <a:gd name="connsiteX5" fmla="*/ 2502458 w 2575037"/>
                <a:gd name="connsiteY5" fmla="*/ 1225576 h 2889538"/>
                <a:gd name="connsiteX6" fmla="*/ 2187664 w 2575037"/>
                <a:gd name="connsiteY6" fmla="*/ 1555361 h 2889538"/>
                <a:gd name="connsiteX7" fmla="*/ 2262615 w 2575037"/>
                <a:gd name="connsiteY7" fmla="*/ 2229917 h 2889538"/>
                <a:gd name="connsiteX0" fmla="*/ 2259589 w 2505184"/>
                <a:gd name="connsiteY0" fmla="*/ 2220499 h 2880120"/>
                <a:gd name="connsiteX1" fmla="*/ 1195287 w 2505184"/>
                <a:gd name="connsiteY1" fmla="*/ 2880068 h 2880120"/>
                <a:gd name="connsiteX2" fmla="*/ 41044 w 2505184"/>
                <a:gd name="connsiteY2" fmla="*/ 1635883 h 2880120"/>
                <a:gd name="connsiteX3" fmla="*/ 445779 w 2505184"/>
                <a:gd name="connsiteY3" fmla="*/ 196827 h 2880120"/>
                <a:gd name="connsiteX4" fmla="*/ 2214618 w 2505184"/>
                <a:gd name="connsiteY4" fmla="*/ 121876 h 2880120"/>
                <a:gd name="connsiteX5" fmla="*/ 2499432 w 2505184"/>
                <a:gd name="connsiteY5" fmla="*/ 1216158 h 2880120"/>
                <a:gd name="connsiteX6" fmla="*/ 2184638 w 2505184"/>
                <a:gd name="connsiteY6" fmla="*/ 1545943 h 2880120"/>
                <a:gd name="connsiteX7" fmla="*/ 2259589 w 2505184"/>
                <a:gd name="connsiteY7" fmla="*/ 2220499 h 2880120"/>
                <a:gd name="connsiteX0" fmla="*/ 2259589 w 2517591"/>
                <a:gd name="connsiteY0" fmla="*/ 2257668 h 2917289"/>
                <a:gd name="connsiteX1" fmla="*/ 1195287 w 2517591"/>
                <a:gd name="connsiteY1" fmla="*/ 2917237 h 2917289"/>
                <a:gd name="connsiteX2" fmla="*/ 41044 w 2517591"/>
                <a:gd name="connsiteY2" fmla="*/ 1673052 h 2917289"/>
                <a:gd name="connsiteX3" fmla="*/ 445779 w 2517591"/>
                <a:gd name="connsiteY3" fmla="*/ 233996 h 2917289"/>
                <a:gd name="connsiteX4" fmla="*/ 2214618 w 2517591"/>
                <a:gd name="connsiteY4" fmla="*/ 159045 h 2917289"/>
                <a:gd name="connsiteX5" fmla="*/ 2499432 w 2517591"/>
                <a:gd name="connsiteY5" fmla="*/ 1253327 h 2917289"/>
                <a:gd name="connsiteX6" fmla="*/ 2184638 w 2517591"/>
                <a:gd name="connsiteY6" fmla="*/ 1583112 h 2917289"/>
                <a:gd name="connsiteX7" fmla="*/ 2259589 w 2517591"/>
                <a:gd name="connsiteY7" fmla="*/ 2257668 h 2917289"/>
                <a:gd name="connsiteX0" fmla="*/ 2259589 w 2531979"/>
                <a:gd name="connsiteY0" fmla="*/ 2206623 h 2866244"/>
                <a:gd name="connsiteX1" fmla="*/ 1195287 w 2531979"/>
                <a:gd name="connsiteY1" fmla="*/ 2866192 h 2866244"/>
                <a:gd name="connsiteX2" fmla="*/ 41044 w 2531979"/>
                <a:gd name="connsiteY2" fmla="*/ 1622007 h 2866244"/>
                <a:gd name="connsiteX3" fmla="*/ 445779 w 2531979"/>
                <a:gd name="connsiteY3" fmla="*/ 182951 h 2866244"/>
                <a:gd name="connsiteX4" fmla="*/ 2214618 w 2531979"/>
                <a:gd name="connsiteY4" fmla="*/ 108000 h 2866244"/>
                <a:gd name="connsiteX5" fmla="*/ 2529412 w 2531979"/>
                <a:gd name="connsiteY5" fmla="*/ 992419 h 2866244"/>
                <a:gd name="connsiteX6" fmla="*/ 2184638 w 2531979"/>
                <a:gd name="connsiteY6" fmla="*/ 1532067 h 2866244"/>
                <a:gd name="connsiteX7" fmla="*/ 2259589 w 2531979"/>
                <a:gd name="connsiteY7" fmla="*/ 2206623 h 2866244"/>
                <a:gd name="connsiteX0" fmla="*/ 2259589 w 2492588"/>
                <a:gd name="connsiteY0" fmla="*/ 2207598 h 2867219"/>
                <a:gd name="connsiteX1" fmla="*/ 1195287 w 2492588"/>
                <a:gd name="connsiteY1" fmla="*/ 2867167 h 2867219"/>
                <a:gd name="connsiteX2" fmla="*/ 41044 w 2492588"/>
                <a:gd name="connsiteY2" fmla="*/ 1622982 h 2867219"/>
                <a:gd name="connsiteX3" fmla="*/ 445779 w 2492588"/>
                <a:gd name="connsiteY3" fmla="*/ 183926 h 2867219"/>
                <a:gd name="connsiteX4" fmla="*/ 2214618 w 2492588"/>
                <a:gd name="connsiteY4" fmla="*/ 108975 h 2867219"/>
                <a:gd name="connsiteX5" fmla="*/ 2484442 w 2492588"/>
                <a:gd name="connsiteY5" fmla="*/ 1008384 h 2867219"/>
                <a:gd name="connsiteX6" fmla="*/ 2184638 w 2492588"/>
                <a:gd name="connsiteY6" fmla="*/ 1533042 h 2867219"/>
                <a:gd name="connsiteX7" fmla="*/ 2259589 w 2492588"/>
                <a:gd name="connsiteY7" fmla="*/ 2207598 h 2867219"/>
                <a:gd name="connsiteX0" fmla="*/ 2256353 w 2482743"/>
                <a:gd name="connsiteY0" fmla="*/ 2207598 h 2867219"/>
                <a:gd name="connsiteX1" fmla="*/ 1192051 w 2482743"/>
                <a:gd name="connsiteY1" fmla="*/ 2867167 h 2867219"/>
                <a:gd name="connsiteX2" fmla="*/ 37808 w 2482743"/>
                <a:gd name="connsiteY2" fmla="*/ 1622982 h 2867219"/>
                <a:gd name="connsiteX3" fmla="*/ 442543 w 2482743"/>
                <a:gd name="connsiteY3" fmla="*/ 183926 h 2867219"/>
                <a:gd name="connsiteX4" fmla="*/ 2031500 w 2482743"/>
                <a:gd name="connsiteY4" fmla="*/ 108975 h 2867219"/>
                <a:gd name="connsiteX5" fmla="*/ 2481206 w 2482743"/>
                <a:gd name="connsiteY5" fmla="*/ 1008384 h 2867219"/>
                <a:gd name="connsiteX6" fmla="*/ 2181402 w 2482743"/>
                <a:gd name="connsiteY6" fmla="*/ 1533042 h 2867219"/>
                <a:gd name="connsiteX7" fmla="*/ 2256353 w 2482743"/>
                <a:gd name="connsiteY7" fmla="*/ 2207598 h 2867219"/>
                <a:gd name="connsiteX0" fmla="*/ 2256353 w 2483187"/>
                <a:gd name="connsiteY0" fmla="*/ 2207598 h 2867219"/>
                <a:gd name="connsiteX1" fmla="*/ 1192051 w 2483187"/>
                <a:gd name="connsiteY1" fmla="*/ 2867167 h 2867219"/>
                <a:gd name="connsiteX2" fmla="*/ 37808 w 2483187"/>
                <a:gd name="connsiteY2" fmla="*/ 1622982 h 2867219"/>
                <a:gd name="connsiteX3" fmla="*/ 442543 w 2483187"/>
                <a:gd name="connsiteY3" fmla="*/ 183926 h 2867219"/>
                <a:gd name="connsiteX4" fmla="*/ 2031500 w 2483187"/>
                <a:gd name="connsiteY4" fmla="*/ 108975 h 2867219"/>
                <a:gd name="connsiteX5" fmla="*/ 2481206 w 2483187"/>
                <a:gd name="connsiteY5" fmla="*/ 1008384 h 2867219"/>
                <a:gd name="connsiteX6" fmla="*/ 2181402 w 2483187"/>
                <a:gd name="connsiteY6" fmla="*/ 1533042 h 2867219"/>
                <a:gd name="connsiteX7" fmla="*/ 2256353 w 2483187"/>
                <a:gd name="connsiteY7" fmla="*/ 2207598 h 2867219"/>
                <a:gd name="connsiteX0" fmla="*/ 2224844 w 2451678"/>
                <a:gd name="connsiteY0" fmla="*/ 2207598 h 2867220"/>
                <a:gd name="connsiteX1" fmla="*/ 1160542 w 2451678"/>
                <a:gd name="connsiteY1" fmla="*/ 2867167 h 2867220"/>
                <a:gd name="connsiteX2" fmla="*/ 6299 w 2451678"/>
                <a:gd name="connsiteY2" fmla="*/ 1622982 h 2867220"/>
                <a:gd name="connsiteX3" fmla="*/ 411034 w 2451678"/>
                <a:gd name="connsiteY3" fmla="*/ 183926 h 2867220"/>
                <a:gd name="connsiteX4" fmla="*/ 1999991 w 2451678"/>
                <a:gd name="connsiteY4" fmla="*/ 108975 h 2867220"/>
                <a:gd name="connsiteX5" fmla="*/ 2449697 w 2451678"/>
                <a:gd name="connsiteY5" fmla="*/ 1008384 h 2867220"/>
                <a:gd name="connsiteX6" fmla="*/ 2149893 w 2451678"/>
                <a:gd name="connsiteY6" fmla="*/ 1533042 h 2867220"/>
                <a:gd name="connsiteX7" fmla="*/ 2224844 w 2451678"/>
                <a:gd name="connsiteY7" fmla="*/ 2207598 h 2867220"/>
                <a:gd name="connsiteX0" fmla="*/ 2167575 w 2394409"/>
                <a:gd name="connsiteY0" fmla="*/ 2199721 h 2876003"/>
                <a:gd name="connsiteX1" fmla="*/ 1103273 w 2394409"/>
                <a:gd name="connsiteY1" fmla="*/ 2859290 h 2876003"/>
                <a:gd name="connsiteX2" fmla="*/ 8990 w 2394409"/>
                <a:gd name="connsiteY2" fmla="*/ 1480193 h 2876003"/>
                <a:gd name="connsiteX3" fmla="*/ 353765 w 2394409"/>
                <a:gd name="connsiteY3" fmla="*/ 176049 h 2876003"/>
                <a:gd name="connsiteX4" fmla="*/ 1942722 w 2394409"/>
                <a:gd name="connsiteY4" fmla="*/ 101098 h 2876003"/>
                <a:gd name="connsiteX5" fmla="*/ 2392428 w 2394409"/>
                <a:gd name="connsiteY5" fmla="*/ 1000507 h 2876003"/>
                <a:gd name="connsiteX6" fmla="*/ 2092624 w 2394409"/>
                <a:gd name="connsiteY6" fmla="*/ 1525165 h 2876003"/>
                <a:gd name="connsiteX7" fmla="*/ 2167575 w 2394409"/>
                <a:gd name="connsiteY7" fmla="*/ 2199721 h 2876003"/>
                <a:gd name="connsiteX0" fmla="*/ 2167575 w 2394409"/>
                <a:gd name="connsiteY0" fmla="*/ 2199721 h 2859996"/>
                <a:gd name="connsiteX1" fmla="*/ 1103273 w 2394409"/>
                <a:gd name="connsiteY1" fmla="*/ 2859290 h 2859996"/>
                <a:gd name="connsiteX2" fmla="*/ 8990 w 2394409"/>
                <a:gd name="connsiteY2" fmla="*/ 1480193 h 2859996"/>
                <a:gd name="connsiteX3" fmla="*/ 353765 w 2394409"/>
                <a:gd name="connsiteY3" fmla="*/ 176049 h 2859996"/>
                <a:gd name="connsiteX4" fmla="*/ 1942722 w 2394409"/>
                <a:gd name="connsiteY4" fmla="*/ 101098 h 2859996"/>
                <a:gd name="connsiteX5" fmla="*/ 2392428 w 2394409"/>
                <a:gd name="connsiteY5" fmla="*/ 1000507 h 2859996"/>
                <a:gd name="connsiteX6" fmla="*/ 2092624 w 2394409"/>
                <a:gd name="connsiteY6" fmla="*/ 1525165 h 2859996"/>
                <a:gd name="connsiteX7" fmla="*/ 2167575 w 2394409"/>
                <a:gd name="connsiteY7" fmla="*/ 2199721 h 2859996"/>
                <a:gd name="connsiteX0" fmla="*/ 2167575 w 2235643"/>
                <a:gd name="connsiteY0" fmla="*/ 2197900 h 2858175"/>
                <a:gd name="connsiteX1" fmla="*/ 1103273 w 2235643"/>
                <a:gd name="connsiteY1" fmla="*/ 2857469 h 2858175"/>
                <a:gd name="connsiteX2" fmla="*/ 8990 w 2235643"/>
                <a:gd name="connsiteY2" fmla="*/ 1478372 h 2858175"/>
                <a:gd name="connsiteX3" fmla="*/ 353765 w 2235643"/>
                <a:gd name="connsiteY3" fmla="*/ 174228 h 2858175"/>
                <a:gd name="connsiteX4" fmla="*/ 1942722 w 2235643"/>
                <a:gd name="connsiteY4" fmla="*/ 99277 h 2858175"/>
                <a:gd name="connsiteX5" fmla="*/ 2227537 w 2235643"/>
                <a:gd name="connsiteY5" fmla="*/ 971468 h 2858175"/>
                <a:gd name="connsiteX6" fmla="*/ 2092624 w 2235643"/>
                <a:gd name="connsiteY6" fmla="*/ 1523344 h 2858175"/>
                <a:gd name="connsiteX7" fmla="*/ 2167575 w 2235643"/>
                <a:gd name="connsiteY7" fmla="*/ 2197900 h 2858175"/>
                <a:gd name="connsiteX0" fmla="*/ 2167575 w 2227610"/>
                <a:gd name="connsiteY0" fmla="*/ 2197900 h 2858175"/>
                <a:gd name="connsiteX1" fmla="*/ 1103273 w 2227610"/>
                <a:gd name="connsiteY1" fmla="*/ 2857469 h 2858175"/>
                <a:gd name="connsiteX2" fmla="*/ 8990 w 2227610"/>
                <a:gd name="connsiteY2" fmla="*/ 1478372 h 2858175"/>
                <a:gd name="connsiteX3" fmla="*/ 353765 w 2227610"/>
                <a:gd name="connsiteY3" fmla="*/ 174228 h 2858175"/>
                <a:gd name="connsiteX4" fmla="*/ 1942722 w 2227610"/>
                <a:gd name="connsiteY4" fmla="*/ 99277 h 2858175"/>
                <a:gd name="connsiteX5" fmla="*/ 2227537 w 2227610"/>
                <a:gd name="connsiteY5" fmla="*/ 971468 h 2858175"/>
                <a:gd name="connsiteX6" fmla="*/ 1972702 w 2227610"/>
                <a:gd name="connsiteY6" fmla="*/ 1523344 h 2858175"/>
                <a:gd name="connsiteX7" fmla="*/ 2167575 w 2227610"/>
                <a:gd name="connsiteY7" fmla="*/ 2197900 h 2858175"/>
                <a:gd name="connsiteX0" fmla="*/ 2122605 w 2227613"/>
                <a:gd name="connsiteY0" fmla="*/ 2252334 h 2878015"/>
                <a:gd name="connsiteX1" fmla="*/ 1103273 w 2227613"/>
                <a:gd name="connsiteY1" fmla="*/ 2857469 h 2878015"/>
                <a:gd name="connsiteX2" fmla="*/ 8990 w 2227613"/>
                <a:gd name="connsiteY2" fmla="*/ 1478372 h 2878015"/>
                <a:gd name="connsiteX3" fmla="*/ 353765 w 2227613"/>
                <a:gd name="connsiteY3" fmla="*/ 174228 h 2878015"/>
                <a:gd name="connsiteX4" fmla="*/ 1942722 w 2227613"/>
                <a:gd name="connsiteY4" fmla="*/ 99277 h 2878015"/>
                <a:gd name="connsiteX5" fmla="*/ 2227537 w 2227613"/>
                <a:gd name="connsiteY5" fmla="*/ 971468 h 2878015"/>
                <a:gd name="connsiteX6" fmla="*/ 1972702 w 2227613"/>
                <a:gd name="connsiteY6" fmla="*/ 1523344 h 2878015"/>
                <a:gd name="connsiteX7" fmla="*/ 2122605 w 2227613"/>
                <a:gd name="connsiteY7" fmla="*/ 2252334 h 2878015"/>
                <a:gd name="connsiteX0" fmla="*/ 2184214 w 2289222"/>
                <a:gd name="connsiteY0" fmla="*/ 2252334 h 2904500"/>
                <a:gd name="connsiteX1" fmla="*/ 1539636 w 2289222"/>
                <a:gd name="connsiteY1" fmla="*/ 2884687 h 2904500"/>
                <a:gd name="connsiteX2" fmla="*/ 70599 w 2289222"/>
                <a:gd name="connsiteY2" fmla="*/ 1478372 h 2904500"/>
                <a:gd name="connsiteX3" fmla="*/ 415374 w 2289222"/>
                <a:gd name="connsiteY3" fmla="*/ 174228 h 2904500"/>
                <a:gd name="connsiteX4" fmla="*/ 2004331 w 2289222"/>
                <a:gd name="connsiteY4" fmla="*/ 99277 h 2904500"/>
                <a:gd name="connsiteX5" fmla="*/ 2289146 w 2289222"/>
                <a:gd name="connsiteY5" fmla="*/ 971468 h 2904500"/>
                <a:gd name="connsiteX6" fmla="*/ 2034311 w 2289222"/>
                <a:gd name="connsiteY6" fmla="*/ 1523344 h 2904500"/>
                <a:gd name="connsiteX7" fmla="*/ 2184214 w 2289222"/>
                <a:gd name="connsiteY7" fmla="*/ 2252334 h 2904500"/>
                <a:gd name="connsiteX0" fmla="*/ 2184214 w 2289222"/>
                <a:gd name="connsiteY0" fmla="*/ 2252334 h 2893410"/>
                <a:gd name="connsiteX1" fmla="*/ 1539636 w 2289222"/>
                <a:gd name="connsiteY1" fmla="*/ 2884687 h 2893410"/>
                <a:gd name="connsiteX2" fmla="*/ 70599 w 2289222"/>
                <a:gd name="connsiteY2" fmla="*/ 1478372 h 2893410"/>
                <a:gd name="connsiteX3" fmla="*/ 415374 w 2289222"/>
                <a:gd name="connsiteY3" fmla="*/ 174228 h 2893410"/>
                <a:gd name="connsiteX4" fmla="*/ 2004331 w 2289222"/>
                <a:gd name="connsiteY4" fmla="*/ 99277 h 2893410"/>
                <a:gd name="connsiteX5" fmla="*/ 2289146 w 2289222"/>
                <a:gd name="connsiteY5" fmla="*/ 971468 h 2893410"/>
                <a:gd name="connsiteX6" fmla="*/ 2034311 w 2289222"/>
                <a:gd name="connsiteY6" fmla="*/ 1523344 h 2893410"/>
                <a:gd name="connsiteX7" fmla="*/ 2184214 w 2289222"/>
                <a:gd name="connsiteY7" fmla="*/ 2252334 h 2893410"/>
                <a:gd name="connsiteX0" fmla="*/ 2184214 w 2289222"/>
                <a:gd name="connsiteY0" fmla="*/ 2252334 h 2907265"/>
                <a:gd name="connsiteX1" fmla="*/ 1539636 w 2289222"/>
                <a:gd name="connsiteY1" fmla="*/ 2884687 h 2907265"/>
                <a:gd name="connsiteX2" fmla="*/ 70599 w 2289222"/>
                <a:gd name="connsiteY2" fmla="*/ 1478372 h 2907265"/>
                <a:gd name="connsiteX3" fmla="*/ 415374 w 2289222"/>
                <a:gd name="connsiteY3" fmla="*/ 174228 h 2907265"/>
                <a:gd name="connsiteX4" fmla="*/ 2004331 w 2289222"/>
                <a:gd name="connsiteY4" fmla="*/ 99277 h 2907265"/>
                <a:gd name="connsiteX5" fmla="*/ 2289146 w 2289222"/>
                <a:gd name="connsiteY5" fmla="*/ 971468 h 2907265"/>
                <a:gd name="connsiteX6" fmla="*/ 2034311 w 2289222"/>
                <a:gd name="connsiteY6" fmla="*/ 1523344 h 2907265"/>
                <a:gd name="connsiteX7" fmla="*/ 2184214 w 2289222"/>
                <a:gd name="connsiteY7" fmla="*/ 2252334 h 2907265"/>
                <a:gd name="connsiteX0" fmla="*/ 2181017 w 2286025"/>
                <a:gd name="connsiteY0" fmla="*/ 2252334 h 2880447"/>
                <a:gd name="connsiteX1" fmla="*/ 1491469 w 2286025"/>
                <a:gd name="connsiteY1" fmla="*/ 2857470 h 2880447"/>
                <a:gd name="connsiteX2" fmla="*/ 67402 w 2286025"/>
                <a:gd name="connsiteY2" fmla="*/ 1478372 h 2880447"/>
                <a:gd name="connsiteX3" fmla="*/ 412177 w 2286025"/>
                <a:gd name="connsiteY3" fmla="*/ 174228 h 2880447"/>
                <a:gd name="connsiteX4" fmla="*/ 2001134 w 2286025"/>
                <a:gd name="connsiteY4" fmla="*/ 99277 h 2880447"/>
                <a:gd name="connsiteX5" fmla="*/ 2285949 w 2286025"/>
                <a:gd name="connsiteY5" fmla="*/ 971468 h 2880447"/>
                <a:gd name="connsiteX6" fmla="*/ 2031114 w 2286025"/>
                <a:gd name="connsiteY6" fmla="*/ 1523344 h 2880447"/>
                <a:gd name="connsiteX7" fmla="*/ 2181017 w 2286025"/>
                <a:gd name="connsiteY7" fmla="*/ 2252334 h 2880447"/>
                <a:gd name="connsiteX0" fmla="*/ 2181017 w 2286025"/>
                <a:gd name="connsiteY0" fmla="*/ 2252334 h 2875207"/>
                <a:gd name="connsiteX1" fmla="*/ 1491469 w 2286025"/>
                <a:gd name="connsiteY1" fmla="*/ 2857470 h 2875207"/>
                <a:gd name="connsiteX2" fmla="*/ 67402 w 2286025"/>
                <a:gd name="connsiteY2" fmla="*/ 1478372 h 2875207"/>
                <a:gd name="connsiteX3" fmla="*/ 412177 w 2286025"/>
                <a:gd name="connsiteY3" fmla="*/ 174228 h 2875207"/>
                <a:gd name="connsiteX4" fmla="*/ 2001134 w 2286025"/>
                <a:gd name="connsiteY4" fmla="*/ 99277 h 2875207"/>
                <a:gd name="connsiteX5" fmla="*/ 2285949 w 2286025"/>
                <a:gd name="connsiteY5" fmla="*/ 971468 h 2875207"/>
                <a:gd name="connsiteX6" fmla="*/ 2031114 w 2286025"/>
                <a:gd name="connsiteY6" fmla="*/ 1523344 h 2875207"/>
                <a:gd name="connsiteX7" fmla="*/ 2181017 w 2286025"/>
                <a:gd name="connsiteY7" fmla="*/ 2252334 h 2875207"/>
                <a:gd name="connsiteX0" fmla="*/ 2181017 w 2286025"/>
                <a:gd name="connsiteY0" fmla="*/ 2291746 h 2914619"/>
                <a:gd name="connsiteX1" fmla="*/ 1491469 w 2286025"/>
                <a:gd name="connsiteY1" fmla="*/ 2896882 h 2914619"/>
                <a:gd name="connsiteX2" fmla="*/ 67402 w 2286025"/>
                <a:gd name="connsiteY2" fmla="*/ 1517784 h 2914619"/>
                <a:gd name="connsiteX3" fmla="*/ 412177 w 2286025"/>
                <a:gd name="connsiteY3" fmla="*/ 213640 h 2914619"/>
                <a:gd name="connsiteX4" fmla="*/ 2001134 w 2286025"/>
                <a:gd name="connsiteY4" fmla="*/ 138689 h 2914619"/>
                <a:gd name="connsiteX5" fmla="*/ 2285949 w 2286025"/>
                <a:gd name="connsiteY5" fmla="*/ 1010880 h 2914619"/>
                <a:gd name="connsiteX6" fmla="*/ 2031114 w 2286025"/>
                <a:gd name="connsiteY6" fmla="*/ 1562756 h 2914619"/>
                <a:gd name="connsiteX7" fmla="*/ 2181017 w 2286025"/>
                <a:gd name="connsiteY7" fmla="*/ 2291746 h 2914619"/>
                <a:gd name="connsiteX0" fmla="*/ 2179201 w 2284992"/>
                <a:gd name="connsiteY0" fmla="*/ 2273997 h 2896870"/>
                <a:gd name="connsiteX1" fmla="*/ 1489653 w 2284992"/>
                <a:gd name="connsiteY1" fmla="*/ 2879133 h 2896870"/>
                <a:gd name="connsiteX2" fmla="*/ 65586 w 2284992"/>
                <a:gd name="connsiteY2" fmla="*/ 1500035 h 2896870"/>
                <a:gd name="connsiteX3" fmla="*/ 410361 w 2284992"/>
                <a:gd name="connsiteY3" fmla="*/ 195891 h 2896870"/>
                <a:gd name="connsiteX4" fmla="*/ 1924367 w 2284992"/>
                <a:gd name="connsiteY4" fmla="*/ 148157 h 2896870"/>
                <a:gd name="connsiteX5" fmla="*/ 2284133 w 2284992"/>
                <a:gd name="connsiteY5" fmla="*/ 993131 h 2896870"/>
                <a:gd name="connsiteX6" fmla="*/ 2029298 w 2284992"/>
                <a:gd name="connsiteY6" fmla="*/ 1545007 h 2896870"/>
                <a:gd name="connsiteX7" fmla="*/ 2179201 w 2284992"/>
                <a:gd name="connsiteY7" fmla="*/ 2273997 h 2896870"/>
                <a:gd name="connsiteX0" fmla="*/ 2179201 w 2284992"/>
                <a:gd name="connsiteY0" fmla="*/ 2290920 h 2913793"/>
                <a:gd name="connsiteX1" fmla="*/ 1489653 w 2284992"/>
                <a:gd name="connsiteY1" fmla="*/ 2896056 h 2913793"/>
                <a:gd name="connsiteX2" fmla="*/ 65586 w 2284992"/>
                <a:gd name="connsiteY2" fmla="*/ 1516958 h 2913793"/>
                <a:gd name="connsiteX3" fmla="*/ 410361 w 2284992"/>
                <a:gd name="connsiteY3" fmla="*/ 212814 h 2913793"/>
                <a:gd name="connsiteX4" fmla="*/ 1924367 w 2284992"/>
                <a:gd name="connsiteY4" fmla="*/ 165080 h 2913793"/>
                <a:gd name="connsiteX5" fmla="*/ 2284133 w 2284992"/>
                <a:gd name="connsiteY5" fmla="*/ 1010054 h 2913793"/>
                <a:gd name="connsiteX6" fmla="*/ 2029298 w 2284992"/>
                <a:gd name="connsiteY6" fmla="*/ 1561930 h 2913793"/>
                <a:gd name="connsiteX7" fmla="*/ 2179201 w 2284992"/>
                <a:gd name="connsiteY7" fmla="*/ 2290920 h 2913793"/>
                <a:gd name="connsiteX0" fmla="*/ 2179201 w 2284992"/>
                <a:gd name="connsiteY0" fmla="*/ 2290920 h 2913793"/>
                <a:gd name="connsiteX1" fmla="*/ 1489653 w 2284992"/>
                <a:gd name="connsiteY1" fmla="*/ 2896056 h 2913793"/>
                <a:gd name="connsiteX2" fmla="*/ 65586 w 2284992"/>
                <a:gd name="connsiteY2" fmla="*/ 1516958 h 2913793"/>
                <a:gd name="connsiteX3" fmla="*/ 410361 w 2284992"/>
                <a:gd name="connsiteY3" fmla="*/ 212814 h 2913793"/>
                <a:gd name="connsiteX4" fmla="*/ 1924367 w 2284992"/>
                <a:gd name="connsiteY4" fmla="*/ 165080 h 2913793"/>
                <a:gd name="connsiteX5" fmla="*/ 2284133 w 2284992"/>
                <a:gd name="connsiteY5" fmla="*/ 1010054 h 2913793"/>
                <a:gd name="connsiteX6" fmla="*/ 2029298 w 2284992"/>
                <a:gd name="connsiteY6" fmla="*/ 1561930 h 2913793"/>
                <a:gd name="connsiteX7" fmla="*/ 2179201 w 2284992"/>
                <a:gd name="connsiteY7" fmla="*/ 2290920 h 2913793"/>
                <a:gd name="connsiteX0" fmla="*/ 2179201 w 2300486"/>
                <a:gd name="connsiteY0" fmla="*/ 2290920 h 2913793"/>
                <a:gd name="connsiteX1" fmla="*/ 1489653 w 2300486"/>
                <a:gd name="connsiteY1" fmla="*/ 2896056 h 2913793"/>
                <a:gd name="connsiteX2" fmla="*/ 65586 w 2300486"/>
                <a:gd name="connsiteY2" fmla="*/ 1516958 h 2913793"/>
                <a:gd name="connsiteX3" fmla="*/ 410361 w 2300486"/>
                <a:gd name="connsiteY3" fmla="*/ 212814 h 2913793"/>
                <a:gd name="connsiteX4" fmla="*/ 1924367 w 2300486"/>
                <a:gd name="connsiteY4" fmla="*/ 165080 h 2913793"/>
                <a:gd name="connsiteX5" fmla="*/ 2284133 w 2300486"/>
                <a:gd name="connsiteY5" fmla="*/ 1010054 h 2913793"/>
                <a:gd name="connsiteX6" fmla="*/ 2029298 w 2300486"/>
                <a:gd name="connsiteY6" fmla="*/ 1561930 h 2913793"/>
                <a:gd name="connsiteX7" fmla="*/ 2179201 w 2300486"/>
                <a:gd name="connsiteY7" fmla="*/ 2290920 h 2913793"/>
                <a:gd name="connsiteX0" fmla="*/ 2179201 w 2300486"/>
                <a:gd name="connsiteY0" fmla="*/ 2290920 h 2913793"/>
                <a:gd name="connsiteX1" fmla="*/ 1489653 w 2300486"/>
                <a:gd name="connsiteY1" fmla="*/ 2896056 h 2913793"/>
                <a:gd name="connsiteX2" fmla="*/ 65586 w 2300486"/>
                <a:gd name="connsiteY2" fmla="*/ 1516958 h 2913793"/>
                <a:gd name="connsiteX3" fmla="*/ 410361 w 2300486"/>
                <a:gd name="connsiteY3" fmla="*/ 212814 h 2913793"/>
                <a:gd name="connsiteX4" fmla="*/ 1924367 w 2300486"/>
                <a:gd name="connsiteY4" fmla="*/ 165080 h 2913793"/>
                <a:gd name="connsiteX5" fmla="*/ 2284133 w 2300486"/>
                <a:gd name="connsiteY5" fmla="*/ 1010054 h 2913793"/>
                <a:gd name="connsiteX6" fmla="*/ 2029298 w 2300486"/>
                <a:gd name="connsiteY6" fmla="*/ 1561930 h 2913793"/>
                <a:gd name="connsiteX7" fmla="*/ 2179201 w 2300486"/>
                <a:gd name="connsiteY7" fmla="*/ 2290920 h 2913793"/>
                <a:gd name="connsiteX0" fmla="*/ 2179201 w 2300486"/>
                <a:gd name="connsiteY0" fmla="*/ 2290920 h 2913793"/>
                <a:gd name="connsiteX1" fmla="*/ 1489653 w 2300486"/>
                <a:gd name="connsiteY1" fmla="*/ 2896056 h 2913793"/>
                <a:gd name="connsiteX2" fmla="*/ 65586 w 2300486"/>
                <a:gd name="connsiteY2" fmla="*/ 1516958 h 2913793"/>
                <a:gd name="connsiteX3" fmla="*/ 410361 w 2300486"/>
                <a:gd name="connsiteY3" fmla="*/ 212814 h 2913793"/>
                <a:gd name="connsiteX4" fmla="*/ 1924367 w 2300486"/>
                <a:gd name="connsiteY4" fmla="*/ 165080 h 2913793"/>
                <a:gd name="connsiteX5" fmla="*/ 2284133 w 2300486"/>
                <a:gd name="connsiteY5" fmla="*/ 1010054 h 2913793"/>
                <a:gd name="connsiteX6" fmla="*/ 2029298 w 2300486"/>
                <a:gd name="connsiteY6" fmla="*/ 1561930 h 2913793"/>
                <a:gd name="connsiteX7" fmla="*/ 2179201 w 2300486"/>
                <a:gd name="connsiteY7" fmla="*/ 2290920 h 2913793"/>
                <a:gd name="connsiteX0" fmla="*/ 2179201 w 2300486"/>
                <a:gd name="connsiteY0" fmla="*/ 2290920 h 2897752"/>
                <a:gd name="connsiteX1" fmla="*/ 1489653 w 2300486"/>
                <a:gd name="connsiteY1" fmla="*/ 2896056 h 2897752"/>
                <a:gd name="connsiteX2" fmla="*/ 65586 w 2300486"/>
                <a:gd name="connsiteY2" fmla="*/ 1516958 h 2897752"/>
                <a:gd name="connsiteX3" fmla="*/ 410361 w 2300486"/>
                <a:gd name="connsiteY3" fmla="*/ 212814 h 2897752"/>
                <a:gd name="connsiteX4" fmla="*/ 1924367 w 2300486"/>
                <a:gd name="connsiteY4" fmla="*/ 165080 h 2897752"/>
                <a:gd name="connsiteX5" fmla="*/ 2284133 w 2300486"/>
                <a:gd name="connsiteY5" fmla="*/ 1010054 h 2897752"/>
                <a:gd name="connsiteX6" fmla="*/ 2029298 w 2300486"/>
                <a:gd name="connsiteY6" fmla="*/ 1561930 h 2897752"/>
                <a:gd name="connsiteX7" fmla="*/ 2179201 w 2300486"/>
                <a:gd name="connsiteY7" fmla="*/ 2290920 h 2897752"/>
                <a:gd name="connsiteX0" fmla="*/ 1489653 w 2300486"/>
                <a:gd name="connsiteY0" fmla="*/ 2896056 h 3034950"/>
                <a:gd name="connsiteX1" fmla="*/ 65586 w 2300486"/>
                <a:gd name="connsiteY1" fmla="*/ 1516958 h 3034950"/>
                <a:gd name="connsiteX2" fmla="*/ 410361 w 2300486"/>
                <a:gd name="connsiteY2" fmla="*/ 212814 h 3034950"/>
                <a:gd name="connsiteX3" fmla="*/ 1924367 w 2300486"/>
                <a:gd name="connsiteY3" fmla="*/ 165080 h 3034950"/>
                <a:gd name="connsiteX4" fmla="*/ 2284133 w 2300486"/>
                <a:gd name="connsiteY4" fmla="*/ 1010054 h 3034950"/>
                <a:gd name="connsiteX5" fmla="*/ 2029298 w 2300486"/>
                <a:gd name="connsiteY5" fmla="*/ 1561930 h 3034950"/>
                <a:gd name="connsiteX6" fmla="*/ 2179201 w 2300486"/>
                <a:gd name="connsiteY6" fmla="*/ 2290920 h 3034950"/>
                <a:gd name="connsiteX7" fmla="*/ 1642648 w 2300486"/>
                <a:gd name="connsiteY7" fmla="*/ 3034950 h 3034950"/>
                <a:gd name="connsiteX0" fmla="*/ 1489653 w 2300486"/>
                <a:gd name="connsiteY0" fmla="*/ 2896056 h 2981529"/>
                <a:gd name="connsiteX1" fmla="*/ 65586 w 2300486"/>
                <a:gd name="connsiteY1" fmla="*/ 1516958 h 2981529"/>
                <a:gd name="connsiteX2" fmla="*/ 410361 w 2300486"/>
                <a:gd name="connsiteY2" fmla="*/ 212814 h 2981529"/>
                <a:gd name="connsiteX3" fmla="*/ 1924367 w 2300486"/>
                <a:gd name="connsiteY3" fmla="*/ 165080 h 2981529"/>
                <a:gd name="connsiteX4" fmla="*/ 2284133 w 2300486"/>
                <a:gd name="connsiteY4" fmla="*/ 1010054 h 2981529"/>
                <a:gd name="connsiteX5" fmla="*/ 2029298 w 2300486"/>
                <a:gd name="connsiteY5" fmla="*/ 1561930 h 2981529"/>
                <a:gd name="connsiteX6" fmla="*/ 2179201 w 2300486"/>
                <a:gd name="connsiteY6" fmla="*/ 2290920 h 2981529"/>
                <a:gd name="connsiteX7" fmla="*/ 1583803 w 2300486"/>
                <a:gd name="connsiteY7" fmla="*/ 2981529 h 2981529"/>
                <a:gd name="connsiteX0" fmla="*/ 1489653 w 2300486"/>
                <a:gd name="connsiteY0" fmla="*/ 2896056 h 2981529"/>
                <a:gd name="connsiteX1" fmla="*/ 65586 w 2300486"/>
                <a:gd name="connsiteY1" fmla="*/ 1516958 h 2981529"/>
                <a:gd name="connsiteX2" fmla="*/ 410361 w 2300486"/>
                <a:gd name="connsiteY2" fmla="*/ 212814 h 2981529"/>
                <a:gd name="connsiteX3" fmla="*/ 1924367 w 2300486"/>
                <a:gd name="connsiteY3" fmla="*/ 165080 h 2981529"/>
                <a:gd name="connsiteX4" fmla="*/ 2284133 w 2300486"/>
                <a:gd name="connsiteY4" fmla="*/ 1010054 h 2981529"/>
                <a:gd name="connsiteX5" fmla="*/ 2029298 w 2300486"/>
                <a:gd name="connsiteY5" fmla="*/ 1561930 h 2981529"/>
                <a:gd name="connsiteX6" fmla="*/ 2179201 w 2300486"/>
                <a:gd name="connsiteY6" fmla="*/ 2290920 h 2981529"/>
                <a:gd name="connsiteX7" fmla="*/ 1583803 w 2300486"/>
                <a:gd name="connsiteY7" fmla="*/ 2981529 h 2981529"/>
                <a:gd name="connsiteX0" fmla="*/ 1489653 w 2300486"/>
                <a:gd name="connsiteY0" fmla="*/ 2896056 h 2928108"/>
                <a:gd name="connsiteX1" fmla="*/ 65586 w 2300486"/>
                <a:gd name="connsiteY1" fmla="*/ 1516958 h 2928108"/>
                <a:gd name="connsiteX2" fmla="*/ 410361 w 2300486"/>
                <a:gd name="connsiteY2" fmla="*/ 212814 h 2928108"/>
                <a:gd name="connsiteX3" fmla="*/ 1924367 w 2300486"/>
                <a:gd name="connsiteY3" fmla="*/ 165080 h 2928108"/>
                <a:gd name="connsiteX4" fmla="*/ 2284133 w 2300486"/>
                <a:gd name="connsiteY4" fmla="*/ 1010054 h 2928108"/>
                <a:gd name="connsiteX5" fmla="*/ 2029298 w 2300486"/>
                <a:gd name="connsiteY5" fmla="*/ 1561930 h 2928108"/>
                <a:gd name="connsiteX6" fmla="*/ 2179201 w 2300486"/>
                <a:gd name="connsiteY6" fmla="*/ 2290920 h 2928108"/>
                <a:gd name="connsiteX7" fmla="*/ 1524958 w 2300486"/>
                <a:gd name="connsiteY7" fmla="*/ 2928108 h 2928108"/>
                <a:gd name="connsiteX0" fmla="*/ 1489653 w 2300486"/>
                <a:gd name="connsiteY0" fmla="*/ 2896056 h 2928108"/>
                <a:gd name="connsiteX1" fmla="*/ 65586 w 2300486"/>
                <a:gd name="connsiteY1" fmla="*/ 1516958 h 2928108"/>
                <a:gd name="connsiteX2" fmla="*/ 410361 w 2300486"/>
                <a:gd name="connsiteY2" fmla="*/ 212814 h 2928108"/>
                <a:gd name="connsiteX3" fmla="*/ 1924367 w 2300486"/>
                <a:gd name="connsiteY3" fmla="*/ 165080 h 2928108"/>
                <a:gd name="connsiteX4" fmla="*/ 2284133 w 2300486"/>
                <a:gd name="connsiteY4" fmla="*/ 1010054 h 2928108"/>
                <a:gd name="connsiteX5" fmla="*/ 2029298 w 2300486"/>
                <a:gd name="connsiteY5" fmla="*/ 1561930 h 2928108"/>
                <a:gd name="connsiteX6" fmla="*/ 2179201 w 2300486"/>
                <a:gd name="connsiteY6" fmla="*/ 2290920 h 2928108"/>
                <a:gd name="connsiteX7" fmla="*/ 1524958 w 2300486"/>
                <a:gd name="connsiteY7" fmla="*/ 2928108 h 29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0486" h="2928108">
                  <a:moveTo>
                    <a:pt x="1489653" y="2896056"/>
                  </a:moveTo>
                  <a:cubicBezTo>
                    <a:pt x="927522" y="2943975"/>
                    <a:pt x="245468" y="1964165"/>
                    <a:pt x="65586" y="1516958"/>
                  </a:cubicBezTo>
                  <a:cubicBezTo>
                    <a:pt x="-114296" y="1069751"/>
                    <a:pt x="100564" y="438127"/>
                    <a:pt x="410361" y="212814"/>
                  </a:cubicBezTo>
                  <a:cubicBezTo>
                    <a:pt x="720158" y="-12499"/>
                    <a:pt x="1492151" y="-103879"/>
                    <a:pt x="1924367" y="165080"/>
                  </a:cubicBezTo>
                  <a:cubicBezTo>
                    <a:pt x="2356583" y="434039"/>
                    <a:pt x="2311616" y="736420"/>
                    <a:pt x="2284133" y="1010054"/>
                  </a:cubicBezTo>
                  <a:cubicBezTo>
                    <a:pt x="2256650" y="1283688"/>
                    <a:pt x="2046787" y="1348452"/>
                    <a:pt x="2029298" y="1561930"/>
                  </a:cubicBezTo>
                  <a:cubicBezTo>
                    <a:pt x="2011809" y="1775408"/>
                    <a:pt x="2263258" y="2063224"/>
                    <a:pt x="2179201" y="2290920"/>
                  </a:cubicBezTo>
                  <a:cubicBezTo>
                    <a:pt x="2095144" y="2518616"/>
                    <a:pt x="2032167" y="2723488"/>
                    <a:pt x="1524958" y="2928108"/>
                  </a:cubicBezTo>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22" name="椭圆 1">
              <a:extLst>
                <a:ext uri="{FF2B5EF4-FFF2-40B4-BE49-F238E27FC236}">
                  <a16:creationId xmlns:a16="http://schemas.microsoft.com/office/drawing/2014/main" id="{E9C559B2-2022-4C83-B474-23AC44A382AB}"/>
                </a:ext>
              </a:extLst>
            </p:cNvPr>
            <p:cNvSpPr/>
            <p:nvPr/>
          </p:nvSpPr>
          <p:spPr>
            <a:xfrm>
              <a:off x="3444637" y="3934999"/>
              <a:ext cx="355590" cy="345840"/>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23" name="椭圆 1">
              <a:extLst>
                <a:ext uri="{FF2B5EF4-FFF2-40B4-BE49-F238E27FC236}">
                  <a16:creationId xmlns:a16="http://schemas.microsoft.com/office/drawing/2014/main" id="{7D0009F3-7A8F-4AD4-B906-621156D62E14}"/>
                </a:ext>
              </a:extLst>
            </p:cNvPr>
            <p:cNvSpPr/>
            <p:nvPr/>
          </p:nvSpPr>
          <p:spPr>
            <a:xfrm>
              <a:off x="3583765" y="3558213"/>
              <a:ext cx="412652" cy="401337"/>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24" name="椭圆 1">
              <a:extLst>
                <a:ext uri="{FF2B5EF4-FFF2-40B4-BE49-F238E27FC236}">
                  <a16:creationId xmlns:a16="http://schemas.microsoft.com/office/drawing/2014/main" id="{7C5DE328-A4EB-457C-8AEC-8BB4C01E9C66}"/>
                </a:ext>
              </a:extLst>
            </p:cNvPr>
            <p:cNvSpPr/>
            <p:nvPr/>
          </p:nvSpPr>
          <p:spPr>
            <a:xfrm>
              <a:off x="3904767" y="3244090"/>
              <a:ext cx="483106" cy="469859"/>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25" name="椭圆 1">
              <a:extLst>
                <a:ext uri="{FF2B5EF4-FFF2-40B4-BE49-F238E27FC236}">
                  <a16:creationId xmlns:a16="http://schemas.microsoft.com/office/drawing/2014/main" id="{9D05FC2B-92BE-47D5-BF53-D9544C154E5A}"/>
                </a:ext>
              </a:extLst>
            </p:cNvPr>
            <p:cNvSpPr/>
            <p:nvPr/>
          </p:nvSpPr>
          <p:spPr>
            <a:xfrm>
              <a:off x="4392076" y="3111544"/>
              <a:ext cx="509665" cy="495690"/>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26" name="椭圆 1">
              <a:extLst>
                <a:ext uri="{FF2B5EF4-FFF2-40B4-BE49-F238E27FC236}">
                  <a16:creationId xmlns:a16="http://schemas.microsoft.com/office/drawing/2014/main" id="{70B1BC3C-44E5-4070-9012-164238085E7C}"/>
                </a:ext>
              </a:extLst>
            </p:cNvPr>
            <p:cNvSpPr/>
            <p:nvPr/>
          </p:nvSpPr>
          <p:spPr>
            <a:xfrm>
              <a:off x="4901741" y="3070464"/>
              <a:ext cx="697869" cy="678733"/>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grpSp>
      <p:sp>
        <p:nvSpPr>
          <p:cNvPr id="3" name="TextBox 2"/>
          <p:cNvSpPr txBox="1"/>
          <p:nvPr/>
        </p:nvSpPr>
        <p:spPr>
          <a:xfrm>
            <a:off x="3351364" y="3252640"/>
            <a:ext cx="3232725" cy="1569660"/>
          </a:xfrm>
          <a:prstGeom prst="rect">
            <a:avLst/>
          </a:prstGeom>
          <a:noFill/>
        </p:spPr>
        <p:txBody>
          <a:bodyPr wrap="square" rtlCol="0">
            <a:spAutoFit/>
          </a:bodyPr>
          <a:lstStyle/>
          <a:p>
            <a:r>
              <a:rPr lang="en-US" sz="3200" smtClean="0"/>
              <a:t>Cậu đã chơi trò chơi nào với anh chị em?</a:t>
            </a:r>
            <a:endParaRPr lang="en-US" sz="3200"/>
          </a:p>
        </p:txBody>
      </p:sp>
      <p:sp>
        <p:nvSpPr>
          <p:cNvPr id="27" name="TextBox 26"/>
          <p:cNvSpPr txBox="1"/>
          <p:nvPr/>
        </p:nvSpPr>
        <p:spPr>
          <a:xfrm>
            <a:off x="9346535" y="4083963"/>
            <a:ext cx="3675602" cy="2062103"/>
          </a:xfrm>
          <a:prstGeom prst="rect">
            <a:avLst/>
          </a:prstGeom>
          <a:noFill/>
        </p:spPr>
        <p:txBody>
          <a:bodyPr wrap="square" rtlCol="0">
            <a:spAutoFit/>
          </a:bodyPr>
          <a:lstStyle/>
          <a:p>
            <a:r>
              <a:rPr lang="en-US" sz="3200" smtClean="0"/>
              <a:t>Cậu cảm thấy thế nào khi cùng tham gia hoạt động với anh chị em?</a:t>
            </a:r>
            <a:endParaRPr lang="en-US" sz="3200"/>
          </a:p>
        </p:txBody>
      </p:sp>
    </p:spTree>
    <p:extLst>
      <p:ext uri="{BB962C8B-B14F-4D97-AF65-F5344CB8AC3E}">
        <p14:creationId xmlns:p14="http://schemas.microsoft.com/office/powerpoint/2010/main" val="16966587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6">
            <a:extLst>
              <a:ext uri="{FF2B5EF4-FFF2-40B4-BE49-F238E27FC236}">
                <a16:creationId xmlns:a16="http://schemas.microsoft.com/office/drawing/2014/main" id="{BB032A17-5C67-4FCC-BA77-943579DC7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271" y="584790"/>
            <a:ext cx="2000736" cy="1523409"/>
          </a:xfrm>
          <a:prstGeom prst="rect">
            <a:avLst/>
          </a:prstGeom>
        </p:spPr>
      </p:pic>
      <p:grpSp>
        <p:nvGrpSpPr>
          <p:cNvPr id="12" name="Group 11">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13"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2148120" y="524857"/>
            <a:ext cx="19018713" cy="8051047"/>
            <a:chOff x="522018" y="414360"/>
            <a:chExt cx="9053003" cy="6356090"/>
          </a:xfrm>
        </p:grpSpPr>
        <p:pic>
          <p:nvPicPr>
            <p:cNvPr id="16" name="图片 9220" descr="21"/>
            <p:cNvPicPr>
              <a:picLocks noChangeAspect="1"/>
            </p:cNvPicPr>
            <p:nvPr/>
          </p:nvPicPr>
          <p:blipFill>
            <a:blip r:embed="rId4"/>
            <a:stretch>
              <a:fillRect/>
            </a:stretch>
          </p:blipFill>
          <p:spPr>
            <a:xfrm>
              <a:off x="522018" y="414360"/>
              <a:ext cx="9053003" cy="6356090"/>
            </a:xfrm>
            <a:prstGeom prst="rect">
              <a:avLst/>
            </a:prstGeom>
            <a:noFill/>
            <a:ln w="9525">
              <a:noFill/>
            </a:ln>
          </p:spPr>
        </p:pic>
        <p:sp>
          <p:nvSpPr>
            <p:cNvPr id="2" name="TextBox 1"/>
            <p:cNvSpPr txBox="1"/>
            <p:nvPr/>
          </p:nvSpPr>
          <p:spPr>
            <a:xfrm>
              <a:off x="3538331" y="1706557"/>
              <a:ext cx="3317472" cy="2259728"/>
            </a:xfrm>
            <a:prstGeom prst="rect">
              <a:avLst/>
            </a:prstGeom>
            <a:noFill/>
          </p:spPr>
          <p:txBody>
            <a:bodyPr wrap="square" rtlCol="0">
              <a:spAutoFit/>
            </a:bodyPr>
            <a:lstStyle/>
            <a:p>
              <a:pPr algn="ctr"/>
              <a:r>
                <a:rPr lang="en-US" sz="6000" smtClean="0">
                  <a:solidFill>
                    <a:srgbClr val="FF0000"/>
                  </a:solidFill>
                </a:rPr>
                <a:t>Mở rộng vốn từ về tình cảm gia đình; Dấu phẩy</a:t>
              </a:r>
              <a:endParaRPr lang="en-US" sz="6000" dirty="0">
                <a:solidFill>
                  <a:srgbClr val="FF0000"/>
                </a:solidFill>
              </a:endParaRPr>
            </a:p>
          </p:txBody>
        </p:sp>
      </p:grpSp>
      <p:pic>
        <p:nvPicPr>
          <p:cNvPr id="1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13572281" y="524856"/>
            <a:ext cx="1121809" cy="1747612"/>
          </a:xfrm>
          <a:prstGeom prst="rect">
            <a:avLst/>
          </a:prstGeom>
        </p:spPr>
      </p:pic>
      <p:pic>
        <p:nvPicPr>
          <p:cNvPr id="18" name="图片 20"/>
          <p:cNvPicPr>
            <a:picLocks noChangeAspect="1"/>
          </p:cNvPicPr>
          <p:nvPr/>
        </p:nvPicPr>
        <p:blipFill>
          <a:blip r:embed="rId6"/>
          <a:stretch>
            <a:fillRect/>
          </a:stretch>
        </p:blipFill>
        <p:spPr>
          <a:xfrm>
            <a:off x="360011" y="578296"/>
            <a:ext cx="1414322" cy="1352105"/>
          </a:xfrm>
          <a:prstGeom prst="rect">
            <a:avLst/>
          </a:prstGeom>
          <a:noFill/>
          <a:ln w="9525">
            <a:noFill/>
          </a:ln>
        </p:spPr>
      </p:pic>
    </p:spTree>
    <p:extLst>
      <p:ext uri="{BB962C8B-B14F-4D97-AF65-F5344CB8AC3E}">
        <p14:creationId xmlns:p14="http://schemas.microsoft.com/office/powerpoint/2010/main" val="16795466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750" fill="hold"/>
                                        <p:tgtEl>
                                          <p:spTgt spid="39"/>
                                        </p:tgtEl>
                                        <p:attrNameLst>
                                          <p:attrName>ppt_w</p:attrName>
                                        </p:attrNameLst>
                                      </p:cBhvr>
                                      <p:tavLst>
                                        <p:tav tm="0">
                                          <p:val>
                                            <p:fltVal val="0"/>
                                          </p:val>
                                        </p:tav>
                                        <p:tav tm="100000">
                                          <p:val>
                                            <p:strVal val="#ppt_w"/>
                                          </p:val>
                                        </p:tav>
                                      </p:tavLst>
                                    </p:anim>
                                    <p:anim calcmode="lin" valueType="num">
                                      <p:cBhvr>
                                        <p:cTn id="8" dur="750" fill="hold"/>
                                        <p:tgtEl>
                                          <p:spTgt spid="39"/>
                                        </p:tgtEl>
                                        <p:attrNameLst>
                                          <p:attrName>ppt_h</p:attrName>
                                        </p:attrNameLst>
                                      </p:cBhvr>
                                      <p:tavLst>
                                        <p:tav tm="0">
                                          <p:val>
                                            <p:fltVal val="0"/>
                                          </p:val>
                                        </p:tav>
                                        <p:tav tm="100000">
                                          <p:val>
                                            <p:strVal val="#ppt_h"/>
                                          </p:val>
                                        </p:tav>
                                      </p:tavLst>
                                    </p:anim>
                                    <p:animEffect transition="in" filter="fade">
                                      <p:cBhvr>
                                        <p:cTn id="9" dur="750"/>
                                        <p:tgtEl>
                                          <p:spTgt spid="39"/>
                                        </p:tgtEl>
                                      </p:cBhvr>
                                    </p:animEffect>
                                  </p:childTnLst>
                                </p:cTn>
                              </p:par>
                            </p:childTnLst>
                          </p:cTn>
                        </p:par>
                        <p:par>
                          <p:cTn id="10" fill="hold">
                            <p:stCondLst>
                              <p:cond delay="750"/>
                            </p:stCondLst>
                            <p:childTnLst>
                              <p:par>
                                <p:cTn id="11" presetID="8"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9134"/>
            <a:ext cx="14722475" cy="93210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12114" tIns="56055" rIns="112114" bIns="56055" rtlCol="0" anchor="ctr"/>
          <a:lstStyle/>
          <a:p>
            <a:pPr algn="ctr" defTabSz="1121161">
              <a:defRPr/>
            </a:pPr>
            <a:endParaRPr lang="en-US">
              <a:solidFill>
                <a:prstClr val="white"/>
              </a:solidFill>
              <a:latin typeface="HP001 4H" panose="020B0603050302020204" pitchFamily="34" charset="0"/>
            </a:endParaRPr>
          </a:p>
        </p:txBody>
      </p:sp>
      <p:sp>
        <p:nvSpPr>
          <p:cNvPr id="13" name="TextBox 12">
            <a:extLst>
              <a:ext uri="{FF2B5EF4-FFF2-40B4-BE49-F238E27FC236}">
                <a16:creationId xmlns:a16="http://schemas.microsoft.com/office/drawing/2014/main" id="{4FEA66F5-FD50-4DD8-AB4A-C54262D6B7D9}"/>
              </a:ext>
            </a:extLst>
          </p:cNvPr>
          <p:cNvSpPr txBox="1"/>
          <p:nvPr/>
        </p:nvSpPr>
        <p:spPr>
          <a:xfrm>
            <a:off x="3358957" y="2846724"/>
            <a:ext cx="3221309" cy="750462"/>
          </a:xfrm>
          <a:prstGeom prst="rect">
            <a:avLst/>
          </a:prstGeom>
          <a:noFill/>
        </p:spPr>
        <p:txBody>
          <a:bodyPr wrap="square" lIns="112114" tIns="56055" rIns="112114" bIns="56055">
            <a:spAutoFit/>
          </a:bodyPr>
          <a:lstStyle/>
          <a:p>
            <a:pPr algn="ctr" defTabSz="1121161" fontAlgn="base">
              <a:lnSpc>
                <a:spcPct val="125000"/>
              </a:lnSpc>
              <a:spcBef>
                <a:spcPct val="0"/>
              </a:spcBef>
              <a:spcAft>
                <a:spcPct val="0"/>
              </a:spcAft>
              <a:defRPr/>
            </a:pPr>
            <a:r>
              <a:rPr lang="en-US" sz="3200" b="1" dirty="0">
                <a:solidFill>
                  <a:srgbClr val="000000">
                    <a:lumMod val="95000"/>
                    <a:lumOff val="5000"/>
                  </a:srgbClr>
                </a:solidFill>
                <a:latin typeface="HP001 4H" panose="020B0603050302020204" pitchFamily="34" charset="0"/>
                <a:cs typeface="Times New Roman" pitchFamily="18"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707" y="88753"/>
            <a:ext cx="12264770" cy="9005297"/>
          </a:xfrm>
          <a:prstGeom prst="rect">
            <a:avLst/>
          </a:prstGeom>
        </p:spPr>
      </p:pic>
      <p:sp>
        <p:nvSpPr>
          <p:cNvPr id="14" name="Rounded Rectangle 13"/>
          <p:cNvSpPr/>
          <p:nvPr/>
        </p:nvSpPr>
        <p:spPr>
          <a:xfrm>
            <a:off x="320918" y="1654977"/>
            <a:ext cx="1448036" cy="17904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12114" tIns="56055" rIns="112114" bIns="56055" rtlCol="0" anchor="ctr"/>
          <a:lstStyle/>
          <a:p>
            <a:pPr algn="ctr" defTabSz="1121161">
              <a:defRPr/>
            </a:pPr>
            <a:endParaRPr lang="en-US">
              <a:solidFill>
                <a:prstClr val="white"/>
              </a:solidFill>
              <a:latin typeface="HP001 4H" panose="020B0603050302020204" pitchFamily="34" charset="0"/>
            </a:endParaRPr>
          </a:p>
        </p:txBody>
      </p:sp>
      <p:sp>
        <p:nvSpPr>
          <p:cNvPr id="15" name="TextBox 14"/>
          <p:cNvSpPr txBox="1"/>
          <p:nvPr/>
        </p:nvSpPr>
        <p:spPr>
          <a:xfrm>
            <a:off x="411063" y="1833724"/>
            <a:ext cx="1419393" cy="1682865"/>
          </a:xfrm>
          <a:prstGeom prst="rect">
            <a:avLst/>
          </a:prstGeom>
          <a:noFill/>
        </p:spPr>
        <p:txBody>
          <a:bodyPr wrap="square" lIns="112114" tIns="56055" rIns="112114" bIns="56055" rtlCol="0">
            <a:spAutoFit/>
          </a:bodyPr>
          <a:lstStyle/>
          <a:p>
            <a:pPr algn="ctr" defTabSz="1121161">
              <a:defRPr/>
            </a:pPr>
            <a:r>
              <a:rPr lang="en-US" sz="3400" b="1" dirty="0" err="1">
                <a:solidFill>
                  <a:srgbClr val="FF0000"/>
                </a:solidFill>
                <a:latin typeface="HP001 4H" panose="020B0603050302020204" pitchFamily="34" charset="0"/>
                <a:cs typeface="Times New Roman" panose="02020603050405020304" pitchFamily="18" charset="0"/>
              </a:rPr>
              <a:t>Vở</a:t>
            </a:r>
            <a:endParaRPr lang="en-US" sz="3400" b="1" dirty="0">
              <a:solidFill>
                <a:srgbClr val="FF0000"/>
              </a:solidFill>
              <a:latin typeface="HP001 4H" panose="020B0603050302020204" pitchFamily="34" charset="0"/>
              <a:cs typeface="Times New Roman" panose="02020603050405020304" pitchFamily="18" charset="0"/>
            </a:endParaRPr>
          </a:p>
          <a:p>
            <a:pPr algn="ctr" defTabSz="1121161">
              <a:defRPr/>
            </a:pPr>
            <a:r>
              <a:rPr lang="en-US" sz="3400" b="1">
                <a:solidFill>
                  <a:srgbClr val="FF0000"/>
                </a:solidFill>
                <a:latin typeface="HP001 4H" panose="020B0603050302020204" pitchFamily="34" charset="0"/>
                <a:cs typeface="Times New Roman" panose="02020603050405020304" pitchFamily="18" charset="0"/>
              </a:rPr>
              <a:t>Tiếng Việt</a:t>
            </a:r>
            <a:endParaRPr lang="en-US" sz="3400" b="1" dirty="0">
              <a:solidFill>
                <a:srgbClr val="FF0000"/>
              </a:solidFill>
              <a:latin typeface="HP001 4H" panose="020B0603050302020204" pitchFamily="34" charset="0"/>
              <a:cs typeface="Times New Roman" panose="02020603050405020304" pitchFamily="18" charset="0"/>
            </a:endParaRPr>
          </a:p>
        </p:txBody>
      </p:sp>
      <p:pic>
        <p:nvPicPr>
          <p:cNvPr id="16" name="图片 40964" descr="1-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742" y="-66494"/>
            <a:ext cx="1602603" cy="164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3073372" y="444157"/>
            <a:ext cx="10031676" cy="896656"/>
          </a:xfrm>
          <a:prstGeom prst="rect">
            <a:avLst/>
          </a:prstGeom>
          <a:noFill/>
        </p:spPr>
        <p:txBody>
          <a:bodyPr wrap="square" lIns="112114" tIns="56055" rIns="112114" bIns="56055">
            <a:spAutoFit/>
          </a:bodyPr>
          <a:lstStyle/>
          <a:p>
            <a:pPr algn="ctr" defTabSz="1121161" fontAlgn="base">
              <a:lnSpc>
                <a:spcPct val="125000"/>
              </a:lnSpc>
              <a:spcBef>
                <a:spcPct val="0"/>
              </a:spcBef>
              <a:spcAft>
                <a:spcPct val="0"/>
              </a:spcAft>
              <a:defRPr/>
            </a:pPr>
            <a:r>
              <a:rPr lang="en-US" sz="3900" b="1" dirty="0">
                <a:solidFill>
                  <a:prstClr val="white">
                    <a:lumMod val="10000"/>
                  </a:prstClr>
                </a:solidFill>
                <a:latin typeface="HP001 4H" panose="020B0603050302020204" pitchFamily="34" charset="0"/>
                <a:cs typeface="Times New Roman" pitchFamily="18" charset="0"/>
              </a:rPr>
              <a:t>    </a:t>
            </a:r>
            <a:r>
              <a:rPr lang="en-US" sz="3900" b="1" dirty="0" err="1">
                <a:solidFill>
                  <a:prstClr val="white">
                    <a:lumMod val="10000"/>
                  </a:prstClr>
                </a:solidFill>
                <a:latin typeface="HP001 4H" panose="020B0603050302020204" pitchFamily="34" charset="0"/>
                <a:cs typeface="Times New Roman" pitchFamily="18" charset="0"/>
              </a:rPr>
              <a:t>Thứ</a:t>
            </a:r>
            <a:r>
              <a:rPr lang="en-US" sz="3900" b="1" dirty="0">
                <a:solidFill>
                  <a:prstClr val="white">
                    <a:lumMod val="10000"/>
                  </a:prstClr>
                </a:solidFill>
                <a:latin typeface="HP001 4H" panose="020B0603050302020204" pitchFamily="34" charset="0"/>
                <a:cs typeface="Times New Roman" pitchFamily="18" charset="0"/>
              </a:rPr>
              <a:t> </a:t>
            </a:r>
            <a:r>
              <a:rPr lang="en-US" sz="3900" b="1" dirty="0" err="1">
                <a:solidFill>
                  <a:prstClr val="white">
                    <a:lumMod val="10000"/>
                  </a:prstClr>
                </a:solidFill>
                <a:latin typeface="HP001 4H" panose="020B0603050302020204" pitchFamily="34" charset="0"/>
                <a:cs typeface="Times New Roman" pitchFamily="18" charset="0"/>
              </a:rPr>
              <a:t>năm</a:t>
            </a:r>
            <a:r>
              <a:rPr lang="en-US" sz="3900" b="1" dirty="0">
                <a:solidFill>
                  <a:prstClr val="white">
                    <a:lumMod val="10000"/>
                  </a:prstClr>
                </a:solidFill>
                <a:latin typeface="HP001 4H" panose="020B0603050302020204" pitchFamily="34" charset="0"/>
                <a:cs typeface="Times New Roman" pitchFamily="18" charset="0"/>
              </a:rPr>
              <a:t> </a:t>
            </a:r>
            <a:r>
              <a:rPr lang="en-US" sz="3900" b="1" dirty="0" err="1">
                <a:solidFill>
                  <a:prstClr val="white">
                    <a:lumMod val="10000"/>
                  </a:prstClr>
                </a:solidFill>
                <a:latin typeface="HP001 4H" panose="020B0603050302020204" pitchFamily="34" charset="0"/>
                <a:cs typeface="Times New Roman" pitchFamily="18" charset="0"/>
              </a:rPr>
              <a:t>ngày</a:t>
            </a:r>
            <a:r>
              <a:rPr lang="en-US" sz="3900" b="1" dirty="0">
                <a:solidFill>
                  <a:prstClr val="white">
                    <a:lumMod val="10000"/>
                  </a:prstClr>
                </a:solidFill>
                <a:latin typeface="HP001 4H" panose="020B0603050302020204" pitchFamily="34" charset="0"/>
                <a:cs typeface="Times New Roman" pitchFamily="18" charset="0"/>
              </a:rPr>
              <a:t> </a:t>
            </a:r>
            <a:r>
              <a:rPr lang="en-US" sz="3900" b="1" dirty="0" smtClean="0">
                <a:solidFill>
                  <a:prstClr val="white">
                    <a:lumMod val="10000"/>
                  </a:prstClr>
                </a:solidFill>
                <a:latin typeface="HP001 4H" panose="020B0603050302020204" pitchFamily="34" charset="0"/>
                <a:cs typeface="Times New Roman" pitchFamily="18" charset="0"/>
              </a:rPr>
              <a:t>30 </a:t>
            </a:r>
            <a:r>
              <a:rPr lang="en-US" sz="3900" b="1" dirty="0" err="1">
                <a:solidFill>
                  <a:prstClr val="white">
                    <a:lumMod val="10000"/>
                  </a:prstClr>
                </a:solidFill>
                <a:latin typeface="HP001 4H" panose="020B0603050302020204" pitchFamily="34" charset="0"/>
                <a:cs typeface="Times New Roman" pitchFamily="18" charset="0"/>
              </a:rPr>
              <a:t>tháng</a:t>
            </a:r>
            <a:r>
              <a:rPr lang="en-US" sz="3900" b="1" dirty="0">
                <a:solidFill>
                  <a:prstClr val="white">
                    <a:lumMod val="10000"/>
                  </a:prstClr>
                </a:solidFill>
                <a:latin typeface="HP001 4H" panose="020B0603050302020204" pitchFamily="34" charset="0"/>
                <a:cs typeface="Times New Roman" pitchFamily="18" charset="0"/>
              </a:rPr>
              <a:t> 12 </a:t>
            </a:r>
            <a:r>
              <a:rPr lang="en-US" sz="3900" b="1" dirty="0" err="1">
                <a:solidFill>
                  <a:prstClr val="white">
                    <a:lumMod val="10000"/>
                  </a:prstClr>
                </a:solidFill>
                <a:latin typeface="HP001 4H" panose="020B0603050302020204" pitchFamily="34" charset="0"/>
                <a:cs typeface="Times New Roman" pitchFamily="18" charset="0"/>
              </a:rPr>
              <a:t>năm</a:t>
            </a:r>
            <a:r>
              <a:rPr lang="en-US" sz="3900" b="1" dirty="0">
                <a:solidFill>
                  <a:prstClr val="white">
                    <a:lumMod val="10000"/>
                  </a:prstClr>
                </a:solidFill>
                <a:latin typeface="HP001 4H" panose="020B0603050302020204" pitchFamily="34" charset="0"/>
                <a:cs typeface="Times New Roman" pitchFamily="18" charset="0"/>
              </a:rPr>
              <a:t> 2021</a:t>
            </a:r>
          </a:p>
        </p:txBody>
      </p:sp>
      <p:sp>
        <p:nvSpPr>
          <p:cNvPr id="20" name="TextBox 19"/>
          <p:cNvSpPr txBox="1"/>
          <p:nvPr/>
        </p:nvSpPr>
        <p:spPr>
          <a:xfrm>
            <a:off x="5939274" y="1197976"/>
            <a:ext cx="3221309" cy="896656"/>
          </a:xfrm>
          <a:prstGeom prst="rect">
            <a:avLst/>
          </a:prstGeom>
          <a:noFill/>
        </p:spPr>
        <p:txBody>
          <a:bodyPr wrap="square" lIns="112114" tIns="56055" rIns="112114" bIns="56055">
            <a:spAutoFit/>
          </a:bodyPr>
          <a:lstStyle/>
          <a:p>
            <a:pPr algn="ctr" defTabSz="1121161" fontAlgn="base">
              <a:lnSpc>
                <a:spcPct val="125000"/>
              </a:lnSpc>
              <a:spcBef>
                <a:spcPct val="0"/>
              </a:spcBef>
              <a:spcAft>
                <a:spcPct val="0"/>
              </a:spcAft>
              <a:defRPr/>
            </a:pPr>
            <a:r>
              <a:rPr lang="en-US" sz="3900" b="1" dirty="0">
                <a:solidFill>
                  <a:prstClr val="white">
                    <a:lumMod val="10000"/>
                  </a:prstClr>
                </a:solidFill>
                <a:latin typeface="HP001 4H" panose="020B0603050302020204" pitchFamily="34" charset="0"/>
                <a:cs typeface="Times New Roman" pitchFamily="18" charset="0"/>
              </a:rPr>
              <a:t> </a:t>
            </a:r>
            <a:r>
              <a:rPr lang="en-US" sz="3900" b="1" dirty="0" err="1">
                <a:solidFill>
                  <a:prstClr val="white">
                    <a:lumMod val="10000"/>
                  </a:prstClr>
                </a:solidFill>
                <a:latin typeface="HP001 4H" panose="020B0603050302020204" pitchFamily="34" charset="0"/>
                <a:cs typeface="Times New Roman" pitchFamily="18" charset="0"/>
              </a:rPr>
              <a:t>Tiếng</a:t>
            </a:r>
            <a:r>
              <a:rPr lang="en-US" sz="3900" b="1" dirty="0">
                <a:solidFill>
                  <a:prstClr val="white">
                    <a:lumMod val="10000"/>
                  </a:prstClr>
                </a:solidFill>
                <a:latin typeface="HP001 4H" panose="020B0603050302020204" pitchFamily="34" charset="0"/>
                <a:cs typeface="Times New Roman" pitchFamily="18" charset="0"/>
              </a:rPr>
              <a:t> </a:t>
            </a:r>
            <a:r>
              <a:rPr lang="en-US" sz="3900" b="1" dirty="0" err="1">
                <a:solidFill>
                  <a:prstClr val="white">
                    <a:lumMod val="10000"/>
                  </a:prstClr>
                </a:solidFill>
                <a:latin typeface="HP001 4H" panose="020B0603050302020204" pitchFamily="34" charset="0"/>
                <a:cs typeface="Times New Roman" pitchFamily="18" charset="0"/>
              </a:rPr>
              <a:t>Việt</a:t>
            </a:r>
            <a:endParaRPr lang="en-US" sz="3900" b="1" dirty="0">
              <a:solidFill>
                <a:prstClr val="white">
                  <a:lumMod val="10000"/>
                </a:prstClr>
              </a:solidFill>
              <a:latin typeface="HP001 4H" panose="020B0603050302020204" pitchFamily="34" charset="0"/>
              <a:cs typeface="Times New Roman" pitchFamily="18" charset="0"/>
            </a:endParaRPr>
          </a:p>
        </p:txBody>
      </p:sp>
      <p:sp>
        <p:nvSpPr>
          <p:cNvPr id="17" name="TextBox 22"/>
          <p:cNvSpPr txBox="1"/>
          <p:nvPr/>
        </p:nvSpPr>
        <p:spPr>
          <a:xfrm>
            <a:off x="3073372" y="2022463"/>
            <a:ext cx="11638174" cy="896430"/>
          </a:xfrm>
          <a:prstGeom prst="rect">
            <a:avLst/>
          </a:prstGeom>
          <a:noFill/>
        </p:spPr>
        <p:txBody>
          <a:bodyPr wrap="square" lIns="112114" tIns="56055" rIns="112114" bIns="5605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5000"/>
              </a:lnSpc>
              <a:spcBef>
                <a:spcPct val="0"/>
              </a:spcBef>
              <a:spcAft>
                <a:spcPct val="0"/>
              </a:spcAft>
              <a:defRPr/>
            </a:pPr>
            <a:r>
              <a:rPr lang="en-US" sz="3900" b="1" dirty="0" err="1">
                <a:solidFill>
                  <a:prstClr val="white">
                    <a:lumMod val="10000"/>
                  </a:prstClr>
                </a:solidFill>
                <a:latin typeface="HP001 4H" panose="020B0603050302020204" pitchFamily="34" charset="0"/>
                <a:cs typeface="Times New Roman" pitchFamily="18" charset="0"/>
              </a:rPr>
              <a:t>Luyện</a:t>
            </a:r>
            <a:r>
              <a:rPr lang="en-US" sz="3900" b="1" dirty="0">
                <a:solidFill>
                  <a:prstClr val="white">
                    <a:lumMod val="10000"/>
                  </a:prstClr>
                </a:solidFill>
                <a:latin typeface="HP001 4H" panose="020B0603050302020204" pitchFamily="34" charset="0"/>
                <a:cs typeface="Times New Roman" pitchFamily="18" charset="0"/>
              </a:rPr>
              <a:t> </a:t>
            </a:r>
            <a:r>
              <a:rPr lang="en-US" sz="3900" b="1" dirty="0" err="1">
                <a:solidFill>
                  <a:prstClr val="white">
                    <a:lumMod val="10000"/>
                  </a:prstClr>
                </a:solidFill>
                <a:latin typeface="HP001 4H" panose="020B0603050302020204" pitchFamily="34" charset="0"/>
                <a:cs typeface="Times New Roman" pitchFamily="18" charset="0"/>
              </a:rPr>
              <a:t>tập</a:t>
            </a:r>
            <a:r>
              <a:rPr lang="en-US" sz="3900" b="1" dirty="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Mở</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rộng</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vốn</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từ</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về</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tình</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cảm</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gia</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đình</a:t>
            </a:r>
            <a:r>
              <a:rPr lang="en-US" sz="3900" b="1" dirty="0" smtClean="0">
                <a:solidFill>
                  <a:prstClr val="white">
                    <a:lumMod val="10000"/>
                  </a:prstClr>
                </a:solidFill>
                <a:latin typeface="HP001 4H" panose="020B0603050302020204" pitchFamily="34" charset="0"/>
                <a:cs typeface="Times New Roman" pitchFamily="18" charset="0"/>
              </a:rPr>
              <a:t>.  </a:t>
            </a:r>
            <a:endParaRPr lang="en-US" sz="3900" b="1" dirty="0">
              <a:solidFill>
                <a:prstClr val="white">
                  <a:lumMod val="10000"/>
                </a:prstClr>
              </a:solidFill>
              <a:latin typeface="HP001 4H" panose="020B0603050302020204" pitchFamily="34" charset="0"/>
              <a:cs typeface="Times New Roman" pitchFamily="18" charset="0"/>
            </a:endParaRPr>
          </a:p>
        </p:txBody>
      </p:sp>
      <p:sp>
        <p:nvSpPr>
          <p:cNvPr id="11" name="TextBox 22"/>
          <p:cNvSpPr txBox="1"/>
          <p:nvPr/>
        </p:nvSpPr>
        <p:spPr>
          <a:xfrm>
            <a:off x="1768954" y="2846724"/>
            <a:ext cx="11638174" cy="896430"/>
          </a:xfrm>
          <a:prstGeom prst="rect">
            <a:avLst/>
          </a:prstGeom>
          <a:noFill/>
        </p:spPr>
        <p:txBody>
          <a:bodyPr wrap="square" lIns="112114" tIns="56055" rIns="112114" bIns="5605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5000"/>
              </a:lnSpc>
              <a:spcBef>
                <a:spcPct val="0"/>
              </a:spcBef>
              <a:spcAft>
                <a:spcPct val="0"/>
              </a:spcAft>
              <a:defRPr/>
            </a:pPr>
            <a:r>
              <a:rPr lang="en-US" sz="3900" b="1" dirty="0" err="1" smtClean="0">
                <a:solidFill>
                  <a:prstClr val="white">
                    <a:lumMod val="10000"/>
                  </a:prstClr>
                </a:solidFill>
                <a:latin typeface="HP001 4H" panose="020B0603050302020204" pitchFamily="34" charset="0"/>
                <a:cs typeface="Times New Roman" pitchFamily="18" charset="0"/>
              </a:rPr>
              <a:t>Dấu</a:t>
            </a:r>
            <a:r>
              <a:rPr lang="en-US" sz="3900" b="1" dirty="0" smtClean="0">
                <a:solidFill>
                  <a:prstClr val="white">
                    <a:lumMod val="10000"/>
                  </a:prstClr>
                </a:solidFill>
                <a:latin typeface="HP001 4H" panose="020B0603050302020204" pitchFamily="34" charset="0"/>
                <a:cs typeface="Times New Roman" pitchFamily="18" charset="0"/>
              </a:rPr>
              <a:t> </a:t>
            </a:r>
            <a:r>
              <a:rPr lang="en-US" sz="3900" b="1" dirty="0" err="1" smtClean="0">
                <a:solidFill>
                  <a:prstClr val="white">
                    <a:lumMod val="10000"/>
                  </a:prstClr>
                </a:solidFill>
                <a:latin typeface="HP001 4H" panose="020B0603050302020204" pitchFamily="34" charset="0"/>
                <a:cs typeface="Times New Roman" pitchFamily="18" charset="0"/>
              </a:rPr>
              <a:t>phẩy</a:t>
            </a:r>
            <a:r>
              <a:rPr lang="en-US" sz="3900" b="1" dirty="0" smtClean="0">
                <a:solidFill>
                  <a:prstClr val="white">
                    <a:lumMod val="10000"/>
                  </a:prstClr>
                </a:solidFill>
                <a:latin typeface="HP001 4H" panose="020B0603050302020204" pitchFamily="34" charset="0"/>
                <a:cs typeface="Times New Roman" pitchFamily="18" charset="0"/>
              </a:rPr>
              <a:t>.</a:t>
            </a:r>
            <a:endParaRPr lang="en-US" sz="3900" b="1" dirty="0">
              <a:solidFill>
                <a:prstClr val="white">
                  <a:lumMod val="10000"/>
                </a:prstClr>
              </a:solidFill>
              <a:latin typeface="HP001 4H" panose="020B0603050302020204" pitchFamily="34" charset="0"/>
              <a:cs typeface="Times New Roman" pitchFamily="18" charset="0"/>
            </a:endParaRPr>
          </a:p>
        </p:txBody>
      </p:sp>
    </p:spTree>
    <p:extLst>
      <p:ext uri="{BB962C8B-B14F-4D97-AF65-F5344CB8AC3E}">
        <p14:creationId xmlns:p14="http://schemas.microsoft.com/office/powerpoint/2010/main" val="4183989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0" y="5984240"/>
            <a:ext cx="14709330" cy="2702560"/>
          </a:xfrm>
          <a:prstGeom prst="rect">
            <a:avLst/>
          </a:prstGeom>
        </p:spPr>
      </p:pic>
      <p:sp>
        <p:nvSpPr>
          <p:cNvPr id="3" name="TextBox 2"/>
          <p:cNvSpPr txBox="1"/>
          <p:nvPr/>
        </p:nvSpPr>
        <p:spPr>
          <a:xfrm>
            <a:off x="2925342" y="1318114"/>
            <a:ext cx="6272445" cy="1152205"/>
          </a:xfrm>
          <a:prstGeom prst="rect">
            <a:avLst/>
          </a:prstGeom>
          <a:noFill/>
        </p:spPr>
        <p:txBody>
          <a:bodyPr wrap="square" lIns="112361" tIns="56181" rIns="112361" bIns="56181" rtlCol="0">
            <a:spAutoFit/>
          </a:bodyPr>
          <a:lstStyle/>
          <a:p>
            <a:pPr algn="just">
              <a:lnSpc>
                <a:spcPct val="125000"/>
              </a:lnSpc>
              <a:spcBef>
                <a:spcPts val="820"/>
              </a:spcBef>
            </a:pPr>
            <a:r>
              <a:rPr lang="en-US" sz="5400" b="1" smtClean="0">
                <a:solidFill>
                  <a:srgbClr val="0070C0"/>
                </a:solidFill>
                <a:ea typeface="Cambria" panose="02040503050406030204" pitchFamily="18" charset="0"/>
                <a:cs typeface="Arial" panose="020B0604020202020204" pitchFamily="34" charset="0"/>
              </a:rPr>
              <a:t>YÊU CẦU CẦN ĐẠT:</a:t>
            </a:r>
            <a:endParaRPr lang="vi-VN" sz="5400" b="1" dirty="0">
              <a:solidFill>
                <a:srgbClr val="0070C0"/>
              </a:solidFill>
              <a:ea typeface="Cambria" panose="02040503050406030204" pitchFamily="18" charset="0"/>
              <a:cs typeface="Arial" panose="020B0604020202020204" pitchFamily="34" charset="0"/>
            </a:endParaRPr>
          </a:p>
        </p:txBody>
      </p:sp>
      <p:grpSp>
        <p:nvGrpSpPr>
          <p:cNvPr id="6" name="Group 5"/>
          <p:cNvGrpSpPr/>
          <p:nvPr/>
        </p:nvGrpSpPr>
        <p:grpSpPr>
          <a:xfrm>
            <a:off x="3386173" y="3324059"/>
            <a:ext cx="10646716" cy="2355135"/>
            <a:chOff x="2262744" y="1494923"/>
            <a:chExt cx="8016240" cy="1579562"/>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600" b="1">
                    <a:solidFill>
                      <a:prstClr val="white"/>
                    </a:solidFill>
                  </a:rPr>
                  <a:t>1</a:t>
                </a:r>
              </a:p>
            </p:txBody>
          </p:sp>
        </p:grpSp>
        <p:grpSp>
          <p:nvGrpSpPr>
            <p:cNvPr id="9" name="Group 7"/>
            <p:cNvGrpSpPr>
              <a:grpSpLocks/>
            </p:cNvGrpSpPr>
            <p:nvPr/>
          </p:nvGrpSpPr>
          <p:grpSpPr bwMode="auto">
            <a:xfrm>
              <a:off x="2262744" y="2409323"/>
              <a:ext cx="762000" cy="665162"/>
              <a:chOff x="3174" y="2656"/>
              <a:chExt cx="1549" cy="1351"/>
            </a:xfrm>
          </p:grpSpPr>
          <p:sp>
            <p:nvSpPr>
              <p:cNvPr id="12"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endParaRPr>
              </a:p>
            </p:txBody>
          </p:sp>
          <p:sp>
            <p:nvSpPr>
              <p:cNvPr id="13"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endParaRPr>
              </a:p>
            </p:txBody>
          </p:sp>
          <p:sp>
            <p:nvSpPr>
              <p:cNvPr id="14" name="AutoShape 10"/>
              <p:cNvSpPr>
                <a:spLocks noChangeArrowheads="1"/>
              </p:cNvSpPr>
              <p:nvPr/>
            </p:nvSpPr>
            <p:spPr bwMode="gray">
              <a:xfrm>
                <a:off x="3264" y="2737"/>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600" b="1">
                    <a:solidFill>
                      <a:srgbClr val="FFFF00"/>
                    </a:solidFill>
                  </a:rPr>
                  <a:t>2</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endParaRPr>
            </a:p>
          </p:txBody>
        </p:sp>
        <p:sp>
          <p:nvSpPr>
            <p:cNvPr id="11" name="Line 14"/>
            <p:cNvSpPr>
              <a:spLocks noChangeShapeType="1"/>
            </p:cNvSpPr>
            <p:nvPr/>
          </p:nvSpPr>
          <p:spPr bwMode="auto">
            <a:xfrm>
              <a:off x="2872344" y="30189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246162" y="3335073"/>
            <a:ext cx="3803306" cy="51757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10591749" y="359925"/>
            <a:ext cx="4023009" cy="233322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4464666" y="3630691"/>
            <a:ext cx="10533855" cy="636679"/>
          </a:xfrm>
          <a:prstGeom prst="rect">
            <a:avLst/>
          </a:prstGeom>
          <a:noFill/>
          <a:ln w="9525">
            <a:noFill/>
          </a:ln>
        </p:spPr>
        <p:txBody>
          <a:bodyPr wrap="square" lIns="112361" tIns="56181" rIns="112361" bIns="56181">
            <a:spAutoFit/>
          </a:bodyPr>
          <a:lstStyle/>
          <a:p>
            <a:pPr lvl="0" eaLnBrk="0" hangingPunct="0"/>
            <a:r>
              <a:rPr lang="en-US" altLang="zh-CN" sz="3400" b="1" dirty="0" err="1">
                <a:solidFill>
                  <a:srgbClr val="000000"/>
                </a:solidFill>
                <a:ea typeface="Arial-Rounded" panose="020B0500000000000000" pitchFamily="34" charset="0"/>
                <a:cs typeface="Arial-Rounded" panose="020B0500000000000000" pitchFamily="34" charset="0"/>
              </a:rPr>
              <a:t>Phát</a:t>
            </a:r>
            <a:r>
              <a:rPr lang="en-US" altLang="zh-CN" sz="3400" b="1" dirty="0">
                <a:solidFill>
                  <a:srgbClr val="000000"/>
                </a:solidFill>
                <a:ea typeface="Arial-Rounded" panose="020B0500000000000000" pitchFamily="34" charset="0"/>
                <a:cs typeface="Arial-Rounded" panose="020B0500000000000000" pitchFamily="34" charset="0"/>
              </a:rPr>
              <a:t> </a:t>
            </a:r>
            <a:r>
              <a:rPr lang="en-US" altLang="zh-CN" sz="3400" b="1" dirty="0" err="1">
                <a:solidFill>
                  <a:srgbClr val="000000"/>
                </a:solidFill>
                <a:ea typeface="Arial-Rounded" panose="020B0500000000000000" pitchFamily="34" charset="0"/>
                <a:cs typeface="Arial-Rounded" panose="020B0500000000000000" pitchFamily="34" charset="0"/>
              </a:rPr>
              <a:t>triển</a:t>
            </a:r>
            <a:r>
              <a:rPr lang="en-US" altLang="zh-CN" sz="3400" b="1" dirty="0">
                <a:solidFill>
                  <a:srgbClr val="000000"/>
                </a:solidFill>
                <a:ea typeface="Arial-Rounded" panose="020B0500000000000000" pitchFamily="34" charset="0"/>
                <a:cs typeface="Arial-Rounded" panose="020B0500000000000000" pitchFamily="34" charset="0"/>
              </a:rPr>
              <a:t> </a:t>
            </a:r>
            <a:r>
              <a:rPr lang="en-US" altLang="zh-CN" sz="3400" b="1" dirty="0" err="1">
                <a:solidFill>
                  <a:srgbClr val="000000"/>
                </a:solidFill>
                <a:ea typeface="Arial-Rounded" panose="020B0500000000000000" pitchFamily="34" charset="0"/>
                <a:cs typeface="Arial-Rounded" panose="020B0500000000000000" pitchFamily="34" charset="0"/>
              </a:rPr>
              <a:t>vốn</a:t>
            </a:r>
            <a:r>
              <a:rPr lang="en-US" altLang="zh-CN" sz="3400" b="1" dirty="0">
                <a:solidFill>
                  <a:srgbClr val="000000"/>
                </a:solidFill>
                <a:ea typeface="Arial-Rounded" panose="020B0500000000000000" pitchFamily="34" charset="0"/>
                <a:cs typeface="Arial-Rounded" panose="020B0500000000000000" pitchFamily="34" charset="0"/>
              </a:rPr>
              <a:t> </a:t>
            </a:r>
            <a:r>
              <a:rPr lang="en-US" altLang="zh-CN" sz="3400" b="1" dirty="0" err="1">
                <a:solidFill>
                  <a:srgbClr val="000000"/>
                </a:solidFill>
                <a:ea typeface="Arial-Rounded" panose="020B0500000000000000" pitchFamily="34" charset="0"/>
                <a:cs typeface="Arial-Rounded" panose="020B0500000000000000" pitchFamily="34" charset="0"/>
              </a:rPr>
              <a:t>từ</a:t>
            </a:r>
            <a:r>
              <a:rPr lang="en-US" altLang="zh-CN" sz="3400" b="1" dirty="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về</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tình</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cảm</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gia</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đình</a:t>
            </a:r>
            <a:r>
              <a:rPr lang="en-US" altLang="zh-CN" sz="3400" b="1" dirty="0" smtClean="0">
                <a:solidFill>
                  <a:srgbClr val="000000"/>
                </a:solidFill>
                <a:ea typeface="Arial-Rounded" panose="020B0500000000000000" pitchFamily="34" charset="0"/>
                <a:cs typeface="Arial-Rounded" panose="020B0500000000000000" pitchFamily="34" charset="0"/>
              </a:rPr>
              <a:t>.</a:t>
            </a:r>
            <a:endParaRPr lang="zh-CN" altLang="en-US" sz="3400" b="1" dirty="0">
              <a:solidFill>
                <a:srgbClr val="000000"/>
              </a:solidFill>
              <a:ea typeface="Arial-Rounded" panose="020B0500000000000000" pitchFamily="34" charset="0"/>
              <a:cs typeface="Arial-Rounded" panose="020B0500000000000000" pitchFamily="34" charset="0"/>
            </a:endParaRPr>
          </a:p>
        </p:txBody>
      </p:sp>
      <p:sp>
        <p:nvSpPr>
          <p:cNvPr id="35" name="TextBox 71"/>
          <p:cNvSpPr txBox="1"/>
          <p:nvPr/>
        </p:nvSpPr>
        <p:spPr>
          <a:xfrm>
            <a:off x="4605254" y="4987444"/>
            <a:ext cx="7011699" cy="636679"/>
          </a:xfrm>
          <a:prstGeom prst="rect">
            <a:avLst/>
          </a:prstGeom>
          <a:noFill/>
          <a:ln w="9525">
            <a:noFill/>
          </a:ln>
        </p:spPr>
        <p:txBody>
          <a:bodyPr wrap="square" lIns="112361" tIns="56181" rIns="112361" bIns="56181">
            <a:spAutoFit/>
          </a:bodyPr>
          <a:lstStyle/>
          <a:p>
            <a:pPr lvl="0" eaLnBrk="0" hangingPunct="0"/>
            <a:r>
              <a:rPr lang="en-US" altLang="zh-CN" sz="3400" b="1" dirty="0" err="1" smtClean="0">
                <a:solidFill>
                  <a:srgbClr val="000000"/>
                </a:solidFill>
                <a:ea typeface="Arial-Rounded" panose="020B0500000000000000" pitchFamily="34" charset="0"/>
                <a:cs typeface="Arial-Rounded" panose="020B0500000000000000" pitchFamily="34" charset="0"/>
              </a:rPr>
              <a:t>Luyện</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tập</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về</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cách</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sử</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dụng</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dấu</a:t>
            </a:r>
            <a:r>
              <a:rPr lang="en-US" altLang="zh-CN" sz="3400" b="1" dirty="0" smtClean="0">
                <a:solidFill>
                  <a:srgbClr val="000000"/>
                </a:solidFill>
                <a:ea typeface="Arial-Rounded" panose="020B0500000000000000" pitchFamily="34" charset="0"/>
                <a:cs typeface="Arial-Rounded" panose="020B0500000000000000" pitchFamily="34" charset="0"/>
              </a:rPr>
              <a:t> </a:t>
            </a:r>
            <a:r>
              <a:rPr lang="en-US" altLang="zh-CN" sz="3400" b="1" dirty="0" err="1" smtClean="0">
                <a:solidFill>
                  <a:srgbClr val="000000"/>
                </a:solidFill>
                <a:ea typeface="Arial-Rounded" panose="020B0500000000000000" pitchFamily="34" charset="0"/>
                <a:cs typeface="Arial-Rounded" panose="020B0500000000000000" pitchFamily="34" charset="0"/>
              </a:rPr>
              <a:t>phẩy</a:t>
            </a:r>
            <a:r>
              <a:rPr lang="en-US" altLang="zh-CN" sz="3400" b="1" dirty="0" smtClean="0">
                <a:solidFill>
                  <a:srgbClr val="000000"/>
                </a:solidFill>
                <a:ea typeface="Arial-Rounded" panose="020B0500000000000000" pitchFamily="34" charset="0"/>
                <a:cs typeface="Arial-Rounded" panose="020B0500000000000000" pitchFamily="34" charset="0"/>
              </a:rPr>
              <a:t>.</a:t>
            </a:r>
            <a:endParaRPr lang="zh-CN" altLang="en-US" sz="3400" b="1" dirty="0">
              <a:solidFill>
                <a:srgbClr val="000000"/>
              </a:solidFill>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141272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6690" y="1548917"/>
            <a:ext cx="5577205" cy="4423755"/>
          </a:xfrm>
          <a:prstGeom prst="rect">
            <a:avLst/>
          </a:prstGeom>
        </p:spPr>
      </p:pic>
      <p:pic>
        <p:nvPicPr>
          <p:cNvPr id="1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15" name="Group 14">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1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cs typeface="Times New Roman" pitchFamily="18" charset="0"/>
              </a:rPr>
              <a:t>1</a:t>
            </a:r>
          </a:p>
        </p:txBody>
      </p:sp>
      <p:sp>
        <p:nvSpPr>
          <p:cNvPr id="20" name="TextBox 19"/>
          <p:cNvSpPr txBox="1"/>
          <p:nvPr/>
        </p:nvSpPr>
        <p:spPr>
          <a:xfrm>
            <a:off x="1152128" y="704796"/>
            <a:ext cx="8925500"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latin typeface="+mn-lt"/>
              </a:rPr>
              <a:t>Tìm</a:t>
            </a:r>
            <a:r>
              <a:rPr lang="en-US" sz="3200" dirty="0" smtClean="0">
                <a:latin typeface="+mn-lt"/>
              </a:rPr>
              <a:t> </a:t>
            </a:r>
            <a:r>
              <a:rPr lang="en-US" sz="3200" dirty="0" err="1" smtClean="0">
                <a:latin typeface="+mn-lt"/>
              </a:rPr>
              <a:t>từ</a:t>
            </a:r>
            <a:r>
              <a:rPr lang="en-US" sz="3200" dirty="0" smtClean="0">
                <a:latin typeface="+mn-lt"/>
              </a:rPr>
              <a:t> </a:t>
            </a:r>
            <a:r>
              <a:rPr lang="en-US" sz="3200" dirty="0" err="1" smtClean="0">
                <a:latin typeface="+mn-lt"/>
              </a:rPr>
              <a:t>ngữ</a:t>
            </a:r>
            <a:r>
              <a:rPr lang="en-US" sz="3200" dirty="0" smtClean="0">
                <a:latin typeface="+mn-lt"/>
              </a:rPr>
              <a:t> </a:t>
            </a:r>
            <a:r>
              <a:rPr lang="en-US" sz="3200" dirty="0" err="1" smtClean="0">
                <a:latin typeface="+mn-lt"/>
              </a:rPr>
              <a:t>chỉ</a:t>
            </a:r>
            <a:r>
              <a:rPr lang="en-US" sz="3200" dirty="0" smtClean="0">
                <a:latin typeface="+mn-lt"/>
              </a:rPr>
              <a:t> </a:t>
            </a:r>
            <a:r>
              <a:rPr lang="en-US" sz="3200" dirty="0" err="1" smtClean="0">
                <a:latin typeface="+mn-lt"/>
              </a:rPr>
              <a:t>tình</a:t>
            </a:r>
            <a:r>
              <a:rPr lang="en-US" sz="3200" dirty="0" smtClean="0">
                <a:latin typeface="+mn-lt"/>
              </a:rPr>
              <a:t> </a:t>
            </a:r>
            <a:r>
              <a:rPr lang="en-US" sz="3200" dirty="0" err="1" smtClean="0">
                <a:latin typeface="+mn-lt"/>
              </a:rPr>
              <a:t>cảm</a:t>
            </a:r>
            <a:r>
              <a:rPr lang="en-US" sz="3200" dirty="0" smtClean="0">
                <a:latin typeface="+mn-lt"/>
              </a:rPr>
              <a:t> </a:t>
            </a:r>
            <a:r>
              <a:rPr lang="en-US" sz="3200" dirty="0" err="1" smtClean="0">
                <a:latin typeface="+mn-lt"/>
              </a:rPr>
              <a:t>gia</a:t>
            </a:r>
            <a:r>
              <a:rPr lang="en-US" sz="3200" dirty="0" smtClean="0">
                <a:latin typeface="+mn-lt"/>
              </a:rPr>
              <a:t> </a:t>
            </a:r>
            <a:r>
              <a:rPr lang="en-US" sz="3200" dirty="0" err="1" smtClean="0">
                <a:latin typeface="+mn-lt"/>
              </a:rPr>
              <a:t>đình</a:t>
            </a:r>
            <a:endParaRPr lang="en-US" sz="3200" dirty="0">
              <a:latin typeface="+mn-lt"/>
            </a:endParaRPr>
          </a:p>
        </p:txBody>
      </p:sp>
      <p:pic>
        <p:nvPicPr>
          <p:cNvPr id="18" name="图片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366139" y="6939495"/>
            <a:ext cx="4356336" cy="1566512"/>
          </a:xfrm>
          <a:prstGeom prst="rect">
            <a:avLst/>
          </a:prstGeom>
        </p:spPr>
      </p:pic>
      <p:sp>
        <p:nvSpPr>
          <p:cNvPr id="29" name="TextBox 28"/>
          <p:cNvSpPr txBox="1"/>
          <p:nvPr/>
        </p:nvSpPr>
        <p:spPr>
          <a:xfrm>
            <a:off x="2010815" y="2600894"/>
            <a:ext cx="4425844" cy="1159900"/>
          </a:xfrm>
          <a:prstGeom prst="rect">
            <a:avLst/>
          </a:prstGeom>
          <a:noFill/>
        </p:spPr>
        <p:txBody>
          <a:bodyPr wrap="square" lIns="112361" tIns="56181" rIns="112361" bIns="56181" rtlCol="0">
            <a:spAutoFit/>
          </a:bodyPr>
          <a:lstStyle/>
          <a:p>
            <a:r>
              <a:rPr lang="en-US" sz="3400" b="1" dirty="0" err="1" smtClean="0">
                <a:solidFill>
                  <a:srgbClr val="002060"/>
                </a:solidFill>
                <a:ea typeface="Arial-Rounded" panose="020B0500000000000000" pitchFamily="34" charset="0"/>
                <a:cs typeface="Arial-Rounded" panose="020B0500000000000000" pitchFamily="34" charset="0"/>
              </a:rPr>
              <a:t>Các</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mối</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quan</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hệ</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trong</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gia</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đình</a:t>
            </a:r>
            <a:r>
              <a:rPr lang="en-US" sz="3400" b="1" dirty="0" smtClean="0">
                <a:solidFill>
                  <a:srgbClr val="002060"/>
                </a:solidFill>
                <a:ea typeface="Arial-Rounded" panose="020B0500000000000000" pitchFamily="34" charset="0"/>
                <a:cs typeface="Arial-Rounded" panose="020B0500000000000000" pitchFamily="34" charset="0"/>
              </a:rPr>
              <a:t>?</a:t>
            </a:r>
            <a:endParaRPr lang="en-US" sz="3400" b="1" dirty="0">
              <a:solidFill>
                <a:srgbClr val="002060"/>
              </a:solidFill>
              <a:ea typeface="Arial-Rounded" panose="020B0500000000000000" pitchFamily="34" charset="0"/>
              <a:cs typeface="Arial-Rounded" panose="020B0500000000000000" pitchFamily="34" charset="0"/>
            </a:endParaRPr>
          </a:p>
        </p:txBody>
      </p:sp>
      <p:pic>
        <p:nvPicPr>
          <p:cNvPr id="28" name="Picture 27"/>
          <p:cNvPicPr>
            <a:picLocks noChangeAspect="1"/>
          </p:cNvPicPr>
          <p:nvPr/>
        </p:nvPicPr>
        <p:blipFill rotWithShape="1">
          <a:blip r:embed="rId7">
            <a:extLst>
              <a:ext uri="{BEBA8EAE-BF5A-486C-A8C5-ECC9F3942E4B}">
                <a14:imgProps xmlns:a14="http://schemas.microsoft.com/office/drawing/2010/main">
                  <a14:imgLayer r:embed="rId8">
                    <a14:imgEffect>
                      <a14:backgroundRemoval t="0" b="100000" l="0" r="43131">
                        <a14:foregroundMark x1="17891" y1="38737" x2="30671" y2="32000"/>
                        <a14:foregroundMark x1="35144" y1="9263" x2="34824" y2="21895"/>
                      </a14:backgroundRemoval>
                    </a14:imgEffect>
                  </a14:imgLayer>
                </a14:imgProps>
              </a:ext>
              <a:ext uri="{28A0092B-C50C-407E-A947-70E740481C1C}">
                <a14:useLocalDpi xmlns:a14="http://schemas.microsoft.com/office/drawing/2010/main" val="0"/>
              </a:ext>
            </a:extLst>
          </a:blip>
          <a:srcRect r="56709"/>
          <a:stretch/>
        </p:blipFill>
        <p:spPr>
          <a:xfrm>
            <a:off x="0" y="4540955"/>
            <a:ext cx="2010815" cy="3697029"/>
          </a:xfrm>
          <a:prstGeom prst="rect">
            <a:avLst/>
          </a:prstGeom>
        </p:spPr>
      </p:pic>
      <p:pic>
        <p:nvPicPr>
          <p:cNvPr id="21" name="Picture 20"/>
          <p:cNvPicPr>
            <a:picLocks noChangeAspect="1"/>
          </p:cNvPicPr>
          <p:nvPr/>
        </p:nvPicPr>
        <p:blipFill rotWithShape="1">
          <a:blip r:embed="rId9">
            <a:extLst>
              <a:ext uri="{BEBA8EAE-BF5A-486C-A8C5-ECC9F3942E4B}">
                <a14:imgProps xmlns:a14="http://schemas.microsoft.com/office/drawing/2010/main">
                  <a14:imgLayer r:embed="rId8">
                    <a14:imgEffect>
                      <a14:backgroundRemoval t="0" b="99789" l="44728" r="94728">
                        <a14:foregroundMark x1="62141" y1="34526" x2="75879" y2="35789"/>
                        <a14:foregroundMark x1="84505" y1="11789" x2="89297" y2="25684"/>
                        <a14:foregroundMark x1="79073" y1="21474" x2="91214" y2="12211"/>
                        <a14:foregroundMark x1="79393" y1="14737" x2="90256" y2="23158"/>
                        <a14:foregroundMark x1="80351" y1="25263" x2="91534" y2="16000"/>
                        <a14:foregroundMark x1="90256" y1="21474" x2="93770" y2="21053"/>
                        <a14:foregroundMark x1="89617" y1="18526" x2="93770" y2="19789"/>
                        <a14:foregroundMark x1="83227" y1="10947" x2="88658" y2="26105"/>
                        <a14:foregroundMark x1="87380" y1="8842" x2="86741" y2="24842"/>
                      </a14:backgroundRemoval>
                    </a14:imgEffect>
                  </a14:imgLayer>
                </a14:imgProps>
              </a:ext>
              <a:ext uri="{28A0092B-C50C-407E-A947-70E740481C1C}">
                <a14:useLocalDpi xmlns:a14="http://schemas.microsoft.com/office/drawing/2010/main" val="0"/>
              </a:ext>
            </a:extLst>
          </a:blip>
          <a:srcRect l="45848" t="-1991" r="6707" b="1991"/>
          <a:stretch/>
        </p:blipFill>
        <p:spPr>
          <a:xfrm>
            <a:off x="150552" y="4281940"/>
            <a:ext cx="2335879" cy="3918718"/>
          </a:xfrm>
          <a:prstGeom prst="rect">
            <a:avLst/>
          </a:prstGeom>
        </p:spPr>
      </p:pic>
      <p:grpSp>
        <p:nvGrpSpPr>
          <p:cNvPr id="5" name="Group 4"/>
          <p:cNvGrpSpPr/>
          <p:nvPr/>
        </p:nvGrpSpPr>
        <p:grpSpPr>
          <a:xfrm>
            <a:off x="6888783" y="1989158"/>
            <a:ext cx="7833692" cy="4904407"/>
            <a:chOff x="6888783" y="1989158"/>
            <a:chExt cx="7833692" cy="4904407"/>
          </a:xfrm>
        </p:grpSpPr>
        <p:grpSp>
          <p:nvGrpSpPr>
            <p:cNvPr id="3" name="Group 2"/>
            <p:cNvGrpSpPr/>
            <p:nvPr/>
          </p:nvGrpSpPr>
          <p:grpSpPr>
            <a:xfrm>
              <a:off x="6888783" y="1989158"/>
              <a:ext cx="7833692" cy="4904407"/>
              <a:chOff x="6888783" y="1391269"/>
              <a:chExt cx="6638187" cy="4040490"/>
            </a:xfrm>
          </p:grpSpPr>
          <p:grpSp>
            <p:nvGrpSpPr>
              <p:cNvPr id="23" name="组合 8">
                <a:extLst>
                  <a:ext uri="{FF2B5EF4-FFF2-40B4-BE49-F238E27FC236}">
                    <a16:creationId xmlns:a16="http://schemas.microsoft.com/office/drawing/2014/main" id="{5F6D462F-AAF5-4684-8BBA-C99289825663}"/>
                  </a:ext>
                </a:extLst>
              </p:cNvPr>
              <p:cNvGrpSpPr/>
              <p:nvPr/>
            </p:nvGrpSpPr>
            <p:grpSpPr>
              <a:xfrm>
                <a:off x="6888783" y="1391269"/>
                <a:ext cx="6638187" cy="4040490"/>
                <a:chOff x="4507401" y="1362553"/>
                <a:chExt cx="2416793" cy="4040490"/>
              </a:xfrm>
            </p:grpSpPr>
            <p:sp>
              <p:nvSpPr>
                <p:cNvPr id="24" name="矩形: 圆角 116">
                  <a:extLst>
                    <a:ext uri="{FF2B5EF4-FFF2-40B4-BE49-F238E27FC236}">
                      <a16:creationId xmlns:a16="http://schemas.microsoft.com/office/drawing/2014/main" id="{4B1E2A56-47BE-4A41-B08B-92BAE09C3908}"/>
                    </a:ext>
                  </a:extLst>
                </p:cNvPr>
                <p:cNvSpPr/>
                <p:nvPr/>
              </p:nvSpPr>
              <p:spPr>
                <a:xfrm>
                  <a:off x="4670387" y="1703278"/>
                  <a:ext cx="2090821" cy="3416704"/>
                </a:xfrm>
                <a:prstGeom prst="roundRect">
                  <a:avLst>
                    <a:gd name="adj" fmla="val 7742"/>
                  </a:avLst>
                </a:prstGeom>
                <a:solidFill>
                  <a:schemeClr val="bg1"/>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117">
                  <a:extLst>
                    <a:ext uri="{FF2B5EF4-FFF2-40B4-BE49-F238E27FC236}">
                      <a16:creationId xmlns:a16="http://schemas.microsoft.com/office/drawing/2014/main" id="{17413A04-CE9A-4F24-B2BD-23548634F9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98222" y="4721593"/>
                  <a:ext cx="325972" cy="681450"/>
                </a:xfrm>
                <a:prstGeom prst="rect">
                  <a:avLst/>
                </a:prstGeom>
              </p:spPr>
            </p:pic>
            <p:pic>
              <p:nvPicPr>
                <p:cNvPr id="26" name="图片 117">
                  <a:extLst>
                    <a:ext uri="{FF2B5EF4-FFF2-40B4-BE49-F238E27FC236}">
                      <a16:creationId xmlns:a16="http://schemas.microsoft.com/office/drawing/2014/main" id="{17413A04-CE9A-4F24-B2BD-23548634F9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7401" y="1362553"/>
                  <a:ext cx="325972" cy="681450"/>
                </a:xfrm>
                <a:prstGeom prst="rect">
                  <a:avLst/>
                </a:prstGeom>
              </p:spPr>
            </p:pic>
          </p:grpSp>
          <p:sp>
            <p:nvSpPr>
              <p:cNvPr id="27" name="TextBox 26"/>
              <p:cNvSpPr txBox="1"/>
              <p:nvPr/>
            </p:nvSpPr>
            <p:spPr>
              <a:xfrm>
                <a:off x="7739487" y="3042538"/>
                <a:ext cx="5353050" cy="887465"/>
              </a:xfrm>
              <a:prstGeom prst="rect">
                <a:avLst/>
              </a:prstGeom>
              <a:noFill/>
            </p:spPr>
            <p:txBody>
              <a:bodyPr wrap="square" rtlCol="0">
                <a:spAutoFit/>
              </a:bodyPr>
              <a:lstStyle/>
              <a:p>
                <a:pPr algn="just"/>
                <a:r>
                  <a:rPr lang="en-US" sz="3200" b="1" dirty="0" err="1" smtClean="0">
                    <a:solidFill>
                      <a:srgbClr val="002060"/>
                    </a:solidFill>
                    <a:ea typeface="Arial-Rounded" panose="020B0500000000000000" pitchFamily="34" charset="0"/>
                    <a:cs typeface="Arial-Rounded" panose="020B0500000000000000" pitchFamily="34" charset="0"/>
                  </a:rPr>
                  <a:t>Tôn</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trọng</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kính</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trọng</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yêu</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thương</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che</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chở</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gắn</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bó</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thân</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thiết</a:t>
                </a:r>
                <a:r>
                  <a:rPr lang="en-US" sz="3200" b="1" dirty="0" smtClean="0">
                    <a:solidFill>
                      <a:srgbClr val="002060"/>
                    </a:solidFill>
                    <a:ea typeface="Arial-Rounded" panose="020B0500000000000000" pitchFamily="34" charset="0"/>
                    <a:cs typeface="Arial-Rounded" panose="020B0500000000000000" pitchFamily="34" charset="0"/>
                  </a:rPr>
                  <a:t>, …</a:t>
                </a:r>
              </a:p>
            </p:txBody>
          </p:sp>
        </p:grpSp>
        <p:sp>
          <p:nvSpPr>
            <p:cNvPr id="22" name="TextBox 21"/>
            <p:cNvSpPr txBox="1"/>
            <p:nvPr/>
          </p:nvSpPr>
          <p:spPr>
            <a:xfrm>
              <a:off x="7892695" y="2597521"/>
              <a:ext cx="4430295" cy="1159900"/>
            </a:xfrm>
            <a:prstGeom prst="rect">
              <a:avLst/>
            </a:prstGeom>
            <a:noFill/>
          </p:spPr>
          <p:txBody>
            <a:bodyPr wrap="square" lIns="112361" tIns="56181" rIns="112361" bIns="56181" rtlCol="0">
              <a:spAutoFit/>
            </a:bodyPr>
            <a:lstStyle/>
            <a:p>
              <a:pPr algn="just"/>
              <a:r>
                <a:rPr lang="en-US" sz="3400" b="1" dirty="0" err="1" smtClean="0">
                  <a:solidFill>
                    <a:srgbClr val="002060"/>
                  </a:solidFill>
                  <a:ea typeface="Arial-Rounded" panose="020B0500000000000000" pitchFamily="34" charset="0"/>
                  <a:cs typeface="Arial-Rounded" panose="020B0500000000000000" pitchFamily="34" charset="0"/>
                </a:rPr>
                <a:t>Bố</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với</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mẹ</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bố</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mẹ</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với</a:t>
              </a:r>
              <a:r>
                <a:rPr lang="en-US" sz="3400" b="1" dirty="0" smtClean="0">
                  <a:solidFill>
                    <a:srgbClr val="002060"/>
                  </a:solidFill>
                  <a:ea typeface="Arial-Rounded" panose="020B0500000000000000" pitchFamily="34" charset="0"/>
                  <a:cs typeface="Arial-Rounded" panose="020B0500000000000000" pitchFamily="34" charset="0"/>
                </a:rPr>
                <a:t> con, </a:t>
              </a:r>
              <a:r>
                <a:rPr lang="en-US" sz="3400" b="1" dirty="0" err="1" smtClean="0">
                  <a:solidFill>
                    <a:srgbClr val="002060"/>
                  </a:solidFill>
                  <a:ea typeface="Arial-Rounded" panose="020B0500000000000000" pitchFamily="34" charset="0"/>
                  <a:cs typeface="Arial-Rounded" panose="020B0500000000000000" pitchFamily="34" charset="0"/>
                </a:rPr>
                <a:t>anh</a:t>
              </a:r>
              <a:r>
                <a:rPr lang="en-US" sz="3400" b="1" dirty="0" smtClean="0">
                  <a:solidFill>
                    <a:srgbClr val="002060"/>
                  </a:solidFill>
                  <a:ea typeface="Arial-Rounded" panose="020B0500000000000000" pitchFamily="34" charset="0"/>
                  <a:cs typeface="Arial-Rounded" panose="020B0500000000000000" pitchFamily="34" charset="0"/>
                </a:rPr>
                <a:t>/</a:t>
              </a:r>
              <a:r>
                <a:rPr lang="en-US" sz="3400" b="1" dirty="0" err="1" smtClean="0">
                  <a:solidFill>
                    <a:srgbClr val="002060"/>
                  </a:solidFill>
                  <a:ea typeface="Arial-Rounded" panose="020B0500000000000000" pitchFamily="34" charset="0"/>
                  <a:cs typeface="Arial-Rounded" panose="020B0500000000000000" pitchFamily="34" charset="0"/>
                </a:rPr>
                <a:t>chị</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với</a:t>
              </a:r>
              <a:r>
                <a:rPr lang="en-US" sz="3400" b="1" dirty="0" smtClean="0">
                  <a:solidFill>
                    <a:srgbClr val="002060"/>
                  </a:solidFill>
                  <a:ea typeface="Arial-Rounded" panose="020B0500000000000000" pitchFamily="34" charset="0"/>
                  <a:cs typeface="Arial-Rounded" panose="020B0500000000000000" pitchFamily="34" charset="0"/>
                </a:rPr>
                <a:t> </a:t>
              </a:r>
              <a:r>
                <a:rPr lang="en-US" sz="3400" b="1" dirty="0" err="1" smtClean="0">
                  <a:solidFill>
                    <a:srgbClr val="002060"/>
                  </a:solidFill>
                  <a:ea typeface="Arial-Rounded" panose="020B0500000000000000" pitchFamily="34" charset="0"/>
                  <a:cs typeface="Arial-Rounded" panose="020B0500000000000000" pitchFamily="34" charset="0"/>
                </a:rPr>
                <a:t>em</a:t>
              </a:r>
              <a:r>
                <a:rPr lang="en-US" sz="3400" b="1" dirty="0" smtClean="0">
                  <a:solidFill>
                    <a:srgbClr val="002060"/>
                  </a:solidFill>
                  <a:ea typeface="Arial-Rounded" panose="020B0500000000000000" pitchFamily="34" charset="0"/>
                  <a:cs typeface="Arial-Rounded" panose="020B0500000000000000" pitchFamily="34" charset="0"/>
                </a:rPr>
                <a:t>,…</a:t>
              </a:r>
              <a:endParaRPr lang="en-US" sz="3400" b="1" dirty="0">
                <a:solidFill>
                  <a:srgbClr val="002060"/>
                </a:solidFill>
                <a:ea typeface="Arial-Rounded" panose="020B0500000000000000" pitchFamily="34" charset="0"/>
                <a:cs typeface="Arial-Rounded" panose="020B0500000000000000" pitchFamily="34" charset="0"/>
              </a:endParaRPr>
            </a:p>
          </p:txBody>
        </p:sp>
      </p:grpSp>
      <p:sp>
        <p:nvSpPr>
          <p:cNvPr id="4" name="Rectangle 3"/>
          <p:cNvSpPr/>
          <p:nvPr/>
        </p:nvSpPr>
        <p:spPr>
          <a:xfrm>
            <a:off x="2010815" y="3993493"/>
            <a:ext cx="3634042" cy="1077218"/>
          </a:xfrm>
          <a:prstGeom prst="rect">
            <a:avLst/>
          </a:prstGeom>
        </p:spPr>
        <p:txBody>
          <a:bodyPr wrap="square">
            <a:spAutoFit/>
          </a:bodyPr>
          <a:lstStyle/>
          <a:p>
            <a:r>
              <a:rPr lang="en-US" sz="3200" b="1">
                <a:solidFill>
                  <a:srgbClr val="002060"/>
                </a:solidFill>
              </a:rPr>
              <a:t>Tìm từ ngữ </a:t>
            </a:r>
            <a:r>
              <a:rPr lang="en-US" sz="3200" b="1" smtClean="0">
                <a:solidFill>
                  <a:srgbClr val="002060"/>
                </a:solidFill>
              </a:rPr>
              <a:t>về tình </a:t>
            </a:r>
            <a:r>
              <a:rPr lang="en-US" sz="3200" b="1">
                <a:solidFill>
                  <a:srgbClr val="002060"/>
                </a:solidFill>
              </a:rPr>
              <a:t>cảm gia </a:t>
            </a:r>
            <a:r>
              <a:rPr lang="en-US" sz="3200" b="1" smtClean="0">
                <a:solidFill>
                  <a:srgbClr val="002060"/>
                </a:solidFill>
              </a:rPr>
              <a:t>đình?</a:t>
            </a:r>
            <a:endParaRPr lang="en-US" sz="3200" b="1" dirty="0">
              <a:solidFill>
                <a:srgbClr val="002060"/>
              </a:solidFill>
            </a:endParaRPr>
          </a:p>
        </p:txBody>
      </p:sp>
      <p:grpSp>
        <p:nvGrpSpPr>
          <p:cNvPr id="31" name="组合 5">
            <a:extLst>
              <a:ext uri="{FF2B5EF4-FFF2-40B4-BE49-F238E27FC236}">
                <a16:creationId xmlns:a16="http://schemas.microsoft.com/office/drawing/2014/main" id="{6B31F500-574C-46FD-BDBD-19D476BF3992}"/>
              </a:ext>
            </a:extLst>
          </p:cNvPr>
          <p:cNvGrpSpPr/>
          <p:nvPr/>
        </p:nvGrpSpPr>
        <p:grpSpPr>
          <a:xfrm>
            <a:off x="6622828" y="1896326"/>
            <a:ext cx="8365601" cy="4271103"/>
            <a:chOff x="-3400026" y="-1299411"/>
            <a:chExt cx="11982552" cy="4728411"/>
          </a:xfrm>
        </p:grpSpPr>
        <p:pic>
          <p:nvPicPr>
            <p:cNvPr id="32" name="图片 3">
              <a:extLst>
                <a:ext uri="{FF2B5EF4-FFF2-40B4-BE49-F238E27FC236}">
                  <a16:creationId xmlns:a16="http://schemas.microsoft.com/office/drawing/2014/main" id="{1D97DB1A-4669-403B-B034-BC9A2507922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0131" t="20670" r="29605" b="50000"/>
            <a:stretch/>
          </p:blipFill>
          <p:spPr>
            <a:xfrm>
              <a:off x="-3400026" y="-1299411"/>
              <a:ext cx="11982552" cy="4728411"/>
            </a:xfrm>
            <a:prstGeom prst="rect">
              <a:avLst/>
            </a:prstGeom>
          </p:spPr>
        </p:pic>
        <p:sp>
          <p:nvSpPr>
            <p:cNvPr id="33" name="任意多边形: 形状 4">
              <a:extLst>
                <a:ext uri="{FF2B5EF4-FFF2-40B4-BE49-F238E27FC236}">
                  <a16:creationId xmlns:a16="http://schemas.microsoft.com/office/drawing/2014/main" id="{9C0D713E-AF1F-4791-9629-FBE75F9CDECE}"/>
                </a:ext>
              </a:extLst>
            </p:cNvPr>
            <p:cNvSpPr/>
            <p:nvPr/>
          </p:nvSpPr>
          <p:spPr>
            <a:xfrm>
              <a:off x="-649270" y="-160587"/>
              <a:ext cx="6315696" cy="1609529"/>
            </a:xfrm>
            <a:custGeom>
              <a:avLst/>
              <a:gdLst>
                <a:gd name="connsiteX0" fmla="*/ 103839 w 6315697"/>
                <a:gd name="connsiteY0" fmla="*/ 321009 h 1609530"/>
                <a:gd name="connsiteX1" fmla="*/ 1178660 w 6315697"/>
                <a:gd name="connsiteY1" fmla="*/ 80377 h 1609530"/>
                <a:gd name="connsiteX2" fmla="*/ 2670576 w 6315697"/>
                <a:gd name="connsiteY2" fmla="*/ 167 h 1609530"/>
                <a:gd name="connsiteX3" fmla="*/ 4499376 w 6315697"/>
                <a:gd name="connsiteY3" fmla="*/ 96420 h 1609530"/>
                <a:gd name="connsiteX4" fmla="*/ 6119629 w 6315697"/>
                <a:gd name="connsiteY4" fmla="*/ 385177 h 1609530"/>
                <a:gd name="connsiteX5" fmla="*/ 6296092 w 6315697"/>
                <a:gd name="connsiteY5" fmla="*/ 449346 h 1609530"/>
                <a:gd name="connsiteX6" fmla="*/ 6199839 w 6315697"/>
                <a:gd name="connsiteY6" fmla="*/ 1476041 h 1609530"/>
                <a:gd name="connsiteX7" fmla="*/ 6151713 w 6315697"/>
                <a:gd name="connsiteY7" fmla="*/ 1588335 h 1609530"/>
                <a:gd name="connsiteX8" fmla="*/ 4740008 w 6315697"/>
                <a:gd name="connsiteY8" fmla="*/ 1395830 h 1609530"/>
                <a:gd name="connsiteX9" fmla="*/ 2558282 w 6315697"/>
                <a:gd name="connsiteY9" fmla="*/ 1299577 h 1609530"/>
                <a:gd name="connsiteX10" fmla="*/ 633229 w 6315697"/>
                <a:gd name="connsiteY10" fmla="*/ 1379788 h 1609530"/>
                <a:gd name="connsiteX11" fmla="*/ 103839 w 6315697"/>
                <a:gd name="connsiteY11" fmla="*/ 1155199 h 1609530"/>
                <a:gd name="connsiteX12" fmla="*/ 103839 w 6315697"/>
                <a:gd name="connsiteY12" fmla="*/ 321009 h 160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5697" h="1609530">
                  <a:moveTo>
                    <a:pt x="103839" y="321009"/>
                  </a:moveTo>
                  <a:cubicBezTo>
                    <a:pt x="282976" y="141872"/>
                    <a:pt x="750871" y="133851"/>
                    <a:pt x="1178660" y="80377"/>
                  </a:cubicBezTo>
                  <a:cubicBezTo>
                    <a:pt x="1606449" y="26903"/>
                    <a:pt x="2117123" y="-2507"/>
                    <a:pt x="2670576" y="167"/>
                  </a:cubicBezTo>
                  <a:cubicBezTo>
                    <a:pt x="3224029" y="2841"/>
                    <a:pt x="3924534" y="32252"/>
                    <a:pt x="4499376" y="96420"/>
                  </a:cubicBezTo>
                  <a:cubicBezTo>
                    <a:pt x="5074218" y="160588"/>
                    <a:pt x="5820176" y="326356"/>
                    <a:pt x="6119629" y="385177"/>
                  </a:cubicBezTo>
                  <a:cubicBezTo>
                    <a:pt x="6419082" y="443998"/>
                    <a:pt x="6282724" y="267535"/>
                    <a:pt x="6296092" y="449346"/>
                  </a:cubicBezTo>
                  <a:cubicBezTo>
                    <a:pt x="6309460" y="631157"/>
                    <a:pt x="6223902" y="1286209"/>
                    <a:pt x="6199839" y="1476041"/>
                  </a:cubicBezTo>
                  <a:cubicBezTo>
                    <a:pt x="6175776" y="1665873"/>
                    <a:pt x="6395018" y="1601703"/>
                    <a:pt x="6151713" y="1588335"/>
                  </a:cubicBezTo>
                  <a:cubicBezTo>
                    <a:pt x="5908408" y="1574967"/>
                    <a:pt x="5338913" y="1443956"/>
                    <a:pt x="4740008" y="1395830"/>
                  </a:cubicBezTo>
                  <a:cubicBezTo>
                    <a:pt x="4141103" y="1347704"/>
                    <a:pt x="3242745" y="1302251"/>
                    <a:pt x="2558282" y="1299577"/>
                  </a:cubicBezTo>
                  <a:cubicBezTo>
                    <a:pt x="1873819" y="1296903"/>
                    <a:pt x="1042303" y="1403851"/>
                    <a:pt x="633229" y="1379788"/>
                  </a:cubicBezTo>
                  <a:cubicBezTo>
                    <a:pt x="224155" y="1355725"/>
                    <a:pt x="194744" y="1331662"/>
                    <a:pt x="103839" y="1155199"/>
                  </a:cubicBezTo>
                  <a:cubicBezTo>
                    <a:pt x="12934" y="978736"/>
                    <a:pt x="-75298" y="500146"/>
                    <a:pt x="103839" y="321009"/>
                  </a:cubicBezTo>
                  <a:close/>
                </a:path>
              </a:pathLst>
            </a:custGeom>
            <a:solidFill>
              <a:srgbClr val="F6C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smtClean="0">
                  <a:solidFill>
                    <a:schemeClr val="tx1"/>
                  </a:solidFill>
                  <a:ea typeface="字魂36号-正文宋楷" panose="02000000000000000000" pitchFamily="2" charset="-122"/>
                </a:rPr>
                <a:t>Thảo luận nhóm 4</a:t>
              </a:r>
              <a:endParaRPr lang="zh-CN" altLang="en-US" sz="4400" dirty="0">
                <a:solidFill>
                  <a:schemeClr val="tx1"/>
                </a:solidFill>
                <a:ea typeface="字魂36号-正文宋楷" panose="02000000000000000000" pitchFamily="2" charset="-122"/>
              </a:endParaRPr>
            </a:p>
          </p:txBody>
        </p:sp>
      </p:grpSp>
      <p:cxnSp>
        <p:nvCxnSpPr>
          <p:cNvPr id="6" name="Straight Connector 5"/>
          <p:cNvCxnSpPr/>
          <p:nvPr/>
        </p:nvCxnSpPr>
        <p:spPr>
          <a:xfrm>
            <a:off x="1330663" y="1269393"/>
            <a:ext cx="17474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867440" y="1233534"/>
            <a:ext cx="2755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5839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31"/>
                                        </p:tgtEl>
                                      </p:cBhvr>
                                    </p:animEffect>
                                    <p:set>
                                      <p:cBhvr>
                                        <p:cTn id="38" dur="1" fill="hold">
                                          <p:stCondLst>
                                            <p:cond delay="499"/>
                                          </p:stCondLst>
                                        </p:cTn>
                                        <p:tgtEl>
                                          <p:spTgt spid="31"/>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8" name="Group 7">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9"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cs typeface="Times New Roman" pitchFamily="18" charset="0"/>
              </a:rPr>
              <a:t>2</a:t>
            </a:r>
          </a:p>
        </p:txBody>
      </p:sp>
      <p:sp>
        <p:nvSpPr>
          <p:cNvPr id="22" name="TextBox 21"/>
          <p:cNvSpPr txBox="1"/>
          <p:nvPr/>
        </p:nvSpPr>
        <p:spPr>
          <a:xfrm>
            <a:off x="1152128" y="647646"/>
            <a:ext cx="10436134"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latin typeface="+mn-lt"/>
              </a:rPr>
              <a:t>Những</a:t>
            </a:r>
            <a:r>
              <a:rPr lang="en-US" sz="3200" dirty="0" smtClean="0">
                <a:latin typeface="+mn-lt"/>
              </a:rPr>
              <a:t> </a:t>
            </a:r>
            <a:r>
              <a:rPr lang="en-US" sz="3200" dirty="0" err="1" smtClean="0">
                <a:latin typeface="+mn-lt"/>
              </a:rPr>
              <a:t>câu</a:t>
            </a:r>
            <a:r>
              <a:rPr lang="en-US" sz="3200" dirty="0" smtClean="0">
                <a:latin typeface="+mn-lt"/>
              </a:rPr>
              <a:t> </a:t>
            </a:r>
            <a:r>
              <a:rPr lang="en-US" sz="3200" dirty="0" err="1" smtClean="0">
                <a:latin typeface="+mn-lt"/>
              </a:rPr>
              <a:t>nào</a:t>
            </a:r>
            <a:r>
              <a:rPr lang="en-US" sz="3200" dirty="0" smtClean="0">
                <a:latin typeface="+mn-lt"/>
              </a:rPr>
              <a:t> </a:t>
            </a:r>
            <a:r>
              <a:rPr lang="en-US" sz="3200" dirty="0" err="1" smtClean="0">
                <a:latin typeface="+mn-lt"/>
              </a:rPr>
              <a:t>dưới</a:t>
            </a:r>
            <a:r>
              <a:rPr lang="en-US" sz="3200" dirty="0" smtClean="0">
                <a:latin typeface="+mn-lt"/>
              </a:rPr>
              <a:t> </a:t>
            </a:r>
            <a:r>
              <a:rPr lang="en-US" sz="3200" dirty="0" err="1" smtClean="0">
                <a:latin typeface="+mn-lt"/>
              </a:rPr>
              <a:t>đây</a:t>
            </a:r>
            <a:r>
              <a:rPr lang="en-US" sz="3200" dirty="0" smtClean="0">
                <a:latin typeface="+mn-lt"/>
              </a:rPr>
              <a:t> </a:t>
            </a:r>
            <a:r>
              <a:rPr lang="en-US" sz="3200" dirty="0" err="1" smtClean="0">
                <a:latin typeface="+mn-lt"/>
              </a:rPr>
              <a:t>nói</a:t>
            </a:r>
            <a:r>
              <a:rPr lang="en-US" sz="3200" dirty="0" smtClean="0">
                <a:latin typeface="+mn-lt"/>
              </a:rPr>
              <a:t> </a:t>
            </a:r>
            <a:r>
              <a:rPr lang="en-US" sz="3200" dirty="0" err="1" smtClean="0">
                <a:latin typeface="+mn-lt"/>
              </a:rPr>
              <a:t>về</a:t>
            </a:r>
            <a:r>
              <a:rPr lang="en-US" sz="3200" dirty="0" smtClean="0">
                <a:latin typeface="+mn-lt"/>
              </a:rPr>
              <a:t> </a:t>
            </a:r>
            <a:r>
              <a:rPr lang="en-US" sz="3200" dirty="0" err="1" smtClean="0">
                <a:latin typeface="+mn-lt"/>
              </a:rPr>
              <a:t>tình</a:t>
            </a:r>
            <a:r>
              <a:rPr lang="en-US" sz="3200" dirty="0" smtClean="0">
                <a:latin typeface="+mn-lt"/>
              </a:rPr>
              <a:t> </a:t>
            </a:r>
            <a:r>
              <a:rPr lang="en-US" sz="3200" dirty="0" err="1" smtClean="0">
                <a:latin typeface="+mn-lt"/>
              </a:rPr>
              <a:t>cảm</a:t>
            </a:r>
            <a:r>
              <a:rPr lang="en-US" sz="3200" dirty="0" smtClean="0">
                <a:latin typeface="+mn-lt"/>
              </a:rPr>
              <a:t> </a:t>
            </a:r>
            <a:r>
              <a:rPr lang="en-US" sz="3200" dirty="0" err="1" smtClean="0">
                <a:latin typeface="+mn-lt"/>
              </a:rPr>
              <a:t>anh</a:t>
            </a:r>
            <a:r>
              <a:rPr lang="en-US" sz="3200" dirty="0" smtClean="0">
                <a:latin typeface="+mn-lt"/>
              </a:rPr>
              <a:t> </a:t>
            </a:r>
            <a:r>
              <a:rPr lang="en-US" sz="3200" dirty="0" err="1" smtClean="0">
                <a:latin typeface="+mn-lt"/>
              </a:rPr>
              <a:t>chị</a:t>
            </a:r>
            <a:r>
              <a:rPr lang="en-US" sz="3200" dirty="0" smtClean="0">
                <a:latin typeface="+mn-lt"/>
              </a:rPr>
              <a:t> </a:t>
            </a:r>
            <a:r>
              <a:rPr lang="en-US" sz="3200" dirty="0" err="1" smtClean="0">
                <a:latin typeface="+mn-lt"/>
              </a:rPr>
              <a:t>em</a:t>
            </a:r>
            <a:r>
              <a:rPr lang="en-US" sz="3200" dirty="0">
                <a:latin typeface="+mn-lt"/>
              </a:rPr>
              <a:t>?</a:t>
            </a:r>
          </a:p>
        </p:txBody>
      </p:sp>
      <p:grpSp>
        <p:nvGrpSpPr>
          <p:cNvPr id="3" name="Group 2"/>
          <p:cNvGrpSpPr/>
          <p:nvPr/>
        </p:nvGrpSpPr>
        <p:grpSpPr>
          <a:xfrm>
            <a:off x="1192845" y="1835125"/>
            <a:ext cx="6179695" cy="1590787"/>
            <a:chOff x="190500" y="2468185"/>
            <a:chExt cx="6179695" cy="1590787"/>
          </a:xfrm>
        </p:grpSpPr>
        <p:sp>
          <p:nvSpPr>
            <p:cNvPr id="2" name="Rounded Rectangle 1"/>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90500" y="2468185"/>
              <a:ext cx="6016869" cy="1590787"/>
            </a:xfrm>
            <a:prstGeom prst="rect">
              <a:avLst/>
            </a:prstGeom>
            <a:noFill/>
          </p:spPr>
          <p:txBody>
            <a:bodyPr wrap="square" lIns="112361" tIns="56181" rIns="112361" bIns="56181" rtlCol="0">
              <a:spAutoFit/>
            </a:bodyPr>
            <a:lstStyle/>
            <a:p>
              <a:pPr algn="just">
                <a:lnSpc>
                  <a:spcPct val="150000"/>
                </a:lnSpc>
              </a:pPr>
              <a:r>
                <a:rPr lang="en-US" sz="3200" b="1" dirty="0" err="1" smtClean="0">
                  <a:solidFill>
                    <a:srgbClr val="002060"/>
                  </a:solidFill>
                  <a:ea typeface="Arial-Rounded" panose="020B0500000000000000" pitchFamily="34" charset="0"/>
                  <a:cs typeface="Arial-Rounded" panose="020B0500000000000000" pitchFamily="34" charset="0"/>
                </a:rPr>
                <a:t>Chị</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ngã</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em</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nâng</a:t>
              </a:r>
              <a:r>
                <a:rPr lang="en-US" sz="3200" b="1" dirty="0" smtClean="0">
                  <a:solidFill>
                    <a:srgbClr val="002060"/>
                  </a:solidFill>
                  <a:ea typeface="Arial-Rounded" panose="020B0500000000000000" pitchFamily="34" charset="0"/>
                  <a:cs typeface="Arial-Rounded" panose="020B0500000000000000" pitchFamily="34" charset="0"/>
                </a:rPr>
                <a:t>.</a:t>
              </a:r>
            </a:p>
            <a:p>
              <a:pPr marL="457200" indent="-457200" algn="just">
                <a:lnSpc>
                  <a:spcPct val="150000"/>
                </a:lnSpc>
                <a:buFontTx/>
                <a:buChar char="-"/>
              </a:pPr>
              <a:endParaRPr lang="en-US" sz="3200" b="1" dirty="0">
                <a:solidFill>
                  <a:srgbClr val="002060"/>
                </a:solidFill>
                <a:ea typeface="Arial-Rounded" panose="020B0500000000000000" pitchFamily="34" charset="0"/>
                <a:cs typeface="Arial-Rounded" panose="020B0500000000000000" pitchFamily="34" charset="0"/>
              </a:endParaRPr>
            </a:p>
          </p:txBody>
        </p:sp>
      </p:grpSp>
      <p:grpSp>
        <p:nvGrpSpPr>
          <p:cNvPr id="15" name="Group 14"/>
          <p:cNvGrpSpPr/>
          <p:nvPr/>
        </p:nvGrpSpPr>
        <p:grpSpPr>
          <a:xfrm>
            <a:off x="1164186" y="3224297"/>
            <a:ext cx="6179695" cy="1590787"/>
            <a:chOff x="190500" y="2468185"/>
            <a:chExt cx="6179695" cy="1590787"/>
          </a:xfrm>
        </p:grpSpPr>
        <p:sp>
          <p:nvSpPr>
            <p:cNvPr id="16" name="Rounded Rectangle 15"/>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0500" y="2468185"/>
              <a:ext cx="6016869" cy="1590787"/>
            </a:xfrm>
            <a:prstGeom prst="rect">
              <a:avLst/>
            </a:prstGeom>
            <a:noFill/>
          </p:spPr>
          <p:txBody>
            <a:bodyPr wrap="square" lIns="112361" tIns="56181" rIns="112361" bIns="56181" rtlCol="0">
              <a:spAutoFit/>
            </a:bodyPr>
            <a:lstStyle/>
            <a:p>
              <a:pPr algn="just">
                <a:lnSpc>
                  <a:spcPct val="150000"/>
                </a:lnSpc>
              </a:pPr>
              <a:r>
                <a:rPr lang="en-US" sz="3200" b="1" dirty="0" err="1" smtClean="0">
                  <a:solidFill>
                    <a:srgbClr val="002060"/>
                  </a:solidFill>
                  <a:ea typeface="Arial-Rounded" panose="020B0500000000000000" pitchFamily="34" charset="0"/>
                  <a:cs typeface="Arial-Rounded" panose="020B0500000000000000" pitchFamily="34" charset="0"/>
                </a:rPr>
                <a:t>Lá</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lành</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đùm</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lá</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rách</a:t>
              </a:r>
              <a:r>
                <a:rPr lang="en-US" sz="3200" b="1" dirty="0" smtClean="0">
                  <a:solidFill>
                    <a:srgbClr val="002060"/>
                  </a:solidFill>
                  <a:ea typeface="Arial-Rounded" panose="020B0500000000000000" pitchFamily="34" charset="0"/>
                  <a:cs typeface="Arial-Rounded" panose="020B0500000000000000" pitchFamily="34" charset="0"/>
                </a:rPr>
                <a:t>.</a:t>
              </a:r>
            </a:p>
            <a:p>
              <a:pPr marL="457200" indent="-457200" algn="just">
                <a:lnSpc>
                  <a:spcPct val="150000"/>
                </a:lnSpc>
                <a:buFontTx/>
                <a:buChar char="-"/>
              </a:pPr>
              <a:endParaRPr lang="en-US" sz="3200" b="1" dirty="0">
                <a:solidFill>
                  <a:srgbClr val="002060"/>
                </a:solidFill>
                <a:ea typeface="Arial-Rounded" panose="020B0500000000000000" pitchFamily="34" charset="0"/>
                <a:cs typeface="Arial-Rounded" panose="020B0500000000000000" pitchFamily="34" charset="0"/>
              </a:endParaRPr>
            </a:p>
          </p:txBody>
        </p:sp>
      </p:grpSp>
      <p:grpSp>
        <p:nvGrpSpPr>
          <p:cNvPr id="18" name="Group 17"/>
          <p:cNvGrpSpPr/>
          <p:nvPr/>
        </p:nvGrpSpPr>
        <p:grpSpPr>
          <a:xfrm>
            <a:off x="1170697" y="4669760"/>
            <a:ext cx="6342523" cy="1590787"/>
            <a:chOff x="190500" y="2468185"/>
            <a:chExt cx="6342523" cy="1590787"/>
          </a:xfrm>
        </p:grpSpPr>
        <p:sp>
          <p:nvSpPr>
            <p:cNvPr id="20" name="Rounded Rectangle 19"/>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90500" y="2468185"/>
              <a:ext cx="6342523" cy="1590787"/>
            </a:xfrm>
            <a:prstGeom prst="rect">
              <a:avLst/>
            </a:prstGeom>
            <a:noFill/>
          </p:spPr>
          <p:txBody>
            <a:bodyPr wrap="square" lIns="112361" tIns="56181" rIns="112361" bIns="56181" rtlCol="0">
              <a:spAutoFit/>
            </a:bodyPr>
            <a:lstStyle/>
            <a:p>
              <a:pPr algn="just">
                <a:lnSpc>
                  <a:spcPct val="150000"/>
                </a:lnSpc>
              </a:pPr>
              <a:r>
                <a:rPr lang="en-US" sz="3200" b="1" dirty="0" smtClean="0">
                  <a:solidFill>
                    <a:srgbClr val="002060"/>
                  </a:solidFill>
                  <a:ea typeface="Arial-Rounded" panose="020B0500000000000000" pitchFamily="34" charset="0"/>
                  <a:cs typeface="Arial-Rounded" panose="020B0500000000000000" pitchFamily="34" charset="0"/>
                </a:rPr>
                <a:t>Anh </a:t>
              </a:r>
              <a:r>
                <a:rPr lang="en-US" sz="3200" b="1" dirty="0" err="1" smtClean="0">
                  <a:solidFill>
                    <a:srgbClr val="002060"/>
                  </a:solidFill>
                  <a:ea typeface="Arial-Rounded" panose="020B0500000000000000" pitchFamily="34" charset="0"/>
                  <a:cs typeface="Arial-Rounded" panose="020B0500000000000000" pitchFamily="34" charset="0"/>
                </a:rPr>
                <a:t>thuận</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em</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hòa</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là</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nhà</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có</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phúc</a:t>
              </a:r>
              <a:r>
                <a:rPr lang="en-US" sz="3200" b="1" dirty="0" smtClean="0">
                  <a:solidFill>
                    <a:srgbClr val="002060"/>
                  </a:solidFill>
                  <a:ea typeface="Arial-Rounded" panose="020B0500000000000000" pitchFamily="34" charset="0"/>
                  <a:cs typeface="Arial-Rounded" panose="020B0500000000000000" pitchFamily="34" charset="0"/>
                </a:rPr>
                <a:t>.</a:t>
              </a:r>
            </a:p>
            <a:p>
              <a:pPr algn="just">
                <a:lnSpc>
                  <a:spcPct val="150000"/>
                </a:lnSpc>
              </a:pPr>
              <a:endParaRPr lang="en-US" sz="3200" b="1" dirty="0">
                <a:solidFill>
                  <a:srgbClr val="002060"/>
                </a:solidFill>
                <a:ea typeface="Arial-Rounded" panose="020B0500000000000000" pitchFamily="34" charset="0"/>
                <a:cs typeface="Arial-Rounded" panose="020B0500000000000000" pitchFamily="34" charset="0"/>
              </a:endParaRPr>
            </a:p>
          </p:txBody>
        </p:sp>
      </p:grpSp>
      <p:grpSp>
        <p:nvGrpSpPr>
          <p:cNvPr id="24" name="Group 23"/>
          <p:cNvGrpSpPr/>
          <p:nvPr/>
        </p:nvGrpSpPr>
        <p:grpSpPr>
          <a:xfrm>
            <a:off x="949590" y="6041389"/>
            <a:ext cx="6566559" cy="1633675"/>
            <a:chOff x="190500" y="2495638"/>
            <a:chExt cx="6566559" cy="1633675"/>
          </a:xfrm>
        </p:grpSpPr>
        <p:sp>
          <p:nvSpPr>
            <p:cNvPr id="26" name="Rounded Rectangle 25"/>
            <p:cNvSpPr/>
            <p:nvPr/>
          </p:nvSpPr>
          <p:spPr>
            <a:xfrm>
              <a:off x="401520" y="2538525"/>
              <a:ext cx="6179695" cy="159078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90500" y="2495638"/>
              <a:ext cx="6566559" cy="1590787"/>
            </a:xfrm>
            <a:prstGeom prst="rect">
              <a:avLst/>
            </a:prstGeom>
            <a:noFill/>
          </p:spPr>
          <p:txBody>
            <a:bodyPr wrap="square" lIns="112361" tIns="56181" rIns="112361" bIns="56181" rtlCol="0">
              <a:spAutoFit/>
            </a:bodyPr>
            <a:lstStyle/>
            <a:p>
              <a:pPr algn="ctr">
                <a:lnSpc>
                  <a:spcPct val="150000"/>
                </a:lnSpc>
              </a:pPr>
              <a:r>
                <a:rPr lang="en-US" sz="3200" b="1" dirty="0" smtClean="0">
                  <a:solidFill>
                    <a:srgbClr val="002060"/>
                  </a:solidFill>
                  <a:ea typeface="Arial-Rounded" panose="020B0500000000000000" pitchFamily="34" charset="0"/>
                  <a:cs typeface="Arial-Rounded" panose="020B0500000000000000" pitchFamily="34" charset="0"/>
                </a:rPr>
                <a:t>Anh </a:t>
              </a:r>
              <a:r>
                <a:rPr lang="en-US" sz="3200" b="1" dirty="0" err="1" smtClean="0">
                  <a:solidFill>
                    <a:srgbClr val="002060"/>
                  </a:solidFill>
                  <a:ea typeface="Arial-Rounded" panose="020B0500000000000000" pitchFamily="34" charset="0"/>
                  <a:cs typeface="Arial-Rounded" panose="020B0500000000000000" pitchFamily="34" charset="0"/>
                </a:rPr>
                <a:t>em</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như</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thể</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chân</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tay</a:t>
              </a:r>
              <a:endParaRPr lang="en-US" sz="3200" b="1" dirty="0" smtClean="0">
                <a:solidFill>
                  <a:srgbClr val="002060"/>
                </a:solidFill>
                <a:ea typeface="Arial-Rounded" panose="020B0500000000000000" pitchFamily="34" charset="0"/>
                <a:cs typeface="Arial-Rounded" panose="020B0500000000000000" pitchFamily="34" charset="0"/>
              </a:endParaRPr>
            </a:p>
            <a:p>
              <a:pPr algn="ctr">
                <a:lnSpc>
                  <a:spcPct val="150000"/>
                </a:lnSpc>
              </a:pPr>
              <a:r>
                <a:rPr lang="en-US" sz="3200" b="1" dirty="0" err="1" smtClean="0">
                  <a:solidFill>
                    <a:srgbClr val="002060"/>
                  </a:solidFill>
                  <a:ea typeface="Arial-Rounded" panose="020B0500000000000000" pitchFamily="34" charset="0"/>
                  <a:cs typeface="Arial-Rounded" panose="020B0500000000000000" pitchFamily="34" charset="0"/>
                </a:rPr>
                <a:t>Rách</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lành</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đùm</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bọc</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dở</a:t>
              </a:r>
              <a:r>
                <a:rPr lang="en-US" sz="3200" b="1" dirty="0" smtClean="0">
                  <a:solidFill>
                    <a:srgbClr val="002060"/>
                  </a:solidFill>
                  <a:ea typeface="Arial-Rounded" panose="020B0500000000000000" pitchFamily="34" charset="0"/>
                  <a:cs typeface="Arial-Rounded" panose="020B0500000000000000" pitchFamily="34" charset="0"/>
                </a:rPr>
                <a:t> hay </a:t>
              </a:r>
              <a:r>
                <a:rPr lang="en-US" sz="3200" b="1" dirty="0" err="1" smtClean="0">
                  <a:solidFill>
                    <a:srgbClr val="002060"/>
                  </a:solidFill>
                  <a:ea typeface="Arial-Rounded" panose="020B0500000000000000" pitchFamily="34" charset="0"/>
                  <a:cs typeface="Arial-Rounded" panose="020B0500000000000000" pitchFamily="34" charset="0"/>
                </a:rPr>
                <a:t>đỡ</a:t>
              </a:r>
              <a:r>
                <a:rPr lang="en-US" sz="3200" b="1" dirty="0" smtClean="0">
                  <a:solidFill>
                    <a:srgbClr val="002060"/>
                  </a:solidFill>
                  <a:ea typeface="Arial-Rounded" panose="020B0500000000000000" pitchFamily="34" charset="0"/>
                  <a:cs typeface="Arial-Rounded" panose="020B0500000000000000" pitchFamily="34" charset="0"/>
                </a:rPr>
                <a:t> </a:t>
              </a:r>
              <a:r>
                <a:rPr lang="en-US" sz="3200" b="1" dirty="0" err="1" smtClean="0">
                  <a:solidFill>
                    <a:srgbClr val="002060"/>
                  </a:solidFill>
                  <a:ea typeface="Arial-Rounded" panose="020B0500000000000000" pitchFamily="34" charset="0"/>
                  <a:cs typeface="Arial-Rounded" panose="020B0500000000000000" pitchFamily="34" charset="0"/>
                </a:rPr>
                <a:t>đần</a:t>
              </a:r>
              <a:r>
                <a:rPr lang="en-US" sz="3200" b="1" dirty="0" smtClean="0">
                  <a:solidFill>
                    <a:srgbClr val="002060"/>
                  </a:solidFill>
                  <a:ea typeface="Arial-Rounded" panose="020B0500000000000000" pitchFamily="34" charset="0"/>
                  <a:cs typeface="Arial-Rounded" panose="020B0500000000000000" pitchFamily="34" charset="0"/>
                </a:rPr>
                <a:t>.</a:t>
              </a:r>
            </a:p>
          </p:txBody>
        </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8512" y="2758050"/>
            <a:ext cx="4979500" cy="5063898"/>
          </a:xfrm>
          <a:prstGeom prst="rect">
            <a:avLst/>
          </a:prstGeom>
        </p:spPr>
      </p:pic>
      <p:pic>
        <p:nvPicPr>
          <p:cNvPr id="30" name="图片 20"/>
          <p:cNvPicPr>
            <a:picLocks noChangeAspect="1"/>
          </p:cNvPicPr>
          <p:nvPr/>
        </p:nvPicPr>
        <p:blipFill>
          <a:blip r:embed="rId7"/>
          <a:stretch>
            <a:fillRect/>
          </a:stretch>
        </p:blipFill>
        <p:spPr>
          <a:xfrm>
            <a:off x="13182782" y="926791"/>
            <a:ext cx="1242285" cy="1187636"/>
          </a:xfrm>
          <a:prstGeom prst="rect">
            <a:avLst/>
          </a:prstGeom>
          <a:noFill/>
          <a:ln w="9525">
            <a:noFill/>
          </a:ln>
        </p:spPr>
      </p:pic>
      <p:pic>
        <p:nvPicPr>
          <p:cNvPr id="5" name="videoplayback.mp4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1440535" y="950566"/>
            <a:ext cx="1742247" cy="980014"/>
          </a:xfrm>
          <a:prstGeom prst="rect">
            <a:avLst/>
          </a:prstGeom>
        </p:spPr>
      </p:pic>
      <p:cxnSp>
        <p:nvCxnSpPr>
          <p:cNvPr id="11" name="Straight Connector 10"/>
          <p:cNvCxnSpPr/>
          <p:nvPr/>
        </p:nvCxnSpPr>
        <p:spPr>
          <a:xfrm>
            <a:off x="1344711" y="1216056"/>
            <a:ext cx="25280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06672" y="1239806"/>
            <a:ext cx="45234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777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13636">
                <p:cTn id="55" fill="hold" display="0">
                  <p:stCondLst>
                    <p:cond delay="indefinite"/>
                  </p:stCondLst>
                </p:cTn>
                <p:tgtEl>
                  <p:spTgt spid="5"/>
                </p:tgtEl>
              </p:cMediaNode>
            </p:video>
          </p:childTnLst>
        </p:cTn>
      </p:par>
    </p:tnLst>
    <p:bldLst>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385045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2295</TotalTime>
  <Words>669</Words>
  <Application>Microsoft Office PowerPoint</Application>
  <PresentationFormat>Custom</PresentationFormat>
  <Paragraphs>92</Paragraphs>
  <Slides>17</Slides>
  <Notes>6</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17</vt:i4>
      </vt:variant>
    </vt:vector>
  </HeadingPairs>
  <TitlesOfParts>
    <vt:vector size="33" baseType="lpstr">
      <vt:lpstr>黑体</vt:lpstr>
      <vt:lpstr>Arial</vt:lpstr>
      <vt:lpstr>Arial</vt:lpstr>
      <vt:lpstr>Arial-Rounded</vt:lpstr>
      <vt:lpstr>Calibri</vt:lpstr>
      <vt:lpstr>Calibri Light</vt:lpstr>
      <vt:lpstr>Cambria</vt:lpstr>
      <vt:lpstr>等线</vt:lpstr>
      <vt:lpstr>HP001 4H</vt:lpstr>
      <vt:lpstr>iCiel Crocante</vt:lpstr>
      <vt:lpstr>Times New Roman</vt:lpstr>
      <vt:lpstr>字魂17号-萌趣果冻体</vt:lpstr>
      <vt:lpstr>字魂36号-正文宋楷</vt:lpstr>
      <vt:lpstr>Office Theme</vt:lpstr>
      <vt:lpstr>1_Office Theme</vt:lpstr>
      <vt:lpstr>1_Office 主题​​</vt:lpstr>
      <vt:lpstr>PowerPoint Presentation</vt:lpstr>
      <vt:lpstr>PowerPoint Presentation</vt:lpstr>
      <vt:lpstr>PowerPoint Presentation</vt:lpstr>
      <vt:lpstr>Hỏi đáp về hoạt động của em với anh chị em trong gia đình.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H220121</cp:lastModifiedBy>
  <cp:revision>341</cp:revision>
  <dcterms:created xsi:type="dcterms:W3CDTF">2021-06-17T09:40:01Z</dcterms:created>
  <dcterms:modified xsi:type="dcterms:W3CDTF">2022-01-04T14:20:07Z</dcterms:modified>
</cp:coreProperties>
</file>