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27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4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1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93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323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12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43300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8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3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4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86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xmlns="" id="{431B37DC-3111-412D-9A7B-E93F5BB950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xmlns="" id="{86E40218-369A-41E2-A819-0A1E77F92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xmlns="" id="{F31B9CEE-23BC-42D6-AEDC-5377BF571B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193431" fontAlgn="base">
              <a:spcBef>
                <a:spcPct val="0"/>
              </a:spcBef>
              <a:spcAft>
                <a:spcPct val="0"/>
              </a:spcAft>
              <a:defRPr/>
            </a:pPr>
            <a:fld id="{8C462F20-E185-4FB6-B4D1-5C5BAC305F31}" type="slidenum">
              <a:rPr lang="vi-VN" altLang="en-US">
                <a:solidFill>
                  <a:srgbClr val="000000"/>
                </a:solidFill>
              </a:rPr>
              <a:pPr defTabSz="1193431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79455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5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64306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4614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69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869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  <p:sldLayoutId id="2147483707" r:id="rId14"/>
    <p:sldLayoutId id="2147483708" r:id="rId15"/>
    <p:sldLayoutId id="2147483709" r:id="rId16"/>
    <p:sldLayoutId id="2147483710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4475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9438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3775AE-1AA3-47DF-9E69-9ED9B9824AA2}"/>
              </a:ext>
            </a:extLst>
          </p:cNvPr>
          <p:cNvSpPr txBox="1"/>
          <p:nvPr/>
        </p:nvSpPr>
        <p:spPr>
          <a:xfrm>
            <a:off x="318655" y="25005"/>
            <a:ext cx="870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chuyến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C9BBF9-97D2-420E-B16E-81C76D3C8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341912" y="1102224"/>
            <a:ext cx="9856519" cy="5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B7AC30-E1E1-47F1-BF7A-E11E7716DC21}"/>
              </a:ext>
            </a:extLst>
          </p:cNvPr>
          <p:cNvSpPr txBox="1"/>
          <p:nvPr/>
        </p:nvSpPr>
        <p:spPr>
          <a:xfrm>
            <a:off x="2647908" y="2328247"/>
            <a:ext cx="6896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chuyến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dã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…)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51816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CD75D6CD-F8AA-4C10-87A3-87B23370A18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596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899">
                  <a:extLst>
                    <a:ext uri="{9D8B030D-6E8A-4147-A177-3AD203B41FA5}">
                      <a16:colId xmlns="" xmlns:a16="http://schemas.microsoft.com/office/drawing/2014/main" val="2676208335"/>
                    </a:ext>
                  </a:extLst>
                </a:gridCol>
                <a:gridCol w="2628899">
                  <a:extLst>
                    <a:ext uri="{9D8B030D-6E8A-4147-A177-3AD203B41FA5}">
                      <a16:colId xmlns="" xmlns:a16="http://schemas.microsoft.com/office/drawing/2014/main" val="2728545564"/>
                    </a:ext>
                  </a:extLst>
                </a:gridCol>
                <a:gridCol w="2628899">
                  <a:extLst>
                    <a:ext uri="{9D8B030D-6E8A-4147-A177-3AD203B41FA5}">
                      <a16:colId xmlns="" xmlns:a16="http://schemas.microsoft.com/office/drawing/2014/main" val="2594753174"/>
                    </a:ext>
                  </a:extLst>
                </a:gridCol>
                <a:gridCol w="2628899">
                  <a:extLst>
                    <a:ext uri="{9D8B030D-6E8A-4147-A177-3AD203B41FA5}">
                      <a16:colId xmlns="" xmlns:a16="http://schemas.microsoft.com/office/drawing/2014/main" val="1492302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đi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Thời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gian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Nơi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đến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Đồ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dùng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đem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theo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141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05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654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329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6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755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tôi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4631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=""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Sắm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chải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đánh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răng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quần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giày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chống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khăn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,...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thuyết phục người đi xa mang mình 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562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B930EF-3CF5-4FA4-9A17-EDE5A46D4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45" y="1225756"/>
            <a:ext cx="1843397" cy="3757694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DD0D0D9E-BEC2-4B2E-B926-51D8BF0CBDFB}"/>
              </a:ext>
            </a:extLst>
          </p:cNvPr>
          <p:cNvSpPr/>
          <p:nvPr/>
        </p:nvSpPr>
        <p:spPr>
          <a:xfrm>
            <a:off x="3705100" y="273132"/>
            <a:ext cx="5094515" cy="1828800"/>
          </a:xfrm>
          <a:prstGeom prst="cloudCallout">
            <a:avLst>
              <a:gd name="adj1" fmla="val -59194"/>
              <a:gd name="adj2" fmla="val 36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chải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37626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9C495C-F6AE-44C0-9870-E557F77E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8" y="1356013"/>
            <a:ext cx="6236952" cy="47597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0CDE2FEC-6500-43C0-B76E-EB6DDB9324EB}"/>
              </a:ext>
            </a:extLst>
          </p:cNvPr>
          <p:cNvSpPr/>
          <p:nvPr/>
        </p:nvSpPr>
        <p:spPr>
          <a:xfrm>
            <a:off x="7323051" y="736270"/>
            <a:ext cx="4386020" cy="23416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75349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68" y="2650242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=""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339439" y="638143"/>
            <a:ext cx="7584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Về nhà em hãy tự chọn quần áo, giày dép cho phù hợp với chuyến đi sắp tới cùng gia đình.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1808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27686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071499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1064" y="2768626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biết được cần chuẩn bị những gì cho những chuyến đi xa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thực tế cuộc sống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7836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bài học, con cảm nhận thế nào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040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smtClean="0">
                <a:solidFill>
                  <a:prstClr val="black"/>
                </a:solidFill>
              </a:rPr>
              <a:t>Chuẩn bị bài sau</a:t>
            </a:r>
          </a:p>
          <a:p>
            <a:pPr marL="285750" indent="-285750">
              <a:buFontTx/>
              <a:buChar char="-"/>
            </a:pPr>
            <a:r>
              <a:rPr lang="en-US" sz="3200" b="1" smtClean="0">
                <a:solidFill>
                  <a:prstClr val="black"/>
                </a:solidFill>
              </a:rPr>
              <a:t>Bài 18: Người trong một nhà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4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1131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=""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=""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603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5831" y="20979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=""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uitcase full of items&#10;&#10;Description automatically generated with low confidence">
            <a:extLst>
              <a:ext uri="{FF2B5EF4-FFF2-40B4-BE49-F238E27FC236}">
                <a16:creationId xmlns="" xmlns:a16="http://schemas.microsoft.com/office/drawing/2014/main" id="{6BE0724B-91CA-4FE0-B150-0EE4E3F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226"/>
            <a:ext cx="7328953" cy="5611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3426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suitcase full of items&#10;&#10;Description automatically generated with low confidence">
            <a:extLst>
              <a:ext uri="{FF2B5EF4-FFF2-40B4-BE49-F238E27FC236}">
                <a16:creationId xmlns="" xmlns:a16="http://schemas.microsoft.com/office/drawing/2014/main" id="{D8AE1559-7B95-4F8C-967E-7C736132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219"/>
            <a:ext cx="7400351" cy="5665895"/>
          </a:xfrm>
        </p:spPr>
      </p:pic>
    </p:spTree>
    <p:extLst>
      <p:ext uri="{BB962C8B-B14F-4D97-AF65-F5344CB8AC3E}">
        <p14:creationId xmlns:p14="http://schemas.microsoft.com/office/powerpoint/2010/main" val="19598574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khiến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nhớ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tới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chuyến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đó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2480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039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xmlns="" id="{99266644-E8AE-45BD-BD64-C9E1AECA1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868" y="511196"/>
            <a:ext cx="10029383" cy="1262367"/>
          </a:xfrm>
        </p:spPr>
        <p:txBody>
          <a:bodyPr/>
          <a:lstStyle/>
          <a:p>
            <a:endParaRPr lang="en-US" altLang="en-US" b="1">
              <a:latin typeface="HP001 4H" panose="020B0603050302020204" pitchFamily="34" charset="0"/>
            </a:endParaRP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xmlns="" id="{5EB4B034-E500-42A7-9BD4-22C65E5FD3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8868" y="1902066"/>
            <a:ext cx="10029383" cy="4143887"/>
          </a:xfrm>
        </p:spPr>
        <p:txBody>
          <a:bodyPr/>
          <a:lstStyle/>
          <a:p>
            <a:endParaRPr lang="en-US" altLang="en-US" b="1">
              <a:latin typeface="HP001 4H" panose="020B0603050302020204" pitchFamily="34" charset="0"/>
            </a:endParaRPr>
          </a:p>
        </p:txBody>
      </p:sp>
      <p:pic>
        <p:nvPicPr>
          <p:cNvPr id="23556" name="Content Placeholder 4">
            <a:extLst>
              <a:ext uri="{FF2B5EF4-FFF2-40B4-BE49-F238E27FC236}">
                <a16:creationId xmlns:a16="http://schemas.microsoft.com/office/drawing/2014/main" xmlns="" id="{9E4C57FF-6127-45A6-B6D5-C7404BB8A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7" y="158943"/>
            <a:ext cx="11669704" cy="65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0">
            <a:extLst>
              <a:ext uri="{FF2B5EF4-FFF2-40B4-BE49-F238E27FC236}">
                <a16:creationId xmlns:a16="http://schemas.microsoft.com/office/drawing/2014/main" xmlns="" id="{38A72E1F-5F6B-40C7-811C-16E44006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813" y="753088"/>
            <a:ext cx="8171363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04078">
              <a:defRPr/>
            </a:pPr>
            <a:r>
              <a:rPr lang="en-US" altLang="en-US" sz="3333" b="1">
                <a:solidFill>
                  <a:srgbClr val="FFFFFF"/>
                </a:solidFill>
                <a:latin typeface="HP001 4 hàng" panose="020B0603050302020204" pitchFamily="34" charset="0"/>
              </a:rPr>
              <a:t>Thứ </a:t>
            </a:r>
            <a:r>
              <a:rPr lang="en-US" altLang="en-US" sz="3333" b="1" smtClean="0">
                <a:solidFill>
                  <a:srgbClr val="FFFFFF"/>
                </a:solidFill>
                <a:latin typeface="HP001 4 hàng" panose="020B0603050302020204" pitchFamily="34" charset="0"/>
              </a:rPr>
              <a:t>tư </a:t>
            </a:r>
            <a:r>
              <a:rPr lang="en-US" altLang="en-US" sz="3333" b="1">
                <a:solidFill>
                  <a:srgbClr val="FFFFFF"/>
                </a:solidFill>
                <a:latin typeface="HP001 4 hàng" panose="020B0603050302020204" pitchFamily="34" charset="0"/>
              </a:rPr>
              <a:t>ngày </a:t>
            </a:r>
            <a:r>
              <a:rPr lang="en-US" altLang="en-US" sz="3333" b="1" smtClean="0">
                <a:solidFill>
                  <a:srgbClr val="FFFFFF"/>
                </a:solidFill>
                <a:latin typeface="HP001 4 hàng" panose="020B0603050302020204" pitchFamily="34" charset="0"/>
              </a:rPr>
              <a:t>29 </a:t>
            </a:r>
            <a:r>
              <a:rPr lang="en-US" altLang="en-US" sz="3333" b="1">
                <a:solidFill>
                  <a:srgbClr val="FFFFFF"/>
                </a:solidFill>
                <a:latin typeface="HP001 4 hàng" panose="020B0603050302020204" pitchFamily="34" charset="0"/>
              </a:rPr>
              <a:t>tháng 12 năm 2021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0DA3F46-3548-4D8B-9FE6-598E83564F26}"/>
              </a:ext>
            </a:extLst>
          </p:cNvPr>
          <p:cNvSpPr/>
          <p:nvPr/>
        </p:nvSpPr>
        <p:spPr>
          <a:xfrm>
            <a:off x="7671312" y="4847083"/>
            <a:ext cx="3939791" cy="15813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886123"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SGK – trang 136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38A72E1F-5F6B-40C7-811C-16E44006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942" y="1410225"/>
            <a:ext cx="8171363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04078">
              <a:defRPr/>
            </a:pPr>
            <a:r>
              <a:rPr lang="en-US" altLang="en-US" sz="3333" b="1" smtClean="0">
                <a:solidFill>
                  <a:srgbClr val="FFFFFF"/>
                </a:solidFill>
                <a:latin typeface="HP001 4 hàng" panose="020B0603050302020204" pitchFamily="34" charset="0"/>
              </a:rPr>
              <a:t>Hoạt động trải nghiệm</a:t>
            </a:r>
            <a:endParaRPr lang="en-US" altLang="en-US" sz="3333" b="1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38A72E1F-5F6B-40C7-811C-16E44006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963" y="2039391"/>
            <a:ext cx="8171363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04078">
              <a:defRPr/>
            </a:pPr>
            <a:r>
              <a:rPr lang="en-US" altLang="en-US" sz="3333" b="1" smtClean="0">
                <a:solidFill>
                  <a:srgbClr val="FFFFFF"/>
                </a:solidFill>
                <a:latin typeface="HP001 4 hàng" panose="020B0603050302020204" pitchFamily="34" charset="0"/>
              </a:rPr>
              <a:t>Bài 17: Hành trang lên đường</a:t>
            </a:r>
            <a:endParaRPr lang="en-US" altLang="en-US" sz="3333" b="1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9061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27686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071499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1064" y="2768626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biết được cần chuẩn bị những gì cho những chuyến đi xa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thực tế cuộc sống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0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425</Words>
  <Application>Microsoft Office PowerPoint</Application>
  <PresentationFormat>Widescreen</PresentationFormat>
  <Paragraphs>62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Calibri Light</vt:lpstr>
      <vt:lpstr>DengXian</vt:lpstr>
      <vt:lpstr>HP001 4 hàng</vt:lpstr>
      <vt:lpstr>HP001 4H</vt:lpstr>
      <vt:lpstr>iCiel Pony</vt:lpstr>
      <vt:lpstr>Raleway</vt:lpstr>
      <vt:lpstr>华文琥珀</vt:lpstr>
      <vt:lpstr>Times New Roman</vt:lpstr>
      <vt:lpstr>UTM Avo</vt:lpstr>
      <vt:lpstr>仓耳羽辰体-谷力 W05</vt:lpstr>
      <vt:lpstr>字魂17号-萌趣果冻体</vt:lpstr>
      <vt:lpstr>等线</vt:lpstr>
      <vt:lpstr>等线 Light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Sky123.Org</cp:lastModifiedBy>
  <cp:revision>14</cp:revision>
  <dcterms:created xsi:type="dcterms:W3CDTF">2021-06-19T11:55:59Z</dcterms:created>
  <dcterms:modified xsi:type="dcterms:W3CDTF">2022-01-05T08:12:43Z</dcterms:modified>
</cp:coreProperties>
</file>