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10" r:id="rId2"/>
    <p:sldId id="303" r:id="rId3"/>
    <p:sldId id="305" r:id="rId4"/>
    <p:sldId id="314" r:id="rId5"/>
    <p:sldId id="315" r:id="rId6"/>
    <p:sldId id="306" r:id="rId7"/>
    <p:sldId id="307" r:id="rId8"/>
    <p:sldId id="316" r:id="rId9"/>
    <p:sldId id="308" r:id="rId10"/>
    <p:sldId id="311" r:id="rId11"/>
    <p:sldId id="313" r:id="rId12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25F"/>
    <a:srgbClr val="99CCFF"/>
    <a:srgbClr val="FF5050"/>
    <a:srgbClr val="FFBDFF"/>
    <a:srgbClr val="FFE1E1"/>
    <a:srgbClr val="FFC9C9"/>
    <a:srgbClr val="FFAFFF"/>
    <a:srgbClr val="FFBDBD"/>
    <a:srgbClr val="8FE193"/>
    <a:srgbClr val="CDFF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94" autoAdjust="0"/>
  </p:normalViewPr>
  <p:slideViewPr>
    <p:cSldViewPr>
      <p:cViewPr varScale="1">
        <p:scale>
          <a:sx n="89" d="100"/>
          <a:sy n="89" d="100"/>
        </p:scale>
        <p:origin x="370" y="82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04/01/2022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1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23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03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5427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文本占位符 542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10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858369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2457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文本占位符 2457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663345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04/01/2022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04/01/2022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04/01/2022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04/01/2022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04/01/2022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04/01/2022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04/01/2022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04/01/2022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04/01/2022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04/01/2022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04/01/2022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04/01/2022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/>
          <p:nvPr/>
        </p:nvSpPr>
        <p:spPr>
          <a:xfrm>
            <a:off x="0" y="0"/>
            <a:ext cx="9586119" cy="2362200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1217"/>
            <a:ext cx="13624718" cy="682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7324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图片 44035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762" y="4069532"/>
            <a:ext cx="12221234" cy="27884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7" name="图片 44036" descr="1-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3706" y="250468"/>
            <a:ext cx="7609404" cy="62031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8" name="图片 44037" descr="1-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2004" y="2937830"/>
            <a:ext cx="3760468" cy="398336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9" name="图片 44038" descr="1-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5" y="-420510"/>
            <a:ext cx="2978043" cy="727851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088070" y="1390517"/>
            <a:ext cx="6065311" cy="1562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184" b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Sáng tạo ra các hình khác nhau từ bộ đồ dùng hình khối</a:t>
            </a:r>
            <a:endParaRPr lang="en-US" sz="3184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24" b="44221"/>
          <a:stretch/>
        </p:blipFill>
        <p:spPr>
          <a:xfrm>
            <a:off x="4192420" y="2743200"/>
            <a:ext cx="4093905" cy="322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54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图片 9219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6" y="5782596"/>
            <a:ext cx="12143107" cy="10754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图片 9220" descr="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6" y="0"/>
            <a:ext cx="9641872" cy="676953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 rot="21178959">
            <a:off x="3483856" y="868372"/>
            <a:ext cx="31473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Chúc các con   chăm ngoan, </a:t>
            </a:r>
          </a:p>
          <a:p>
            <a:pPr>
              <a:lnSpc>
                <a:spcPct val="150000"/>
              </a:lnSpc>
            </a:pPr>
            <a:r>
              <a:rPr lang="en-US" sz="3600" b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học giỏi!</a:t>
            </a:r>
            <a:endParaRPr lang="en-US" sz="36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10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08819" y="937038"/>
            <a:ext cx="10744200" cy="3119534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29656" y="2369403"/>
            <a:ext cx="747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LUYỆN TẬP CHUNG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28219" y="1512628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latin typeface="Arial" pitchFamily="34" charset="0"/>
                <a:cs typeface="Arial" pitchFamily="34" charset="0"/>
              </a:rPr>
              <a:t>Bài 16</a:t>
            </a:r>
            <a:endParaRPr lang="en-US" sz="4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78893" y="6324600"/>
            <a:ext cx="36980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Sách Toán_trang 100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17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6483" y="170382"/>
            <a:ext cx="640080" cy="6400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en-US" sz="4800">
              <a:ln w="5715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15856" y="164131"/>
            <a:ext cx="10999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Những hình nào là khối lập phương?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ube 3"/>
          <p:cNvSpPr/>
          <p:nvPr/>
        </p:nvSpPr>
        <p:spPr>
          <a:xfrm>
            <a:off x="2042319" y="2262170"/>
            <a:ext cx="1600200" cy="1600200"/>
          </a:xfrm>
          <a:prstGeom prst="cub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/>
          <p:cNvSpPr/>
          <p:nvPr/>
        </p:nvSpPr>
        <p:spPr>
          <a:xfrm>
            <a:off x="5395119" y="1770334"/>
            <a:ext cx="1752600" cy="2133600"/>
          </a:xfrm>
          <a:prstGeom prst="cub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/>
          <p:cNvSpPr/>
          <p:nvPr/>
        </p:nvSpPr>
        <p:spPr>
          <a:xfrm>
            <a:off x="8976519" y="2467910"/>
            <a:ext cx="1188720" cy="1188720"/>
          </a:xfrm>
          <a:prstGeom prst="cube">
            <a:avLst/>
          </a:prstGeom>
          <a:solidFill>
            <a:srgbClr val="00D25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2042319" y="4721352"/>
            <a:ext cx="1447800" cy="1984248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/>
          <p:cNvSpPr/>
          <p:nvPr/>
        </p:nvSpPr>
        <p:spPr>
          <a:xfrm>
            <a:off x="5393397" y="4665657"/>
            <a:ext cx="2011680" cy="2011680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70" y="4377206"/>
            <a:ext cx="2076818" cy="230013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662074" y="3010299"/>
            <a:ext cx="819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00119" y="3010297"/>
            <a:ext cx="580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349346" y="2982586"/>
            <a:ext cx="580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43077" y="5959524"/>
            <a:ext cx="580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05077" y="5959523"/>
            <a:ext cx="580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349346" y="5959524"/>
            <a:ext cx="580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24683" y="831215"/>
            <a:ext cx="10999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Những hình nào là khối hộp chữ nhật?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3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6483" y="170382"/>
            <a:ext cx="640080" cy="6400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en-US" sz="4800">
              <a:ln w="5715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15856" y="164131"/>
            <a:ext cx="10999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Những hình nào là khối lập phương?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ube 3"/>
          <p:cNvSpPr/>
          <p:nvPr/>
        </p:nvSpPr>
        <p:spPr>
          <a:xfrm>
            <a:off x="2042319" y="2262170"/>
            <a:ext cx="1600200" cy="1600200"/>
          </a:xfrm>
          <a:prstGeom prst="cub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/>
          <p:cNvSpPr/>
          <p:nvPr/>
        </p:nvSpPr>
        <p:spPr>
          <a:xfrm>
            <a:off x="5395119" y="1770334"/>
            <a:ext cx="1752600" cy="2133600"/>
          </a:xfrm>
          <a:prstGeom prst="cub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/>
          <p:cNvSpPr/>
          <p:nvPr/>
        </p:nvSpPr>
        <p:spPr>
          <a:xfrm>
            <a:off x="8976519" y="2467910"/>
            <a:ext cx="1188720" cy="1188720"/>
          </a:xfrm>
          <a:prstGeom prst="cube">
            <a:avLst/>
          </a:prstGeom>
          <a:solidFill>
            <a:srgbClr val="00D25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2042319" y="4721352"/>
            <a:ext cx="1447800" cy="1984248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/>
          <p:cNvSpPr/>
          <p:nvPr/>
        </p:nvSpPr>
        <p:spPr>
          <a:xfrm>
            <a:off x="5393397" y="4665657"/>
            <a:ext cx="2011680" cy="2011680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70" y="4377206"/>
            <a:ext cx="2076818" cy="230013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662074" y="3010299"/>
            <a:ext cx="819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00119" y="3010297"/>
            <a:ext cx="580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349346" y="2982586"/>
            <a:ext cx="580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43077" y="5959524"/>
            <a:ext cx="580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05077" y="5959523"/>
            <a:ext cx="580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349346" y="5959524"/>
            <a:ext cx="580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754901" y="3023477"/>
            <a:ext cx="640080" cy="64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0352436" y="2970809"/>
            <a:ext cx="640080" cy="64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375458" y="6004856"/>
            <a:ext cx="640080" cy="64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024683" y="831215"/>
            <a:ext cx="10999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Những hình nào là khối hộp chữ nhật?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7270500" y="3010297"/>
            <a:ext cx="640080" cy="64008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0341705" y="5924887"/>
            <a:ext cx="640080" cy="64008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0" grpId="0" animBg="1"/>
      <p:bldP spid="28" grpId="0" animBg="1"/>
      <p:bldP spid="29" grpId="0" animBg="1"/>
      <p:bldP spid="30" grpId="0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68394" y="281940"/>
            <a:ext cx="731520" cy="7315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en-US" sz="4000">
              <a:ln w="5715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35194" y="4267200"/>
            <a:ext cx="10513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 Mặt trước xúc xắc có mấy chấm 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35194" y="4851975"/>
            <a:ext cx="10513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Mặt bên phải xúc xắc có mấy chấm 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35194" y="5436750"/>
            <a:ext cx="10513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c) Mặt trên xúc xắc có mấy chấm 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7" b="11995"/>
          <a:stretch/>
        </p:blipFill>
        <p:spPr>
          <a:xfrm>
            <a:off x="3842192" y="619991"/>
            <a:ext cx="4056888" cy="330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96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68394" y="281940"/>
            <a:ext cx="731520" cy="7315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en-US" sz="4000">
              <a:ln w="5715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35194" y="4267200"/>
            <a:ext cx="10513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 Mặt trước xúc xắc có mấy chấm 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35194" y="4851975"/>
            <a:ext cx="10513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Mặt bên phải xúc xắc có mấy chấm 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35194" y="5436750"/>
            <a:ext cx="10513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c) Mặt trên xúc xắc có mấy chấm 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7" b="11995"/>
          <a:stretch/>
        </p:blipFill>
        <p:spPr>
          <a:xfrm>
            <a:off x="3842192" y="619991"/>
            <a:ext cx="4056888" cy="330669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2956719" y="2514600"/>
            <a:ext cx="1828800" cy="76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328319" y="457200"/>
            <a:ext cx="1219200" cy="51469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7300119" y="1858587"/>
            <a:ext cx="912411" cy="51469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785519" y="1437383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70636" y="1592715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56215" y="2283768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13294" y="2905780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69315" y="2843435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28747" y="4151016"/>
            <a:ext cx="485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70750" y="1034165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28263" y="1175773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00049" y="1589947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41028" y="2011730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20574" y="2381807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12092" y="2755448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09247" y="796601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913013" y="5375195"/>
            <a:ext cx="485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714588" y="4748956"/>
            <a:ext cx="485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4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42307" y="983954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28261" y="534991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64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  <p:bldP spid="11" grpId="0"/>
      <p:bldP spid="15" grpId="0"/>
      <p:bldP spid="15" grpId="1"/>
      <p:bldP spid="16" grpId="0"/>
      <p:bldP spid="16" grpId="1"/>
      <p:bldP spid="18" grpId="0"/>
      <p:bldP spid="18" grpId="1"/>
      <p:bldP spid="20" grpId="0"/>
      <p:bldP spid="20" grpId="1"/>
      <p:bldP spid="21" grpId="0"/>
      <p:bldP spid="21" grpId="1"/>
      <p:bldP spid="22" grpId="0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1" grpId="0"/>
      <p:bldP spid="32" grpId="0"/>
      <p:bldP spid="32" grpId="1"/>
      <p:bldP spid="33" grpId="0"/>
      <p:bldP spid="3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23910" y="311051"/>
            <a:ext cx="640080" cy="6400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en-US" sz="4800">
              <a:ln w="5715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253283" y="304800"/>
            <a:ext cx="10999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Câu nào đúng?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07702" y="1143000"/>
            <a:ext cx="10999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 Hình bên phải có nhiều khối lập phương nhỏ hơn hình bên trái.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75519" y="2318726"/>
            <a:ext cx="10999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Hai hình có số khối lập phương nhỏ bằng nhau.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1" t="20000" r="8545" b="61477"/>
          <a:stretch/>
        </p:blipFill>
        <p:spPr>
          <a:xfrm>
            <a:off x="2118519" y="3276600"/>
            <a:ext cx="799501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40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23910" y="311051"/>
            <a:ext cx="640080" cy="6400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en-US" sz="4800">
              <a:ln w="5715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253283" y="304800"/>
            <a:ext cx="10999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Câu nào đúng?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07702" y="1143000"/>
            <a:ext cx="10999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 Hình bên phải có nhiều khối lập phương nhỏ hơn hình bên trái.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75519" y="2318726"/>
            <a:ext cx="10999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Hai hình có số khối lập phương nhỏ bằng nhau.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1" t="20000" r="8545" b="61477"/>
          <a:stretch/>
        </p:blipFill>
        <p:spPr>
          <a:xfrm>
            <a:off x="2118519" y="3276600"/>
            <a:ext cx="7995010" cy="28194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415978" y="2377664"/>
            <a:ext cx="559541" cy="52845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388394" y="1284598"/>
            <a:ext cx="559540" cy="5284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99519" y="3809432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3439" y="3809432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99518" y="4424690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5804" y="4424690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80601" y="4424690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9073" y="5091545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5804" y="5139826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47191" y="5134479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75437" y="4424690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51562" y="4424690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59719" y="4424690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27352" y="4424690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44519" y="5148334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85906" y="5134479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86103" y="5162189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668164" y="5134479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62883" y="5865122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36350" y="5945740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13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23910" y="311051"/>
            <a:ext cx="640080" cy="6400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en-US" sz="4800">
              <a:ln w="5715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253283" y="304800"/>
            <a:ext cx="10695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Từ 8 khối lập phương nhỏ như nhau, hãy xếp thành một khối lập phương lớn.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5129"/>
            <a:ext cx="7643948" cy="4812004"/>
          </a:xfrm>
          <a:prstGeom prst="rect">
            <a:avLst/>
          </a:prstGeom>
        </p:spPr>
      </p:pic>
      <p:pic>
        <p:nvPicPr>
          <p:cNvPr id="5" name="Hình ảnh 3">
            <a:extLst>
              <a:ext uri="{FF2B5EF4-FFF2-40B4-BE49-F238E27FC236}">
                <a16:creationId xmlns:a16="http://schemas.microsoft.com/office/drawing/2014/main" id="{85727D35-1EFE-4361-B6EA-B131CBD2E6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13" t="9574" r="9925" b="76747"/>
          <a:stretch/>
        </p:blipFill>
        <p:spPr>
          <a:xfrm>
            <a:off x="8416791" y="1505129"/>
            <a:ext cx="3839326" cy="3393690"/>
          </a:xfrm>
          <a:prstGeom prst="rect">
            <a:avLst/>
          </a:prstGeom>
        </p:spPr>
      </p:pic>
      <p:sp>
        <p:nvSpPr>
          <p:cNvPr id="6" name="Arrow: Right 8">
            <a:extLst>
              <a:ext uri="{FF2B5EF4-FFF2-40B4-BE49-F238E27FC236}">
                <a16:creationId xmlns:a16="http://schemas.microsoft.com/office/drawing/2014/main" id="{EF89C57A-AACE-47F9-AF9D-4354F1DCE2CA}"/>
              </a:ext>
            </a:extLst>
          </p:cNvPr>
          <p:cNvSpPr/>
          <p:nvPr/>
        </p:nvSpPr>
        <p:spPr>
          <a:xfrm>
            <a:off x="7319842" y="3491862"/>
            <a:ext cx="1301317" cy="64457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4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0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1320</TotalTime>
  <Words>275</Words>
  <Application>Microsoft Office PowerPoint</Application>
  <PresentationFormat>Custom</PresentationFormat>
  <Paragraphs>87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宋体</vt:lpstr>
      <vt:lpstr>Arial</vt:lpstr>
      <vt:lpstr>Arial-SGK-TV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P120721</cp:lastModifiedBy>
  <cp:revision>153</cp:revision>
  <dcterms:created xsi:type="dcterms:W3CDTF">2021-05-23T10:25:42Z</dcterms:created>
  <dcterms:modified xsi:type="dcterms:W3CDTF">2022-01-04T07:40:09Z</dcterms:modified>
</cp:coreProperties>
</file>