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35"/>
  </p:notesMasterIdLst>
  <p:sldIdLst>
    <p:sldId id="257" r:id="rId7"/>
    <p:sldId id="293" r:id="rId8"/>
    <p:sldId id="294" r:id="rId9"/>
    <p:sldId id="295" r:id="rId10"/>
    <p:sldId id="259" r:id="rId11"/>
    <p:sldId id="265" r:id="rId12"/>
    <p:sldId id="289" r:id="rId13"/>
    <p:sldId id="266" r:id="rId14"/>
    <p:sldId id="285" r:id="rId15"/>
    <p:sldId id="260" r:id="rId16"/>
    <p:sldId id="290" r:id="rId17"/>
    <p:sldId id="274" r:id="rId18"/>
    <p:sldId id="275" r:id="rId19"/>
    <p:sldId id="277" r:id="rId20"/>
    <p:sldId id="276" r:id="rId21"/>
    <p:sldId id="278" r:id="rId22"/>
    <p:sldId id="263" r:id="rId23"/>
    <p:sldId id="286" r:id="rId24"/>
    <p:sldId id="279" r:id="rId25"/>
    <p:sldId id="291" r:id="rId26"/>
    <p:sldId id="282" r:id="rId27"/>
    <p:sldId id="280" r:id="rId28"/>
    <p:sldId id="288" r:id="rId29"/>
    <p:sldId id="287" r:id="rId30"/>
    <p:sldId id="292" r:id="rId31"/>
    <p:sldId id="296" r:id="rId32"/>
    <p:sldId id="297" r:id="rId33"/>
    <p:sldId id="273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icrosoft YaHei" panose="020B0503020204020204" pitchFamily="34" charset="-122"/>
      <p:regular r:id="rId40"/>
      <p:bold r:id="rId41"/>
    </p:embeddedFont>
    <p:embeddedFont>
      <p:font typeface="Microsoft YaHei" panose="020B0503020204020204" pitchFamily="34" charset="-122"/>
      <p:regular r:id="rId40"/>
      <p:bold r:id="rId41"/>
    </p:embeddedFont>
    <p:embeddedFont>
      <p:font typeface="DFPOP1-W9" panose="020B0604020202020204" charset="-128"/>
      <p:regular r:id="rId42"/>
    </p:embeddedFont>
    <p:embeddedFont>
      <p:font typeface="SimSun" panose="02010600030101010101" pitchFamily="2" charset="-122"/>
      <p:regular r:id="rId43"/>
    </p:embeddedFont>
    <p:embeddedFont>
      <p:font typeface="SimSun" panose="02010600030101010101" pitchFamily="2" charset="-122"/>
      <p:regular r:id="rId43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26B1"/>
    <a:srgbClr val="4CA420"/>
    <a:srgbClr val="C4D836"/>
    <a:srgbClr val="679C31"/>
    <a:srgbClr val="FF6600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66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45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08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2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21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49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7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248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23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00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9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76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75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60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93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55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119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4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28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5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84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97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1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704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6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65120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18659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72992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39742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59195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84804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42748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75618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45854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8596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5770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98727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46147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93442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32089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73787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55892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7685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20281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36683"/>
      </p:ext>
    </p:extLst>
  </p:cSld>
  <p:clrMapOvr>
    <a:masterClrMapping/>
  </p:clrMapOvr>
  <p:transition spd="slow" advClick="0" advTm="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81147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91054"/>
      </p:ext>
    </p:extLst>
  </p:cSld>
  <p:clrMapOvr>
    <a:masterClrMapping/>
  </p:clrMapOvr>
  <p:transition spd="slow" advClick="0" advTm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83440"/>
      </p:ext>
    </p:extLst>
  </p:cSld>
  <p:clrMapOvr>
    <a:masterClrMapping/>
  </p:clrMapOvr>
  <p:transition spd="slow" advClick="0" advTm="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98356"/>
      </p:ext>
    </p:extLst>
  </p:cSld>
  <p:clrMapOvr>
    <a:masterClrMapping/>
  </p:clrMapOvr>
  <p:transition spd="slow" advClick="0" advTm="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48131"/>
      </p:ext>
    </p:extLst>
  </p:cSld>
  <p:clrMapOvr>
    <a:masterClrMapping/>
  </p:clrMapOvr>
  <p:transition spd="slow" advClick="0" advTm="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36277"/>
      </p:ext>
    </p:extLst>
  </p:cSld>
  <p:clrMapOvr>
    <a:masterClrMapping/>
  </p:clrMapOvr>
  <p:transition spd="slow" advClick="0" advTm="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1218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58092"/>
      </p:ext>
    </p:extLst>
  </p:cSld>
  <p:clrMapOvr>
    <a:masterClrMapping/>
  </p:clrMapOvr>
  <p:transition spd="slow" advClick="0" advTm="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98715"/>
      </p:ext>
    </p:extLst>
  </p:cSld>
  <p:clrMapOvr>
    <a:masterClrMapping/>
  </p:clrMapOvr>
  <p:transition spd="slow" advClick="0" advTm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85302"/>
      </p:ext>
    </p:extLst>
  </p:cSld>
  <p:clrMapOvr>
    <a:masterClrMapping/>
  </p:clrMapOvr>
  <p:transition spd="slow" advClick="0" advTm="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35337"/>
      </p:ext>
    </p:extLst>
  </p:cSld>
  <p:clrMapOvr>
    <a:masterClrMapping/>
  </p:clrMapOvr>
  <p:transition spd="slow" advClick="0" advTm="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94653"/>
      </p:ext>
    </p:extLst>
  </p:cSld>
  <p:clrMapOvr>
    <a:masterClrMapping/>
  </p:clrMapOvr>
  <p:transition spd="slow" advClick="0" advTm="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78023"/>
      </p:ext>
    </p:extLst>
  </p:cSld>
  <p:clrMapOvr>
    <a:masterClrMapping/>
  </p:clrMapOvr>
  <p:transition spd="slow" advClick="0" advTm="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37625"/>
      </p:ext>
    </p:extLst>
  </p:cSld>
  <p:clrMapOvr>
    <a:masterClrMapping/>
  </p:clrMapOvr>
  <p:transition spd="slow" advClick="0" advTm="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79214"/>
      </p:ext>
    </p:extLst>
  </p:cSld>
  <p:clrMapOvr>
    <a:masterClrMapping/>
  </p:clrMapOvr>
  <p:transition spd="slow" advClick="0" advTm="0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47902"/>
      </p:ext>
    </p:extLst>
  </p:cSld>
  <p:clrMapOvr>
    <a:masterClrMapping/>
  </p:clrMapOvr>
  <p:transition spd="slow" advClick="0" advTm="0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23031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00690"/>
      </p:ext>
    </p:extLst>
  </p:cSld>
  <p:clrMapOvr>
    <a:masterClrMapping/>
  </p:clrMapOvr>
  <p:transition spd="slow" advClick="0" advTm="0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37923"/>
      </p:ext>
    </p:extLst>
  </p:cSld>
  <p:clrMapOvr>
    <a:masterClrMapping/>
  </p:clrMapOvr>
  <p:transition spd="slow" advClick="0" advTm="0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6133"/>
      </p:ext>
    </p:extLst>
  </p:cSld>
  <p:clrMapOvr>
    <a:masterClrMapping/>
  </p:clrMapOvr>
  <p:transition spd="slow" advClick="0" advTm="0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33039"/>
      </p:ext>
    </p:extLst>
  </p:cSld>
  <p:clrMapOvr>
    <a:masterClrMapping/>
  </p:clrMapOvr>
  <p:transition spd="slow" advClick="0" advTm="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38429"/>
      </p:ext>
    </p:extLst>
  </p:cSld>
  <p:clrMapOvr>
    <a:masterClrMapping/>
  </p:clrMapOvr>
  <p:transition spd="slow" advClick="0" advTm="0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78811"/>
      </p:ext>
    </p:extLst>
  </p:cSld>
  <p:clrMapOvr>
    <a:masterClrMapping/>
  </p:clrMapOvr>
  <p:transition spd="slow" advClick="0" advTm="0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54653"/>
      </p:ext>
    </p:extLst>
  </p:cSld>
  <p:clrMapOvr>
    <a:masterClrMapping/>
  </p:clrMapOvr>
  <p:transition spd="slow" advClick="0" advTm="0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54418"/>
      </p:ext>
    </p:extLst>
  </p:cSld>
  <p:clrMapOvr>
    <a:masterClrMapping/>
  </p:clrMapOvr>
  <p:transition spd="slow" advClick="0" advTm="0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65201"/>
      </p:ext>
    </p:extLst>
  </p:cSld>
  <p:clrMapOvr>
    <a:masterClrMapping/>
  </p:clrMapOvr>
  <p:transition spd="slow" advClick="0" advTm="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21298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53619"/>
      </p:ext>
    </p:extLst>
  </p:cSld>
  <p:clrMapOvr>
    <a:masterClrMapping/>
  </p:clrMapOvr>
  <p:transition spd="slow" advClick="0" advTm="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7124"/>
      </p:ext>
    </p:extLst>
  </p:cSld>
  <p:clrMapOvr>
    <a:masterClrMapping/>
  </p:clrMapOvr>
  <p:transition spd="slow" advClick="0" advTm="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63824"/>
      </p:ext>
    </p:extLst>
  </p:cSld>
  <p:clrMapOvr>
    <a:masterClrMapping/>
  </p:clrMapOvr>
  <p:transition spd="slow" advClick="0" advTm="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73919"/>
      </p:ext>
    </p:extLst>
  </p:cSld>
  <p:clrMapOvr>
    <a:masterClrMapping/>
  </p:clrMapOvr>
  <p:transition spd="slow" advClick="0" advTm="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93849"/>
      </p:ext>
    </p:extLst>
  </p:cSld>
  <p:clrMapOvr>
    <a:masterClrMapping/>
  </p:clrMapOvr>
  <p:transition spd="slow" advClick="0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19340"/>
      </p:ext>
    </p:extLst>
  </p:cSld>
  <p:clrMapOvr>
    <a:masterClrMapping/>
  </p:clrMapOvr>
  <p:transition spd="slow" advClick="0" advTm="0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42125"/>
      </p:ext>
    </p:extLst>
  </p:cSld>
  <p:clrMapOvr>
    <a:masterClrMapping/>
  </p:clrMapOvr>
  <p:transition spd="slow" advClick="0" advTm="0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17406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0">
    <p:comb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7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2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7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8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135318" y="3435861"/>
            <a:ext cx="727695" cy="1297460"/>
            <a:chOff x="1135318" y="3435861"/>
            <a:chExt cx="727695" cy="1297460"/>
          </a:xfrm>
        </p:grpSpPr>
        <p:sp>
          <p:nvSpPr>
            <p:cNvPr id="31" name="任意多边形 30"/>
            <p:cNvSpPr/>
            <p:nvPr/>
          </p:nvSpPr>
          <p:spPr>
            <a:xfrm>
              <a:off x="1198333" y="3435861"/>
              <a:ext cx="222543" cy="1297460"/>
            </a:xfrm>
            <a:custGeom>
              <a:avLst/>
              <a:gdLst>
                <a:gd name="connsiteX0" fmla="*/ 222543 w 222543"/>
                <a:gd name="connsiteY0" fmla="*/ 0 h 1297460"/>
                <a:gd name="connsiteX1" fmla="*/ 121 w 222543"/>
                <a:gd name="connsiteY1" fmla="*/ 556054 h 1297460"/>
                <a:gd name="connsiteX2" fmla="*/ 197830 w 222543"/>
                <a:gd name="connsiteY2" fmla="*/ 1297460 h 129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43" h="1297460">
                  <a:moveTo>
                    <a:pt x="222543" y="0"/>
                  </a:moveTo>
                  <a:cubicBezTo>
                    <a:pt x="113391" y="169905"/>
                    <a:pt x="4240" y="339811"/>
                    <a:pt x="121" y="556054"/>
                  </a:cubicBezTo>
                  <a:cubicBezTo>
                    <a:pt x="-3998" y="772297"/>
                    <a:pt x="96916" y="1034878"/>
                    <a:pt x="197830" y="1297460"/>
                  </a:cubicBezTo>
                </a:path>
              </a:pathLst>
            </a:custGeom>
            <a:noFill/>
            <a:ln w="69850">
              <a:solidFill>
                <a:srgbClr val="8CB8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 rot="2799594" flipH="1">
              <a:off x="1311940" y="3686900"/>
              <a:ext cx="374451" cy="727695"/>
              <a:chOff x="1403445" y="-3477919"/>
              <a:chExt cx="1048883" cy="2455261"/>
            </a:xfrm>
          </p:grpSpPr>
          <p:sp>
            <p:nvSpPr>
              <p:cNvPr id="44" name="任意多边形 43"/>
              <p:cNvSpPr/>
              <p:nvPr/>
            </p:nvSpPr>
            <p:spPr>
              <a:xfrm rot="5044479" flipH="1">
                <a:off x="700256" y="-2774730"/>
                <a:ext cx="2455261" cy="1048883"/>
              </a:xfrm>
              <a:custGeom>
                <a:avLst/>
                <a:gdLst>
                  <a:gd name="connsiteX0" fmla="*/ 23668 w 4469938"/>
                  <a:gd name="connsiteY0" fmla="*/ 1217962 h 1909549"/>
                  <a:gd name="connsiteX1" fmla="*/ 526588 w 4469938"/>
                  <a:gd name="connsiteY1" fmla="*/ 635032 h 1909549"/>
                  <a:gd name="connsiteX2" fmla="*/ 1338118 w 4469938"/>
                  <a:gd name="connsiteY2" fmla="*/ 143542 h 1909549"/>
                  <a:gd name="connsiteX3" fmla="*/ 2435398 w 4469938"/>
                  <a:gd name="connsiteY3" fmla="*/ 6382 h 1909549"/>
                  <a:gd name="connsiteX4" fmla="*/ 3521248 w 4469938"/>
                  <a:gd name="connsiteY4" fmla="*/ 303562 h 1909549"/>
                  <a:gd name="connsiteX5" fmla="*/ 4298488 w 4469938"/>
                  <a:gd name="connsiteY5" fmla="*/ 726472 h 1909549"/>
                  <a:gd name="connsiteX6" fmla="*/ 4469938 w 4469938"/>
                  <a:gd name="connsiteY6" fmla="*/ 875062 h 1909549"/>
                  <a:gd name="connsiteX7" fmla="*/ 4389928 w 4469938"/>
                  <a:gd name="connsiteY7" fmla="*/ 852202 h 1909549"/>
                  <a:gd name="connsiteX8" fmla="*/ 4149898 w 4469938"/>
                  <a:gd name="connsiteY8" fmla="*/ 852202 h 1909549"/>
                  <a:gd name="connsiteX9" fmla="*/ 3201208 w 4469938"/>
                  <a:gd name="connsiteY9" fmla="*/ 1149382 h 1909549"/>
                  <a:gd name="connsiteX10" fmla="*/ 2618278 w 4469938"/>
                  <a:gd name="connsiteY10" fmla="*/ 1549432 h 1909549"/>
                  <a:gd name="connsiteX11" fmla="*/ 1875328 w 4469938"/>
                  <a:gd name="connsiteY11" fmla="*/ 1869472 h 1909549"/>
                  <a:gd name="connsiteX12" fmla="*/ 1246678 w 4469938"/>
                  <a:gd name="connsiteY12" fmla="*/ 1892332 h 1909549"/>
                  <a:gd name="connsiteX13" fmla="*/ 629458 w 4469938"/>
                  <a:gd name="connsiteY13" fmla="*/ 1755172 h 1909549"/>
                  <a:gd name="connsiteX14" fmla="*/ 137968 w 4469938"/>
                  <a:gd name="connsiteY14" fmla="*/ 1400842 h 1909549"/>
                  <a:gd name="connsiteX15" fmla="*/ 23668 w 4469938"/>
                  <a:gd name="connsiteY15" fmla="*/ 1217962 h 190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69938" h="1909549">
                    <a:moveTo>
                      <a:pt x="23668" y="1217962"/>
                    </a:moveTo>
                    <a:cubicBezTo>
                      <a:pt x="88438" y="1090327"/>
                      <a:pt x="307513" y="814102"/>
                      <a:pt x="526588" y="635032"/>
                    </a:cubicBezTo>
                    <a:cubicBezTo>
                      <a:pt x="745663" y="455962"/>
                      <a:pt x="1019983" y="248317"/>
                      <a:pt x="1338118" y="143542"/>
                    </a:cubicBezTo>
                    <a:cubicBezTo>
                      <a:pt x="1656253" y="38767"/>
                      <a:pt x="2071543" y="-20288"/>
                      <a:pt x="2435398" y="6382"/>
                    </a:cubicBezTo>
                    <a:cubicBezTo>
                      <a:pt x="2799253" y="33052"/>
                      <a:pt x="3210733" y="183547"/>
                      <a:pt x="3521248" y="303562"/>
                    </a:cubicBezTo>
                    <a:cubicBezTo>
                      <a:pt x="3831763" y="423577"/>
                      <a:pt x="4140373" y="631222"/>
                      <a:pt x="4298488" y="726472"/>
                    </a:cubicBezTo>
                    <a:lnTo>
                      <a:pt x="4469938" y="875062"/>
                    </a:lnTo>
                    <a:cubicBezTo>
                      <a:pt x="4443268" y="867442"/>
                      <a:pt x="4443268" y="856012"/>
                      <a:pt x="4389928" y="852202"/>
                    </a:cubicBezTo>
                    <a:cubicBezTo>
                      <a:pt x="4336588" y="848392"/>
                      <a:pt x="4348018" y="802672"/>
                      <a:pt x="4149898" y="852202"/>
                    </a:cubicBezTo>
                    <a:cubicBezTo>
                      <a:pt x="3951778" y="901732"/>
                      <a:pt x="3456478" y="1033177"/>
                      <a:pt x="3201208" y="1149382"/>
                    </a:cubicBezTo>
                    <a:cubicBezTo>
                      <a:pt x="2945938" y="1265587"/>
                      <a:pt x="2839258" y="1429417"/>
                      <a:pt x="2618278" y="1549432"/>
                    </a:cubicBezTo>
                    <a:cubicBezTo>
                      <a:pt x="2397298" y="1669447"/>
                      <a:pt x="2103928" y="1812322"/>
                      <a:pt x="1875328" y="1869472"/>
                    </a:cubicBezTo>
                    <a:cubicBezTo>
                      <a:pt x="1646728" y="1926622"/>
                      <a:pt x="1454323" y="1911382"/>
                      <a:pt x="1246678" y="1892332"/>
                    </a:cubicBezTo>
                    <a:cubicBezTo>
                      <a:pt x="1039033" y="1873282"/>
                      <a:pt x="814243" y="1837087"/>
                      <a:pt x="629458" y="1755172"/>
                    </a:cubicBezTo>
                    <a:cubicBezTo>
                      <a:pt x="444673" y="1673257"/>
                      <a:pt x="238933" y="1484662"/>
                      <a:pt x="137968" y="1400842"/>
                    </a:cubicBezTo>
                    <a:cubicBezTo>
                      <a:pt x="37003" y="1317022"/>
                      <a:pt x="-41102" y="1345597"/>
                      <a:pt x="23668" y="1217962"/>
                    </a:cubicBezTo>
                    <a:close/>
                  </a:path>
                </a:pathLst>
              </a:custGeom>
              <a:solidFill>
                <a:srgbClr val="8CB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16200000">
                <a:off x="1314007" y="-2158857"/>
                <a:ext cx="1252628" cy="229291"/>
              </a:xfrm>
              <a:custGeom>
                <a:avLst/>
                <a:gdLst>
                  <a:gd name="connsiteX0" fmla="*/ 3334746 w 3334746"/>
                  <a:gd name="connsiteY0" fmla="*/ 198982 h 582088"/>
                  <a:gd name="connsiteX1" fmla="*/ 3334746 w 3334746"/>
                  <a:gd name="connsiteY1" fmla="*/ 383107 h 582088"/>
                  <a:gd name="connsiteX2" fmla="*/ 0 w 3334746"/>
                  <a:gd name="connsiteY2" fmla="*/ 383107 h 582088"/>
                  <a:gd name="connsiteX3" fmla="*/ 0 w 3334746"/>
                  <a:gd name="connsiteY3" fmla="*/ 198982 h 582088"/>
                  <a:gd name="connsiteX4" fmla="*/ 3334746 w 3334746"/>
                  <a:gd name="connsiteY4" fmla="*/ 198982 h 582088"/>
                  <a:gd name="connsiteX0-1" fmla="*/ 3334746 w 3334746"/>
                  <a:gd name="connsiteY0-2" fmla="*/ 272044 h 573089"/>
                  <a:gd name="connsiteX1-3" fmla="*/ 3334746 w 3334746"/>
                  <a:gd name="connsiteY1-4" fmla="*/ 374108 h 573089"/>
                  <a:gd name="connsiteX2-5" fmla="*/ 0 w 3334746"/>
                  <a:gd name="connsiteY2-6" fmla="*/ 374108 h 573089"/>
                  <a:gd name="connsiteX3-7" fmla="*/ 0 w 3334746"/>
                  <a:gd name="connsiteY3-8" fmla="*/ 189983 h 573089"/>
                  <a:gd name="connsiteX4-9" fmla="*/ 3334746 w 3334746"/>
                  <a:gd name="connsiteY4-10" fmla="*/ 272044 h 573089"/>
                  <a:gd name="connsiteX0-11" fmla="*/ 3334746 w 3334750"/>
                  <a:gd name="connsiteY0-12" fmla="*/ 272044 h 524894"/>
                  <a:gd name="connsiteX1-13" fmla="*/ 3334749 w 3334750"/>
                  <a:gd name="connsiteY1-14" fmla="*/ 319400 h 524894"/>
                  <a:gd name="connsiteX2-15" fmla="*/ 0 w 3334750"/>
                  <a:gd name="connsiteY2-16" fmla="*/ 374108 h 524894"/>
                  <a:gd name="connsiteX3-17" fmla="*/ 0 w 3334750"/>
                  <a:gd name="connsiteY3-18" fmla="*/ 189983 h 524894"/>
                  <a:gd name="connsiteX4-19" fmla="*/ 3334746 w 3334750"/>
                  <a:gd name="connsiteY4-20" fmla="*/ 272044 h 524894"/>
                  <a:gd name="connsiteX0-21" fmla="*/ 3334746 w 3334749"/>
                  <a:gd name="connsiteY0-22" fmla="*/ 272044 h 524894"/>
                  <a:gd name="connsiteX1-23" fmla="*/ 3334749 w 3334749"/>
                  <a:gd name="connsiteY1-24" fmla="*/ 319400 h 524894"/>
                  <a:gd name="connsiteX2-25" fmla="*/ 0 w 3334749"/>
                  <a:gd name="connsiteY2-26" fmla="*/ 374108 h 524894"/>
                  <a:gd name="connsiteX3-27" fmla="*/ 2540 w 3334749"/>
                  <a:gd name="connsiteY3-28" fmla="*/ 285603 h 524894"/>
                  <a:gd name="connsiteX4-29" fmla="*/ 0 w 3334749"/>
                  <a:gd name="connsiteY4-30" fmla="*/ 189983 h 524894"/>
                  <a:gd name="connsiteX5" fmla="*/ 3334746 w 3334749"/>
                  <a:gd name="connsiteY5" fmla="*/ 272044 h 524894"/>
                  <a:gd name="connsiteX0-31" fmla="*/ 3510007 w 3510010"/>
                  <a:gd name="connsiteY0-32" fmla="*/ 272044 h 524894"/>
                  <a:gd name="connsiteX1-33" fmla="*/ 3510010 w 3510010"/>
                  <a:gd name="connsiteY1-34" fmla="*/ 319400 h 524894"/>
                  <a:gd name="connsiteX2-35" fmla="*/ 175261 w 3510010"/>
                  <a:gd name="connsiteY2-36" fmla="*/ 374108 h 524894"/>
                  <a:gd name="connsiteX3-37" fmla="*/ 4 w 3510010"/>
                  <a:gd name="connsiteY3-38" fmla="*/ 434771 h 524894"/>
                  <a:gd name="connsiteX4-39" fmla="*/ 175261 w 3510010"/>
                  <a:gd name="connsiteY4-40" fmla="*/ 189983 h 524894"/>
                  <a:gd name="connsiteX5-41" fmla="*/ 3510007 w 3510010"/>
                  <a:gd name="connsiteY5-42" fmla="*/ 272044 h 5248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</a:cxnLst>
                <a:rect l="l" t="t" r="r" b="b"/>
                <a:pathLst>
                  <a:path w="3510010" h="524894">
                    <a:moveTo>
                      <a:pt x="3510007" y="272044"/>
                    </a:moveTo>
                    <a:cubicBezTo>
                      <a:pt x="3510008" y="287829"/>
                      <a:pt x="3510009" y="303615"/>
                      <a:pt x="3510010" y="319400"/>
                    </a:cubicBezTo>
                    <a:cubicBezTo>
                      <a:pt x="2398428" y="1008691"/>
                      <a:pt x="1286843" y="-315184"/>
                      <a:pt x="175261" y="374108"/>
                    </a:cubicBezTo>
                    <a:cubicBezTo>
                      <a:pt x="176108" y="344606"/>
                      <a:pt x="-843" y="464273"/>
                      <a:pt x="4" y="434771"/>
                    </a:cubicBezTo>
                    <a:cubicBezTo>
                      <a:pt x="-843" y="402898"/>
                      <a:pt x="176108" y="221856"/>
                      <a:pt x="175261" y="189983"/>
                    </a:cubicBezTo>
                    <a:cubicBezTo>
                      <a:pt x="1286843" y="-499309"/>
                      <a:pt x="2398425" y="961335"/>
                      <a:pt x="3510007" y="2720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387344" y="3571859"/>
            <a:ext cx="1083686" cy="1349498"/>
            <a:chOff x="2598800" y="3634808"/>
            <a:chExt cx="1083686" cy="1349498"/>
          </a:xfrm>
        </p:grpSpPr>
        <p:sp>
          <p:nvSpPr>
            <p:cNvPr id="32" name="任意多边形 31"/>
            <p:cNvSpPr/>
            <p:nvPr/>
          </p:nvSpPr>
          <p:spPr>
            <a:xfrm>
              <a:off x="3433800" y="3634808"/>
              <a:ext cx="248686" cy="1349498"/>
            </a:xfrm>
            <a:custGeom>
              <a:avLst/>
              <a:gdLst>
                <a:gd name="connsiteX0" fmla="*/ 222543 w 222543"/>
                <a:gd name="connsiteY0" fmla="*/ 0 h 1297460"/>
                <a:gd name="connsiteX1" fmla="*/ 121 w 222543"/>
                <a:gd name="connsiteY1" fmla="*/ 556054 h 1297460"/>
                <a:gd name="connsiteX2" fmla="*/ 197830 w 222543"/>
                <a:gd name="connsiteY2" fmla="*/ 1297460 h 129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43" h="1297460">
                  <a:moveTo>
                    <a:pt x="222543" y="0"/>
                  </a:moveTo>
                  <a:cubicBezTo>
                    <a:pt x="113391" y="169905"/>
                    <a:pt x="4240" y="339811"/>
                    <a:pt x="121" y="556054"/>
                  </a:cubicBezTo>
                  <a:cubicBezTo>
                    <a:pt x="-3998" y="772297"/>
                    <a:pt x="96916" y="1034878"/>
                    <a:pt x="197830" y="1297460"/>
                  </a:cubicBezTo>
                </a:path>
              </a:pathLst>
            </a:custGeom>
            <a:noFill/>
            <a:ln w="69850"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17656456">
              <a:off x="2830273" y="3854729"/>
              <a:ext cx="490740" cy="953686"/>
              <a:chOff x="1403445" y="-3477919"/>
              <a:chExt cx="1048883" cy="2455261"/>
            </a:xfrm>
          </p:grpSpPr>
          <p:sp>
            <p:nvSpPr>
              <p:cNvPr id="47" name="任意多边形 46"/>
              <p:cNvSpPr/>
              <p:nvPr/>
            </p:nvSpPr>
            <p:spPr>
              <a:xfrm rot="5044479" flipH="1">
                <a:off x="700256" y="-2774730"/>
                <a:ext cx="2455261" cy="1048883"/>
              </a:xfrm>
              <a:custGeom>
                <a:avLst/>
                <a:gdLst>
                  <a:gd name="connsiteX0" fmla="*/ 23668 w 4469938"/>
                  <a:gd name="connsiteY0" fmla="*/ 1217962 h 1909549"/>
                  <a:gd name="connsiteX1" fmla="*/ 526588 w 4469938"/>
                  <a:gd name="connsiteY1" fmla="*/ 635032 h 1909549"/>
                  <a:gd name="connsiteX2" fmla="*/ 1338118 w 4469938"/>
                  <a:gd name="connsiteY2" fmla="*/ 143542 h 1909549"/>
                  <a:gd name="connsiteX3" fmla="*/ 2435398 w 4469938"/>
                  <a:gd name="connsiteY3" fmla="*/ 6382 h 1909549"/>
                  <a:gd name="connsiteX4" fmla="*/ 3521248 w 4469938"/>
                  <a:gd name="connsiteY4" fmla="*/ 303562 h 1909549"/>
                  <a:gd name="connsiteX5" fmla="*/ 4298488 w 4469938"/>
                  <a:gd name="connsiteY5" fmla="*/ 726472 h 1909549"/>
                  <a:gd name="connsiteX6" fmla="*/ 4469938 w 4469938"/>
                  <a:gd name="connsiteY6" fmla="*/ 875062 h 1909549"/>
                  <a:gd name="connsiteX7" fmla="*/ 4389928 w 4469938"/>
                  <a:gd name="connsiteY7" fmla="*/ 852202 h 1909549"/>
                  <a:gd name="connsiteX8" fmla="*/ 4149898 w 4469938"/>
                  <a:gd name="connsiteY8" fmla="*/ 852202 h 1909549"/>
                  <a:gd name="connsiteX9" fmla="*/ 3201208 w 4469938"/>
                  <a:gd name="connsiteY9" fmla="*/ 1149382 h 1909549"/>
                  <a:gd name="connsiteX10" fmla="*/ 2618278 w 4469938"/>
                  <a:gd name="connsiteY10" fmla="*/ 1549432 h 1909549"/>
                  <a:gd name="connsiteX11" fmla="*/ 1875328 w 4469938"/>
                  <a:gd name="connsiteY11" fmla="*/ 1869472 h 1909549"/>
                  <a:gd name="connsiteX12" fmla="*/ 1246678 w 4469938"/>
                  <a:gd name="connsiteY12" fmla="*/ 1892332 h 1909549"/>
                  <a:gd name="connsiteX13" fmla="*/ 629458 w 4469938"/>
                  <a:gd name="connsiteY13" fmla="*/ 1755172 h 1909549"/>
                  <a:gd name="connsiteX14" fmla="*/ 137968 w 4469938"/>
                  <a:gd name="connsiteY14" fmla="*/ 1400842 h 1909549"/>
                  <a:gd name="connsiteX15" fmla="*/ 23668 w 4469938"/>
                  <a:gd name="connsiteY15" fmla="*/ 1217962 h 190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69938" h="1909549">
                    <a:moveTo>
                      <a:pt x="23668" y="1217962"/>
                    </a:moveTo>
                    <a:cubicBezTo>
                      <a:pt x="88438" y="1090327"/>
                      <a:pt x="307513" y="814102"/>
                      <a:pt x="526588" y="635032"/>
                    </a:cubicBezTo>
                    <a:cubicBezTo>
                      <a:pt x="745663" y="455962"/>
                      <a:pt x="1019983" y="248317"/>
                      <a:pt x="1338118" y="143542"/>
                    </a:cubicBezTo>
                    <a:cubicBezTo>
                      <a:pt x="1656253" y="38767"/>
                      <a:pt x="2071543" y="-20288"/>
                      <a:pt x="2435398" y="6382"/>
                    </a:cubicBezTo>
                    <a:cubicBezTo>
                      <a:pt x="2799253" y="33052"/>
                      <a:pt x="3210733" y="183547"/>
                      <a:pt x="3521248" y="303562"/>
                    </a:cubicBezTo>
                    <a:cubicBezTo>
                      <a:pt x="3831763" y="423577"/>
                      <a:pt x="4140373" y="631222"/>
                      <a:pt x="4298488" y="726472"/>
                    </a:cubicBezTo>
                    <a:lnTo>
                      <a:pt x="4469938" y="875062"/>
                    </a:lnTo>
                    <a:cubicBezTo>
                      <a:pt x="4443268" y="867442"/>
                      <a:pt x="4443268" y="856012"/>
                      <a:pt x="4389928" y="852202"/>
                    </a:cubicBezTo>
                    <a:cubicBezTo>
                      <a:pt x="4336588" y="848392"/>
                      <a:pt x="4348018" y="802672"/>
                      <a:pt x="4149898" y="852202"/>
                    </a:cubicBezTo>
                    <a:cubicBezTo>
                      <a:pt x="3951778" y="901732"/>
                      <a:pt x="3456478" y="1033177"/>
                      <a:pt x="3201208" y="1149382"/>
                    </a:cubicBezTo>
                    <a:cubicBezTo>
                      <a:pt x="2945938" y="1265587"/>
                      <a:pt x="2839258" y="1429417"/>
                      <a:pt x="2618278" y="1549432"/>
                    </a:cubicBezTo>
                    <a:cubicBezTo>
                      <a:pt x="2397298" y="1669447"/>
                      <a:pt x="2103928" y="1812322"/>
                      <a:pt x="1875328" y="1869472"/>
                    </a:cubicBezTo>
                    <a:cubicBezTo>
                      <a:pt x="1646728" y="1926622"/>
                      <a:pt x="1454323" y="1911382"/>
                      <a:pt x="1246678" y="1892332"/>
                    </a:cubicBezTo>
                    <a:cubicBezTo>
                      <a:pt x="1039033" y="1873282"/>
                      <a:pt x="814243" y="1837087"/>
                      <a:pt x="629458" y="1755172"/>
                    </a:cubicBezTo>
                    <a:cubicBezTo>
                      <a:pt x="444673" y="1673257"/>
                      <a:pt x="238933" y="1484662"/>
                      <a:pt x="137968" y="1400842"/>
                    </a:cubicBezTo>
                    <a:cubicBezTo>
                      <a:pt x="37003" y="1317022"/>
                      <a:pt x="-41102" y="1345597"/>
                      <a:pt x="23668" y="1217962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6200000">
                <a:off x="1314007" y="-2158857"/>
                <a:ext cx="1252628" cy="229291"/>
              </a:xfrm>
              <a:custGeom>
                <a:avLst/>
                <a:gdLst>
                  <a:gd name="connsiteX0" fmla="*/ 3334746 w 3334746"/>
                  <a:gd name="connsiteY0" fmla="*/ 198982 h 582088"/>
                  <a:gd name="connsiteX1" fmla="*/ 3334746 w 3334746"/>
                  <a:gd name="connsiteY1" fmla="*/ 383107 h 582088"/>
                  <a:gd name="connsiteX2" fmla="*/ 0 w 3334746"/>
                  <a:gd name="connsiteY2" fmla="*/ 383107 h 582088"/>
                  <a:gd name="connsiteX3" fmla="*/ 0 w 3334746"/>
                  <a:gd name="connsiteY3" fmla="*/ 198982 h 582088"/>
                  <a:gd name="connsiteX4" fmla="*/ 3334746 w 3334746"/>
                  <a:gd name="connsiteY4" fmla="*/ 198982 h 582088"/>
                  <a:gd name="connsiteX0-1" fmla="*/ 3334746 w 3334746"/>
                  <a:gd name="connsiteY0-2" fmla="*/ 272044 h 573089"/>
                  <a:gd name="connsiteX1-3" fmla="*/ 3334746 w 3334746"/>
                  <a:gd name="connsiteY1-4" fmla="*/ 374108 h 573089"/>
                  <a:gd name="connsiteX2-5" fmla="*/ 0 w 3334746"/>
                  <a:gd name="connsiteY2-6" fmla="*/ 374108 h 573089"/>
                  <a:gd name="connsiteX3-7" fmla="*/ 0 w 3334746"/>
                  <a:gd name="connsiteY3-8" fmla="*/ 189983 h 573089"/>
                  <a:gd name="connsiteX4-9" fmla="*/ 3334746 w 3334746"/>
                  <a:gd name="connsiteY4-10" fmla="*/ 272044 h 573089"/>
                  <a:gd name="connsiteX0-11" fmla="*/ 3334746 w 3334750"/>
                  <a:gd name="connsiteY0-12" fmla="*/ 272044 h 524894"/>
                  <a:gd name="connsiteX1-13" fmla="*/ 3334749 w 3334750"/>
                  <a:gd name="connsiteY1-14" fmla="*/ 319400 h 524894"/>
                  <a:gd name="connsiteX2-15" fmla="*/ 0 w 3334750"/>
                  <a:gd name="connsiteY2-16" fmla="*/ 374108 h 524894"/>
                  <a:gd name="connsiteX3-17" fmla="*/ 0 w 3334750"/>
                  <a:gd name="connsiteY3-18" fmla="*/ 189983 h 524894"/>
                  <a:gd name="connsiteX4-19" fmla="*/ 3334746 w 3334750"/>
                  <a:gd name="connsiteY4-20" fmla="*/ 272044 h 524894"/>
                  <a:gd name="connsiteX0-21" fmla="*/ 3334746 w 3334749"/>
                  <a:gd name="connsiteY0-22" fmla="*/ 272044 h 524894"/>
                  <a:gd name="connsiteX1-23" fmla="*/ 3334749 w 3334749"/>
                  <a:gd name="connsiteY1-24" fmla="*/ 319400 h 524894"/>
                  <a:gd name="connsiteX2-25" fmla="*/ 0 w 3334749"/>
                  <a:gd name="connsiteY2-26" fmla="*/ 374108 h 524894"/>
                  <a:gd name="connsiteX3-27" fmla="*/ 2540 w 3334749"/>
                  <a:gd name="connsiteY3-28" fmla="*/ 285603 h 524894"/>
                  <a:gd name="connsiteX4-29" fmla="*/ 0 w 3334749"/>
                  <a:gd name="connsiteY4-30" fmla="*/ 189983 h 524894"/>
                  <a:gd name="connsiteX5" fmla="*/ 3334746 w 3334749"/>
                  <a:gd name="connsiteY5" fmla="*/ 272044 h 524894"/>
                  <a:gd name="connsiteX0-31" fmla="*/ 3510007 w 3510010"/>
                  <a:gd name="connsiteY0-32" fmla="*/ 272044 h 524894"/>
                  <a:gd name="connsiteX1-33" fmla="*/ 3510010 w 3510010"/>
                  <a:gd name="connsiteY1-34" fmla="*/ 319400 h 524894"/>
                  <a:gd name="connsiteX2-35" fmla="*/ 175261 w 3510010"/>
                  <a:gd name="connsiteY2-36" fmla="*/ 374108 h 524894"/>
                  <a:gd name="connsiteX3-37" fmla="*/ 4 w 3510010"/>
                  <a:gd name="connsiteY3-38" fmla="*/ 434771 h 524894"/>
                  <a:gd name="connsiteX4-39" fmla="*/ 175261 w 3510010"/>
                  <a:gd name="connsiteY4-40" fmla="*/ 189983 h 524894"/>
                  <a:gd name="connsiteX5-41" fmla="*/ 3510007 w 3510010"/>
                  <a:gd name="connsiteY5-42" fmla="*/ 272044 h 5248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</a:cxnLst>
                <a:rect l="l" t="t" r="r" b="b"/>
                <a:pathLst>
                  <a:path w="3510010" h="524894">
                    <a:moveTo>
                      <a:pt x="3510007" y="272044"/>
                    </a:moveTo>
                    <a:cubicBezTo>
                      <a:pt x="3510008" y="287829"/>
                      <a:pt x="3510009" y="303615"/>
                      <a:pt x="3510010" y="319400"/>
                    </a:cubicBezTo>
                    <a:cubicBezTo>
                      <a:pt x="2398428" y="1008691"/>
                      <a:pt x="1286843" y="-315184"/>
                      <a:pt x="175261" y="374108"/>
                    </a:cubicBezTo>
                    <a:cubicBezTo>
                      <a:pt x="176108" y="344606"/>
                      <a:pt x="-843" y="464273"/>
                      <a:pt x="4" y="434771"/>
                    </a:cubicBezTo>
                    <a:cubicBezTo>
                      <a:pt x="-843" y="402898"/>
                      <a:pt x="176108" y="221856"/>
                      <a:pt x="175261" y="189983"/>
                    </a:cubicBezTo>
                    <a:cubicBezTo>
                      <a:pt x="1286843" y="-499309"/>
                      <a:pt x="2398425" y="961335"/>
                      <a:pt x="3510007" y="2720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925574" y="3594096"/>
            <a:ext cx="1148102" cy="1399280"/>
            <a:chOff x="5375189" y="3719384"/>
            <a:chExt cx="1148102" cy="1399280"/>
          </a:xfrm>
        </p:grpSpPr>
        <p:sp>
          <p:nvSpPr>
            <p:cNvPr id="34" name="任意多边形 33"/>
            <p:cNvSpPr/>
            <p:nvPr/>
          </p:nvSpPr>
          <p:spPr>
            <a:xfrm>
              <a:off x="5375189" y="3719384"/>
              <a:ext cx="260765" cy="1399280"/>
            </a:xfrm>
            <a:custGeom>
              <a:avLst/>
              <a:gdLst>
                <a:gd name="connsiteX0" fmla="*/ 0 w 260765"/>
                <a:gd name="connsiteY0" fmla="*/ 0 h 1399280"/>
                <a:gd name="connsiteX1" fmla="*/ 259492 w 260765"/>
                <a:gd name="connsiteY1" fmla="*/ 716692 h 1399280"/>
                <a:gd name="connsiteX2" fmla="*/ 98854 w 260765"/>
                <a:gd name="connsiteY2" fmla="*/ 1322173 h 1399280"/>
                <a:gd name="connsiteX3" fmla="*/ 86497 w 260765"/>
                <a:gd name="connsiteY3" fmla="*/ 1371600 h 139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765" h="1399280">
                  <a:moveTo>
                    <a:pt x="0" y="0"/>
                  </a:moveTo>
                  <a:cubicBezTo>
                    <a:pt x="121508" y="248165"/>
                    <a:pt x="243016" y="496330"/>
                    <a:pt x="259492" y="716692"/>
                  </a:cubicBezTo>
                  <a:cubicBezTo>
                    <a:pt x="275968" y="937054"/>
                    <a:pt x="127687" y="1213022"/>
                    <a:pt x="98854" y="1322173"/>
                  </a:cubicBezTo>
                  <a:cubicBezTo>
                    <a:pt x="70022" y="1431324"/>
                    <a:pt x="78259" y="1401462"/>
                    <a:pt x="86497" y="1371600"/>
                  </a:cubicBezTo>
                </a:path>
              </a:pathLst>
            </a:custGeom>
            <a:noFill/>
            <a:ln w="69850"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 rot="3943544" flipH="1">
              <a:off x="5801078" y="3839658"/>
              <a:ext cx="490740" cy="953686"/>
              <a:chOff x="1403445" y="-3477919"/>
              <a:chExt cx="1048883" cy="2455261"/>
            </a:xfrm>
          </p:grpSpPr>
          <p:sp>
            <p:nvSpPr>
              <p:cNvPr id="53" name="任意多边形 52"/>
              <p:cNvSpPr/>
              <p:nvPr/>
            </p:nvSpPr>
            <p:spPr>
              <a:xfrm rot="5044479" flipH="1">
                <a:off x="700256" y="-2774730"/>
                <a:ext cx="2455261" cy="1048883"/>
              </a:xfrm>
              <a:custGeom>
                <a:avLst/>
                <a:gdLst>
                  <a:gd name="connsiteX0" fmla="*/ 23668 w 4469938"/>
                  <a:gd name="connsiteY0" fmla="*/ 1217962 h 1909549"/>
                  <a:gd name="connsiteX1" fmla="*/ 526588 w 4469938"/>
                  <a:gd name="connsiteY1" fmla="*/ 635032 h 1909549"/>
                  <a:gd name="connsiteX2" fmla="*/ 1338118 w 4469938"/>
                  <a:gd name="connsiteY2" fmla="*/ 143542 h 1909549"/>
                  <a:gd name="connsiteX3" fmla="*/ 2435398 w 4469938"/>
                  <a:gd name="connsiteY3" fmla="*/ 6382 h 1909549"/>
                  <a:gd name="connsiteX4" fmla="*/ 3521248 w 4469938"/>
                  <a:gd name="connsiteY4" fmla="*/ 303562 h 1909549"/>
                  <a:gd name="connsiteX5" fmla="*/ 4298488 w 4469938"/>
                  <a:gd name="connsiteY5" fmla="*/ 726472 h 1909549"/>
                  <a:gd name="connsiteX6" fmla="*/ 4469938 w 4469938"/>
                  <a:gd name="connsiteY6" fmla="*/ 875062 h 1909549"/>
                  <a:gd name="connsiteX7" fmla="*/ 4389928 w 4469938"/>
                  <a:gd name="connsiteY7" fmla="*/ 852202 h 1909549"/>
                  <a:gd name="connsiteX8" fmla="*/ 4149898 w 4469938"/>
                  <a:gd name="connsiteY8" fmla="*/ 852202 h 1909549"/>
                  <a:gd name="connsiteX9" fmla="*/ 3201208 w 4469938"/>
                  <a:gd name="connsiteY9" fmla="*/ 1149382 h 1909549"/>
                  <a:gd name="connsiteX10" fmla="*/ 2618278 w 4469938"/>
                  <a:gd name="connsiteY10" fmla="*/ 1549432 h 1909549"/>
                  <a:gd name="connsiteX11" fmla="*/ 1875328 w 4469938"/>
                  <a:gd name="connsiteY11" fmla="*/ 1869472 h 1909549"/>
                  <a:gd name="connsiteX12" fmla="*/ 1246678 w 4469938"/>
                  <a:gd name="connsiteY12" fmla="*/ 1892332 h 1909549"/>
                  <a:gd name="connsiteX13" fmla="*/ 629458 w 4469938"/>
                  <a:gd name="connsiteY13" fmla="*/ 1755172 h 1909549"/>
                  <a:gd name="connsiteX14" fmla="*/ 137968 w 4469938"/>
                  <a:gd name="connsiteY14" fmla="*/ 1400842 h 1909549"/>
                  <a:gd name="connsiteX15" fmla="*/ 23668 w 4469938"/>
                  <a:gd name="connsiteY15" fmla="*/ 1217962 h 190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69938" h="1909549">
                    <a:moveTo>
                      <a:pt x="23668" y="1217962"/>
                    </a:moveTo>
                    <a:cubicBezTo>
                      <a:pt x="88438" y="1090327"/>
                      <a:pt x="307513" y="814102"/>
                      <a:pt x="526588" y="635032"/>
                    </a:cubicBezTo>
                    <a:cubicBezTo>
                      <a:pt x="745663" y="455962"/>
                      <a:pt x="1019983" y="248317"/>
                      <a:pt x="1338118" y="143542"/>
                    </a:cubicBezTo>
                    <a:cubicBezTo>
                      <a:pt x="1656253" y="38767"/>
                      <a:pt x="2071543" y="-20288"/>
                      <a:pt x="2435398" y="6382"/>
                    </a:cubicBezTo>
                    <a:cubicBezTo>
                      <a:pt x="2799253" y="33052"/>
                      <a:pt x="3210733" y="183547"/>
                      <a:pt x="3521248" y="303562"/>
                    </a:cubicBezTo>
                    <a:cubicBezTo>
                      <a:pt x="3831763" y="423577"/>
                      <a:pt x="4140373" y="631222"/>
                      <a:pt x="4298488" y="726472"/>
                    </a:cubicBezTo>
                    <a:lnTo>
                      <a:pt x="4469938" y="875062"/>
                    </a:lnTo>
                    <a:cubicBezTo>
                      <a:pt x="4443268" y="867442"/>
                      <a:pt x="4443268" y="856012"/>
                      <a:pt x="4389928" y="852202"/>
                    </a:cubicBezTo>
                    <a:cubicBezTo>
                      <a:pt x="4336588" y="848392"/>
                      <a:pt x="4348018" y="802672"/>
                      <a:pt x="4149898" y="852202"/>
                    </a:cubicBezTo>
                    <a:cubicBezTo>
                      <a:pt x="3951778" y="901732"/>
                      <a:pt x="3456478" y="1033177"/>
                      <a:pt x="3201208" y="1149382"/>
                    </a:cubicBezTo>
                    <a:cubicBezTo>
                      <a:pt x="2945938" y="1265587"/>
                      <a:pt x="2839258" y="1429417"/>
                      <a:pt x="2618278" y="1549432"/>
                    </a:cubicBezTo>
                    <a:cubicBezTo>
                      <a:pt x="2397298" y="1669447"/>
                      <a:pt x="2103928" y="1812322"/>
                      <a:pt x="1875328" y="1869472"/>
                    </a:cubicBezTo>
                    <a:cubicBezTo>
                      <a:pt x="1646728" y="1926622"/>
                      <a:pt x="1454323" y="1911382"/>
                      <a:pt x="1246678" y="1892332"/>
                    </a:cubicBezTo>
                    <a:cubicBezTo>
                      <a:pt x="1039033" y="1873282"/>
                      <a:pt x="814243" y="1837087"/>
                      <a:pt x="629458" y="1755172"/>
                    </a:cubicBezTo>
                    <a:cubicBezTo>
                      <a:pt x="444673" y="1673257"/>
                      <a:pt x="238933" y="1484662"/>
                      <a:pt x="137968" y="1400842"/>
                    </a:cubicBezTo>
                    <a:cubicBezTo>
                      <a:pt x="37003" y="1317022"/>
                      <a:pt x="-41102" y="1345597"/>
                      <a:pt x="23668" y="1217962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 rot="16200000">
                <a:off x="1314007" y="-2158857"/>
                <a:ext cx="1252628" cy="229291"/>
              </a:xfrm>
              <a:custGeom>
                <a:avLst/>
                <a:gdLst>
                  <a:gd name="connsiteX0" fmla="*/ 3334746 w 3334746"/>
                  <a:gd name="connsiteY0" fmla="*/ 198982 h 582088"/>
                  <a:gd name="connsiteX1" fmla="*/ 3334746 w 3334746"/>
                  <a:gd name="connsiteY1" fmla="*/ 383107 h 582088"/>
                  <a:gd name="connsiteX2" fmla="*/ 0 w 3334746"/>
                  <a:gd name="connsiteY2" fmla="*/ 383107 h 582088"/>
                  <a:gd name="connsiteX3" fmla="*/ 0 w 3334746"/>
                  <a:gd name="connsiteY3" fmla="*/ 198982 h 582088"/>
                  <a:gd name="connsiteX4" fmla="*/ 3334746 w 3334746"/>
                  <a:gd name="connsiteY4" fmla="*/ 198982 h 582088"/>
                  <a:gd name="connsiteX0-1" fmla="*/ 3334746 w 3334746"/>
                  <a:gd name="connsiteY0-2" fmla="*/ 272044 h 573089"/>
                  <a:gd name="connsiteX1-3" fmla="*/ 3334746 w 3334746"/>
                  <a:gd name="connsiteY1-4" fmla="*/ 374108 h 573089"/>
                  <a:gd name="connsiteX2-5" fmla="*/ 0 w 3334746"/>
                  <a:gd name="connsiteY2-6" fmla="*/ 374108 h 573089"/>
                  <a:gd name="connsiteX3-7" fmla="*/ 0 w 3334746"/>
                  <a:gd name="connsiteY3-8" fmla="*/ 189983 h 573089"/>
                  <a:gd name="connsiteX4-9" fmla="*/ 3334746 w 3334746"/>
                  <a:gd name="connsiteY4-10" fmla="*/ 272044 h 573089"/>
                  <a:gd name="connsiteX0-11" fmla="*/ 3334746 w 3334750"/>
                  <a:gd name="connsiteY0-12" fmla="*/ 272044 h 524894"/>
                  <a:gd name="connsiteX1-13" fmla="*/ 3334749 w 3334750"/>
                  <a:gd name="connsiteY1-14" fmla="*/ 319400 h 524894"/>
                  <a:gd name="connsiteX2-15" fmla="*/ 0 w 3334750"/>
                  <a:gd name="connsiteY2-16" fmla="*/ 374108 h 524894"/>
                  <a:gd name="connsiteX3-17" fmla="*/ 0 w 3334750"/>
                  <a:gd name="connsiteY3-18" fmla="*/ 189983 h 524894"/>
                  <a:gd name="connsiteX4-19" fmla="*/ 3334746 w 3334750"/>
                  <a:gd name="connsiteY4-20" fmla="*/ 272044 h 524894"/>
                  <a:gd name="connsiteX0-21" fmla="*/ 3334746 w 3334749"/>
                  <a:gd name="connsiteY0-22" fmla="*/ 272044 h 524894"/>
                  <a:gd name="connsiteX1-23" fmla="*/ 3334749 w 3334749"/>
                  <a:gd name="connsiteY1-24" fmla="*/ 319400 h 524894"/>
                  <a:gd name="connsiteX2-25" fmla="*/ 0 w 3334749"/>
                  <a:gd name="connsiteY2-26" fmla="*/ 374108 h 524894"/>
                  <a:gd name="connsiteX3-27" fmla="*/ 2540 w 3334749"/>
                  <a:gd name="connsiteY3-28" fmla="*/ 285603 h 524894"/>
                  <a:gd name="connsiteX4-29" fmla="*/ 0 w 3334749"/>
                  <a:gd name="connsiteY4-30" fmla="*/ 189983 h 524894"/>
                  <a:gd name="connsiteX5" fmla="*/ 3334746 w 3334749"/>
                  <a:gd name="connsiteY5" fmla="*/ 272044 h 524894"/>
                  <a:gd name="connsiteX0-31" fmla="*/ 3510007 w 3510010"/>
                  <a:gd name="connsiteY0-32" fmla="*/ 272044 h 524894"/>
                  <a:gd name="connsiteX1-33" fmla="*/ 3510010 w 3510010"/>
                  <a:gd name="connsiteY1-34" fmla="*/ 319400 h 524894"/>
                  <a:gd name="connsiteX2-35" fmla="*/ 175261 w 3510010"/>
                  <a:gd name="connsiteY2-36" fmla="*/ 374108 h 524894"/>
                  <a:gd name="connsiteX3-37" fmla="*/ 4 w 3510010"/>
                  <a:gd name="connsiteY3-38" fmla="*/ 434771 h 524894"/>
                  <a:gd name="connsiteX4-39" fmla="*/ 175261 w 3510010"/>
                  <a:gd name="connsiteY4-40" fmla="*/ 189983 h 524894"/>
                  <a:gd name="connsiteX5-41" fmla="*/ 3510007 w 3510010"/>
                  <a:gd name="connsiteY5-42" fmla="*/ 272044 h 5248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</a:cxnLst>
                <a:rect l="l" t="t" r="r" b="b"/>
                <a:pathLst>
                  <a:path w="3510010" h="524894">
                    <a:moveTo>
                      <a:pt x="3510007" y="272044"/>
                    </a:moveTo>
                    <a:cubicBezTo>
                      <a:pt x="3510008" y="287829"/>
                      <a:pt x="3510009" y="303615"/>
                      <a:pt x="3510010" y="319400"/>
                    </a:cubicBezTo>
                    <a:cubicBezTo>
                      <a:pt x="2398428" y="1008691"/>
                      <a:pt x="1286843" y="-315184"/>
                      <a:pt x="175261" y="374108"/>
                    </a:cubicBezTo>
                    <a:cubicBezTo>
                      <a:pt x="176108" y="344606"/>
                      <a:pt x="-843" y="464273"/>
                      <a:pt x="4" y="434771"/>
                    </a:cubicBezTo>
                    <a:cubicBezTo>
                      <a:pt x="-843" y="402898"/>
                      <a:pt x="176108" y="221856"/>
                      <a:pt x="175261" y="189983"/>
                    </a:cubicBezTo>
                    <a:cubicBezTo>
                      <a:pt x="1286843" y="-499309"/>
                      <a:pt x="2398425" y="961335"/>
                      <a:pt x="3510007" y="2720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6" y="-3022"/>
            <a:ext cx="2545493" cy="24637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6" y="554185"/>
            <a:ext cx="2248544" cy="7531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4925" y="1228874"/>
            <a:ext cx="3998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22113" y="485537"/>
            <a:ext cx="3292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1" y="485537"/>
            <a:ext cx="4780343" cy="3612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408263" y="2673858"/>
            <a:ext cx="37357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       , 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ô 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49703" y="2689561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5429E-6 L 0.22101 -0.336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16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0" y="85095"/>
            <a:ext cx="4483211" cy="1868341"/>
          </a:xfrm>
          <a:prstGeom prst="cloudCallout">
            <a:avLst>
              <a:gd name="adj1" fmla="val -16356"/>
              <a:gd name="adj2" fmla="val 88164"/>
            </a:avLst>
          </a:prstGeom>
          <a:ln w="19050">
            <a:solidFill>
              <a:srgbClr val="E826B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34" y="2324558"/>
            <a:ext cx="1542346" cy="28189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" y="2235349"/>
            <a:ext cx="1265591" cy="26718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6610" y="383776"/>
            <a:ext cx="4096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/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05404" y="152942"/>
            <a:ext cx="4792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15776" y="1280304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15776" y="719289"/>
            <a:ext cx="4334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715776" y="1862893"/>
            <a:ext cx="5026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715776" y="2463455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15776" y="30246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144206" y="3468217"/>
            <a:ext cx="5253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ô 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" name="Rectangle 1"/>
          <p:cNvSpPr/>
          <p:nvPr/>
        </p:nvSpPr>
        <p:spPr>
          <a:xfrm>
            <a:off x="8281354" y="152942"/>
            <a:ext cx="64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5629" y="973945"/>
            <a:ext cx="29110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8" y="520019"/>
            <a:ext cx="4554397" cy="3415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408263" y="2673858"/>
            <a:ext cx="37357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        , ô 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3" name="Rectangle 2"/>
          <p:cNvSpPr/>
          <p:nvPr/>
        </p:nvSpPr>
        <p:spPr>
          <a:xfrm>
            <a:off x="7738926" y="2672275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13017E-7 L -0.04774 -0.235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11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8458" y="277637"/>
            <a:ext cx="5359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601" y="1468484"/>
            <a:ext cx="50482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170482" y="1844518"/>
            <a:ext cx="3718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5025" y="184891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4065E-6 L 0.16146 -0.30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5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3309" y="468520"/>
            <a:ext cx="5597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577" y="1644530"/>
            <a:ext cx="3730548" cy="373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170482" y="1844518"/>
            <a:ext cx="3718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       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9675" y="1849618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2227E-7 L 0.19305 -0.2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14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3785" y="342394"/>
            <a:ext cx="5300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230" y="2285035"/>
            <a:ext cx="5076634" cy="285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170482" y="1844518"/>
            <a:ext cx="3718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        )</a:t>
            </a:r>
          </a:p>
        </p:txBody>
      </p:sp>
      <p:sp>
        <p:nvSpPr>
          <p:cNvPr id="2" name="Rectangle 1"/>
          <p:cNvSpPr/>
          <p:nvPr/>
        </p:nvSpPr>
        <p:spPr>
          <a:xfrm>
            <a:off x="5427222" y="1844518"/>
            <a:ext cx="1037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1407E-6 L 0.22327 -0.297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3" y="-14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7961" y="820391"/>
            <a:ext cx="5776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6" y="211874"/>
            <a:ext cx="3397570" cy="3947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58538" y="2304018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8645" y="2316725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4528E-6 L 0.22796 -0.29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14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9" y="161776"/>
            <a:ext cx="4928329" cy="4718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21" y="542481"/>
            <a:ext cx="3315546" cy="206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" y="76716"/>
            <a:ext cx="4928329" cy="4718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utoShape 4" descr="https://o.remove.bg/downloads/7c544acb-5b8b-4eb4-b610-d33ecc829bec/Capture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9" y="418141"/>
            <a:ext cx="307790" cy="99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78" y="1440010"/>
            <a:ext cx="307790" cy="63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78" y="1956392"/>
            <a:ext cx="307790" cy="246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2768" y="691504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E826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2768" y="1525846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solidFill>
                <a:srgbClr val="E826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2768" y="2958935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solidFill>
                <a:srgbClr val="E826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690" y="191469"/>
            <a:ext cx="83556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thầm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48586" y="695732"/>
            <a:ext cx="76554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1)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miêu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hay so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so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451" y="1377800"/>
            <a:ext cx="59884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571" y="1724097"/>
            <a:ext cx="8089997" cy="299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chừng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ấy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trông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già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Trông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gấu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gái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vẻ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mảnh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mai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yểu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điệu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liễu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Con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rệp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to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kềnh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tăng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Con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lợn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béo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sim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giọt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77" y="457200"/>
            <a:ext cx="822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Khởi</a:t>
            </a:r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endParaRPr lang="en-US" sz="2700" b="1" dirty="0">
              <a:solidFill>
                <a:srgbClr val="00B0F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sz="2100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nghĩa</a:t>
            </a:r>
            <a:r>
              <a:rPr lang="en-US" sz="2100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 Cho </a:t>
            </a:r>
            <a:r>
              <a:rPr lang="en-US" sz="2100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ví</a:t>
            </a:r>
            <a:r>
              <a:rPr lang="en-US" sz="2100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</a:t>
            </a:r>
            <a:r>
              <a:rPr lang="en-US" sz="2100" dirty="0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rgbClr val="00B0F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14596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7" y="2347358"/>
            <a:ext cx="11223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690" y="191469"/>
            <a:ext cx="83556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thầm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3887" y="869181"/>
            <a:ext cx="7028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4005" y="1834437"/>
            <a:ext cx="7336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tướng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Nắm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lá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cành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xoè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lặng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lờ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mải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đò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244" y="12940"/>
            <a:ext cx="83556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thầm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46" y="500940"/>
            <a:ext cx="8307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arenR" startAt="2"/>
            </a:pP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miêu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riêng</a:t>
            </a:r>
            <a:r>
              <a:rPr 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riêng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sz="16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484" y="1246823"/>
            <a:ext cx="8174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Ví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dụ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về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câu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văn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cái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mới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cái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đoạn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 3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826B1"/>
                </a:solidFill>
                <a:effectLst/>
                <a:uLnTx/>
                <a:uFillTx/>
                <a:latin typeface="Times New Roman" panose="02020603050405020304" pitchFamily="18" charset="0"/>
              </a:rPr>
              <a:t>: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E826B1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245" y="1655233"/>
            <a:ext cx="87407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Nhìn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bầu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trời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đầy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+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Huy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–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gô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giống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cánh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đồng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lúa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chín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.    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+ Mai-a-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cốp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xki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kia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giọt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nước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mắt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người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da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đen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.                                       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Ga-ga-rin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hạt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giống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mới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vừa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gieo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vũ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trụ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74" y="586055"/>
            <a:ext cx="81126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Miêu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 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ngựa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phi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bờm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thiên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nhảy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chuyền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628" y="79656"/>
            <a:ext cx="8452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Từ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92819"/>
              </p:ext>
            </p:extLst>
          </p:nvPr>
        </p:nvGraphicFramePr>
        <p:xfrm>
          <a:off x="318974" y="935339"/>
          <a:ext cx="8548578" cy="258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8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14131" y="1057566"/>
            <a:ext cx="4024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Miêu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suối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kênh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131" y="2021601"/>
            <a:ext cx="2909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Miêu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endParaRPr lang="en-US" sz="1400" b="1" kern="0" dirty="0" smtClean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131" y="2822047"/>
            <a:ext cx="3371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Miêu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dáng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9823" y="488175"/>
            <a:ext cx="3248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32967" y="474215"/>
            <a:ext cx="2934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4848" y="864146"/>
            <a:ext cx="31286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8974" y="3608737"/>
            <a:ext cx="848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 con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6" y="242261"/>
            <a:ext cx="6929598" cy="3542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" y="148856"/>
            <a:ext cx="7032381" cy="3636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" y="1"/>
            <a:ext cx="7032381" cy="3785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628" y="254157"/>
            <a:ext cx="8452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Từ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8974" y="1233377"/>
          <a:ext cx="8548578" cy="2583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2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14131" y="1329788"/>
            <a:ext cx="4024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Miêu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suối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kênh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chảy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6428" y="130509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Dòng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Hồng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dải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lụa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đào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duyên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dáng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131" y="2384568"/>
            <a:ext cx="2909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Miêu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endParaRPr lang="en-US" sz="1400" b="1" kern="0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6428" y="2228523"/>
            <a:ext cx="4338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Đôi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mắt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xoe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826B1"/>
                </a:solidFill>
                <a:latin typeface="Times New Roman" panose="02020603050405020304" pitchFamily="18" charset="0"/>
              </a:rPr>
              <a:t>đen</a:t>
            </a:r>
            <a:r>
              <a:rPr lang="en-US" sz="2000" b="1" dirty="0" smtClean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826B1"/>
                </a:solidFill>
                <a:latin typeface="Times New Roman" panose="02020603050405020304" pitchFamily="18" charset="0"/>
              </a:rPr>
              <a:t>láy</a:t>
            </a:r>
            <a:r>
              <a:rPr lang="en-US" sz="2000" b="1" dirty="0" smtClean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826B1"/>
                </a:solidFill>
                <a:latin typeface="Times New Roman" panose="02020603050405020304" pitchFamily="18" charset="0"/>
              </a:rPr>
              <a:t>trông</a:t>
            </a:r>
            <a:r>
              <a:rPr lang="en-US" sz="2000" b="1" dirty="0" smtClean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826B1"/>
                </a:solidFill>
                <a:latin typeface="Times New Roman" panose="02020603050405020304" pitchFamily="18" charset="0"/>
              </a:rPr>
              <a:t>thật</a:t>
            </a:r>
            <a:r>
              <a:rPr lang="en-US" sz="2000" b="1" dirty="0" smtClean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826B1"/>
                </a:solidFill>
                <a:latin typeface="Times New Roman" panose="02020603050405020304" pitchFamily="18" charset="0"/>
              </a:rPr>
              <a:t>đáng</a:t>
            </a:r>
            <a:r>
              <a:rPr lang="en-US" sz="2000" b="1" dirty="0" smtClean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826B1"/>
                </a:solidFill>
                <a:latin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rgbClr val="E826B1"/>
                </a:solidFill>
                <a:latin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E826B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131" y="3150113"/>
            <a:ext cx="3371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Miêu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dáng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7061" y="30352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nhảy</a:t>
            </a:r>
            <a:r>
              <a:rPr lang="en-US" sz="2000" b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chim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E826B1"/>
                </a:solidFill>
                <a:latin typeface="Times New Roman" panose="02020603050405020304" pitchFamily="18" charset="0"/>
              </a:rPr>
              <a:t>sáo</a:t>
            </a:r>
            <a:r>
              <a:rPr lang="en-US" sz="2000" b="1" i="1" dirty="0">
                <a:solidFill>
                  <a:srgbClr val="E826B1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9823" y="669655"/>
            <a:ext cx="3248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32967" y="669655"/>
            <a:ext cx="2934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768" y="1017706"/>
            <a:ext cx="31286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884" y="1589082"/>
            <a:ext cx="69612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dò</a:t>
            </a: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kiến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cũ</a:t>
            </a: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cấu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tạo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GB" sz="27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" y="3554418"/>
            <a:ext cx="9641681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70248"/>
            <a:ext cx="1945482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8228769" y="79432"/>
            <a:ext cx="592554" cy="549452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7513008" y="-48519"/>
            <a:ext cx="592554" cy="549452"/>
          </a:xfrm>
          <a:prstGeom prst="rect">
            <a:avLst/>
          </a:prstGeom>
        </p:spPr>
      </p:pic>
      <p:pic>
        <p:nvPicPr>
          <p:cNvPr id="19" name="图片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7806092" y="741104"/>
            <a:ext cx="592554" cy="5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08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833" y="265471"/>
            <a:ext cx="8325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sáu</a:t>
            </a:r>
            <a:r>
              <a:rPr lang="en-US" sz="21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24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12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2021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endParaRPr lang="en-US" sz="21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Tổng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vốn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sz="21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vở</a:t>
            </a:r>
            <a:endParaRPr lang="en-US" sz="210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55461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01012" y="2042100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20" y="3494576"/>
            <a:ext cx="2341475" cy="1329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6003" y="2971332"/>
            <a:ext cx="468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solidFill>
                  <a:srgbClr val="E826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400" b="1" dirty="0">
              <a:solidFill>
                <a:srgbClr val="E826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63" y="3346669"/>
            <a:ext cx="9641681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64252" y="738664"/>
            <a:ext cx="3287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TỔNG KẾT VỐN TỪ</a:t>
            </a:r>
          </a:p>
        </p:txBody>
      </p:sp>
    </p:spTree>
    <p:extLst>
      <p:ext uri="{BB962C8B-B14F-4D97-AF65-F5344CB8AC3E}">
        <p14:creationId xmlns:p14="http://schemas.microsoft.com/office/powerpoint/2010/main" val="3296993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39" y="457201"/>
            <a:ext cx="8015748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fr-FR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kiểm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vốn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.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Rèn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kĩ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đặt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fr-FR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100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083452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0432" y="906629"/>
            <a:ext cx="830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https://o.remove.bg/downloads/0bc40dce-d22a-46d6-8ce2-87cd3a50b38c/138519628-happy-cute-kid-girl-ready-to-go-to-school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21" y="2381290"/>
            <a:ext cx="2762210" cy="27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6608" y="1368294"/>
            <a:ext cx="8125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/ Xếp các tiếng sau đây thành những nhóm từ đồng nghĩa : đỏ , trắng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hồng , điều , bạch , biếc , đào , lục ,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45894" y="1761933"/>
            <a:ext cx="1632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29919" y="1761933"/>
            <a:ext cx="43964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0" y="85095"/>
            <a:ext cx="4483211" cy="1868341"/>
          </a:xfrm>
          <a:prstGeom prst="cloudCallout">
            <a:avLst>
              <a:gd name="adj1" fmla="val -16356"/>
              <a:gd name="adj2" fmla="val 88164"/>
            </a:avLst>
          </a:prstGeom>
          <a:ln w="19050">
            <a:solidFill>
              <a:srgbClr val="E826B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34" y="2324558"/>
            <a:ext cx="1542346" cy="28189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" y="2235349"/>
            <a:ext cx="1265591" cy="26718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6610" y="383776"/>
            <a:ext cx="4096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/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05404" y="152942"/>
            <a:ext cx="4792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15776" y="1280304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15776" y="719289"/>
            <a:ext cx="4334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715776" y="1862893"/>
            <a:ext cx="5026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715776" y="2463455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15776" y="30246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144206" y="3468217"/>
            <a:ext cx="5253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ô 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0432" y="906629"/>
            <a:ext cx="830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https://o.remove.bg/downloads/0bc40dce-d22a-46d6-8ce2-87cd3a50b38c/138519628-happy-cute-kid-girl-ready-to-go-to-school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21" y="2381290"/>
            <a:ext cx="2762210" cy="27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6608" y="1368294"/>
            <a:ext cx="8125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/ Xếp các tiếng sau đây thành những nhóm từ đồng nghĩa : đỏ , trắng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hồng , điều , bạch , biếc , đào , lục ,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45894" y="1761933"/>
            <a:ext cx="1632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29919" y="1761933"/>
            <a:ext cx="43964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3" b="20330"/>
          <a:stretch>
            <a:fillRect/>
          </a:stretch>
        </p:blipFill>
        <p:spPr>
          <a:xfrm flipH="1">
            <a:off x="-2" y="-462664"/>
            <a:ext cx="9361715" cy="66322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341851" y="3127663"/>
            <a:ext cx="3427666" cy="18495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" y="61741"/>
            <a:ext cx="2257063" cy="2263285"/>
            <a:chOff x="-1" y="61741"/>
            <a:chExt cx="2257063" cy="2263285"/>
          </a:xfrm>
        </p:grpSpPr>
        <p:sp>
          <p:nvSpPr>
            <p:cNvPr id="2" name="Oval 1"/>
            <p:cNvSpPr/>
            <p:nvPr/>
          </p:nvSpPr>
          <p:spPr>
            <a:xfrm>
              <a:off x="-1" y="61741"/>
              <a:ext cx="2257063" cy="2263285"/>
            </a:xfrm>
            <a:prstGeom prst="ellips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7601" y="884913"/>
              <a:ext cx="21018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son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53854" y="335021"/>
            <a:ext cx="2031326" cy="1987193"/>
            <a:chOff x="2479857" y="337833"/>
            <a:chExt cx="2031326" cy="1987193"/>
          </a:xfrm>
        </p:grpSpPr>
        <p:sp>
          <p:nvSpPr>
            <p:cNvPr id="11" name="Oval 10"/>
            <p:cNvSpPr/>
            <p:nvPr/>
          </p:nvSpPr>
          <p:spPr>
            <a:xfrm>
              <a:off x="2505884" y="337833"/>
              <a:ext cx="1990848" cy="1987193"/>
            </a:xfrm>
            <a:prstGeom prst="ellips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79857" y="931773"/>
              <a:ext cx="20313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CC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2800" b="1" dirty="0">
                  <a:solidFill>
                    <a:srgbClr val="CC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sz="2800" b="1" dirty="0" err="1">
                  <a:solidFill>
                    <a:srgbClr val="CC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endParaRPr lang="en-US" sz="28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00577" y="881976"/>
            <a:ext cx="1861596" cy="1753879"/>
            <a:chOff x="4724399" y="884787"/>
            <a:chExt cx="1861596" cy="1753879"/>
          </a:xfrm>
        </p:grpSpPr>
        <p:sp>
          <p:nvSpPr>
            <p:cNvPr id="12" name="Oval 11"/>
            <p:cNvSpPr/>
            <p:nvPr/>
          </p:nvSpPr>
          <p:spPr>
            <a:xfrm>
              <a:off x="4724399" y="884787"/>
              <a:ext cx="1861596" cy="1753879"/>
            </a:xfrm>
            <a:prstGeom prst="ellipse">
              <a:avLst/>
            </a:prstGeom>
            <a:ln w="57150">
              <a:solidFill>
                <a:srgbClr val="C4D836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399" y="1331429"/>
              <a:ext cx="186159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679C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rgbClr val="679C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679C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679C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biếc</a:t>
              </a:r>
              <a:r>
                <a:rPr lang="en-US" sz="2800" b="1" dirty="0">
                  <a:solidFill>
                    <a:srgbClr val="679C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679C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lục</a:t>
              </a:r>
              <a:endParaRPr lang="en-US" sz="28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62173" y="2120216"/>
            <a:ext cx="1701479" cy="1657827"/>
            <a:chOff x="6504972" y="1814578"/>
            <a:chExt cx="1773242" cy="1657827"/>
          </a:xfrm>
        </p:grpSpPr>
        <p:sp>
          <p:nvSpPr>
            <p:cNvPr id="13" name="Oval 12"/>
            <p:cNvSpPr/>
            <p:nvPr/>
          </p:nvSpPr>
          <p:spPr>
            <a:xfrm>
              <a:off x="6504972" y="1814578"/>
              <a:ext cx="1701479" cy="1657827"/>
            </a:xfrm>
            <a:prstGeom prst="ellipse">
              <a:avLst/>
            </a:prstGeom>
            <a:ln w="57150">
              <a:solidFill>
                <a:srgbClr val="E826B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04972" y="2330217"/>
              <a:ext cx="17732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đào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0" y="85095"/>
            <a:ext cx="4483211" cy="1868341"/>
          </a:xfrm>
          <a:prstGeom prst="cloudCallout">
            <a:avLst>
              <a:gd name="adj1" fmla="val -16356"/>
              <a:gd name="adj2" fmla="val 88164"/>
            </a:avLst>
          </a:prstGeom>
          <a:ln w="19050">
            <a:solidFill>
              <a:srgbClr val="E826B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34" y="2324558"/>
            <a:ext cx="1542346" cy="28189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" y="2235349"/>
            <a:ext cx="1265591" cy="26718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6610" y="383776"/>
            <a:ext cx="4096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/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05404" y="152942"/>
            <a:ext cx="4792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15776" y="1280304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15776" y="719289"/>
            <a:ext cx="4334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715776" y="1862893"/>
            <a:ext cx="5026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715776" y="2463455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15776" y="30246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144206" y="3468217"/>
            <a:ext cx="5253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ô 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1112</Words>
  <Application>Microsoft Office PowerPoint</Application>
  <PresentationFormat>On-screen Show (16:9)</PresentationFormat>
  <Paragraphs>132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华康少女文字W5</vt:lpstr>
      <vt:lpstr>Calibri</vt:lpstr>
      <vt:lpstr>Microsoft YaHei</vt:lpstr>
      <vt:lpstr>Microsoft YaHei</vt:lpstr>
      <vt:lpstr>等线</vt:lpstr>
      <vt:lpstr>Times New Roman</vt:lpstr>
      <vt:lpstr>Arial</vt:lpstr>
      <vt:lpstr>DFPOP1-W9</vt:lpstr>
      <vt:lpstr>SimSun</vt:lpstr>
      <vt:lpstr>SimSun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Huong</cp:lastModifiedBy>
  <cp:revision>122</cp:revision>
  <dcterms:created xsi:type="dcterms:W3CDTF">2016-08-08T05:55:00Z</dcterms:created>
  <dcterms:modified xsi:type="dcterms:W3CDTF">2022-01-12T10:43:33Z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593952DBA3B24E2CBDBFBCC0FBEE9ECB</vt:lpwstr>
  </property>
  <property fmtid="{D5CDD505-2E9C-101B-9397-08002B2CF9AE}" pid="3" name="KSOProductBuildVer">
    <vt:lpwstr>1033-11.2.0.10382</vt:lpwstr>
  </property>
</Properties>
</file>