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2"/>
  </p:notesMasterIdLst>
  <p:sldIdLst>
    <p:sldId id="341" r:id="rId5"/>
    <p:sldId id="318" r:id="rId6"/>
    <p:sldId id="322" r:id="rId7"/>
    <p:sldId id="338" r:id="rId8"/>
    <p:sldId id="339" r:id="rId9"/>
    <p:sldId id="327" r:id="rId10"/>
    <p:sldId id="316" r:id="rId11"/>
  </p:sldIdLst>
  <p:sldSz cx="12192000" cy="6858000"/>
  <p:notesSz cx="6858000" cy="9144000"/>
  <p:custDataLst>
    <p:tags r:id="rId13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79" d="100"/>
          <a:sy n="79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667000" y="2133600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77A75F-6E2F-45C8-B6D6-4044317F6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1298A2-9CA6-490A-B0F4-B5846C5E5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823">
        <p:checker/>
      </p:transition>
    </mc:Choice>
    <mc:Fallback xmlns="">
      <p:transition spd="slow" advTm="482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7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8" b="29655"/>
          <a:stretch/>
        </p:blipFill>
        <p:spPr>
          <a:xfrm>
            <a:off x="76200" y="1294425"/>
            <a:ext cx="7629002" cy="484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r="47624" b="29617"/>
          <a:stretch/>
        </p:blipFill>
        <p:spPr>
          <a:xfrm>
            <a:off x="7933802" y="1308536"/>
            <a:ext cx="3995808" cy="48458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F1A9B7E-B9BF-4873-BFD8-BD562C0BA7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 advTm="927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7402" r="16673" b="77471"/>
          <a:stretch/>
        </p:blipFill>
        <p:spPr>
          <a:xfrm>
            <a:off x="228600" y="98071"/>
            <a:ext cx="3773214" cy="3254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038600" y="137617"/>
            <a:ext cx="5407842" cy="291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t="38454" r="21277" b="47126"/>
          <a:stretch/>
        </p:blipFill>
        <p:spPr>
          <a:xfrm>
            <a:off x="3360683" y="3352800"/>
            <a:ext cx="3878317" cy="337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297" b="29589"/>
          <a:stretch/>
        </p:blipFill>
        <p:spPr>
          <a:xfrm rot="21242493">
            <a:off x="8098535" y="3011486"/>
            <a:ext cx="3902681" cy="387886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A15E291-A246-4BA3-BCB8-6AA6E89392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5"/>
    </mc:Choice>
    <mc:Fallback xmlns="">
      <p:transition spd="slow" advTm="8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1041682" y="1219200"/>
            <a:ext cx="9550118" cy="39387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8CF82A-3D06-4DB9-8DEA-E22B1E1B9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22">
        <p:split orient="vert"/>
      </p:transition>
    </mc:Choice>
    <mc:Fallback xmlns="">
      <p:transition spd="slow" advTm="223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304800" y="15765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7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228600" y="1736834"/>
            <a:ext cx="11530049" cy="30637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5D0FB33-8C37-473D-82D4-732F32D0E4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8"/>
    </mc:Choice>
    <mc:Fallback xmlns="">
      <p:transition spd="slow" advTm="13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F1770F-5FCC-41B6-9331-89B2B6EE5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5"/>
    </mc:Choice>
    <mc:Fallback xmlns="">
      <p:transition spd="slow" advTm="1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3530</TotalTime>
  <Words>74</Words>
  <Application>Microsoft Office PowerPoint</Application>
  <PresentationFormat>Widescreen</PresentationFormat>
  <Paragraphs>8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Arial Black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DELL</cp:lastModifiedBy>
  <cp:revision>160</cp:revision>
  <dcterms:created xsi:type="dcterms:W3CDTF">2005-08-24T23:19:40Z</dcterms:created>
  <dcterms:modified xsi:type="dcterms:W3CDTF">2022-01-19T07:54:22Z</dcterms:modified>
</cp:coreProperties>
</file>