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24" r:id="rId5"/>
    <p:sldMasterId id="2147483736" r:id="rId6"/>
  </p:sldMasterIdLst>
  <p:notesMasterIdLst>
    <p:notesMasterId r:id="rId24"/>
  </p:notesMasterIdLst>
  <p:sldIdLst>
    <p:sldId id="309" r:id="rId7"/>
    <p:sldId id="286" r:id="rId8"/>
    <p:sldId id="311" r:id="rId9"/>
    <p:sldId id="312" r:id="rId10"/>
    <p:sldId id="313" r:id="rId11"/>
    <p:sldId id="291" r:id="rId12"/>
    <p:sldId id="261" r:id="rId13"/>
    <p:sldId id="315" r:id="rId14"/>
    <p:sldId id="316" r:id="rId15"/>
    <p:sldId id="262" r:id="rId16"/>
    <p:sldId id="263" r:id="rId17"/>
    <p:sldId id="271" r:id="rId18"/>
    <p:sldId id="264" r:id="rId19"/>
    <p:sldId id="265" r:id="rId20"/>
    <p:sldId id="317" r:id="rId21"/>
    <p:sldId id="318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371F-5D64-4D87-B16A-7A019A3D1AA0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D00C9-DE0A-4021-AC16-7FFAAC86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18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1723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0425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3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2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3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4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747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6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85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9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525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1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9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3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10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08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82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68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68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162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19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8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7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4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50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4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54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5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49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8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52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99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6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3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5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7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9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3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5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3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2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1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8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6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66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2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0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0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9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GIF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104" y="2895056"/>
            <a:ext cx="5535795" cy="1084217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3FB2C-EF40-4A64-BE2C-F1582D65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12" y="1250067"/>
            <a:ext cx="9135655" cy="4201610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CD788C-AF1B-438D-B102-0DA8496DB675}"/>
              </a:ext>
            </a:extLst>
          </p:cNvPr>
          <p:cNvSpPr/>
          <p:nvPr/>
        </p:nvSpPr>
        <p:spPr>
          <a:xfrm>
            <a:off x="6230679" y="3848986"/>
            <a:ext cx="467833" cy="467833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EA1F57F-CC23-4107-8143-68F9EB1CC183}"/>
              </a:ext>
            </a:extLst>
          </p:cNvPr>
          <p:cNvSpPr/>
          <p:nvPr/>
        </p:nvSpPr>
        <p:spPr>
          <a:xfrm>
            <a:off x="4221125" y="4880344"/>
            <a:ext cx="467833" cy="467833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F059CE-DBAD-4859-AF1A-53291660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82" y="797442"/>
            <a:ext cx="8495414" cy="53512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6DA91B-2F3C-4CDE-A8CD-4652D6AFD2C6}"/>
              </a:ext>
            </a:extLst>
          </p:cNvPr>
          <p:cNvCxnSpPr/>
          <p:nvPr/>
        </p:nvCxnSpPr>
        <p:spPr>
          <a:xfrm>
            <a:off x="4582633" y="2349795"/>
            <a:ext cx="1233376" cy="2828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652B9-B614-4BEC-BD0F-13CCD3252AD7}"/>
              </a:ext>
            </a:extLst>
          </p:cNvPr>
          <p:cNvCxnSpPr/>
          <p:nvPr/>
        </p:nvCxnSpPr>
        <p:spPr>
          <a:xfrm flipV="1">
            <a:off x="4582633" y="3168502"/>
            <a:ext cx="1233376" cy="1318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63786A-8ED2-409D-A283-72C8B9FFF3E6}"/>
              </a:ext>
            </a:extLst>
          </p:cNvPr>
          <p:cNvCxnSpPr/>
          <p:nvPr/>
        </p:nvCxnSpPr>
        <p:spPr>
          <a:xfrm flipH="1">
            <a:off x="6911163" y="2030819"/>
            <a:ext cx="808074" cy="2115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517855-5F23-4554-BE13-F72493425AE6}"/>
              </a:ext>
            </a:extLst>
          </p:cNvPr>
          <p:cNvCxnSpPr/>
          <p:nvPr/>
        </p:nvCxnSpPr>
        <p:spPr>
          <a:xfrm flipH="1" flipV="1">
            <a:off x="6911163" y="2243470"/>
            <a:ext cx="808074" cy="2094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00B29-51C4-4D5B-8EE7-48815F62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710881"/>
            <a:ext cx="9726908" cy="12455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310C33-9230-423E-B0E2-26F6480E85CA}"/>
              </a:ext>
            </a:extLst>
          </p:cNvPr>
          <p:cNvSpPr/>
          <p:nvPr/>
        </p:nvSpPr>
        <p:spPr>
          <a:xfrm>
            <a:off x="3036627" y="2812481"/>
            <a:ext cx="6687879" cy="27694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+ 9 = 98 (cm)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98 cm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69493" y="1405719"/>
            <a:ext cx="2088107" cy="27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33583" y="1433015"/>
            <a:ext cx="2088107" cy="27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88657" y="1433015"/>
            <a:ext cx="211540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30573" y="1945017"/>
            <a:ext cx="211540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47CF9-09CE-4DD1-A9FC-0469A858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" y="318978"/>
            <a:ext cx="10398642" cy="394789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224CD4C-6A57-4C8D-89E6-8D91179EEAB2}"/>
              </a:ext>
            </a:extLst>
          </p:cNvPr>
          <p:cNvSpPr/>
          <p:nvPr/>
        </p:nvSpPr>
        <p:spPr>
          <a:xfrm>
            <a:off x="1711842" y="4529470"/>
            <a:ext cx="8229600" cy="160551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ABC </a:t>
            </a:r>
            <a:r>
              <a:rPr lang="en-US" sz="2800" dirty="0" err="1"/>
              <a:t>dài</a:t>
            </a:r>
            <a:r>
              <a:rPr lang="en-US" sz="2800" dirty="0"/>
              <a:t>: 52 + 38 = 90 (cm)</a:t>
            </a:r>
          </a:p>
          <a:p>
            <a:pPr algn="ctr"/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MNPQ </a:t>
            </a:r>
            <a:r>
              <a:rPr lang="en-US" sz="2800" dirty="0" err="1"/>
              <a:t>dài</a:t>
            </a:r>
            <a:r>
              <a:rPr lang="en-US" sz="2800" dirty="0"/>
              <a:t>: 39 + 23 + 35 =97 (cm)</a:t>
            </a:r>
          </a:p>
          <a:p>
            <a:pPr algn="ctr"/>
            <a:r>
              <a:rPr lang="en-US" sz="2800" dirty="0"/>
              <a:t>b. </a:t>
            </a:r>
            <a:r>
              <a:rPr lang="en-US" sz="2800" dirty="0" err="1"/>
              <a:t>Đường</a:t>
            </a:r>
            <a:r>
              <a:rPr lang="en-US" sz="2800" dirty="0"/>
              <a:t> ABC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2768626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2211" y="2183851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1064" y="2768626"/>
            <a:ext cx="5762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909" y="4584508"/>
            <a:ext cx="586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867" y="4584508"/>
            <a:ext cx="501119" cy="44891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89" y="3676567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365112"/>
            <a:ext cx="1054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2- </a:t>
            </a:r>
            <a:r>
              <a:rPr lang="en-US" sz="3600" b="1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136, 137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73123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TIẾT HỌC KẾT THÚC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8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2667000" y="110797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05097" y="205485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77632" y="153847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54364" y="3738293"/>
            <a:ext cx="708328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32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17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743740" y="1107974"/>
            <a:ext cx="4261912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can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34B71-2CEB-499C-8D6D-4791044E4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0955" y="218966"/>
            <a:ext cx="3452316" cy="152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50456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8409" y="3738294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21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461412" y="468307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033" y="3378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2996993" y="468218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3069" y="335635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667002" y="1107974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B4B90-BB96-4437-984A-3325D3B755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3080" y="179141"/>
            <a:ext cx="25431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36: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chung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34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3" y="40595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0850" y="728672"/>
            <a:ext cx="66514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6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1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8294" y="1291806"/>
            <a:ext cx="2400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3960775" y="1914835"/>
            <a:ext cx="55815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Bài</a:t>
            </a:r>
            <a:r>
              <a:rPr kumimoji="0" lang="en-US" sz="252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36- </a:t>
            </a:r>
            <a:r>
              <a:rPr kumimoji="0" lang="en-US" sz="252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Tiết</a:t>
            </a:r>
            <a:r>
              <a:rPr kumimoji="0" lang="en-US" sz="252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1: Ôn tập chung</a:t>
            </a:r>
            <a:endParaRPr kumimoji="0" lang="vi-VN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2768626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2211" y="2183851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1064" y="2768626"/>
            <a:ext cx="5762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909" y="4584508"/>
            <a:ext cx="586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867" y="4584508"/>
            <a:ext cx="501119" cy="44891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89" y="3676567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362</Words>
  <Application>Microsoft Office PowerPoint</Application>
  <PresentationFormat>Widescreen</PresentationFormat>
  <Paragraphs>73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等线</vt:lpstr>
      <vt:lpstr>Microsoft YaHei</vt:lpstr>
      <vt:lpstr>Arial</vt:lpstr>
      <vt:lpstr>Arial Rounded MT Bold</vt:lpstr>
      <vt:lpstr>Calibri</vt:lpstr>
      <vt:lpstr>Calibri Light</vt:lpstr>
      <vt:lpstr>Franklin Gothic Book</vt:lpstr>
      <vt:lpstr>Franklin Gothic Medium</vt:lpstr>
      <vt:lpstr>HP001 4 hàng</vt:lpstr>
      <vt:lpstr>HP001 4H</vt:lpstr>
      <vt:lpstr>iCiel Mijas</vt:lpstr>
      <vt:lpstr>ITC Avant Garde Std Bk</vt:lpstr>
      <vt:lpstr>Montserrat ExtraBold</vt:lpstr>
      <vt:lpstr>Times New Roman</vt:lpstr>
      <vt:lpstr>1_Office Theme</vt:lpstr>
      <vt:lpstr>2_Office Theme</vt:lpstr>
      <vt:lpstr>1_Office 主题​​</vt:lpstr>
      <vt:lpstr>3_Office Theme</vt:lpstr>
      <vt:lpstr>4_Office Theme</vt:lpstr>
      <vt:lpstr>5_Office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BENR- Thảo.Trần</dc:creator>
  <cp:lastModifiedBy>Huyền Đỗ</cp:lastModifiedBy>
  <cp:revision>7</cp:revision>
  <dcterms:created xsi:type="dcterms:W3CDTF">2021-05-21T09:46:05Z</dcterms:created>
  <dcterms:modified xsi:type="dcterms:W3CDTF">2022-01-05T04:29:44Z</dcterms:modified>
</cp:coreProperties>
</file>