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007577115" r:id="rId3"/>
    <p:sldId id="2007577095" r:id="rId4"/>
    <p:sldId id="2007577117" r:id="rId5"/>
    <p:sldId id="2007577120" r:id="rId6"/>
    <p:sldId id="2007577097" r:id="rId7"/>
    <p:sldId id="2007577102" r:id="rId8"/>
    <p:sldId id="2007577121" r:id="rId9"/>
    <p:sldId id="2007577123" r:id="rId10"/>
    <p:sldId id="2007577124" r:id="rId11"/>
    <p:sldId id="2007577119" r:id="rId12"/>
    <p:sldId id="20075771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5E06F-0E60-4A36-B25C-044498A8D652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ED2A-E068-4CF7-8CD6-EDA87D197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35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1909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2646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1556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6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9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3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5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5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76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7" r:id="rId13"/>
    <p:sldLayoutId id="2147483688" r:id="rId14"/>
    <p:sldLayoutId id="2147483689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1056-3E7D-4A87-B126-8DC8F873F06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2677-4A5B-4F3A-A847-69FDB80B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840497" y="38767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5622" y="720493"/>
            <a:ext cx="7329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vi-VN" altLang="zh-CN" sz="5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vi-VN" altLang="zh-CN" sz="5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5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vi-VN" altLang="zh-CN" sz="54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giờ học</a:t>
            </a:r>
            <a:r>
              <a:rPr kumimoji="0" lang="en-US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r>
              <a:rPr kumimoji="0" lang="vi-VN" altLang="zh-CN" sz="54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!!!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23993" y="6560702"/>
            <a:ext cx="7997816" cy="250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534995"/>
            <a:ext cx="10549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122, 123.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56412" y="2425484"/>
            <a:ext cx="8813492" cy="14312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3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3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31</a:t>
            </a:r>
            <a:r>
              <a:rPr lang="en-US" sz="3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: </a:t>
            </a:r>
            <a:r>
              <a:rPr lang="en-US" sz="3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THỰC </a:t>
            </a:r>
            <a:r>
              <a:rPr lang="en-US" sz="38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HÀNH VÀ TRẢI NGHIỆM XEM ĐỒNG HỒ, XEM LỊCH</a:t>
            </a:r>
            <a:endParaRPr lang="vi-VN" sz="3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NGÀY – GIỜ, GIỜ - PHÚT,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 NGÀY - THÁNG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62863" y="6347636"/>
            <a:ext cx="4518837" cy="233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56412" y="4007866"/>
            <a:ext cx="8813492" cy="7295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Tiết</a:t>
            </a:r>
            <a:r>
              <a:rPr lang="en-US" sz="38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 2:Luyện </a:t>
            </a:r>
            <a:r>
              <a:rPr lang="en-US" sz="38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cs typeface="Times New Roman" pitchFamily="18" charset="0"/>
              </a:rPr>
              <a:t>tập</a:t>
            </a:r>
            <a:endParaRPr lang="vi-VN" sz="38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34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3" y="40595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0850" y="728672"/>
            <a:ext cx="66514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5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52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23</a:t>
            </a:r>
            <a:r>
              <a:rPr kumimoji="0" lang="en-US" sz="252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12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8294" y="1291806"/>
            <a:ext cx="2400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296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52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5073258" y="1942971"/>
            <a:ext cx="241075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Luyện</a:t>
            </a:r>
            <a:r>
              <a:rPr kumimoji="0" lang="en-US" sz="252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sz="252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tập</a:t>
            </a:r>
            <a:endParaRPr kumimoji="0" lang="vi-VN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90" y="2768626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6927" y="2071499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Yêu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cầu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cần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đạt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9534" y="2692877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số ngày trong tháng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ngày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thông qua tờ lịch tháng.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1064" y="3994700"/>
            <a:ext cx="546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90" y="4140327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03089" y="6592185"/>
            <a:ext cx="4518837" cy="233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8331A61-5470-43FC-877D-6819E1056FCB}"/>
              </a:ext>
            </a:extLst>
          </p:cNvPr>
          <p:cNvSpPr/>
          <p:nvPr/>
        </p:nvSpPr>
        <p:spPr>
          <a:xfrm>
            <a:off x="918677" y="12890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8E355-8B81-49D4-9CBC-DE18F2C79D72}"/>
              </a:ext>
            </a:extLst>
          </p:cNvPr>
          <p:cNvSpPr txBox="1"/>
          <p:nvPr/>
        </p:nvSpPr>
        <p:spPr>
          <a:xfrm>
            <a:off x="1363205" y="1276918"/>
            <a:ext cx="7502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/>
              <a:t>Em</a:t>
            </a:r>
            <a:r>
              <a:rPr lang="en-US" sz="3000" dirty="0" smtClean="0"/>
              <a:t> </a:t>
            </a:r>
            <a:r>
              <a:rPr lang="en-US" sz="3000" dirty="0" err="1" smtClean="0"/>
              <a:t>xem</a:t>
            </a:r>
            <a:r>
              <a:rPr lang="en-US" sz="3000" dirty="0" smtClean="0"/>
              <a:t> </a:t>
            </a:r>
            <a:r>
              <a:rPr lang="en-US" sz="3000" dirty="0" err="1" smtClean="0"/>
              <a:t>tờ</a:t>
            </a:r>
            <a:r>
              <a:rPr lang="en-US" sz="3000" dirty="0" smtClean="0"/>
              <a:t> </a:t>
            </a:r>
            <a:r>
              <a:rPr lang="en-US" sz="3000" dirty="0" err="1" smtClean="0"/>
              <a:t>lịch</a:t>
            </a:r>
            <a:r>
              <a:rPr lang="en-US" sz="3000" dirty="0" smtClean="0"/>
              <a:t> </a:t>
            </a:r>
            <a:r>
              <a:rPr lang="en-US" sz="3000" dirty="0" err="1" smtClean="0"/>
              <a:t>tháng</a:t>
            </a:r>
            <a:r>
              <a:rPr lang="en-US" sz="3000" dirty="0" smtClean="0"/>
              <a:t> </a:t>
            </a:r>
            <a:r>
              <a:rPr lang="en-US" sz="3000" dirty="0" err="1" smtClean="0"/>
              <a:t>này</a:t>
            </a:r>
            <a:r>
              <a:rPr lang="en-US" sz="3000" dirty="0" smtClean="0"/>
              <a:t> </a:t>
            </a:r>
            <a:r>
              <a:rPr lang="en-US" sz="3000" dirty="0" err="1" smtClean="0"/>
              <a:t>rồi</a:t>
            </a:r>
            <a:r>
              <a:rPr lang="en-US" sz="3000" dirty="0" smtClean="0"/>
              <a:t> </a:t>
            </a:r>
            <a:r>
              <a:rPr lang="en-US" sz="3000" dirty="0" err="1" smtClean="0"/>
              <a:t>trả</a:t>
            </a:r>
            <a:r>
              <a:rPr lang="en-US" sz="3000" dirty="0" smtClean="0"/>
              <a:t> </a:t>
            </a:r>
            <a:r>
              <a:rPr lang="en-US" sz="3000" dirty="0" err="1" smtClean="0"/>
              <a:t>lời</a:t>
            </a:r>
            <a:r>
              <a:rPr lang="en-US" sz="3000" dirty="0" smtClean="0"/>
              <a:t> </a:t>
            </a:r>
            <a:r>
              <a:rPr lang="en-US" sz="3000" dirty="0" err="1" smtClean="0"/>
              <a:t>câu</a:t>
            </a:r>
            <a:r>
              <a:rPr lang="en-US" sz="3000" dirty="0" smtClean="0"/>
              <a:t> </a:t>
            </a:r>
            <a:r>
              <a:rPr lang="en-US" sz="3000" dirty="0" err="1" smtClean="0"/>
              <a:t>hỏi</a:t>
            </a:r>
            <a:endParaRPr lang="vi-VN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DE3595-B9A0-4D6F-97AD-8C2EAD50F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99" y="36944"/>
            <a:ext cx="2325467" cy="116273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650717" y="47577"/>
            <a:ext cx="4518837" cy="2339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48" y="1738583"/>
            <a:ext cx="6592220" cy="444879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77672" y="2080807"/>
            <a:ext cx="5131558" cy="1353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7672" y="3556951"/>
            <a:ext cx="5131558" cy="1353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7672" y="5033095"/>
            <a:ext cx="5131558" cy="1353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68941" y="4732844"/>
            <a:ext cx="682388" cy="600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23163" y="4710808"/>
            <a:ext cx="747304" cy="600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453489" y="4732844"/>
            <a:ext cx="759656" cy="578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71470" y="0"/>
            <a:ext cx="3742006" cy="393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7089E2-2B5C-480D-9686-8AA39E96B6FF}"/>
              </a:ext>
            </a:extLst>
          </p:cNvPr>
          <p:cNvGrpSpPr/>
          <p:nvPr/>
        </p:nvGrpSpPr>
        <p:grpSpPr>
          <a:xfrm>
            <a:off x="1324224" y="699549"/>
            <a:ext cx="10414938" cy="712694"/>
            <a:chOff x="1183342" y="1369567"/>
            <a:chExt cx="10414938" cy="7126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2E5592-8B94-4118-93E6-EFD607B54C9E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lịch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5EFEF21-8D12-4941-AB8A-C7B4EC4A729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6" name="Picture 2" descr="20210409041757_wm_shs-toan-2-tap-1">
            <a:extLst>
              <a:ext uri="{FF2B5EF4-FFF2-40B4-BE49-F238E27FC236}">
                <a16:creationId xmlns:a16="http://schemas.microsoft.com/office/drawing/2014/main" id="{4195741C-744A-499E-B6C3-99895126A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2376753" y="1598439"/>
            <a:ext cx="7998634" cy="49163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09625" y="3446585"/>
            <a:ext cx="675249" cy="27572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39951" y="4543865"/>
            <a:ext cx="731519" cy="4642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202658" y="2982351"/>
            <a:ext cx="1" cy="1561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7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9C871B-FA30-4B25-8262-E4E7A1FD9628}"/>
              </a:ext>
            </a:extLst>
          </p:cNvPr>
          <p:cNvGrpSpPr/>
          <p:nvPr/>
        </p:nvGrpSpPr>
        <p:grpSpPr>
          <a:xfrm>
            <a:off x="5044288" y="486058"/>
            <a:ext cx="6274123" cy="6132116"/>
            <a:chOff x="4890052" y="309788"/>
            <a:chExt cx="6274123" cy="6132116"/>
          </a:xfrm>
        </p:grpSpPr>
        <p:pic>
          <p:nvPicPr>
            <p:cNvPr id="3" name="Picture 2" descr="20210409041757_wm_shs-toan-2-tap-1">
              <a:extLst>
                <a:ext uri="{FF2B5EF4-FFF2-40B4-BE49-F238E27FC236}">
                  <a16:creationId xmlns:a16="http://schemas.microsoft.com/office/drawing/2014/main" id="{0FF85553-FD66-41C6-B76B-FD00FD6AC8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70E818-2C0A-407E-891F-FB1898430DCF}"/>
                </a:ext>
              </a:extLst>
            </p:cNvPr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10F32D-23E9-4807-A8A9-50325CA5A9EE}"/>
                </a:ext>
              </a:extLst>
            </p:cNvPr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E47844A-9A37-4CCE-9827-B8EED48C8E9A}"/>
                </a:ext>
              </a:extLst>
            </p:cNvPr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B65ECD1C-12E1-4EE6-9AA3-5C0EBF73829F}"/>
                </a:ext>
              </a:extLst>
            </p:cNvPr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391C2E-C3F8-43F1-B51E-9134A9D3EB9C}"/>
              </a:ext>
            </a:extLst>
          </p:cNvPr>
          <p:cNvSpPr txBox="1"/>
          <p:nvPr/>
        </p:nvSpPr>
        <p:spPr>
          <a:xfrm>
            <a:off x="936964" y="568052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nhi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nay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36C013-8C23-464D-A40E-2B309AD17BCA}"/>
              </a:ext>
            </a:extLst>
          </p:cNvPr>
          <p:cNvSpPr/>
          <p:nvPr/>
        </p:nvSpPr>
        <p:spPr>
          <a:xfrm>
            <a:off x="987101" y="0"/>
            <a:ext cx="712694" cy="712694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1E902-925F-439E-89E5-1A59C0EFE74B}"/>
              </a:ext>
            </a:extLst>
          </p:cNvPr>
          <p:cNvSpPr/>
          <p:nvPr/>
        </p:nvSpPr>
        <p:spPr>
          <a:xfrm>
            <a:off x="7429679" y="175327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44C21-53F5-4644-A958-F82605FAFF72}"/>
              </a:ext>
            </a:extLst>
          </p:cNvPr>
          <p:cNvSpPr/>
          <p:nvPr/>
        </p:nvSpPr>
        <p:spPr>
          <a:xfrm>
            <a:off x="6407329" y="222952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9B79B2-9364-4819-A07B-59D3D9A6513D}"/>
              </a:ext>
            </a:extLst>
          </p:cNvPr>
          <p:cNvSpPr/>
          <p:nvPr/>
        </p:nvSpPr>
        <p:spPr>
          <a:xfrm>
            <a:off x="6908979" y="222952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C42EE3-FDDC-4BFF-BC60-6E893FDBBD55}"/>
              </a:ext>
            </a:extLst>
          </p:cNvPr>
          <p:cNvSpPr/>
          <p:nvPr/>
        </p:nvSpPr>
        <p:spPr>
          <a:xfrm>
            <a:off x="7429679" y="222952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8F0C8B-26C1-48FD-8CBD-0AD289E61900}"/>
              </a:ext>
            </a:extLst>
          </p:cNvPr>
          <p:cNvSpPr/>
          <p:nvPr/>
        </p:nvSpPr>
        <p:spPr>
          <a:xfrm>
            <a:off x="8882881" y="270577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2A7D78-9610-4144-AB92-4125032A0F92}"/>
              </a:ext>
            </a:extLst>
          </p:cNvPr>
          <p:cNvSpPr/>
          <p:nvPr/>
        </p:nvSpPr>
        <p:spPr>
          <a:xfrm>
            <a:off x="9399836" y="316297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26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45E7B946-CF7D-4083-A959-887FF1CE6DD6}"/>
              </a:ext>
            </a:extLst>
          </p:cNvPr>
          <p:cNvSpPr/>
          <p:nvPr/>
        </p:nvSpPr>
        <p:spPr>
          <a:xfrm>
            <a:off x="7410629" y="175327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95684" y="74428"/>
            <a:ext cx="3053772" cy="2551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4236" y="2705779"/>
            <a:ext cx="638244" cy="331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36964" y="5275658"/>
            <a:ext cx="4639976" cy="11388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Thứ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ngày</a:t>
            </a:r>
            <a:r>
              <a:rPr lang="en-US" sz="2400" dirty="0" smtClean="0">
                <a:solidFill>
                  <a:schemeClr val="tx1"/>
                </a:solidFill>
              </a:rPr>
              <a:t> 9, </a:t>
            </a:r>
            <a:r>
              <a:rPr lang="en-US" sz="2400" dirty="0" err="1" smtClean="0">
                <a:solidFill>
                  <a:schemeClr val="tx1"/>
                </a:solidFill>
              </a:rPr>
              <a:t>thứ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năm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tuần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ngày</a:t>
            </a:r>
            <a:r>
              <a:rPr lang="en-US" sz="2400" dirty="0" smtClean="0">
                <a:solidFill>
                  <a:schemeClr val="tx1"/>
                </a:solidFill>
              </a:rPr>
              <a:t> 23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90" y="2768626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6927" y="2071499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Yêu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cầu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cần</a:t>
            </a:r>
            <a:r>
              <a:rPr lang="en-US" sz="3200" dirty="0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đạt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9534" y="2692877"/>
            <a:ext cx="576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số ngày trong tháng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ngày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tháng thông qua tờ lịch tháng.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1064" y="3994700"/>
            <a:ext cx="546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790" y="4140327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342</Words>
  <Application>Microsoft Office PowerPoint</Application>
  <PresentationFormat>Widescreen</PresentationFormat>
  <Paragraphs>50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HP001 4H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iCiel Mijas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10P271021</cp:lastModifiedBy>
  <cp:revision>23</cp:revision>
  <dcterms:created xsi:type="dcterms:W3CDTF">2021-07-24T01:07:49Z</dcterms:created>
  <dcterms:modified xsi:type="dcterms:W3CDTF">2021-12-22T10:56:41Z</dcterms:modified>
</cp:coreProperties>
</file>