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  <p:sldMasterId id="2147483723" r:id="rId7"/>
  </p:sldMasterIdLst>
  <p:notesMasterIdLst>
    <p:notesMasterId r:id="rId26"/>
  </p:notesMasterIdLst>
  <p:sldIdLst>
    <p:sldId id="258" r:id="rId8"/>
    <p:sldId id="259" r:id="rId9"/>
    <p:sldId id="277" r:id="rId10"/>
    <p:sldId id="278" r:id="rId11"/>
    <p:sldId id="279" r:id="rId12"/>
    <p:sldId id="280" r:id="rId13"/>
    <p:sldId id="281" r:id="rId14"/>
    <p:sldId id="282" r:id="rId15"/>
    <p:sldId id="264" r:id="rId16"/>
    <p:sldId id="283" r:id="rId17"/>
    <p:sldId id="284" r:id="rId18"/>
    <p:sldId id="266" r:id="rId19"/>
    <p:sldId id="267" r:id="rId20"/>
    <p:sldId id="268" r:id="rId21"/>
    <p:sldId id="269" r:id="rId22"/>
    <p:sldId id="286" r:id="rId23"/>
    <p:sldId id="285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34B0-AA4C-425C-B92C-1790711164F4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461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07389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1209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51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smtClean="0"/>
              <a:t>Content</a:t>
            </a:r>
            <a:endParaRPr lang="zh-CN" altLang="en-US"/>
          </a:p>
          <a:p>
            <a:pPr lvl="1"/>
            <a:r>
              <a:rPr lang="en-US" altLang="zh-CN" smtClean="0"/>
              <a:t>Branch 1</a:t>
            </a:r>
            <a:endParaRPr lang="zh-CN" altLang="en-US"/>
          </a:p>
          <a:p>
            <a:pPr lvl="2"/>
            <a:r>
              <a:rPr lang="en-US" altLang="zh-CN" smtClean="0"/>
              <a:t>Branch 2</a:t>
            </a:r>
            <a:endParaRPr lang="zh-CN" altLang="en-US" smtClean="0"/>
          </a:p>
          <a:p>
            <a:pPr lvl="3"/>
            <a:r>
              <a:rPr lang="en-US" altLang="zh-CN" smtClean="0"/>
              <a:t>Branch 3</a:t>
            </a:r>
            <a:endParaRPr lang="zh-CN" altLang="en-US"/>
          </a:p>
          <a:p>
            <a:pPr lvl="4"/>
            <a:r>
              <a:rPr lang="en-US" altLang="zh-CN" smtClean="0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mtClean="0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893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3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35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36" r:id="rId12"/>
    <p:sldLayoutId id="214748373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23/12/2021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23/12/2021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5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5.wdp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73.xml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19" Type="http://schemas.openxmlformats.org/officeDocument/2006/relationships/image" Target="../media/image29.png"/><Relationship Id="rId4" Type="http://schemas.openxmlformats.org/officeDocument/2006/relationships/image" Target="../media/image20.png"/><Relationship Id="rId9" Type="http://schemas.microsoft.com/office/2007/relationships/hdphoto" Target="../media/hdphoto3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1.wdp"/><Relationship Id="rId18" Type="http://schemas.microsoft.com/office/2007/relationships/hdphoto" Target="../media/hdphoto3.wdp"/><Relationship Id="rId3" Type="http://schemas.microsoft.com/office/2007/relationships/hdphoto" Target="../media/hdphoto1.wdp"/><Relationship Id="rId21" Type="http://schemas.openxmlformats.org/officeDocument/2006/relationships/image" Target="../media/image42.png"/><Relationship Id="rId7" Type="http://schemas.microsoft.com/office/2007/relationships/hdphoto" Target="../media/hdphoto8.wdp"/><Relationship Id="rId12" Type="http://schemas.openxmlformats.org/officeDocument/2006/relationships/image" Target="../media/image37.png"/><Relationship Id="rId17" Type="http://schemas.openxmlformats.org/officeDocument/2006/relationships/image" Target="../media/image22.png"/><Relationship Id="rId2" Type="http://schemas.openxmlformats.org/officeDocument/2006/relationships/image" Target="../media/image20.png"/><Relationship Id="rId16" Type="http://schemas.openxmlformats.org/officeDocument/2006/relationships/image" Target="../media/image39.GIF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microsoft.com/office/2007/relationships/hdphoto" Target="../media/hdphoto2.wdp"/><Relationship Id="rId15" Type="http://schemas.microsoft.com/office/2007/relationships/hdphoto" Target="../media/hdphoto12.wdp"/><Relationship Id="rId23" Type="http://schemas.openxmlformats.org/officeDocument/2006/relationships/image" Target="../media/image43.png"/><Relationship Id="rId10" Type="http://schemas.openxmlformats.org/officeDocument/2006/relationships/image" Target="../media/image36.png"/><Relationship Id="rId19" Type="http://schemas.openxmlformats.org/officeDocument/2006/relationships/image" Target="../media/image40.png"/><Relationship Id="rId4" Type="http://schemas.openxmlformats.org/officeDocument/2006/relationships/image" Target="../media/image21.png"/><Relationship Id="rId9" Type="http://schemas.microsoft.com/office/2007/relationships/hdphoto" Target="../media/hdphoto9.wdp"/><Relationship Id="rId14" Type="http://schemas.openxmlformats.org/officeDocument/2006/relationships/image" Target="../media/image38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4.png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png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93768"/>
            <a:ext cx="10972800" cy="66228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3113064" y="2365573"/>
            <a:ext cx="2400872" cy="542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4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34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353" y="405950"/>
            <a:ext cx="8426255" cy="639850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48783" y="1518805"/>
            <a:ext cx="1079236" cy="127219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5969" y="1761223"/>
            <a:ext cx="105788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6" y="295655"/>
            <a:ext cx="1194436" cy="116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90850" y="728672"/>
            <a:ext cx="66514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Thứ</a:t>
            </a:r>
            <a:r>
              <a:rPr lang="en-US" sz="252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err="1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sáu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ngày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520" b="1" dirty="0" smtClean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24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tháng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12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năm</a:t>
            </a: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88294" y="1291806"/>
            <a:ext cx="240087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252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Toán</a:t>
            </a:r>
            <a:endParaRPr kumimoji="0" lang="en-US" sz="252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H" panose="020B060305030202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0DFE1B-7214-498C-A15F-1CFB44798CA5}"/>
              </a:ext>
            </a:extLst>
          </p:cNvPr>
          <p:cNvSpPr txBox="1"/>
          <p:nvPr/>
        </p:nvSpPr>
        <p:spPr>
          <a:xfrm>
            <a:off x="5073258" y="1942971"/>
            <a:ext cx="333376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2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Luyện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252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tập</a:t>
            </a:r>
            <a:r>
              <a:rPr kumimoji="0" lang="en-US" sz="252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 </a:t>
            </a:r>
            <a:r>
              <a:rPr kumimoji="0" lang="en-US" sz="252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</a:rPr>
              <a:t>chung</a:t>
            </a:r>
            <a:endParaRPr kumimoji="0" lang="vi-VN" sz="252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10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276862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6927" y="2071499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9534" y="2692877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đúng số giờ trên đồng hồ, so sánh số đo thời gian. 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1064" y="3994700"/>
            <a:ext cx="546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ngày trong tháng thông qua tờ lịch tháng.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41403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095" y="2028825"/>
            <a:ext cx="9461500" cy="36118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682750" y="5052695"/>
            <a:ext cx="659765" cy="557530"/>
          </a:xfrm>
          <a:prstGeom prst="ellipse">
            <a:avLst/>
          </a:prstGeom>
          <a:noFill/>
          <a:ln w="539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250" y="91440"/>
            <a:ext cx="8455660" cy="4766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540" y="4857750"/>
            <a:ext cx="6598920" cy="1920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23390" y="4900295"/>
            <a:ext cx="8611870" cy="18459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Rô- bốt ghé thăm Mù Cang Chải ngày 30 tháng 8</a:t>
            </a:r>
          </a:p>
          <a:p>
            <a:pPr algn="ctr"/>
            <a:r>
              <a:rPr lang="en-US" sz="2800"/>
              <a:t>Rô-bốt ghé thăm chợ nổi Năm Căn ngày 21 tháng 8</a:t>
            </a:r>
          </a:p>
          <a:p>
            <a:pPr algn="ctr"/>
            <a:r>
              <a:rPr lang="en-US" sz="2800"/>
              <a:t>Rô-bốt ghé thăm Huế ngày 13 tháng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52575" y="506095"/>
            <a:ext cx="9086215" cy="5845175"/>
          </a:xfrm>
          <a:prstGeom prst="rect">
            <a:avLst/>
          </a:prstGeom>
        </p:spPr>
      </p:pic>
      <p:pic>
        <p:nvPicPr>
          <p:cNvPr id="10" name="Picture 9" descr="2eb8dda12be99f0385e10f048ac81aa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940" y="1038225"/>
            <a:ext cx="1088390" cy="10204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4835" y="1275492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7927" y="3492049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3713" y="3428682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2795" y="243205"/>
            <a:ext cx="8299450" cy="528383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46735" y="5630545"/>
            <a:ext cx="114401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Trước giờ học bóng rổ, Rô-bốt đã học những môn nào?</a:t>
            </a:r>
          </a:p>
        </p:txBody>
      </p:sp>
      <p:pic>
        <p:nvPicPr>
          <p:cNvPr id="12" name="Picture 1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765" y="3135630"/>
            <a:ext cx="1187450" cy="1113790"/>
          </a:xfrm>
          <a:prstGeom prst="rect">
            <a:avLst/>
          </a:prstGeom>
        </p:spPr>
      </p:pic>
      <p:pic>
        <p:nvPicPr>
          <p:cNvPr id="13" name="Picture 1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505" y="711835"/>
            <a:ext cx="1187450" cy="1113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2768626"/>
            <a:ext cx="501119" cy="448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6927" y="2071499"/>
            <a:ext cx="3649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Yêu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cầu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cần</a:t>
            </a:r>
            <a:r>
              <a:rPr lang="en-US" sz="3200" dirty="0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ED7D31">
                    <a:lumMod val="75000"/>
                  </a:srgbClr>
                </a:solidFill>
                <a:latin typeface="iCiel Pony" panose="02000000000000000000" pitchFamily="2" charset="0"/>
              </a:rPr>
              <a:t>đạt</a:t>
            </a:r>
            <a:endParaRPr lang="en-US" sz="3200" dirty="0">
              <a:solidFill>
                <a:srgbClr val="ED7D31">
                  <a:lumMod val="75000"/>
                </a:srgbClr>
              </a:solidFill>
              <a:latin typeface="iCiel Pony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99534" y="2692877"/>
            <a:ext cx="576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đúng số giờ trên đồng hồ, so sánh số đo thời gian. 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1064" y="3994700"/>
            <a:ext cx="5467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ngày trong tháng thông qua tờ lịch tháng.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790" y="4140327"/>
            <a:ext cx="501119" cy="4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9789" y="3343927"/>
            <a:ext cx="105494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20, 100”-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124, 125.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9789" y="2408938"/>
            <a:ext cx="1038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nay con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1239789" y="1005882"/>
            <a:ext cx="952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Vận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dụng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260609" y="6537277"/>
            <a:ext cx="3057098" cy="2251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5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8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57989" y="3953108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36221" y="207573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chỉ mấy giờ?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giờ 15 phút</a:t>
            </a:r>
          </a:p>
        </p:txBody>
      </p:sp>
      <p:pic>
        <p:nvPicPr>
          <p:cNvPr id="30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520" y="481965"/>
            <a:ext cx="1920875" cy="1522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55271" y="2096050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1/3 là thứ mấy?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Ba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9560" y="160655"/>
            <a:ext cx="3992880" cy="1935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2359575"/>
            <a:ext cx="638284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30/5 là thứ mấy?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Hai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5030" y="577215"/>
            <a:ext cx="3048000" cy="1645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32: Luyện tập chung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293</Words>
  <Application>Microsoft Office PowerPoint</Application>
  <PresentationFormat>Widescreen</PresentationFormat>
  <Paragraphs>47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6" baseType="lpstr">
      <vt:lpstr>HP001 4H</vt:lpstr>
      <vt:lpstr>黑体</vt:lpstr>
      <vt:lpstr>宋体</vt:lpstr>
      <vt:lpstr>宋体</vt:lpstr>
      <vt:lpstr>Arial</vt:lpstr>
      <vt:lpstr>Calibri</vt:lpstr>
      <vt:lpstr>Calibri Light</vt:lpstr>
      <vt:lpstr>等线</vt:lpstr>
      <vt:lpstr>Franklin Gothic Book</vt:lpstr>
      <vt:lpstr>Franklin Gothic Medium</vt:lpstr>
      <vt:lpstr>HP001 4 hàng</vt:lpstr>
      <vt:lpstr>iCiel Mijas</vt:lpstr>
      <vt:lpstr>iCiel Pony</vt:lpstr>
      <vt:lpstr>ITC Avant Garde Std Bk</vt:lpstr>
      <vt:lpstr>华文楷体</vt:lpstr>
      <vt:lpstr>Tahoma</vt:lpstr>
      <vt:lpstr>Times New Roman</vt:lpstr>
      <vt:lpstr>Wingdings</vt:lpstr>
      <vt:lpstr>Wingdings 2</vt:lpstr>
      <vt:lpstr>字魂17号-萌趣果冻体</vt:lpstr>
      <vt:lpstr>方正卡通简体</vt:lpstr>
      <vt:lpstr>Office Theme</vt:lpstr>
      <vt:lpstr>Office 主题​​</vt:lpstr>
      <vt:lpstr>1_Default Design</vt:lpstr>
      <vt:lpstr>Trek</vt:lpstr>
      <vt:lpstr>1_Office 主题​​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10P271021</cp:lastModifiedBy>
  <cp:revision>5</cp:revision>
  <dcterms:created xsi:type="dcterms:W3CDTF">2021-05-21T12:59:00Z</dcterms:created>
  <dcterms:modified xsi:type="dcterms:W3CDTF">2021-12-23T11:16:00Z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