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35"/>
  </p:notesMasterIdLst>
  <p:sldIdLst>
    <p:sldId id="370" r:id="rId3"/>
    <p:sldId id="371" r:id="rId4"/>
    <p:sldId id="302" r:id="rId5"/>
    <p:sldId id="334" r:id="rId6"/>
    <p:sldId id="369" r:id="rId7"/>
    <p:sldId id="365" r:id="rId8"/>
    <p:sldId id="348" r:id="rId9"/>
    <p:sldId id="360" r:id="rId10"/>
    <p:sldId id="361" r:id="rId11"/>
    <p:sldId id="362" r:id="rId12"/>
    <p:sldId id="364" r:id="rId13"/>
    <p:sldId id="363" r:id="rId14"/>
    <p:sldId id="352" r:id="rId15"/>
    <p:sldId id="353" r:id="rId16"/>
    <p:sldId id="366" r:id="rId17"/>
    <p:sldId id="367" r:id="rId18"/>
    <p:sldId id="354" r:id="rId19"/>
    <p:sldId id="355" r:id="rId20"/>
    <p:sldId id="356" r:id="rId21"/>
    <p:sldId id="340" r:id="rId22"/>
    <p:sldId id="357" r:id="rId23"/>
    <p:sldId id="256" r:id="rId24"/>
    <p:sldId id="358" r:id="rId25"/>
    <p:sldId id="368" r:id="rId26"/>
    <p:sldId id="268" r:id="rId27"/>
    <p:sldId id="321" r:id="rId28"/>
    <p:sldId id="359" r:id="rId29"/>
    <p:sldId id="296" r:id="rId30"/>
    <p:sldId id="374" r:id="rId31"/>
    <p:sldId id="375" r:id="rId32"/>
    <p:sldId id="376" r:id="rId33"/>
    <p:sldId id="28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FF0066"/>
    <a:srgbClr val="FF9900"/>
    <a:srgbClr val="FAD6A0"/>
    <a:srgbClr val="D9F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3238" autoAdjust="0"/>
  </p:normalViewPr>
  <p:slideViewPr>
    <p:cSldViewPr snapToGrid="0">
      <p:cViewPr varScale="1">
        <p:scale>
          <a:sx n="84" d="100"/>
          <a:sy n="84" d="100"/>
        </p:scale>
        <p:origin x="91" y="12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887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876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550FF53-CCBF-43FC-A463-409A9E1FD34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6903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16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16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1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550FF53-CCBF-43FC-A463-409A9E1FD34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09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330168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6935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3517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20556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09086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2629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22625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98147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46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24560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78310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1061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48017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5830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77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DF7FD"/>
          </a:fgClr>
          <a:bgClr>
            <a:srgbClr val="FDF7F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54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65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kumimoji="0" lang="en-US" altLang="zh-CN" sz="4800" b="1" i="1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1288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5807" y="191010"/>
            <a:ext cx="794299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31: ÁNH SÁNG CỦA YÊU TH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764" y="907302"/>
            <a:ext cx="11404471" cy="196970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ượn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ng. C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Oval 7"/>
          <p:cNvSpPr/>
          <p:nvPr/>
        </p:nvSpPr>
        <p:spPr>
          <a:xfrm>
            <a:off x="601213" y="962775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14311" y="2935"/>
            <a:ext cx="1173805" cy="992221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9187563" y="1674501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7018986" y="3928055"/>
            <a:ext cx="4301544" cy="2189209"/>
            <a:chOff x="7656056" y="1709881"/>
            <a:chExt cx="3164337" cy="3956624"/>
          </a:xfrm>
        </p:grpSpPr>
        <p:grpSp>
          <p:nvGrpSpPr>
            <p:cNvPr id="23" name="组合 4"/>
            <p:cNvGrpSpPr/>
            <p:nvPr/>
          </p:nvGrpSpPr>
          <p:grpSpPr>
            <a:xfrm>
              <a:off x="7656056" y="1709881"/>
              <a:ext cx="3164337" cy="3956624"/>
              <a:chOff x="5897911" y="1105759"/>
              <a:chExt cx="2166590" cy="2677747"/>
            </a:xfrm>
          </p:grpSpPr>
          <p:sp>
            <p:nvSpPr>
              <p:cNvPr id="25" name="자유형 88"/>
              <p:cNvSpPr/>
              <p:nvPr/>
            </p:nvSpPr>
            <p:spPr bwMode="auto">
              <a:xfrm>
                <a:off x="5897911" y="1512891"/>
                <a:ext cx="2166590" cy="2270615"/>
              </a:xfrm>
              <a:custGeom>
                <a:avLst/>
                <a:gdLst>
                  <a:gd name="connsiteX0" fmla="*/ 22860 w 2194560"/>
                  <a:gd name="connsiteY0" fmla="*/ 0 h 2377440"/>
                  <a:gd name="connsiteX1" fmla="*/ 2194560 w 2194560"/>
                  <a:gd name="connsiteY1" fmla="*/ 137160 h 2377440"/>
                  <a:gd name="connsiteX2" fmla="*/ 2049780 w 2194560"/>
                  <a:gd name="connsiteY2" fmla="*/ 1965960 h 2377440"/>
                  <a:gd name="connsiteX3" fmla="*/ 853440 w 2194560"/>
                  <a:gd name="connsiteY3" fmla="*/ 2377440 h 2377440"/>
                  <a:gd name="connsiteX4" fmla="*/ 0 w 2194560"/>
                  <a:gd name="connsiteY4" fmla="*/ 2316480 h 2377440"/>
                  <a:gd name="connsiteX5" fmla="*/ 22860 w 2194560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316480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316480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316480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232248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232248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232248 h 2377440"/>
                  <a:gd name="connsiteX5" fmla="*/ 22860 w 2203388"/>
                  <a:gd name="connsiteY5" fmla="*/ 0 h 2377440"/>
                  <a:gd name="connsiteX0" fmla="*/ 22860 w 2194560"/>
                  <a:gd name="connsiteY0" fmla="*/ 0 h 2377440"/>
                  <a:gd name="connsiteX1" fmla="*/ 2194560 w 2194560"/>
                  <a:gd name="connsiteY1" fmla="*/ 137160 h 2377440"/>
                  <a:gd name="connsiteX2" fmla="*/ 2049780 w 2194560"/>
                  <a:gd name="connsiteY2" fmla="*/ 1965960 h 2377440"/>
                  <a:gd name="connsiteX3" fmla="*/ 853440 w 2194560"/>
                  <a:gd name="connsiteY3" fmla="*/ 2377440 h 2377440"/>
                  <a:gd name="connsiteX4" fmla="*/ 0 w 2194560"/>
                  <a:gd name="connsiteY4" fmla="*/ 2232248 h 2377440"/>
                  <a:gd name="connsiteX5" fmla="*/ 22860 w 2194560"/>
                  <a:gd name="connsiteY5" fmla="*/ 0 h 2377440"/>
                  <a:gd name="connsiteX0" fmla="*/ 22860 w 2201801"/>
                  <a:gd name="connsiteY0" fmla="*/ 0 h 2377440"/>
                  <a:gd name="connsiteX1" fmla="*/ 2194560 w 2201801"/>
                  <a:gd name="connsiteY1" fmla="*/ 137160 h 2377440"/>
                  <a:gd name="connsiteX2" fmla="*/ 2049780 w 2201801"/>
                  <a:gd name="connsiteY2" fmla="*/ 1965960 h 2377440"/>
                  <a:gd name="connsiteX3" fmla="*/ 853440 w 2201801"/>
                  <a:gd name="connsiteY3" fmla="*/ 2377440 h 2377440"/>
                  <a:gd name="connsiteX4" fmla="*/ 0 w 2201801"/>
                  <a:gd name="connsiteY4" fmla="*/ 2232248 h 2377440"/>
                  <a:gd name="connsiteX5" fmla="*/ 22860 w 2201801"/>
                  <a:gd name="connsiteY5" fmla="*/ 0 h 2377440"/>
                  <a:gd name="connsiteX0" fmla="*/ 22860 w 2201801"/>
                  <a:gd name="connsiteY0" fmla="*/ 0 h 2340260"/>
                  <a:gd name="connsiteX1" fmla="*/ 2194560 w 2201801"/>
                  <a:gd name="connsiteY1" fmla="*/ 137160 h 2340260"/>
                  <a:gd name="connsiteX2" fmla="*/ 2049780 w 2201801"/>
                  <a:gd name="connsiteY2" fmla="*/ 1965960 h 2340260"/>
                  <a:gd name="connsiteX3" fmla="*/ 1080120 w 2201801"/>
                  <a:gd name="connsiteY3" fmla="*/ 2340260 h 2340260"/>
                  <a:gd name="connsiteX4" fmla="*/ 0 w 2201801"/>
                  <a:gd name="connsiteY4" fmla="*/ 2232248 h 2340260"/>
                  <a:gd name="connsiteX5" fmla="*/ 22860 w 2201801"/>
                  <a:gd name="connsiteY5" fmla="*/ 0 h 2340260"/>
                  <a:gd name="connsiteX0" fmla="*/ 22860 w 2201801"/>
                  <a:gd name="connsiteY0" fmla="*/ 0 h 2340260"/>
                  <a:gd name="connsiteX1" fmla="*/ 2194560 w 2201801"/>
                  <a:gd name="connsiteY1" fmla="*/ 137160 h 2340260"/>
                  <a:gd name="connsiteX2" fmla="*/ 2049780 w 2201801"/>
                  <a:gd name="connsiteY2" fmla="*/ 1965960 h 2340260"/>
                  <a:gd name="connsiteX3" fmla="*/ 1080120 w 2201801"/>
                  <a:gd name="connsiteY3" fmla="*/ 2340260 h 2340260"/>
                  <a:gd name="connsiteX4" fmla="*/ 0 w 2201801"/>
                  <a:gd name="connsiteY4" fmla="*/ 2232248 h 2340260"/>
                  <a:gd name="connsiteX5" fmla="*/ 22860 w 2201801"/>
                  <a:gd name="connsiteY5" fmla="*/ 0 h 2340260"/>
                  <a:gd name="connsiteX0" fmla="*/ 22860 w 2201801"/>
                  <a:gd name="connsiteY0" fmla="*/ 0 h 2316104"/>
                  <a:gd name="connsiteX1" fmla="*/ 2194560 w 2201801"/>
                  <a:gd name="connsiteY1" fmla="*/ 137160 h 2316104"/>
                  <a:gd name="connsiteX2" fmla="*/ 2049780 w 2201801"/>
                  <a:gd name="connsiteY2" fmla="*/ 1965960 h 2316104"/>
                  <a:gd name="connsiteX3" fmla="*/ 1116124 w 2201801"/>
                  <a:gd name="connsiteY3" fmla="*/ 2304256 h 2316104"/>
                  <a:gd name="connsiteX4" fmla="*/ 0 w 2201801"/>
                  <a:gd name="connsiteY4" fmla="*/ 2232248 h 2316104"/>
                  <a:gd name="connsiteX5" fmla="*/ 22860 w 2201801"/>
                  <a:gd name="connsiteY5" fmla="*/ 0 h 2316104"/>
                  <a:gd name="connsiteX0" fmla="*/ 216024 w 2201801"/>
                  <a:gd name="connsiteY0" fmla="*/ 0 h 2280100"/>
                  <a:gd name="connsiteX1" fmla="*/ 2194560 w 2201801"/>
                  <a:gd name="connsiteY1" fmla="*/ 101156 h 2280100"/>
                  <a:gd name="connsiteX2" fmla="*/ 2049780 w 2201801"/>
                  <a:gd name="connsiteY2" fmla="*/ 1929956 h 2280100"/>
                  <a:gd name="connsiteX3" fmla="*/ 1116124 w 2201801"/>
                  <a:gd name="connsiteY3" fmla="*/ 2268252 h 2280100"/>
                  <a:gd name="connsiteX4" fmla="*/ 0 w 2201801"/>
                  <a:gd name="connsiteY4" fmla="*/ 2196244 h 2280100"/>
                  <a:gd name="connsiteX5" fmla="*/ 216024 w 2201801"/>
                  <a:gd name="connsiteY5" fmla="*/ 0 h 2280100"/>
                  <a:gd name="connsiteX0" fmla="*/ 72008 w 2201801"/>
                  <a:gd name="connsiteY0" fmla="*/ 0 h 2280100"/>
                  <a:gd name="connsiteX1" fmla="*/ 2194560 w 2201801"/>
                  <a:gd name="connsiteY1" fmla="*/ 101156 h 2280100"/>
                  <a:gd name="connsiteX2" fmla="*/ 2049780 w 2201801"/>
                  <a:gd name="connsiteY2" fmla="*/ 1929956 h 2280100"/>
                  <a:gd name="connsiteX3" fmla="*/ 1116124 w 2201801"/>
                  <a:gd name="connsiteY3" fmla="*/ 2268252 h 2280100"/>
                  <a:gd name="connsiteX4" fmla="*/ 0 w 2201801"/>
                  <a:gd name="connsiteY4" fmla="*/ 2196244 h 2280100"/>
                  <a:gd name="connsiteX5" fmla="*/ 72008 w 2201801"/>
                  <a:gd name="connsiteY5" fmla="*/ 0 h 2280100"/>
                  <a:gd name="connsiteX0" fmla="*/ 72008 w 2201801"/>
                  <a:gd name="connsiteY0" fmla="*/ 0 h 2280100"/>
                  <a:gd name="connsiteX1" fmla="*/ 2194560 w 2201801"/>
                  <a:gd name="connsiteY1" fmla="*/ 101156 h 2280100"/>
                  <a:gd name="connsiteX2" fmla="*/ 2049780 w 2201801"/>
                  <a:gd name="connsiteY2" fmla="*/ 1929956 h 2280100"/>
                  <a:gd name="connsiteX3" fmla="*/ 1116124 w 2201801"/>
                  <a:gd name="connsiteY3" fmla="*/ 2268252 h 2280100"/>
                  <a:gd name="connsiteX4" fmla="*/ 0 w 2201801"/>
                  <a:gd name="connsiteY4" fmla="*/ 2196244 h 2280100"/>
                  <a:gd name="connsiteX5" fmla="*/ 72008 w 2201801"/>
                  <a:gd name="connsiteY5" fmla="*/ 0 h 2280100"/>
                  <a:gd name="connsiteX0" fmla="*/ 72008 w 2201801"/>
                  <a:gd name="connsiteY0" fmla="*/ 0 h 2280100"/>
                  <a:gd name="connsiteX1" fmla="*/ 2194560 w 2201801"/>
                  <a:gd name="connsiteY1" fmla="*/ 101156 h 2280100"/>
                  <a:gd name="connsiteX2" fmla="*/ 2049780 w 2201801"/>
                  <a:gd name="connsiteY2" fmla="*/ 1929956 h 2280100"/>
                  <a:gd name="connsiteX3" fmla="*/ 1116124 w 2201801"/>
                  <a:gd name="connsiteY3" fmla="*/ 2268252 h 2280100"/>
                  <a:gd name="connsiteX4" fmla="*/ 0 w 2201801"/>
                  <a:gd name="connsiteY4" fmla="*/ 2196244 h 2280100"/>
                  <a:gd name="connsiteX5" fmla="*/ 72008 w 2201801"/>
                  <a:gd name="connsiteY5" fmla="*/ 0 h 2280100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44016 w 2201801"/>
                  <a:gd name="connsiteY5" fmla="*/ 0 h 2232248"/>
                  <a:gd name="connsiteX0" fmla="*/ 144016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44016 w 2201801"/>
                  <a:gd name="connsiteY5" fmla="*/ 0 h 2232248"/>
                  <a:gd name="connsiteX0" fmla="*/ 144016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44016 w 2201801"/>
                  <a:gd name="connsiteY5" fmla="*/ 0 h 2232248"/>
                  <a:gd name="connsiteX0" fmla="*/ 180020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80020 w 2201801"/>
                  <a:gd name="connsiteY5" fmla="*/ 0 h 2232248"/>
                  <a:gd name="connsiteX0" fmla="*/ 180020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80020 w 2201801"/>
                  <a:gd name="connsiteY5" fmla="*/ 0 h 2232248"/>
                  <a:gd name="connsiteX0" fmla="*/ 180020 w 2201801"/>
                  <a:gd name="connsiteY0" fmla="*/ 0 h 2232248"/>
                  <a:gd name="connsiteX1" fmla="*/ 2196244 w 2201801"/>
                  <a:gd name="connsiteY1" fmla="*/ 36004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80020 w 2201801"/>
                  <a:gd name="connsiteY5" fmla="*/ 0 h 2232248"/>
                  <a:gd name="connsiteX0" fmla="*/ 180020 w 2201801"/>
                  <a:gd name="connsiteY0" fmla="*/ 0 h 2232248"/>
                  <a:gd name="connsiteX1" fmla="*/ 2196244 w 2201801"/>
                  <a:gd name="connsiteY1" fmla="*/ 36004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80020 w 2201801"/>
                  <a:gd name="connsiteY5" fmla="*/ 0 h 2232248"/>
                  <a:gd name="connsiteX0" fmla="*/ 180020 w 2196244"/>
                  <a:gd name="connsiteY0" fmla="*/ 0 h 2232248"/>
                  <a:gd name="connsiteX1" fmla="*/ 2196244 w 2196244"/>
                  <a:gd name="connsiteY1" fmla="*/ 36004 h 2232248"/>
                  <a:gd name="connsiteX2" fmla="*/ 2049780 w 2196244"/>
                  <a:gd name="connsiteY2" fmla="*/ 1893952 h 2232248"/>
                  <a:gd name="connsiteX3" fmla="*/ 1116124 w 2196244"/>
                  <a:gd name="connsiteY3" fmla="*/ 2232248 h 2232248"/>
                  <a:gd name="connsiteX4" fmla="*/ 0 w 2196244"/>
                  <a:gd name="connsiteY4" fmla="*/ 2160240 h 2232248"/>
                  <a:gd name="connsiteX5" fmla="*/ 180020 w 2196244"/>
                  <a:gd name="connsiteY5" fmla="*/ 0 h 2232248"/>
                  <a:gd name="connsiteX0" fmla="*/ 180020 w 2196244"/>
                  <a:gd name="connsiteY0" fmla="*/ 0 h 2232248"/>
                  <a:gd name="connsiteX1" fmla="*/ 2196244 w 2196244"/>
                  <a:gd name="connsiteY1" fmla="*/ 36004 h 2232248"/>
                  <a:gd name="connsiteX2" fmla="*/ 2049780 w 2196244"/>
                  <a:gd name="connsiteY2" fmla="*/ 1893952 h 2232248"/>
                  <a:gd name="connsiteX3" fmla="*/ 1116124 w 2196244"/>
                  <a:gd name="connsiteY3" fmla="*/ 2232248 h 2232248"/>
                  <a:gd name="connsiteX4" fmla="*/ 0 w 2196244"/>
                  <a:gd name="connsiteY4" fmla="*/ 2160240 h 2232248"/>
                  <a:gd name="connsiteX5" fmla="*/ 180020 w 2196244"/>
                  <a:gd name="connsiteY5" fmla="*/ 0 h 2232248"/>
                  <a:gd name="connsiteX0" fmla="*/ 180020 w 2196244"/>
                  <a:gd name="connsiteY0" fmla="*/ 0 h 2232248"/>
                  <a:gd name="connsiteX1" fmla="*/ 2196244 w 2196244"/>
                  <a:gd name="connsiteY1" fmla="*/ 36004 h 2232248"/>
                  <a:gd name="connsiteX2" fmla="*/ 2049780 w 2196244"/>
                  <a:gd name="connsiteY2" fmla="*/ 1893952 h 2232248"/>
                  <a:gd name="connsiteX3" fmla="*/ 1116124 w 2196244"/>
                  <a:gd name="connsiteY3" fmla="*/ 2232248 h 2232248"/>
                  <a:gd name="connsiteX4" fmla="*/ 0 w 2196244"/>
                  <a:gd name="connsiteY4" fmla="*/ 2160240 h 2232248"/>
                  <a:gd name="connsiteX5" fmla="*/ 180020 w 2196244"/>
                  <a:gd name="connsiteY5" fmla="*/ 0 h 2232248"/>
                  <a:gd name="connsiteX0" fmla="*/ 180020 w 2196244"/>
                  <a:gd name="connsiteY0" fmla="*/ 0 h 2232248"/>
                  <a:gd name="connsiteX1" fmla="*/ 2196244 w 2196244"/>
                  <a:gd name="connsiteY1" fmla="*/ 36004 h 2232248"/>
                  <a:gd name="connsiteX2" fmla="*/ 2049780 w 2196244"/>
                  <a:gd name="connsiteY2" fmla="*/ 1893952 h 2232248"/>
                  <a:gd name="connsiteX3" fmla="*/ 1116124 w 2196244"/>
                  <a:gd name="connsiteY3" fmla="*/ 2232248 h 2232248"/>
                  <a:gd name="connsiteX4" fmla="*/ 0 w 2196244"/>
                  <a:gd name="connsiteY4" fmla="*/ 2160240 h 2232248"/>
                  <a:gd name="connsiteX5" fmla="*/ 180020 w 2196244"/>
                  <a:gd name="connsiteY5" fmla="*/ 0 h 2232248"/>
                  <a:gd name="connsiteX0" fmla="*/ 180020 w 2196244"/>
                  <a:gd name="connsiteY0" fmla="*/ 0 h 2302394"/>
                  <a:gd name="connsiteX1" fmla="*/ 2196244 w 2196244"/>
                  <a:gd name="connsiteY1" fmla="*/ 36004 h 2302394"/>
                  <a:gd name="connsiteX2" fmla="*/ 2049780 w 2196244"/>
                  <a:gd name="connsiteY2" fmla="*/ 1893952 h 2302394"/>
                  <a:gd name="connsiteX3" fmla="*/ 1116124 w 2196244"/>
                  <a:gd name="connsiteY3" fmla="*/ 2232248 h 2302394"/>
                  <a:gd name="connsiteX4" fmla="*/ 0 w 2196244"/>
                  <a:gd name="connsiteY4" fmla="*/ 2160240 h 2302394"/>
                  <a:gd name="connsiteX5" fmla="*/ 180020 w 2196244"/>
                  <a:gd name="connsiteY5" fmla="*/ 0 h 230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6244" h="2302394">
                    <a:moveTo>
                      <a:pt x="180020" y="0"/>
                    </a:moveTo>
                    <a:cubicBezTo>
                      <a:pt x="857309" y="70607"/>
                      <a:pt x="1482827" y="69527"/>
                      <a:pt x="2196244" y="36004"/>
                    </a:cubicBezTo>
                    <a:cubicBezTo>
                      <a:pt x="2181324" y="633028"/>
                      <a:pt x="2129347" y="1853427"/>
                      <a:pt x="2049780" y="1893952"/>
                    </a:cubicBezTo>
                    <a:cubicBezTo>
                      <a:pt x="1651000" y="2031112"/>
                      <a:pt x="1551293" y="2137976"/>
                      <a:pt x="1116124" y="2232248"/>
                    </a:cubicBezTo>
                    <a:cubicBezTo>
                      <a:pt x="697811" y="2302394"/>
                      <a:pt x="386738" y="2168927"/>
                      <a:pt x="0" y="2160240"/>
                    </a:cubicBezTo>
                    <a:cubicBezTo>
                      <a:pt x="112494" y="1412821"/>
                      <a:pt x="149009" y="847792"/>
                      <a:pt x="180020" y="0"/>
                    </a:cubicBezTo>
                    <a:close/>
                  </a:path>
                </a:pathLst>
              </a:custGeom>
              <a:noFill/>
              <a:ln w="50800">
                <a:solidFill>
                  <a:srgbClr val="FCCB00"/>
                </a:solidFill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5pPr>
                <a:lvl6pPr marL="25146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6pPr>
                <a:lvl7pPr marL="29718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7pPr>
                <a:lvl8pPr marL="34290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8pPr>
                <a:lvl9pPr marL="38862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9pPr>
              </a:lstStyle>
              <a:p>
                <a:pPr algn="ctr">
                  <a:defRPr/>
                </a:pPr>
                <a:endParaRPr lang="ko-KR" altLang="en-US" sz="19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6" name="자유형 87"/>
              <p:cNvSpPr/>
              <p:nvPr/>
            </p:nvSpPr>
            <p:spPr bwMode="auto">
              <a:xfrm>
                <a:off x="6999142" y="3143214"/>
                <a:ext cx="916497" cy="572139"/>
              </a:xfrm>
              <a:custGeom>
                <a:avLst/>
                <a:gdLst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716248"/>
                  <a:gd name="connsiteX1" fmla="*/ 807720 w 1104900"/>
                  <a:gd name="connsiteY1" fmla="*/ 0 h 716248"/>
                  <a:gd name="connsiteX2" fmla="*/ 1104900 w 1104900"/>
                  <a:gd name="connsiteY2" fmla="*/ 274320 h 716248"/>
                  <a:gd name="connsiteX3" fmla="*/ 0 w 1104900"/>
                  <a:gd name="connsiteY3" fmla="*/ 655320 h 716248"/>
                  <a:gd name="connsiteX0" fmla="*/ 0 w 1104900"/>
                  <a:gd name="connsiteY0" fmla="*/ 655320 h 716248"/>
                  <a:gd name="connsiteX1" fmla="*/ 807720 w 1104900"/>
                  <a:gd name="connsiteY1" fmla="*/ 0 h 716248"/>
                  <a:gd name="connsiteX2" fmla="*/ 1104900 w 1104900"/>
                  <a:gd name="connsiteY2" fmla="*/ 274320 h 716248"/>
                  <a:gd name="connsiteX3" fmla="*/ 0 w 1104900"/>
                  <a:gd name="connsiteY3" fmla="*/ 655320 h 716248"/>
                  <a:gd name="connsiteX0" fmla="*/ 0 w 1104900"/>
                  <a:gd name="connsiteY0" fmla="*/ 655320 h 716248"/>
                  <a:gd name="connsiteX1" fmla="*/ 807720 w 1104900"/>
                  <a:gd name="connsiteY1" fmla="*/ 0 h 716248"/>
                  <a:gd name="connsiteX2" fmla="*/ 1104900 w 1104900"/>
                  <a:gd name="connsiteY2" fmla="*/ 274320 h 716248"/>
                  <a:gd name="connsiteX3" fmla="*/ 0 w 1104900"/>
                  <a:gd name="connsiteY3" fmla="*/ 655320 h 716248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24187"/>
                  <a:gd name="connsiteY0" fmla="*/ 684497 h 684497"/>
                  <a:gd name="connsiteX1" fmla="*/ 827007 w 1124187"/>
                  <a:gd name="connsiteY1" fmla="*/ 0 h 684497"/>
                  <a:gd name="connsiteX2" fmla="*/ 1124187 w 1124187"/>
                  <a:gd name="connsiteY2" fmla="*/ 274320 h 684497"/>
                  <a:gd name="connsiteX3" fmla="*/ 0 w 1124187"/>
                  <a:gd name="connsiteY3" fmla="*/ 684497 h 684497"/>
                  <a:gd name="connsiteX0" fmla="*/ 0 w 1124187"/>
                  <a:gd name="connsiteY0" fmla="*/ 684497 h 684497"/>
                  <a:gd name="connsiteX1" fmla="*/ 827007 w 1124187"/>
                  <a:gd name="connsiteY1" fmla="*/ 0 h 684497"/>
                  <a:gd name="connsiteX2" fmla="*/ 1124187 w 1124187"/>
                  <a:gd name="connsiteY2" fmla="*/ 274320 h 684497"/>
                  <a:gd name="connsiteX3" fmla="*/ 0 w 1124187"/>
                  <a:gd name="connsiteY3" fmla="*/ 684497 h 684497"/>
                  <a:gd name="connsiteX0" fmla="*/ 0 w 1124187"/>
                  <a:gd name="connsiteY0" fmla="*/ 684497 h 684497"/>
                  <a:gd name="connsiteX1" fmla="*/ 827007 w 1124187"/>
                  <a:gd name="connsiteY1" fmla="*/ 0 h 684497"/>
                  <a:gd name="connsiteX2" fmla="*/ 1124187 w 1124187"/>
                  <a:gd name="connsiteY2" fmla="*/ 274320 h 684497"/>
                  <a:gd name="connsiteX3" fmla="*/ 0 w 1124187"/>
                  <a:gd name="connsiteY3" fmla="*/ 684497 h 684497"/>
                  <a:gd name="connsiteX0" fmla="*/ 0 w 1124187"/>
                  <a:gd name="connsiteY0" fmla="*/ 684497 h 684497"/>
                  <a:gd name="connsiteX1" fmla="*/ 827007 w 1124187"/>
                  <a:gd name="connsiteY1" fmla="*/ 0 h 684497"/>
                  <a:gd name="connsiteX2" fmla="*/ 1124187 w 1124187"/>
                  <a:gd name="connsiteY2" fmla="*/ 274320 h 684497"/>
                  <a:gd name="connsiteX3" fmla="*/ 0 w 1124187"/>
                  <a:gd name="connsiteY3" fmla="*/ 684497 h 684497"/>
                  <a:gd name="connsiteX0" fmla="*/ 0 w 1125193"/>
                  <a:gd name="connsiteY0" fmla="*/ 684497 h 684497"/>
                  <a:gd name="connsiteX1" fmla="*/ 827007 w 1125193"/>
                  <a:gd name="connsiteY1" fmla="*/ 0 h 684497"/>
                  <a:gd name="connsiteX2" fmla="*/ 1125193 w 1125193"/>
                  <a:gd name="connsiteY2" fmla="*/ 302186 h 684497"/>
                  <a:gd name="connsiteX3" fmla="*/ 0 w 1125193"/>
                  <a:gd name="connsiteY3" fmla="*/ 684497 h 684497"/>
                  <a:gd name="connsiteX0" fmla="*/ 0 w 1109869"/>
                  <a:gd name="connsiteY0" fmla="*/ 684497 h 684497"/>
                  <a:gd name="connsiteX1" fmla="*/ 827007 w 1109869"/>
                  <a:gd name="connsiteY1" fmla="*/ 0 h 684497"/>
                  <a:gd name="connsiteX2" fmla="*/ 1109869 w 1109869"/>
                  <a:gd name="connsiteY2" fmla="*/ 293334 h 684497"/>
                  <a:gd name="connsiteX3" fmla="*/ 0 w 1109869"/>
                  <a:gd name="connsiteY3" fmla="*/ 684497 h 684497"/>
                  <a:gd name="connsiteX0" fmla="*/ 0 w 1111718"/>
                  <a:gd name="connsiteY0" fmla="*/ 684497 h 684497"/>
                  <a:gd name="connsiteX1" fmla="*/ 827007 w 1111718"/>
                  <a:gd name="connsiteY1" fmla="*/ 0 h 684497"/>
                  <a:gd name="connsiteX2" fmla="*/ 1111718 w 1111718"/>
                  <a:gd name="connsiteY2" fmla="*/ 287291 h 684497"/>
                  <a:gd name="connsiteX3" fmla="*/ 0 w 1111718"/>
                  <a:gd name="connsiteY3" fmla="*/ 684497 h 684497"/>
                  <a:gd name="connsiteX0" fmla="*/ 0 w 1113567"/>
                  <a:gd name="connsiteY0" fmla="*/ 684497 h 684497"/>
                  <a:gd name="connsiteX1" fmla="*/ 827007 w 1113567"/>
                  <a:gd name="connsiteY1" fmla="*/ 0 h 684497"/>
                  <a:gd name="connsiteX2" fmla="*/ 1113567 w 1113567"/>
                  <a:gd name="connsiteY2" fmla="*/ 272819 h 684497"/>
                  <a:gd name="connsiteX3" fmla="*/ 0 w 1113567"/>
                  <a:gd name="connsiteY3" fmla="*/ 684497 h 684497"/>
                  <a:gd name="connsiteX0" fmla="*/ 0 w 1118278"/>
                  <a:gd name="connsiteY0" fmla="*/ 684497 h 684497"/>
                  <a:gd name="connsiteX1" fmla="*/ 827007 w 1118278"/>
                  <a:gd name="connsiteY1" fmla="*/ 0 h 684497"/>
                  <a:gd name="connsiteX2" fmla="*/ 1118278 w 1118278"/>
                  <a:gd name="connsiteY2" fmla="*/ 292399 h 684497"/>
                  <a:gd name="connsiteX3" fmla="*/ 0 w 1118278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7265" h="684497">
                    <a:moveTo>
                      <a:pt x="0" y="684497"/>
                    </a:moveTo>
                    <a:cubicBezTo>
                      <a:pt x="281310" y="578055"/>
                      <a:pt x="563915" y="445084"/>
                      <a:pt x="827007" y="0"/>
                    </a:cubicBezTo>
                    <a:cubicBezTo>
                      <a:pt x="830800" y="112603"/>
                      <a:pt x="947335" y="344380"/>
                      <a:pt x="1117265" y="283547"/>
                    </a:cubicBezTo>
                    <a:cubicBezTo>
                      <a:pt x="779033" y="454015"/>
                      <a:pt x="330704" y="612949"/>
                      <a:pt x="0" y="684497"/>
                    </a:cubicBezTo>
                    <a:close/>
                  </a:path>
                </a:pathLst>
              </a:custGeom>
              <a:noFill/>
              <a:ln w="50800">
                <a:solidFill>
                  <a:srgbClr val="FCCB00"/>
                </a:solidFill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00">
                  <a:solidFill>
                    <a:prstClr val="black"/>
                  </a:solidFill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7" name="자유형 200"/>
              <p:cNvSpPr/>
              <p:nvPr/>
            </p:nvSpPr>
            <p:spPr bwMode="auto">
              <a:xfrm>
                <a:off x="6084439" y="1577459"/>
                <a:ext cx="1949573" cy="389196"/>
              </a:xfrm>
              <a:custGeom>
                <a:avLst/>
                <a:gdLst>
                  <a:gd name="connsiteX0" fmla="*/ 0 w 2226733"/>
                  <a:gd name="connsiteY0" fmla="*/ 0 h 465666"/>
                  <a:gd name="connsiteX1" fmla="*/ 2226733 w 2226733"/>
                  <a:gd name="connsiteY1" fmla="*/ 67733 h 465666"/>
                  <a:gd name="connsiteX2" fmla="*/ 2192867 w 2226733"/>
                  <a:gd name="connsiteY2" fmla="*/ 465666 h 465666"/>
                  <a:gd name="connsiteX3" fmla="*/ 16933 w 2226733"/>
                  <a:gd name="connsiteY3" fmla="*/ 381000 h 465666"/>
                  <a:gd name="connsiteX4" fmla="*/ 0 w 2226733"/>
                  <a:gd name="connsiteY4" fmla="*/ 0 h 465666"/>
                  <a:gd name="connsiteX0" fmla="*/ 0 w 2226733"/>
                  <a:gd name="connsiteY0" fmla="*/ 0 h 465666"/>
                  <a:gd name="connsiteX1" fmla="*/ 2226733 w 2226733"/>
                  <a:gd name="connsiteY1" fmla="*/ 67733 h 465666"/>
                  <a:gd name="connsiteX2" fmla="*/ 2192867 w 2226733"/>
                  <a:gd name="connsiteY2" fmla="*/ 465666 h 465666"/>
                  <a:gd name="connsiteX3" fmla="*/ 16933 w 2226733"/>
                  <a:gd name="connsiteY3" fmla="*/ 381000 h 465666"/>
                  <a:gd name="connsiteX4" fmla="*/ 0 w 2226733"/>
                  <a:gd name="connsiteY4" fmla="*/ 0 h 465666"/>
                  <a:gd name="connsiteX0" fmla="*/ 0 w 2207084"/>
                  <a:gd name="connsiteY0" fmla="*/ 0 h 465666"/>
                  <a:gd name="connsiteX1" fmla="*/ 2207084 w 2207084"/>
                  <a:gd name="connsiteY1" fmla="*/ 33453 h 465666"/>
                  <a:gd name="connsiteX2" fmla="*/ 2192867 w 2207084"/>
                  <a:gd name="connsiteY2" fmla="*/ 465666 h 465666"/>
                  <a:gd name="connsiteX3" fmla="*/ 16933 w 2207084"/>
                  <a:gd name="connsiteY3" fmla="*/ 381000 h 465666"/>
                  <a:gd name="connsiteX4" fmla="*/ 0 w 2207084"/>
                  <a:gd name="connsiteY4" fmla="*/ 0 h 465666"/>
                  <a:gd name="connsiteX0" fmla="*/ 0 w 2196244"/>
                  <a:gd name="connsiteY0" fmla="*/ 0 h 468217"/>
                  <a:gd name="connsiteX1" fmla="*/ 2196244 w 2196244"/>
                  <a:gd name="connsiteY1" fmla="*/ 36004 h 468217"/>
                  <a:gd name="connsiteX2" fmla="*/ 2182027 w 2196244"/>
                  <a:gd name="connsiteY2" fmla="*/ 468217 h 468217"/>
                  <a:gd name="connsiteX3" fmla="*/ 6093 w 2196244"/>
                  <a:gd name="connsiteY3" fmla="*/ 383551 h 468217"/>
                  <a:gd name="connsiteX4" fmla="*/ 0 w 2196244"/>
                  <a:gd name="connsiteY4" fmla="*/ 0 h 468217"/>
                  <a:gd name="connsiteX0" fmla="*/ 0 w 2196244"/>
                  <a:gd name="connsiteY0" fmla="*/ 0 h 468217"/>
                  <a:gd name="connsiteX1" fmla="*/ 2196244 w 2196244"/>
                  <a:gd name="connsiteY1" fmla="*/ 36004 h 468217"/>
                  <a:gd name="connsiteX2" fmla="*/ 2182027 w 2196244"/>
                  <a:gd name="connsiteY2" fmla="*/ 468217 h 468217"/>
                  <a:gd name="connsiteX3" fmla="*/ 6093 w 2196244"/>
                  <a:gd name="connsiteY3" fmla="*/ 383551 h 468217"/>
                  <a:gd name="connsiteX4" fmla="*/ 0 w 2196244"/>
                  <a:gd name="connsiteY4" fmla="*/ 0 h 468217"/>
                  <a:gd name="connsiteX0" fmla="*/ 29911 w 2190151"/>
                  <a:gd name="connsiteY0" fmla="*/ 0 h 468216"/>
                  <a:gd name="connsiteX1" fmla="*/ 2190151 w 2190151"/>
                  <a:gd name="connsiteY1" fmla="*/ 36003 h 468216"/>
                  <a:gd name="connsiteX2" fmla="*/ 2175934 w 2190151"/>
                  <a:gd name="connsiteY2" fmla="*/ 468216 h 468216"/>
                  <a:gd name="connsiteX3" fmla="*/ 0 w 2190151"/>
                  <a:gd name="connsiteY3" fmla="*/ 383550 h 468216"/>
                  <a:gd name="connsiteX4" fmla="*/ 29911 w 2190151"/>
                  <a:gd name="connsiteY4" fmla="*/ 0 h 468216"/>
                  <a:gd name="connsiteX0" fmla="*/ 0 w 2160240"/>
                  <a:gd name="connsiteY0" fmla="*/ 0 h 468216"/>
                  <a:gd name="connsiteX1" fmla="*/ 2160240 w 2160240"/>
                  <a:gd name="connsiteY1" fmla="*/ 36003 h 468216"/>
                  <a:gd name="connsiteX2" fmla="*/ 2146023 w 2160240"/>
                  <a:gd name="connsiteY2" fmla="*/ 468216 h 468216"/>
                  <a:gd name="connsiteX3" fmla="*/ 0 w 2160240"/>
                  <a:gd name="connsiteY3" fmla="*/ 360039 h 468216"/>
                  <a:gd name="connsiteX4" fmla="*/ 0 w 2160240"/>
                  <a:gd name="connsiteY4" fmla="*/ 0 h 468216"/>
                  <a:gd name="connsiteX0" fmla="*/ 21444 w 2181684"/>
                  <a:gd name="connsiteY0" fmla="*/ 0 h 468216"/>
                  <a:gd name="connsiteX1" fmla="*/ 2181684 w 2181684"/>
                  <a:gd name="connsiteY1" fmla="*/ 36003 h 468216"/>
                  <a:gd name="connsiteX2" fmla="*/ 2167467 w 2181684"/>
                  <a:gd name="connsiteY2" fmla="*/ 468216 h 468216"/>
                  <a:gd name="connsiteX3" fmla="*/ 0 w 2181684"/>
                  <a:gd name="connsiteY3" fmla="*/ 378258 h 468216"/>
                  <a:gd name="connsiteX4" fmla="*/ 21444 w 2181684"/>
                  <a:gd name="connsiteY4" fmla="*/ 0 h 468216"/>
                  <a:gd name="connsiteX0" fmla="*/ 15094 w 2181684"/>
                  <a:gd name="connsiteY0" fmla="*/ 0 h 468216"/>
                  <a:gd name="connsiteX1" fmla="*/ 2181684 w 2181684"/>
                  <a:gd name="connsiteY1" fmla="*/ 36003 h 468216"/>
                  <a:gd name="connsiteX2" fmla="*/ 2167467 w 2181684"/>
                  <a:gd name="connsiteY2" fmla="*/ 468216 h 468216"/>
                  <a:gd name="connsiteX3" fmla="*/ 0 w 2181684"/>
                  <a:gd name="connsiteY3" fmla="*/ 378258 h 468216"/>
                  <a:gd name="connsiteX4" fmla="*/ 15094 w 2181684"/>
                  <a:gd name="connsiteY4" fmla="*/ 0 h 468216"/>
                  <a:gd name="connsiteX0" fmla="*/ 15094 w 2181684"/>
                  <a:gd name="connsiteY0" fmla="*/ 0 h 492391"/>
                  <a:gd name="connsiteX1" fmla="*/ 2181684 w 2181684"/>
                  <a:gd name="connsiteY1" fmla="*/ 36003 h 492391"/>
                  <a:gd name="connsiteX2" fmla="*/ 2167467 w 2181684"/>
                  <a:gd name="connsiteY2" fmla="*/ 468216 h 492391"/>
                  <a:gd name="connsiteX3" fmla="*/ 0 w 2181684"/>
                  <a:gd name="connsiteY3" fmla="*/ 378258 h 492391"/>
                  <a:gd name="connsiteX4" fmla="*/ 15094 w 2181684"/>
                  <a:gd name="connsiteY4" fmla="*/ 0 h 492391"/>
                  <a:gd name="connsiteX0" fmla="*/ 15094 w 2181684"/>
                  <a:gd name="connsiteY0" fmla="*/ 0 h 492391"/>
                  <a:gd name="connsiteX1" fmla="*/ 2181684 w 2181684"/>
                  <a:gd name="connsiteY1" fmla="*/ 36003 h 492391"/>
                  <a:gd name="connsiteX2" fmla="*/ 2167467 w 2181684"/>
                  <a:gd name="connsiteY2" fmla="*/ 468216 h 492391"/>
                  <a:gd name="connsiteX3" fmla="*/ 0 w 2181684"/>
                  <a:gd name="connsiteY3" fmla="*/ 378258 h 492391"/>
                  <a:gd name="connsiteX4" fmla="*/ 15094 w 2181684"/>
                  <a:gd name="connsiteY4" fmla="*/ 0 h 492391"/>
                  <a:gd name="connsiteX0" fmla="*/ 15094 w 2181684"/>
                  <a:gd name="connsiteY0" fmla="*/ 0 h 456222"/>
                  <a:gd name="connsiteX1" fmla="*/ 2181684 w 2181684"/>
                  <a:gd name="connsiteY1" fmla="*/ 36003 h 456222"/>
                  <a:gd name="connsiteX2" fmla="*/ 2145679 w 2181684"/>
                  <a:gd name="connsiteY2" fmla="*/ 432047 h 456222"/>
                  <a:gd name="connsiteX3" fmla="*/ 0 w 2181684"/>
                  <a:gd name="connsiteY3" fmla="*/ 378258 h 456222"/>
                  <a:gd name="connsiteX4" fmla="*/ 15094 w 2181684"/>
                  <a:gd name="connsiteY4" fmla="*/ 0 h 456222"/>
                  <a:gd name="connsiteX0" fmla="*/ 15094 w 2181684"/>
                  <a:gd name="connsiteY0" fmla="*/ 0 h 462758"/>
                  <a:gd name="connsiteX1" fmla="*/ 2181684 w 2181684"/>
                  <a:gd name="connsiteY1" fmla="*/ 36003 h 462758"/>
                  <a:gd name="connsiteX2" fmla="*/ 2171699 w 2181684"/>
                  <a:gd name="connsiteY2" fmla="*/ 438583 h 462758"/>
                  <a:gd name="connsiteX3" fmla="*/ 0 w 2181684"/>
                  <a:gd name="connsiteY3" fmla="*/ 378258 h 462758"/>
                  <a:gd name="connsiteX4" fmla="*/ 15094 w 2181684"/>
                  <a:gd name="connsiteY4" fmla="*/ 0 h 462758"/>
                  <a:gd name="connsiteX0" fmla="*/ 21443 w 2181684"/>
                  <a:gd name="connsiteY0" fmla="*/ 0 h 498763"/>
                  <a:gd name="connsiteX1" fmla="*/ 2181684 w 2181684"/>
                  <a:gd name="connsiteY1" fmla="*/ 72008 h 498763"/>
                  <a:gd name="connsiteX2" fmla="*/ 2171699 w 2181684"/>
                  <a:gd name="connsiteY2" fmla="*/ 474588 h 498763"/>
                  <a:gd name="connsiteX3" fmla="*/ 0 w 2181684"/>
                  <a:gd name="connsiteY3" fmla="*/ 414263 h 498763"/>
                  <a:gd name="connsiteX4" fmla="*/ 21443 w 2181684"/>
                  <a:gd name="connsiteY4" fmla="*/ 0 h 498763"/>
                  <a:gd name="connsiteX0" fmla="*/ 21443 w 2181683"/>
                  <a:gd name="connsiteY0" fmla="*/ 0 h 498763"/>
                  <a:gd name="connsiteX1" fmla="*/ 2181683 w 2181683"/>
                  <a:gd name="connsiteY1" fmla="*/ 36005 h 498763"/>
                  <a:gd name="connsiteX2" fmla="*/ 2171699 w 2181683"/>
                  <a:gd name="connsiteY2" fmla="*/ 474588 h 498763"/>
                  <a:gd name="connsiteX3" fmla="*/ 0 w 2181683"/>
                  <a:gd name="connsiteY3" fmla="*/ 414263 h 498763"/>
                  <a:gd name="connsiteX4" fmla="*/ 21443 w 2181683"/>
                  <a:gd name="connsiteY4" fmla="*/ 0 h 498763"/>
                  <a:gd name="connsiteX0" fmla="*/ 21443 w 2181683"/>
                  <a:gd name="connsiteY0" fmla="*/ 0 h 466660"/>
                  <a:gd name="connsiteX1" fmla="*/ 2181683 w 2181683"/>
                  <a:gd name="connsiteY1" fmla="*/ 36005 h 466660"/>
                  <a:gd name="connsiteX2" fmla="*/ 2145680 w 2181683"/>
                  <a:gd name="connsiteY2" fmla="*/ 432049 h 466660"/>
                  <a:gd name="connsiteX3" fmla="*/ 0 w 2181683"/>
                  <a:gd name="connsiteY3" fmla="*/ 414263 h 466660"/>
                  <a:gd name="connsiteX4" fmla="*/ 21443 w 2181683"/>
                  <a:gd name="connsiteY4" fmla="*/ 0 h 466660"/>
                  <a:gd name="connsiteX0" fmla="*/ 21443 w 2181683"/>
                  <a:gd name="connsiteY0" fmla="*/ 0 h 441574"/>
                  <a:gd name="connsiteX1" fmla="*/ 2181683 w 2181683"/>
                  <a:gd name="connsiteY1" fmla="*/ 36005 h 441574"/>
                  <a:gd name="connsiteX2" fmla="*/ 2161555 w 2181683"/>
                  <a:gd name="connsiteY2" fmla="*/ 441574 h 441574"/>
                  <a:gd name="connsiteX3" fmla="*/ 0 w 2181683"/>
                  <a:gd name="connsiteY3" fmla="*/ 414263 h 441574"/>
                  <a:gd name="connsiteX4" fmla="*/ 21443 w 2181683"/>
                  <a:gd name="connsiteY4" fmla="*/ 0 h 441574"/>
                  <a:gd name="connsiteX0" fmla="*/ 21443 w 2181683"/>
                  <a:gd name="connsiteY0" fmla="*/ 0 h 441574"/>
                  <a:gd name="connsiteX1" fmla="*/ 2181683 w 2181683"/>
                  <a:gd name="connsiteY1" fmla="*/ 36005 h 441574"/>
                  <a:gd name="connsiteX2" fmla="*/ 2171080 w 2181683"/>
                  <a:gd name="connsiteY2" fmla="*/ 441574 h 441574"/>
                  <a:gd name="connsiteX3" fmla="*/ 0 w 2181683"/>
                  <a:gd name="connsiteY3" fmla="*/ 414263 h 441574"/>
                  <a:gd name="connsiteX4" fmla="*/ 21443 w 2181683"/>
                  <a:gd name="connsiteY4" fmla="*/ 0 h 441574"/>
                  <a:gd name="connsiteX0" fmla="*/ 21443 w 2181683"/>
                  <a:gd name="connsiteY0" fmla="*/ 0 h 471835"/>
                  <a:gd name="connsiteX1" fmla="*/ 2181683 w 2181683"/>
                  <a:gd name="connsiteY1" fmla="*/ 36005 h 471835"/>
                  <a:gd name="connsiteX2" fmla="*/ 2171080 w 2181683"/>
                  <a:gd name="connsiteY2" fmla="*/ 441574 h 471835"/>
                  <a:gd name="connsiteX3" fmla="*/ 0 w 2181683"/>
                  <a:gd name="connsiteY3" fmla="*/ 414263 h 471835"/>
                  <a:gd name="connsiteX4" fmla="*/ 21443 w 2181683"/>
                  <a:gd name="connsiteY4" fmla="*/ 0 h 471835"/>
                  <a:gd name="connsiteX0" fmla="*/ 21443 w 2181683"/>
                  <a:gd name="connsiteY0" fmla="*/ 0 h 471835"/>
                  <a:gd name="connsiteX1" fmla="*/ 2181683 w 2181683"/>
                  <a:gd name="connsiteY1" fmla="*/ 36005 h 471835"/>
                  <a:gd name="connsiteX2" fmla="*/ 2171080 w 2181683"/>
                  <a:gd name="connsiteY2" fmla="*/ 441574 h 471835"/>
                  <a:gd name="connsiteX3" fmla="*/ 0 w 2181683"/>
                  <a:gd name="connsiteY3" fmla="*/ 414263 h 471835"/>
                  <a:gd name="connsiteX4" fmla="*/ 21443 w 2181683"/>
                  <a:gd name="connsiteY4" fmla="*/ 0 h 471835"/>
                  <a:gd name="connsiteX0" fmla="*/ 13233 w 2173473"/>
                  <a:gd name="connsiteY0" fmla="*/ 0 h 471835"/>
                  <a:gd name="connsiteX1" fmla="*/ 2173473 w 2173473"/>
                  <a:gd name="connsiteY1" fmla="*/ 36005 h 471835"/>
                  <a:gd name="connsiteX2" fmla="*/ 2162870 w 2173473"/>
                  <a:gd name="connsiteY2" fmla="*/ 441574 h 471835"/>
                  <a:gd name="connsiteX3" fmla="*/ 0 w 2173473"/>
                  <a:gd name="connsiteY3" fmla="*/ 377428 h 471835"/>
                  <a:gd name="connsiteX4" fmla="*/ 13233 w 2173473"/>
                  <a:gd name="connsiteY4" fmla="*/ 0 h 471835"/>
                  <a:gd name="connsiteX0" fmla="*/ 15627 w 2175867"/>
                  <a:gd name="connsiteY0" fmla="*/ 0 h 441574"/>
                  <a:gd name="connsiteX1" fmla="*/ 2175867 w 2175867"/>
                  <a:gd name="connsiteY1" fmla="*/ 36005 h 441574"/>
                  <a:gd name="connsiteX2" fmla="*/ 2165264 w 2175867"/>
                  <a:gd name="connsiteY2" fmla="*/ 441574 h 441574"/>
                  <a:gd name="connsiteX3" fmla="*/ 0 w 2175867"/>
                  <a:gd name="connsiteY3" fmla="*/ 354372 h 441574"/>
                  <a:gd name="connsiteX4" fmla="*/ 15627 w 2175867"/>
                  <a:gd name="connsiteY4" fmla="*/ 0 h 441574"/>
                  <a:gd name="connsiteX0" fmla="*/ 15627 w 2175867"/>
                  <a:gd name="connsiteY0" fmla="*/ 0 h 454274"/>
                  <a:gd name="connsiteX1" fmla="*/ 2175867 w 2175867"/>
                  <a:gd name="connsiteY1" fmla="*/ 48705 h 454274"/>
                  <a:gd name="connsiteX2" fmla="*/ 2165264 w 2175867"/>
                  <a:gd name="connsiteY2" fmla="*/ 454274 h 454274"/>
                  <a:gd name="connsiteX3" fmla="*/ 0 w 2175867"/>
                  <a:gd name="connsiteY3" fmla="*/ 367072 h 454274"/>
                  <a:gd name="connsiteX4" fmla="*/ 15627 w 2175867"/>
                  <a:gd name="connsiteY4" fmla="*/ 0 h 454274"/>
                  <a:gd name="connsiteX0" fmla="*/ 15627 w 2179042"/>
                  <a:gd name="connsiteY0" fmla="*/ 0 h 454274"/>
                  <a:gd name="connsiteX1" fmla="*/ 2179042 w 2179042"/>
                  <a:gd name="connsiteY1" fmla="*/ 39180 h 454274"/>
                  <a:gd name="connsiteX2" fmla="*/ 2165264 w 2179042"/>
                  <a:gd name="connsiteY2" fmla="*/ 454274 h 454274"/>
                  <a:gd name="connsiteX3" fmla="*/ 0 w 2179042"/>
                  <a:gd name="connsiteY3" fmla="*/ 367072 h 454274"/>
                  <a:gd name="connsiteX4" fmla="*/ 15627 w 2179042"/>
                  <a:gd name="connsiteY4" fmla="*/ 0 h 454274"/>
                  <a:gd name="connsiteX0" fmla="*/ 15627 w 2179042"/>
                  <a:gd name="connsiteY0" fmla="*/ 0 h 397124"/>
                  <a:gd name="connsiteX1" fmla="*/ 2179042 w 2179042"/>
                  <a:gd name="connsiteY1" fmla="*/ 39180 h 397124"/>
                  <a:gd name="connsiteX2" fmla="*/ 2174789 w 2179042"/>
                  <a:gd name="connsiteY2" fmla="*/ 397124 h 397124"/>
                  <a:gd name="connsiteX3" fmla="*/ 0 w 2179042"/>
                  <a:gd name="connsiteY3" fmla="*/ 367072 h 397124"/>
                  <a:gd name="connsiteX4" fmla="*/ 15627 w 2179042"/>
                  <a:gd name="connsiteY4" fmla="*/ 0 h 397124"/>
                  <a:gd name="connsiteX0" fmla="*/ 18802 w 2182217"/>
                  <a:gd name="connsiteY0" fmla="*/ 0 h 397124"/>
                  <a:gd name="connsiteX1" fmla="*/ 2182217 w 2182217"/>
                  <a:gd name="connsiteY1" fmla="*/ 39180 h 397124"/>
                  <a:gd name="connsiteX2" fmla="*/ 2177964 w 2182217"/>
                  <a:gd name="connsiteY2" fmla="*/ 397124 h 397124"/>
                  <a:gd name="connsiteX3" fmla="*/ 0 w 2182217"/>
                  <a:gd name="connsiteY3" fmla="*/ 351197 h 397124"/>
                  <a:gd name="connsiteX4" fmla="*/ 18802 w 2182217"/>
                  <a:gd name="connsiteY4" fmla="*/ 0 h 397124"/>
                  <a:gd name="connsiteX0" fmla="*/ 25152 w 2188567"/>
                  <a:gd name="connsiteY0" fmla="*/ 0 h 397124"/>
                  <a:gd name="connsiteX1" fmla="*/ 2188567 w 2188567"/>
                  <a:gd name="connsiteY1" fmla="*/ 39180 h 397124"/>
                  <a:gd name="connsiteX2" fmla="*/ 2184314 w 2188567"/>
                  <a:gd name="connsiteY2" fmla="*/ 397124 h 397124"/>
                  <a:gd name="connsiteX3" fmla="*/ 0 w 2188567"/>
                  <a:gd name="connsiteY3" fmla="*/ 367072 h 397124"/>
                  <a:gd name="connsiteX4" fmla="*/ 25152 w 2188567"/>
                  <a:gd name="connsiteY4" fmla="*/ 0 h 397124"/>
                  <a:gd name="connsiteX0" fmla="*/ 25152 w 2188567"/>
                  <a:gd name="connsiteY0" fmla="*/ 0 h 381249"/>
                  <a:gd name="connsiteX1" fmla="*/ 2188567 w 2188567"/>
                  <a:gd name="connsiteY1" fmla="*/ 39180 h 381249"/>
                  <a:gd name="connsiteX2" fmla="*/ 2181139 w 2188567"/>
                  <a:gd name="connsiteY2" fmla="*/ 381249 h 381249"/>
                  <a:gd name="connsiteX3" fmla="*/ 0 w 2188567"/>
                  <a:gd name="connsiteY3" fmla="*/ 367072 h 381249"/>
                  <a:gd name="connsiteX4" fmla="*/ 25152 w 2188567"/>
                  <a:gd name="connsiteY4" fmla="*/ 0 h 381249"/>
                  <a:gd name="connsiteX0" fmla="*/ 25152 w 2188567"/>
                  <a:gd name="connsiteY0" fmla="*/ 0 h 411696"/>
                  <a:gd name="connsiteX1" fmla="*/ 2188567 w 2188567"/>
                  <a:gd name="connsiteY1" fmla="*/ 39180 h 411696"/>
                  <a:gd name="connsiteX2" fmla="*/ 2181139 w 2188567"/>
                  <a:gd name="connsiteY2" fmla="*/ 381249 h 411696"/>
                  <a:gd name="connsiteX3" fmla="*/ 0 w 2188567"/>
                  <a:gd name="connsiteY3" fmla="*/ 367072 h 411696"/>
                  <a:gd name="connsiteX4" fmla="*/ 25152 w 2188567"/>
                  <a:gd name="connsiteY4" fmla="*/ 0 h 411696"/>
                  <a:gd name="connsiteX0" fmla="*/ 25152 w 2188567"/>
                  <a:gd name="connsiteY0" fmla="*/ 0 h 436265"/>
                  <a:gd name="connsiteX1" fmla="*/ 2188567 w 2188567"/>
                  <a:gd name="connsiteY1" fmla="*/ 39180 h 436265"/>
                  <a:gd name="connsiteX2" fmla="*/ 2181139 w 2188567"/>
                  <a:gd name="connsiteY2" fmla="*/ 381249 h 436265"/>
                  <a:gd name="connsiteX3" fmla="*/ 0 w 2188567"/>
                  <a:gd name="connsiteY3" fmla="*/ 367072 h 436265"/>
                  <a:gd name="connsiteX4" fmla="*/ 25152 w 2188567"/>
                  <a:gd name="connsiteY4" fmla="*/ 0 h 436265"/>
                  <a:gd name="connsiteX0" fmla="*/ 16942 w 2180357"/>
                  <a:gd name="connsiteY0" fmla="*/ 0 h 436265"/>
                  <a:gd name="connsiteX1" fmla="*/ 2180357 w 2180357"/>
                  <a:gd name="connsiteY1" fmla="*/ 39180 h 436265"/>
                  <a:gd name="connsiteX2" fmla="*/ 2172929 w 2180357"/>
                  <a:gd name="connsiteY2" fmla="*/ 381249 h 436265"/>
                  <a:gd name="connsiteX3" fmla="*/ 0 w 2180357"/>
                  <a:gd name="connsiteY3" fmla="*/ 338745 h 436265"/>
                  <a:gd name="connsiteX4" fmla="*/ 16942 w 2180357"/>
                  <a:gd name="connsiteY4" fmla="*/ 0 h 436265"/>
                  <a:gd name="connsiteX0" fmla="*/ 16942 w 2180357"/>
                  <a:gd name="connsiteY0" fmla="*/ 0 h 436265"/>
                  <a:gd name="connsiteX1" fmla="*/ 2180357 w 2180357"/>
                  <a:gd name="connsiteY1" fmla="*/ 39180 h 436265"/>
                  <a:gd name="connsiteX2" fmla="*/ 2172929 w 2180357"/>
                  <a:gd name="connsiteY2" fmla="*/ 381249 h 436265"/>
                  <a:gd name="connsiteX3" fmla="*/ 0 w 2180357"/>
                  <a:gd name="connsiteY3" fmla="*/ 338745 h 436265"/>
                  <a:gd name="connsiteX4" fmla="*/ 16942 w 2180357"/>
                  <a:gd name="connsiteY4" fmla="*/ 0 h 436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0357" h="436265">
                    <a:moveTo>
                      <a:pt x="16942" y="0"/>
                    </a:moveTo>
                    <a:cubicBezTo>
                      <a:pt x="639962" y="54762"/>
                      <a:pt x="1398909" y="66757"/>
                      <a:pt x="2180357" y="39180"/>
                    </a:cubicBezTo>
                    <a:cubicBezTo>
                      <a:pt x="2178939" y="158495"/>
                      <a:pt x="2174347" y="261934"/>
                      <a:pt x="2172929" y="381249"/>
                    </a:cubicBezTo>
                    <a:cubicBezTo>
                      <a:pt x="1395033" y="436265"/>
                      <a:pt x="414147" y="370198"/>
                      <a:pt x="0" y="338745"/>
                    </a:cubicBezTo>
                    <a:lnTo>
                      <a:pt x="16942" y="0"/>
                    </a:lnTo>
                    <a:close/>
                  </a:path>
                </a:pathLst>
              </a:custGeom>
              <a:solidFill>
                <a:srgbClr val="FCCB00"/>
              </a:solidFill>
              <a:ln w="50800">
                <a:noFill/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00">
                  <a:solidFill>
                    <a:prstClr val="black"/>
                  </a:solidFill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8" name="자유형 124"/>
              <p:cNvSpPr/>
              <p:nvPr/>
            </p:nvSpPr>
            <p:spPr bwMode="auto">
              <a:xfrm>
                <a:off x="7013490" y="1385549"/>
                <a:ext cx="132721" cy="281586"/>
              </a:xfrm>
              <a:custGeom>
                <a:avLst/>
                <a:gdLst>
                  <a:gd name="connsiteX0" fmla="*/ 127000 w 203200"/>
                  <a:gd name="connsiteY0" fmla="*/ 0 h 279400"/>
                  <a:gd name="connsiteX1" fmla="*/ 0 w 203200"/>
                  <a:gd name="connsiteY1" fmla="*/ 279400 h 279400"/>
                  <a:gd name="connsiteX2" fmla="*/ 203200 w 203200"/>
                  <a:gd name="connsiteY2" fmla="*/ 6350 h 279400"/>
                  <a:gd name="connsiteX3" fmla="*/ 127000 w 203200"/>
                  <a:gd name="connsiteY3" fmla="*/ 0 h 279400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53950 w 108012"/>
                  <a:gd name="connsiteY3" fmla="*/ 0 h 226132"/>
                  <a:gd name="connsiteX0" fmla="*/ 53950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53950 w 108012"/>
                  <a:gd name="connsiteY3" fmla="*/ 0 h 226132"/>
                  <a:gd name="connsiteX0" fmla="*/ 72008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72008 w 108012"/>
                  <a:gd name="connsiteY3" fmla="*/ 0 h 226132"/>
                  <a:gd name="connsiteX0" fmla="*/ 72008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72008 w 108012"/>
                  <a:gd name="connsiteY3" fmla="*/ 0 h 226132"/>
                  <a:gd name="connsiteX0" fmla="*/ 72008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72008 w 108012"/>
                  <a:gd name="connsiteY3" fmla="*/ 0 h 226132"/>
                  <a:gd name="connsiteX0" fmla="*/ 72008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72008 w 108012"/>
                  <a:gd name="connsiteY3" fmla="*/ 0 h 226132"/>
                  <a:gd name="connsiteX0" fmla="*/ 65881 w 108012"/>
                  <a:gd name="connsiteY0" fmla="*/ 0 h 229667"/>
                  <a:gd name="connsiteX1" fmla="*/ 0 w 108012"/>
                  <a:gd name="connsiteY1" fmla="*/ 229667 h 229667"/>
                  <a:gd name="connsiteX2" fmla="*/ 108012 w 108012"/>
                  <a:gd name="connsiteY2" fmla="*/ 3535 h 229667"/>
                  <a:gd name="connsiteX3" fmla="*/ 65881 w 108012"/>
                  <a:gd name="connsiteY3" fmla="*/ 0 h 229667"/>
                  <a:gd name="connsiteX0" fmla="*/ 65881 w 108012"/>
                  <a:gd name="connsiteY0" fmla="*/ 0 h 229667"/>
                  <a:gd name="connsiteX1" fmla="*/ 0 w 108012"/>
                  <a:gd name="connsiteY1" fmla="*/ 229667 h 229667"/>
                  <a:gd name="connsiteX2" fmla="*/ 108012 w 108012"/>
                  <a:gd name="connsiteY2" fmla="*/ 3535 h 229667"/>
                  <a:gd name="connsiteX3" fmla="*/ 65881 w 108012"/>
                  <a:gd name="connsiteY3" fmla="*/ 0 h 229667"/>
                  <a:gd name="connsiteX0" fmla="*/ 65881 w 108012"/>
                  <a:gd name="connsiteY0" fmla="*/ 0 h 229667"/>
                  <a:gd name="connsiteX1" fmla="*/ 0 w 108012"/>
                  <a:gd name="connsiteY1" fmla="*/ 229667 h 229667"/>
                  <a:gd name="connsiteX2" fmla="*/ 108012 w 108012"/>
                  <a:gd name="connsiteY2" fmla="*/ 3535 h 229667"/>
                  <a:gd name="connsiteX3" fmla="*/ 65881 w 108012"/>
                  <a:gd name="connsiteY3" fmla="*/ 0 h 22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2" h="229667">
                    <a:moveTo>
                      <a:pt x="65881" y="0"/>
                    </a:moveTo>
                    <a:cubicBezTo>
                      <a:pt x="13989" y="170218"/>
                      <a:pt x="14807" y="145050"/>
                      <a:pt x="0" y="229667"/>
                    </a:cubicBezTo>
                    <a:cubicBezTo>
                      <a:pt x="60212" y="160858"/>
                      <a:pt x="80727" y="78247"/>
                      <a:pt x="108012" y="3535"/>
                    </a:cubicBezTo>
                    <a:lnTo>
                      <a:pt x="65881" y="0"/>
                    </a:lnTo>
                    <a:close/>
                  </a:path>
                </a:pathLst>
              </a:custGeom>
              <a:solidFill>
                <a:srgbClr val="FCCB00"/>
              </a:solidFill>
              <a:ln w="50800">
                <a:noFill/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00">
                  <a:solidFill>
                    <a:prstClr val="black"/>
                  </a:solidFill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9" name="타원 113"/>
              <p:cNvSpPr/>
              <p:nvPr/>
            </p:nvSpPr>
            <p:spPr bwMode="auto">
              <a:xfrm>
                <a:off x="6990174" y="1105759"/>
                <a:ext cx="301314" cy="303108"/>
              </a:xfrm>
              <a:prstGeom prst="ellipse">
                <a:avLst/>
              </a:prstGeom>
              <a:solidFill>
                <a:srgbClr val="FCCB00"/>
              </a:solidFill>
              <a:ln w="50800">
                <a:noFill/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ko-KR" altLang="en-US" sz="1600">
                  <a:solidFill>
                    <a:srgbClr val="000000"/>
                  </a:solidFill>
                  <a:latin typeface="Arial" panose="020B0604020202020204" pitchFamily="34" charset="0"/>
                  <a:ea typeface="Malgun Gothic" panose="020B0503020000020004" pitchFamily="34" charset="-127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7928483" y="2516327"/>
              <a:ext cx="2847380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Sắt</a:t>
              </a:r>
              <a:r>
                <a:rPr lang="en-US" sz="2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tây</a:t>
              </a:r>
              <a:endPara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lvl="0" algn="just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6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Sắt</a:t>
              </a:r>
              <a:r>
                <a:rPr lang="en-US" altLang="vi-VN" sz="26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6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dát</a:t>
              </a:r>
              <a:r>
                <a:rPr lang="en-US" altLang="vi-VN" sz="26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6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mỏng</a:t>
              </a:r>
              <a:r>
                <a:rPr lang="en-US" altLang="vi-VN" sz="26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6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có</a:t>
              </a:r>
              <a:r>
                <a:rPr lang="en-US" altLang="vi-VN" sz="26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6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tráng</a:t>
              </a:r>
              <a:r>
                <a:rPr lang="en-US" altLang="vi-VN" sz="26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6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một</a:t>
              </a:r>
              <a:r>
                <a:rPr lang="en-US" altLang="vi-VN" sz="26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6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lớp</a:t>
              </a:r>
              <a:r>
                <a:rPr lang="en-US" altLang="vi-VN" sz="26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6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chống</a:t>
              </a:r>
              <a:r>
                <a:rPr lang="en-US" altLang="vi-VN" sz="26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6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gỉ</a:t>
              </a:r>
              <a:r>
                <a:rPr lang="en-US" altLang="vi-VN" sz="26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lang="en-US" altLang="vi-VN" sz="26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sáng</a:t>
              </a:r>
              <a:r>
                <a:rPr lang="en-US" altLang="vi-VN" sz="26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6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bóng</a:t>
              </a:r>
              <a:r>
                <a:rPr lang="en-US" altLang="vi-VN" sz="26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52" y="3681673"/>
            <a:ext cx="38100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798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34545"/>
            <a:ext cx="12192000" cy="61887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792892" y="645059"/>
            <a:ext cx="2594592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2070" y="2158033"/>
            <a:ext cx="10327860" cy="1557519"/>
          </a:xfrm>
          <a:prstGeom prst="roundRect">
            <a:avLst/>
          </a:prstGeom>
          <a:solidFill>
            <a:srgbClr val="FFFF99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solidFill>
                <a:prstClr val="black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591865" y="2423852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782087" y="2409304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953852" y="2366064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BAFC52-E208-41B0-BF77-1C394EDB64D5}"/>
              </a:ext>
            </a:extLst>
          </p:cNvPr>
          <p:cNvCxnSpPr/>
          <p:nvPr/>
        </p:nvCxnSpPr>
        <p:spPr>
          <a:xfrm flipH="1">
            <a:off x="4792892" y="3044953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F169A2-F976-4B31-94B7-20F07BE60B1C}"/>
              </a:ext>
            </a:extLst>
          </p:cNvPr>
          <p:cNvCxnSpPr/>
          <p:nvPr/>
        </p:nvCxnSpPr>
        <p:spPr>
          <a:xfrm flipH="1">
            <a:off x="4922799" y="3044953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1180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5807" y="191010"/>
            <a:ext cx="794299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31: ÁNH SÁNG CỦA YÊU TH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069" y="1049397"/>
            <a:ext cx="11404471" cy="86171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Ca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14311" y="2935"/>
            <a:ext cx="1173805" cy="992221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472072" y="1139826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94992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5807" y="191010"/>
            <a:ext cx="794299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31: ÁNH SÁNG CỦA YÊU TH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764" y="907302"/>
            <a:ext cx="11404471" cy="547835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lo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“Xin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ạ!”</a:t>
            </a:r>
          </a:p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ượn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ng. C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Ca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14311" y="2935"/>
            <a:ext cx="1173805" cy="992221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6034175" y="1352529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934770" y="1352529"/>
            <a:ext cx="1005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533278" y="2017547"/>
            <a:ext cx="1097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700955" y="2377765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066715" y="4151147"/>
            <a:ext cx="5486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72072" y="4497511"/>
            <a:ext cx="365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7734235" y="6070653"/>
            <a:ext cx="4064000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01214" y="977697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599460" y="3410199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547476" y="162296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601214" y="5529944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66904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5FFC04E-CFD2-4787-BE5C-4CFA3EA43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C21117-131D-47EF-ABA1-207B6B7E02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746454-941C-4620-AC7E-84B14C67CD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C8F87F8-09FD-4EED-BB65-42D1A8EAB8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7F6A244-9AFE-44C0-90A4-BF32B28874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0C8B11-6CCE-4110-8D94-4DA9A1395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450AEFC-91B6-4F6C-A4F0-C7D115E88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3904CA2-F3AB-4CF7-8A36-D2E7F543FC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DA9D-900A-428A-B38D-A3718E2742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5A478C15-749F-41C6-86D2-5932D1368829}"/>
              </a:ext>
            </a:extLst>
          </p:cNvPr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F1D098F-8817-440D-A147-8ED5F6D2BB01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6A5F6058-E3BE-428D-921A-7FF5966B7AF9}"/>
              </a:ext>
            </a:extLst>
          </p:cNvPr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38F90875-BFCC-40B3-BCF4-7158F537EF9F}"/>
              </a:ext>
            </a:extLst>
          </p:cNvPr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8A1CF7A-96B6-411B-BBA5-142EE5A36B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7F6D504-44CD-4B97-BF1D-B0DAD96756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EF7A5C0-21D3-4FDB-8541-CA1BAB50A4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380848A-BB40-4469-9BF8-0F37DCA76C5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10BA4DB-5958-4ADE-A0BC-C06E34B5071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47108" y="3156295"/>
            <a:ext cx="3945935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Pony" panose="02000000000000000000" pitchFamily="2" charset="0"/>
                <a:ea typeface="微软雅黑" panose="020B0503020204020204" pitchFamily="34" charset="-122"/>
              </a:rPr>
              <a:t>Luyện</a:t>
            </a:r>
            <a:r>
              <a:rPr kumimoji="0" lang="en-US" altLang="zh-CN" sz="4800" b="1" i="0" u="none" strike="noStrike" kern="1200" cap="none" spc="6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Pony" panose="02000000000000000000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4800" b="1" i="0" u="none" strike="noStrike" kern="120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Pony" panose="02000000000000000000" pitchFamily="2" charset="0"/>
                <a:ea typeface="微软雅黑" panose="020B0503020204020204" pitchFamily="34" charset="-122"/>
              </a:rPr>
              <a:t>đọc</a:t>
            </a:r>
            <a:r>
              <a:rPr kumimoji="0" lang="en-US" altLang="zh-CN" sz="4800" b="1" i="0" u="none" strike="noStrike" kern="1200" cap="none" spc="6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Pony" panose="02000000000000000000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4800" b="1" i="0" u="none" strike="noStrike" kern="120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Pony" panose="02000000000000000000" pitchFamily="2" charset="0"/>
                <a:ea typeface="微软雅黑" panose="020B0503020204020204" pitchFamily="34" charset="-122"/>
              </a:rPr>
              <a:t>nhóm</a:t>
            </a:r>
            <a:endParaRPr kumimoji="0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Pony" panose="02000000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3860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5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272" y="-288791"/>
            <a:ext cx="7611613" cy="3026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18275" y="894691"/>
            <a:ext cx="11203016" cy="935958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ctr" defTabSz="1219079">
              <a:lnSpc>
                <a:spcPct val="150000"/>
              </a:lnSpc>
              <a:defRPr/>
            </a:pPr>
            <a:r>
              <a:rPr lang="en-US" altLang="zh-CN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9"/>
            <a:ext cx="1285680" cy="1909425"/>
          </a:xfrm>
          <a:prstGeom prst="rect">
            <a:avLst/>
          </a:prstGeom>
        </p:spPr>
      </p:pic>
      <p:pic>
        <p:nvPicPr>
          <p:cNvPr id="9" name="PA_图片 4">
            <a:extLst>
              <a:ext uri="{FF2B5EF4-FFF2-40B4-BE49-F238E27FC236}">
                <a16:creationId xmlns:a16="http://schemas.microsoft.com/office/drawing/2014/main" id="{D905F46D-C93D-41F3-B62E-63FA6382E3D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1" y="-170393"/>
            <a:ext cx="5550856" cy="30264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BEBDD5-1C69-4D04-BADB-E17C1B32BBC5}"/>
              </a:ext>
            </a:extLst>
          </p:cNvPr>
          <p:cNvSpPr/>
          <p:nvPr/>
        </p:nvSpPr>
        <p:spPr>
          <a:xfrm>
            <a:off x="486646" y="128582"/>
            <a:ext cx="4850723" cy="230832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 defTabSz="921693">
              <a:buClr>
                <a:srgbClr val="000000"/>
              </a:buClr>
            </a:pPr>
            <a:r>
              <a:rPr lang="en-US" altLang="zh-CN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iCiel Cadena" panose="02000503000000020004" pitchFamily="2" charset="0"/>
                <a:cs typeface="Arial"/>
                <a:sym typeface="Arial"/>
              </a:rPr>
              <a:t>Yêu</a:t>
            </a:r>
            <a:r>
              <a:rPr lang="zh-CN" alt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iCiel Cadena" panose="02000503000000020004" pitchFamily="2" charset="0"/>
                <a:cs typeface="Arial"/>
                <a:sym typeface="Arial"/>
              </a:rPr>
              <a:t> </a:t>
            </a:r>
            <a:r>
              <a:rPr lang="en-US" altLang="zh-CN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iCiel Cadena" panose="02000503000000020004" pitchFamily="2" charset="0"/>
                <a:cs typeface="Arial"/>
                <a:sym typeface="Arial"/>
              </a:rPr>
              <a:t>cầu</a:t>
            </a:r>
            <a:endParaRPr lang="zh-CN" altLang="en-US" sz="4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iCiel Cadena" panose="02000503000000020004" pitchFamily="2" charset="0"/>
              <a:cs typeface="Arial"/>
              <a:sym typeface="Arial"/>
            </a:endParaRPr>
          </a:p>
          <a:p>
            <a:pPr defTabSz="921693">
              <a:buClr>
                <a:srgbClr val="000000"/>
              </a:buClr>
              <a:buSzPts val="2800"/>
            </a:pPr>
            <a:r>
              <a:rPr lang="en-US" altLang="zh-CN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-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Phân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công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đọc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theo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đoạn</a:t>
            </a:r>
            <a:endParaRPr lang="zh-CN" altLang="en-US" sz="24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Arial"/>
              <a:sym typeface="Arial"/>
            </a:endParaRPr>
          </a:p>
          <a:p>
            <a:pPr defTabSz="921693">
              <a:buClr>
                <a:srgbClr val="000000"/>
              </a:buClr>
              <a:buSzPts val="2800"/>
            </a:pP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-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Tất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cả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thành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viên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đều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đọc</a:t>
            </a:r>
            <a:endParaRPr lang="zh-CN" altLang="en-US" sz="24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Arial"/>
              <a:sym typeface="Arial"/>
            </a:endParaRPr>
          </a:p>
          <a:p>
            <a:pPr defTabSz="921693">
              <a:buClr>
                <a:srgbClr val="000000"/>
              </a:buClr>
              <a:buSzPts val="2800"/>
            </a:pP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-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Sửa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lỗi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cho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bạn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nếu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bạn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đọc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chưa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đúng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.</a:t>
            </a:r>
            <a:endParaRPr lang="zh-CN" altLang="en-US" sz="24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45BDDF5-393B-4C09-86B6-427F948992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8" r="44843"/>
          <a:stretch/>
        </p:blipFill>
        <p:spPr>
          <a:xfrm>
            <a:off x="8760158" y="3501331"/>
            <a:ext cx="3311580" cy="3356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Google Shape;568;p14">
            <a:extLst>
              <a:ext uri="{FF2B5EF4-FFF2-40B4-BE49-F238E27FC236}">
                <a16:creationId xmlns:a16="http://schemas.microsoft.com/office/drawing/2014/main" id="{FC0C6F80-00E3-4D1F-A729-EE47A7A85D3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983" y="3025016"/>
            <a:ext cx="5237199" cy="3771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572;p14">
            <a:extLst>
              <a:ext uri="{FF2B5EF4-FFF2-40B4-BE49-F238E27FC236}">
                <a16:creationId xmlns:a16="http://schemas.microsoft.com/office/drawing/2014/main" id="{37347A14-E965-43E2-8A13-E78951902BD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5678" y="3996745"/>
            <a:ext cx="4637808" cy="2127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290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5807" y="191010"/>
            <a:ext cx="794299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31: ÁNH SÁNG CỦA YÊU TH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764" y="907302"/>
            <a:ext cx="11404471" cy="547835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lo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“Xin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ạ!”</a:t>
            </a:r>
          </a:p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ượn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ng. C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Ca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14311" y="2935"/>
            <a:ext cx="1173805" cy="992221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734235" y="6070653"/>
            <a:ext cx="4064000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01214" y="977697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599460" y="3410199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547476" y="162296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601214" y="5529944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414476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5FFC04E-CFD2-4787-BE5C-4CFA3EA43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C21117-131D-47EF-ABA1-207B6B7E02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746454-941C-4620-AC7E-84B14C67CD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C8F87F8-09FD-4EED-BB65-42D1A8EAB8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7F6A244-9AFE-44C0-90A4-BF32B28874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0C8B11-6CCE-4110-8D94-4DA9A1395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450AEFC-91B6-4F6C-A4F0-C7D115E88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3904CA2-F3AB-4CF7-8A36-D2E7F543FC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DA9D-900A-428A-B38D-A3718E2742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5A478C15-749F-41C6-86D2-5932D1368829}"/>
              </a:ext>
            </a:extLst>
          </p:cNvPr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F1D098F-8817-440D-A147-8ED5F6D2BB01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6A5F6058-E3BE-428D-921A-7FF5966B7AF9}"/>
              </a:ext>
            </a:extLst>
          </p:cNvPr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38F90875-BFCC-40B3-BCF4-7158F537EF9F}"/>
              </a:ext>
            </a:extLst>
          </p:cNvPr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8A1CF7A-96B6-411B-BBA5-142EE5A36B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7F6D504-44CD-4B97-BF1D-B0DAD96756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6455781" cy="497393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EF7A5C0-21D3-4FDB-8541-CA1BAB50A4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380848A-BB40-4469-9BF8-0F37DCA76C5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10BA4DB-5958-4ADE-A0BC-C06E34B5071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15485" y="3262857"/>
            <a:ext cx="5642753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Trả</a:t>
            </a:r>
            <a:r>
              <a:rPr kumimoji="0" lang="en-US" altLang="zh-CN" sz="4000" b="1" i="0" u="none" strike="noStrike" kern="1200" cap="none" spc="6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4000" b="1" i="0" u="none" strike="noStrike" kern="1200" cap="none" spc="6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4000" b="1" i="0" u="none" strike="noStrike" kern="120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4000" b="1" i="0" u="none" strike="noStrike" kern="1200" cap="none" spc="6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hỏi</a:t>
            </a:r>
            <a:endParaRPr kumimoji="0" lang="zh-CN" altLang="en-US" sz="4000" b="1" i="0" u="none" strike="noStrike" kern="120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2056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5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57809" y="829998"/>
            <a:ext cx="11674706" cy="4614838"/>
          </a:xfrm>
          <a:prstGeom prst="roundRect">
            <a:avLst/>
          </a:prstGeom>
          <a:solidFill>
            <a:schemeClr val="bg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35998" y="1233594"/>
            <a:ext cx="9009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Khi thấy mẹ đau bụng dữ dội, Ê-đi-xơn đã làm gì?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42655" y="2325783"/>
            <a:ext cx="86359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	Ê –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– xơn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图片 23">
            <a:extLst>
              <a:ext uri="{FF2B5EF4-FFF2-40B4-BE49-F238E27FC236}">
                <a16:creationId xmlns:a16="http://schemas.microsoft.com/office/drawing/2014/main" id="{8EF7A5C0-21D3-4FDB-8541-CA1BAB50A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570" y="4082066"/>
            <a:ext cx="2313945" cy="2495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27">
            <a:extLst>
              <a:ext uri="{FF2B5EF4-FFF2-40B4-BE49-F238E27FC236}">
                <a16:creationId xmlns:a16="http://schemas.microsoft.com/office/drawing/2014/main" id="{810BA4DB-5958-4ADE-A0BC-C06E34B507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4334110"/>
            <a:ext cx="4192676" cy="2523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37F6A244-9AFE-44C0-90A4-BF32B2887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491" y="984812"/>
            <a:ext cx="1331922" cy="1020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B3904CA2-F3AB-4CF7-8A36-D2E7F543F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636" y="22308"/>
            <a:ext cx="823892" cy="1338169"/>
          </a:xfrm>
          <a:prstGeom prst="rect">
            <a:avLst/>
          </a:prstGeom>
        </p:spPr>
      </p:pic>
      <p:sp>
        <p:nvSpPr>
          <p:cNvPr id="13" name="任意多边形: 形状 15">
            <a:extLst>
              <a:ext uri="{FF2B5EF4-FFF2-40B4-BE49-F238E27FC236}">
                <a16:creationId xmlns:a16="http://schemas.microsoft.com/office/drawing/2014/main" id="{38F90875-BFCC-40B3-BCF4-7158F537EF9F}"/>
              </a:ext>
            </a:extLst>
          </p:cNvPr>
          <p:cNvSpPr/>
          <p:nvPr/>
        </p:nvSpPr>
        <p:spPr>
          <a:xfrm>
            <a:off x="9584145" y="59781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-74370"/>
            <a:ext cx="1339104" cy="147103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4185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7028" y="420290"/>
            <a:ext cx="11253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Ê –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xơn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phẫu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thuật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kịp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44" t="25000" r="24057" b="25378"/>
          <a:stretch/>
        </p:blipFill>
        <p:spPr bwMode="auto">
          <a:xfrm>
            <a:off x="2834934" y="2462055"/>
            <a:ext cx="6328252" cy="373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5406" y="1265226"/>
            <a:ext cx="11042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	Ê –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xơn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căn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nến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gương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34545"/>
            <a:ext cx="12192000" cy="61887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7833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ấm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đình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31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47355" y="3121748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Ánh</a:t>
            </a:r>
            <a:r>
              <a:rPr lang="en-US" sz="4400" b="1" dirty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4400" b="1" dirty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b="1" dirty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4400" b="1" dirty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thương</a:t>
            </a:r>
            <a:endParaRPr lang="en-US" sz="4400" b="1" dirty="0">
              <a:solidFill>
                <a:srgbClr val="0070C0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48808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7565" y="829998"/>
            <a:ext cx="10379793" cy="4614838"/>
          </a:xfrm>
          <a:prstGeom prst="roundRect">
            <a:avLst/>
          </a:prstGeom>
          <a:solidFill>
            <a:schemeClr val="bg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691740" y="1220010"/>
            <a:ext cx="880851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 –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607868" y="2589081"/>
            <a:ext cx="8720621" cy="22249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 –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图片 23">
            <a:extLst>
              <a:ext uri="{FF2B5EF4-FFF2-40B4-BE49-F238E27FC236}">
                <a16:creationId xmlns:a16="http://schemas.microsoft.com/office/drawing/2014/main" id="{8EF7A5C0-21D3-4FDB-8541-CA1BAB50A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570" y="4082066"/>
            <a:ext cx="2313945" cy="2495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27">
            <a:extLst>
              <a:ext uri="{FF2B5EF4-FFF2-40B4-BE49-F238E27FC236}">
                <a16:creationId xmlns:a16="http://schemas.microsoft.com/office/drawing/2014/main" id="{810BA4DB-5958-4ADE-A0BC-C06E34B507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4334110"/>
            <a:ext cx="4192676" cy="2523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37F6A244-9AFE-44C0-90A4-BF32B28874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491" y="984812"/>
            <a:ext cx="1331922" cy="1020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0">
            <a:extLst>
              <a:ext uri="{FF2B5EF4-FFF2-40B4-BE49-F238E27FC236}">
                <a16:creationId xmlns:a16="http://schemas.microsoft.com/office/drawing/2014/main" id="{B3904CA2-F3AB-4CF7-8A36-D2E7F543FC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636" y="22308"/>
            <a:ext cx="823892" cy="1338169"/>
          </a:xfrm>
          <a:prstGeom prst="rect">
            <a:avLst/>
          </a:prstGeom>
        </p:spPr>
      </p:pic>
      <p:sp>
        <p:nvSpPr>
          <p:cNvPr id="18" name="任意多边形: 形状 15">
            <a:extLst>
              <a:ext uri="{FF2B5EF4-FFF2-40B4-BE49-F238E27FC236}">
                <a16:creationId xmlns:a16="http://schemas.microsoft.com/office/drawing/2014/main" id="{38F90875-BFCC-40B3-BCF4-7158F537EF9F}"/>
              </a:ext>
            </a:extLst>
          </p:cNvPr>
          <p:cNvSpPr/>
          <p:nvPr/>
        </p:nvSpPr>
        <p:spPr>
          <a:xfrm>
            <a:off x="9584145" y="59781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-74370"/>
            <a:ext cx="1339104" cy="147103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5887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62659" y="829998"/>
            <a:ext cx="9314699" cy="4614838"/>
          </a:xfrm>
          <a:prstGeom prst="roundRect">
            <a:avLst/>
          </a:prstGeom>
          <a:solidFill>
            <a:schemeClr val="bg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759528" y="1541447"/>
            <a:ext cx="8603672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8EF7A5C0-21D3-4FDB-8541-CA1BAB50A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570" y="4082066"/>
            <a:ext cx="2313945" cy="2495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27">
            <a:extLst>
              <a:ext uri="{FF2B5EF4-FFF2-40B4-BE49-F238E27FC236}">
                <a16:creationId xmlns:a16="http://schemas.microsoft.com/office/drawing/2014/main" id="{810BA4DB-5958-4ADE-A0BC-C06E34B507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4334110"/>
            <a:ext cx="4192676" cy="2523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37F6A244-9AFE-44C0-90A4-BF32B2887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491" y="984812"/>
            <a:ext cx="1331922" cy="1020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B3904CA2-F3AB-4CF7-8A36-D2E7F543F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636" y="22308"/>
            <a:ext cx="823892" cy="1338169"/>
          </a:xfrm>
          <a:prstGeom prst="rect">
            <a:avLst/>
          </a:prstGeom>
        </p:spPr>
      </p:pic>
      <p:sp>
        <p:nvSpPr>
          <p:cNvPr id="8" name="任意多边形: 形状 15">
            <a:extLst>
              <a:ext uri="{FF2B5EF4-FFF2-40B4-BE49-F238E27FC236}">
                <a16:creationId xmlns:a16="http://schemas.microsoft.com/office/drawing/2014/main" id="{38F90875-BFCC-40B3-BCF4-7158F537EF9F}"/>
              </a:ext>
            </a:extLst>
          </p:cNvPr>
          <p:cNvSpPr/>
          <p:nvPr/>
        </p:nvSpPr>
        <p:spPr>
          <a:xfrm>
            <a:off x="9584145" y="59781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-74370"/>
            <a:ext cx="1339104" cy="147103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1440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5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062" y="0"/>
            <a:ext cx="11909284" cy="73811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9287" y="1574426"/>
            <a:ext cx="897172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094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5807" y="191010"/>
            <a:ext cx="794299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31: ÁNH SÁNG CỦA YÊU TH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764" y="907302"/>
            <a:ext cx="11404471" cy="547835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Ê-</a:t>
            </a:r>
            <a:r>
              <a:rPr lang="vi-VN" sz="24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i-x</a:t>
            </a:r>
            <a:r>
              <a:rPr lang="vi-VN" sz="24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lo lắng. Thấy mẹ </a:t>
            </a:r>
            <a:r>
              <a:rPr lang="vi-VN" sz="24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</a:t>
            </a:r>
            <a:r>
              <a:rPr lang="vi-VN" sz="24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đớn</a:t>
            </a:r>
            <a:r>
              <a:rPr lang="en-US" sz="24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cậu mếu máo: “Xin bác sĩ cứu mẹ cháu!”.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ạ!”</a:t>
            </a:r>
          </a:p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ượn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ng. C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Ca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14311" y="2935"/>
            <a:ext cx="1173805" cy="992221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601214" y="977697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599460" y="3410199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547476" y="162296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601214" y="5529944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05977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1" grpId="0" animBg="1"/>
      <p:bldP spid="22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5575" y="377621"/>
            <a:ext cx="11593080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 –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xơn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185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7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97612" y="1185992"/>
            <a:ext cx="9580100" cy="5102604"/>
            <a:chOff x="1997612" y="1453284"/>
            <a:chExt cx="9580100" cy="5102604"/>
          </a:xfrm>
        </p:grpSpPr>
        <p:sp>
          <p:nvSpPr>
            <p:cNvPr id="4" name="Rounded Rectangle 3"/>
            <p:cNvSpPr/>
            <p:nvPr/>
          </p:nvSpPr>
          <p:spPr>
            <a:xfrm>
              <a:off x="1997612" y="1453284"/>
              <a:ext cx="9580100" cy="5102604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231730" y="1496926"/>
              <a:ext cx="9205303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(?)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bụng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Ê –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-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xơn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  <a:p>
              <a:pPr algn="just"/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(?)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Ê –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xơn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khẩn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trương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sĩ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  <a:p>
              <a:pPr algn="just"/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(?)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đủ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ánh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sĩ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phẫu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thuật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tâm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trạng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Ê –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xơn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  <a:p>
              <a:pPr algn="just"/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(?)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Nhìn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đớn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Ê –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xơn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sĩ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</a:p>
            <a:p>
              <a:pPr algn="just"/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(?) Ê –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xơn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60" r="41214">
                        <a14:foregroundMark x1="32907" y1="10526" x2="35783" y2="13053"/>
                        <a14:foregroundMark x1="33387" y1="21263" x2="34984" y2="19579"/>
                        <a14:foregroundMark x1="34984" y1="19579" x2="34984" y2="19579"/>
                        <a14:foregroundMark x1="21086" y1="31368" x2="18371" y2="38526"/>
                        <a14:foregroundMark x1="29872" y1="27368" x2="27796" y2="35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685"/>
          <a:stretch/>
        </p:blipFill>
        <p:spPr>
          <a:xfrm>
            <a:off x="-149030" y="3344004"/>
            <a:ext cx="2005965" cy="351399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2C209D-51CA-4A01-BEF8-FEF147270072}"/>
              </a:ext>
            </a:extLst>
          </p:cNvPr>
          <p:cNvCxnSpPr>
            <a:cxnSpLocks/>
          </p:cNvCxnSpPr>
          <p:nvPr/>
        </p:nvCxnSpPr>
        <p:spPr>
          <a:xfrm>
            <a:off x="741842" y="835303"/>
            <a:ext cx="25432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6292D5-E1C9-438E-BB18-688E64FEB956}"/>
              </a:ext>
            </a:extLst>
          </p:cNvPr>
          <p:cNvCxnSpPr>
            <a:cxnSpLocks/>
          </p:cNvCxnSpPr>
          <p:nvPr/>
        </p:nvCxnSpPr>
        <p:spPr>
          <a:xfrm>
            <a:off x="5923441" y="846878"/>
            <a:ext cx="21142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73E9E30-0ECD-4F67-BEEC-C857F848A716}"/>
              </a:ext>
            </a:extLst>
          </p:cNvPr>
          <p:cNvCxnSpPr/>
          <p:nvPr/>
        </p:nvCxnSpPr>
        <p:spPr>
          <a:xfrm>
            <a:off x="8271530" y="860095"/>
            <a:ext cx="17611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09CF81-E16F-4741-AE98-DC51AB664B2C}"/>
              </a:ext>
            </a:extLst>
          </p:cNvPr>
          <p:cNvCxnSpPr>
            <a:cxnSpLocks/>
          </p:cNvCxnSpPr>
          <p:nvPr/>
        </p:nvCxnSpPr>
        <p:spPr>
          <a:xfrm>
            <a:off x="10868058" y="860095"/>
            <a:ext cx="7096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36A864-91C4-4061-A3B0-28FDED36CF42}"/>
              </a:ext>
            </a:extLst>
          </p:cNvPr>
          <p:cNvCxnSpPr>
            <a:cxnSpLocks/>
          </p:cNvCxnSpPr>
          <p:nvPr/>
        </p:nvCxnSpPr>
        <p:spPr>
          <a:xfrm>
            <a:off x="236419" y="1311870"/>
            <a:ext cx="23215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16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97612" y="1185992"/>
            <a:ext cx="9580100" cy="5102604"/>
            <a:chOff x="1997612" y="1453284"/>
            <a:chExt cx="9580100" cy="5102604"/>
          </a:xfrm>
        </p:grpSpPr>
        <p:sp>
          <p:nvSpPr>
            <p:cNvPr id="11" name="Rounded Rectangle 10"/>
            <p:cNvSpPr/>
            <p:nvPr/>
          </p:nvSpPr>
          <p:spPr>
            <a:xfrm>
              <a:off x="1997612" y="1453284"/>
              <a:ext cx="9580100" cy="5102604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31730" y="1562239"/>
              <a:ext cx="9205303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Tx/>
                <a:buChar char="-"/>
              </a:pP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bụng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Ê –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xơn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khẩn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trương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sĩ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</a:t>
              </a:r>
            </a:p>
            <a:p>
              <a:pPr marL="457200" indent="-457200" algn="just">
                <a:buFontTx/>
                <a:buChar char="-"/>
              </a:pP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chưa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phẫu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thuật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Ê –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xơn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lo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; </a:t>
              </a:r>
            </a:p>
            <a:p>
              <a:pPr marL="457200" indent="-457200" algn="just">
                <a:buFontTx/>
                <a:buChar char="-"/>
              </a:pP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Nhìn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đớn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Ê –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xơn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mếu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máo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sĩ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457200" indent="-457200" algn="just">
                <a:buFontTx/>
                <a:buChar char="-"/>
              </a:pP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 –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xơn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ôm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suy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cách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457200" indent="-457200" algn="just">
                <a:buFontTx/>
                <a:buChar char="-"/>
              </a:pP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cách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tạo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ánh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Ê –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xơn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khẩn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trương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sang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mượn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gương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xóm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vội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3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sang),…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93" y="3461598"/>
            <a:ext cx="2006487" cy="320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0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18" t="6164" r="3333" b="14170"/>
          <a:stretch/>
        </p:blipFill>
        <p:spPr>
          <a:xfrm>
            <a:off x="10681784" y="4438078"/>
            <a:ext cx="1510216" cy="26739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49083" b="14170"/>
          <a:stretch/>
        </p:blipFill>
        <p:spPr>
          <a:xfrm>
            <a:off x="-289475" y="4285678"/>
            <a:ext cx="1673775" cy="26739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5575" y="504233"/>
            <a:ext cx="11593080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5DE149-191D-45F7-A703-AC34E2E738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9" t="11167" r="-1559" b="-11167"/>
          <a:stretch/>
        </p:blipFill>
        <p:spPr>
          <a:xfrm>
            <a:off x="2037717" y="2071766"/>
            <a:ext cx="8116566" cy="440929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1AB3E2-E06D-423F-9E25-64BB0046AD92}"/>
              </a:ext>
            </a:extLst>
          </p:cNvPr>
          <p:cNvCxnSpPr>
            <a:cxnSpLocks/>
          </p:cNvCxnSpPr>
          <p:nvPr/>
        </p:nvCxnSpPr>
        <p:spPr>
          <a:xfrm>
            <a:off x="768664" y="998230"/>
            <a:ext cx="21600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C9242D5-EEDF-45D3-816B-75ED070D3121}"/>
              </a:ext>
            </a:extLst>
          </p:cNvPr>
          <p:cNvCxnSpPr>
            <a:cxnSpLocks/>
          </p:cNvCxnSpPr>
          <p:nvPr/>
        </p:nvCxnSpPr>
        <p:spPr>
          <a:xfrm flipV="1">
            <a:off x="4840199" y="998230"/>
            <a:ext cx="3945992" cy="153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215A6CA-41C3-433B-9BC0-2789CD621EDE}"/>
              </a:ext>
            </a:extLst>
          </p:cNvPr>
          <p:cNvSpPr txBox="1"/>
          <p:nvPr/>
        </p:nvSpPr>
        <p:spPr>
          <a:xfrm>
            <a:off x="2040873" y="5810617"/>
            <a:ext cx="79797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00"/>
                </a:highligh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Ê-</a:t>
            </a:r>
            <a:r>
              <a:rPr lang="vi-VN" sz="3200">
                <a:highlight>
                  <a:srgbClr val="FFFF00"/>
                </a:highligh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>
                <a:highlight>
                  <a:srgbClr val="FFFF00"/>
                </a:highligh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i-x</a:t>
            </a:r>
            <a:r>
              <a:rPr lang="vi-VN" sz="3200">
                <a:highlight>
                  <a:srgbClr val="FFFF00"/>
                </a:highligh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>
                <a:highlight>
                  <a:srgbClr val="FFFF00"/>
                </a:highligh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 lo lắng. Thấy mẹ </a:t>
            </a:r>
            <a:r>
              <a:rPr lang="vi-VN" sz="3200">
                <a:highlight>
                  <a:srgbClr val="FFFF00"/>
                </a:highligh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>
                <a:highlight>
                  <a:srgbClr val="FFFF00"/>
                </a:highligh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au </a:t>
            </a:r>
            <a:r>
              <a:rPr lang="vi-VN" sz="3200">
                <a:highlight>
                  <a:srgbClr val="FFFF00"/>
                </a:highligh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đớn</a:t>
            </a:r>
            <a:r>
              <a:rPr lang="en-US" sz="3200">
                <a:highlight>
                  <a:srgbClr val="FFFF00"/>
                </a:highligh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cậu mếu máo: “Xin bác sĩ cứu mẹ cháu!”. </a:t>
            </a:r>
            <a:endParaRPr lang="en-US" sz="320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7" y="-4488"/>
            <a:ext cx="12192000" cy="692091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47886"/>
            <a:ext cx="12158443" cy="2329729"/>
          </a:xfrm>
          <a:prstGeom prst="rect">
            <a:avLst/>
          </a:prstGeom>
        </p:spPr>
      </p:pic>
      <p:grpSp>
        <p:nvGrpSpPr>
          <p:cNvPr id="38" name="Group 3">
            <a:extLst>
              <a:ext uri="{FF2B5EF4-FFF2-40B4-BE49-F238E27FC236}">
                <a16:creationId xmlns:a16="http://schemas.microsoft.com/office/drawing/2014/main" id="{339D47E0-5E66-45C2-95F9-7D25FFFD5AF5}"/>
              </a:ext>
            </a:extLst>
          </p:cNvPr>
          <p:cNvGrpSpPr>
            <a:grpSpLocks/>
          </p:cNvGrpSpPr>
          <p:nvPr/>
        </p:nvGrpSpPr>
        <p:grpSpPr bwMode="auto">
          <a:xfrm>
            <a:off x="4510579" y="2363716"/>
            <a:ext cx="7145477" cy="1365672"/>
            <a:chOff x="-65" y="54"/>
            <a:chExt cx="4483" cy="453"/>
          </a:xfrm>
        </p:grpSpPr>
        <p:sp>
          <p:nvSpPr>
            <p:cNvPr id="39" name="Rectangle 5">
              <a:extLst>
                <a:ext uri="{FF2B5EF4-FFF2-40B4-BE49-F238E27FC236}">
                  <a16:creationId xmlns:a16="http://schemas.microsoft.com/office/drawing/2014/main" id="{91B6904A-12D3-4BCE-9A24-F6A1C07AD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4"/>
              <a:ext cx="4354" cy="45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170">
                <a:spcBef>
                  <a:spcPct val="0"/>
                </a:spcBef>
                <a:buClrTx/>
                <a:buNone/>
              </a:pPr>
              <a:endParaRPr lang="zh-CN" altLang="en-US" sz="2400" kern="0" dirty="0">
                <a:solidFill>
                  <a:srgbClr val="000000"/>
                </a:solidFill>
                <a:latin typeface="Arial"/>
                <a:ea typeface="隶书" panose="02010509060101010101" pitchFamily="49" charset="-122"/>
                <a:cs typeface="Arial"/>
                <a:sym typeface="Arial"/>
              </a:endParaRPr>
            </a:p>
          </p:txBody>
        </p:sp>
        <p:sp>
          <p:nvSpPr>
            <p:cNvPr id="42" name="Rectangle 8">
              <a:extLst>
                <a:ext uri="{FF2B5EF4-FFF2-40B4-BE49-F238E27FC236}">
                  <a16:creationId xmlns:a16="http://schemas.microsoft.com/office/drawing/2014/main" id="{6476F576-7D39-4513-8CC3-1042929B2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" y="66"/>
              <a:ext cx="4483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170">
                <a:buClr>
                  <a:srgbClr val="FFAB4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đúng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,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rõ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ràng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bài</a:t>
              </a:r>
              <a:r>
                <a:rPr lang="en-US" sz="2400" i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,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biết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ngắt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giọng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,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nhấn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giọng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phù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hợp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720096" y="1289913"/>
            <a:ext cx="8671459" cy="782647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Yêu</a:t>
            </a:r>
            <a:r>
              <a:rPr lang="en-US" sz="6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cầu</a:t>
            </a:r>
            <a:r>
              <a:rPr lang="en-US" sz="6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cần</a:t>
            </a:r>
            <a:r>
              <a:rPr lang="en-US" sz="6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đạt</a:t>
            </a:r>
            <a:endParaRPr lang="en-US" sz="64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EDC993-E02B-4C0B-BA79-552AA083E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3" y="2118749"/>
            <a:ext cx="2841119" cy="4207043"/>
          </a:xfrm>
          <a:prstGeom prst="rect">
            <a:avLst/>
          </a:prstGeom>
        </p:spPr>
      </p:pic>
      <p:sp>
        <p:nvSpPr>
          <p:cNvPr id="29" name="Rectangle 5">
            <a:extLst>
              <a:ext uri="{FF2B5EF4-FFF2-40B4-BE49-F238E27FC236}">
                <a16:creationId xmlns:a16="http://schemas.microsoft.com/office/drawing/2014/main" id="{91B6904A-12D3-4BCE-9A24-F6A1C07AD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382" y="5365444"/>
            <a:ext cx="6939863" cy="136567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endParaRPr lang="zh-CN" altLang="en-US" sz="1333" kern="0" dirty="0">
              <a:solidFill>
                <a:srgbClr val="213054"/>
              </a:solidFill>
              <a:latin typeface="隶书" panose="02010509060101010101" pitchFamily="49" charset="-122"/>
              <a:ea typeface="隶书" panose="02010509060101010101" pitchFamily="49" charset="-122"/>
              <a:sym typeface="Arial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91B6904A-12D3-4BCE-9A24-F6A1C07AD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381" y="3857277"/>
            <a:ext cx="6939863" cy="136567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endParaRPr lang="zh-CN" altLang="en-US" sz="1800" kern="0" dirty="0">
              <a:solidFill>
                <a:srgbClr val="213054"/>
              </a:solidFill>
              <a:latin typeface="隶书" panose="02010509060101010101" pitchFamily="49" charset="-122"/>
              <a:ea typeface="隶书" panose="02010509060101010101" pitchFamily="49" charset="-122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14566" y="4443368"/>
            <a:ext cx="18473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8447" y="591973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spcBef>
                <a:spcPct val="0"/>
              </a:spcBef>
            </a:pPr>
            <a:endParaRPr lang="zh-CN" altLang="en-US" sz="1400" kern="0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Arial"/>
              <a:sym typeface="Arial"/>
            </a:endParaRPr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id="{6476F576-7D39-4513-8CC3-1042929B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8828" y="3905662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buClr>
                <a:srgbClr val="FFAB4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Trả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6476F576-7D39-4513-8CC3-1042929B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383" y="5641204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buClr>
                <a:srgbClr val="FFAB40"/>
              </a:buClr>
            </a:pP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Biết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chia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sẻ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trải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nghiệm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suy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xúc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defTabSz="1219170">
              <a:buClr>
                <a:srgbClr val="FFAB40"/>
              </a:buClr>
              <a:buNone/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endParaRPr lang="zh-CN" alt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170">
              <a:buClr>
                <a:srgbClr val="FFAB40"/>
              </a:buClr>
            </a:pPr>
            <a:endParaRPr lang="en-US"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844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214260" y="1917139"/>
            <a:ext cx="6096000" cy="4791761"/>
            <a:chOff x="3214260" y="1917139"/>
            <a:chExt cx="6096000" cy="479176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1465" y="1917139"/>
              <a:ext cx="5153880" cy="479176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214260" y="2537881"/>
              <a:ext cx="6096000" cy="206210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>
                <a:defRPr/>
              </a:pP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Lấy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3200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lvl="0" algn="ctr">
                <a:defRPr/>
              </a:pP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truyện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lang="en-US" sz="3200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lvl="0" algn="ctr">
                <a:defRPr/>
              </a:pP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Lấy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thuốc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endParaRPr lang="en-US" sz="3200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lvl="0" algn="ctr">
                <a:defRPr/>
              </a:pP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………</a:t>
              </a:r>
            </a:p>
          </p:txBody>
        </p:sp>
      </p:grpSp>
      <p:pic>
        <p:nvPicPr>
          <p:cNvPr id="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303818"/>
            <a:ext cx="12192000" cy="5495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2381" y="461796"/>
            <a:ext cx="1714770" cy="706589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12097" y="1306257"/>
            <a:ext cx="1391479" cy="894521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432795" y="1216743"/>
            <a:ext cx="11299523" cy="1143000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30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trả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/>
              <a:t>Chuẩn</a:t>
            </a:r>
            <a:r>
              <a:rPr lang="en-US" sz="3200" b="1" dirty="0"/>
              <a:t> </a:t>
            </a:r>
            <a:r>
              <a:rPr lang="en-US" sz="3200" b="1" dirty="0" err="1"/>
              <a:t>bị</a:t>
            </a:r>
            <a:r>
              <a:rPr lang="en-US" sz="3200" b="1" dirty="0"/>
              <a:t> </a:t>
            </a:r>
            <a:r>
              <a:rPr lang="en-US" sz="3200" b="1" dirty="0" err="1"/>
              <a:t>Nói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nghe</a:t>
            </a:r>
            <a:r>
              <a:rPr lang="en-US" sz="3200" b="1" dirty="0"/>
              <a:t>: </a:t>
            </a:r>
            <a:r>
              <a:rPr lang="en-US" sz="3200" b="1" dirty="0" err="1"/>
              <a:t>Kể</a:t>
            </a:r>
            <a:r>
              <a:rPr lang="en-US" sz="3200" b="1" dirty="0"/>
              <a:t> </a:t>
            </a:r>
            <a:r>
              <a:rPr lang="en-US" sz="3200" b="1" dirty="0" err="1"/>
              <a:t>chuyện</a:t>
            </a:r>
            <a:r>
              <a:rPr lang="en-US" sz="3200" b="1" dirty="0"/>
              <a:t> </a:t>
            </a:r>
            <a:r>
              <a:rPr lang="en-US" sz="3200" b="1" dirty="0" err="1"/>
              <a:t>Ánh</a:t>
            </a:r>
            <a:r>
              <a:rPr lang="en-US" sz="3200" b="1" dirty="0"/>
              <a:t> </a:t>
            </a:r>
            <a:r>
              <a:rPr lang="en-US" sz="3200" b="1" dirty="0" err="1"/>
              <a:t>sáng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yêu</a:t>
            </a:r>
            <a:r>
              <a:rPr lang="en-US" sz="3200" b="1" dirty="0"/>
              <a:t> </a:t>
            </a:r>
            <a:r>
              <a:rPr lang="en-US" sz="3200" b="1" dirty="0" err="1"/>
              <a:t>thương</a:t>
            </a:r>
            <a:r>
              <a:rPr lang="en-US" sz="3200" b="1" dirty="0"/>
              <a:t>/ tr.132</a:t>
            </a:r>
          </a:p>
          <a:p>
            <a:pPr marL="285750" indent="-285750">
              <a:buFontTx/>
              <a:buChar char="-"/>
            </a:pPr>
            <a:r>
              <a:rPr lang="en-US" sz="3200" b="1" dirty="0" err="1"/>
              <a:t>Xem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 dirty="0"/>
              <a:t> </a:t>
            </a:r>
            <a:r>
              <a:rPr lang="en-US" sz="3200" b="1" dirty="0">
                <a:latin typeface="HP001 4H" panose="020B0603050302020204" pitchFamily="34" charset="0"/>
              </a:rPr>
              <a:t>P</a:t>
            </a:r>
            <a:r>
              <a:rPr lang="en-US" sz="3200" b="1" dirty="0"/>
              <a:t> / tr.132</a:t>
            </a:r>
          </a:p>
        </p:txBody>
      </p:sp>
    </p:spTree>
    <p:extLst>
      <p:ext uri="{BB962C8B-B14F-4D97-AF65-F5344CB8AC3E}">
        <p14:creationId xmlns:p14="http://schemas.microsoft.com/office/powerpoint/2010/main" val="708316782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44" t="25000" r="24057" b="25378"/>
          <a:stretch/>
        </p:blipFill>
        <p:spPr bwMode="auto">
          <a:xfrm>
            <a:off x="1731818" y="1089670"/>
            <a:ext cx="8701998" cy="5132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6223" y="443339"/>
            <a:ext cx="3453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2" charset="0"/>
              </a:rPr>
              <a:t>Bức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2" charset="0"/>
              </a:rPr>
              <a:t>tranh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2" charset="0"/>
              </a:rPr>
              <a:t>vẽ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2" charset="0"/>
              </a:rPr>
              <a:t>gì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2" charset="0"/>
              </a:rPr>
              <a:t>?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481057"/>
            <a:ext cx="12192000" cy="37235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4296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7" y="120387"/>
            <a:ext cx="2741256" cy="1451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67" y="5433901"/>
            <a:ext cx="2269946" cy="12930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2" y="1714222"/>
            <a:ext cx="10847547" cy="399377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76182" y="1714222"/>
            <a:ext cx="0" cy="38651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68085" y="2135585"/>
            <a:ext cx="8535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990099"/>
                </a:solidFill>
                <a:latin typeface="HP001 4H" panose="020B0603050302020204" pitchFamily="34" charset="0"/>
              </a:rPr>
              <a:t>Thứ</a:t>
            </a:r>
            <a:r>
              <a:rPr lang="en-US" sz="3600" b="1" dirty="0">
                <a:solidFill>
                  <a:srgbClr val="990099"/>
                </a:solidFill>
                <a:latin typeface="HP001 4H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990099"/>
                </a:solidFill>
                <a:latin typeface="HP001 4H" panose="020B0603050302020204" pitchFamily="34" charset="0"/>
              </a:rPr>
              <a:t>hai</a:t>
            </a:r>
            <a:r>
              <a:rPr lang="en-US" sz="3600" b="1" dirty="0">
                <a:solidFill>
                  <a:srgbClr val="990099"/>
                </a:solidFill>
                <a:latin typeface="HP001 4H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990099"/>
                </a:solidFill>
                <a:latin typeface="HP001 4H" panose="020B0603050302020204" pitchFamily="34" charset="0"/>
              </a:rPr>
              <a:t>ngày</a:t>
            </a:r>
            <a:r>
              <a:rPr lang="en-US" sz="3600" b="1" dirty="0">
                <a:solidFill>
                  <a:srgbClr val="990099"/>
                </a:solidFill>
                <a:latin typeface="HP001 4H" panose="020B0603050302020204" pitchFamily="34" charset="0"/>
              </a:rPr>
              <a:t> 27 </a:t>
            </a:r>
            <a:r>
              <a:rPr lang="en-US" sz="3600" b="1" dirty="0" err="1">
                <a:solidFill>
                  <a:srgbClr val="990099"/>
                </a:solidFill>
                <a:latin typeface="HP001 4H" panose="020B0603050302020204" pitchFamily="34" charset="0"/>
              </a:rPr>
              <a:t>tháng</a:t>
            </a:r>
            <a:r>
              <a:rPr lang="en-US" sz="3600" b="1" dirty="0">
                <a:solidFill>
                  <a:srgbClr val="990099"/>
                </a:solidFill>
                <a:latin typeface="HP001 4H" panose="020B0603050302020204" pitchFamily="34" charset="0"/>
              </a:rPr>
              <a:t> 12  </a:t>
            </a:r>
            <a:r>
              <a:rPr lang="en-US" sz="3600" b="1" dirty="0" err="1">
                <a:solidFill>
                  <a:srgbClr val="990099"/>
                </a:solidFill>
                <a:latin typeface="HP001 4H" panose="020B0603050302020204" pitchFamily="34" charset="0"/>
              </a:rPr>
              <a:t>năm</a:t>
            </a:r>
            <a:r>
              <a:rPr lang="en-US" sz="3600" b="1" dirty="0">
                <a:solidFill>
                  <a:srgbClr val="990099"/>
                </a:solidFill>
                <a:latin typeface="HP001 4H" panose="020B0603050302020204" pitchFamily="34" charset="0"/>
              </a:rPr>
              <a:t> 2021.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28025" y="2917176"/>
            <a:ext cx="2372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990099"/>
                </a:solidFill>
                <a:latin typeface="HP001 4H" panose="020B0603050302020204" pitchFamily="34" charset="0"/>
              </a:rPr>
              <a:t>Tiếng Việt</a:t>
            </a:r>
            <a:endParaRPr lang="en-US" sz="3600" b="1" dirty="0">
              <a:solidFill>
                <a:srgbClr val="990099"/>
              </a:solidFill>
              <a:latin typeface="HP001 4H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5468" y="3698767"/>
            <a:ext cx="6702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HP001 4H" panose="020B0603050302020204" pitchFamily="34" charset="0"/>
              </a:rPr>
              <a:t> Đọc: Ánh </a:t>
            </a:r>
            <a:r>
              <a:rPr lang="en-US" sz="3600" b="1" dirty="0" err="1">
                <a:solidFill>
                  <a:srgbClr val="FF0000"/>
                </a:solidFill>
                <a:latin typeface="HP001 4H" panose="020B0603050302020204" pitchFamily="34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H" panose="020B0603050302020204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H" panose="020B0603050302020204" pitchFamily="34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H" panose="020B0603050302020204" pitchFamily="34" charset="0"/>
              </a:rPr>
              <a:t>thương</a:t>
            </a:r>
            <a:endParaRPr lang="en-US" sz="3600" b="1" dirty="0">
              <a:solidFill>
                <a:srgbClr val="FF0000"/>
              </a:solidFill>
              <a:latin typeface="HP001 4H" panose="020B06030503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3D1BD7-245B-46D6-8D26-DBC9E6E233FA}"/>
              </a:ext>
            </a:extLst>
          </p:cNvPr>
          <p:cNvSpPr/>
          <p:nvPr/>
        </p:nvSpPr>
        <p:spPr>
          <a:xfrm>
            <a:off x="8425560" y="4504473"/>
            <a:ext cx="3116060" cy="12786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SGK – TRANG 130, 131</a:t>
            </a:r>
          </a:p>
        </p:txBody>
      </p:sp>
    </p:spTree>
    <p:extLst>
      <p:ext uri="{BB962C8B-B14F-4D97-AF65-F5344CB8AC3E}">
        <p14:creationId xmlns:p14="http://schemas.microsoft.com/office/powerpoint/2010/main" val="1245087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7" y="-4488"/>
            <a:ext cx="12192000" cy="692091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47886"/>
            <a:ext cx="12158443" cy="2329729"/>
          </a:xfrm>
          <a:prstGeom prst="rect">
            <a:avLst/>
          </a:prstGeom>
        </p:spPr>
      </p:pic>
      <p:grpSp>
        <p:nvGrpSpPr>
          <p:cNvPr id="38" name="Group 3">
            <a:extLst>
              <a:ext uri="{FF2B5EF4-FFF2-40B4-BE49-F238E27FC236}">
                <a16:creationId xmlns:a16="http://schemas.microsoft.com/office/drawing/2014/main" id="{339D47E0-5E66-45C2-95F9-7D25FFFD5AF5}"/>
              </a:ext>
            </a:extLst>
          </p:cNvPr>
          <p:cNvGrpSpPr>
            <a:grpSpLocks/>
          </p:cNvGrpSpPr>
          <p:nvPr/>
        </p:nvGrpSpPr>
        <p:grpSpPr bwMode="auto">
          <a:xfrm>
            <a:off x="4510579" y="2363716"/>
            <a:ext cx="7145477" cy="1365672"/>
            <a:chOff x="-65" y="54"/>
            <a:chExt cx="4483" cy="453"/>
          </a:xfrm>
        </p:grpSpPr>
        <p:sp>
          <p:nvSpPr>
            <p:cNvPr id="39" name="Rectangle 5">
              <a:extLst>
                <a:ext uri="{FF2B5EF4-FFF2-40B4-BE49-F238E27FC236}">
                  <a16:creationId xmlns:a16="http://schemas.microsoft.com/office/drawing/2014/main" id="{91B6904A-12D3-4BCE-9A24-F6A1C07AD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4"/>
              <a:ext cx="4354" cy="45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170">
                <a:spcBef>
                  <a:spcPct val="0"/>
                </a:spcBef>
                <a:buClrTx/>
                <a:buNone/>
              </a:pPr>
              <a:endParaRPr lang="zh-CN" altLang="en-US" sz="2400" kern="0" dirty="0">
                <a:solidFill>
                  <a:srgbClr val="000000"/>
                </a:solidFill>
                <a:latin typeface="Arial"/>
                <a:ea typeface="隶书" panose="02010509060101010101" pitchFamily="49" charset="-122"/>
                <a:cs typeface="Arial"/>
                <a:sym typeface="Arial"/>
              </a:endParaRPr>
            </a:p>
          </p:txBody>
        </p:sp>
        <p:sp>
          <p:nvSpPr>
            <p:cNvPr id="42" name="Rectangle 8">
              <a:extLst>
                <a:ext uri="{FF2B5EF4-FFF2-40B4-BE49-F238E27FC236}">
                  <a16:creationId xmlns:a16="http://schemas.microsoft.com/office/drawing/2014/main" id="{6476F576-7D39-4513-8CC3-1042929B2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" y="66"/>
              <a:ext cx="4483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170">
                <a:buClr>
                  <a:srgbClr val="FFAB4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đúng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,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rõ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ràng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bài</a:t>
              </a:r>
              <a:r>
                <a:rPr lang="en-US" sz="2400" i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,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biết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ngắt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giọng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,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nhấn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giọng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phù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hợp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720096" y="1289913"/>
            <a:ext cx="8671459" cy="782647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Yêu</a:t>
            </a:r>
            <a:r>
              <a:rPr lang="en-US" sz="6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cầu</a:t>
            </a:r>
            <a:r>
              <a:rPr lang="en-US" sz="6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cần</a:t>
            </a:r>
            <a:r>
              <a:rPr lang="en-US" sz="6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đạt</a:t>
            </a:r>
            <a:endParaRPr lang="en-US" sz="64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EDC993-E02B-4C0B-BA79-552AA083E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3" y="2118749"/>
            <a:ext cx="2841119" cy="4207043"/>
          </a:xfrm>
          <a:prstGeom prst="rect">
            <a:avLst/>
          </a:prstGeom>
        </p:spPr>
      </p:pic>
      <p:sp>
        <p:nvSpPr>
          <p:cNvPr id="29" name="Rectangle 5">
            <a:extLst>
              <a:ext uri="{FF2B5EF4-FFF2-40B4-BE49-F238E27FC236}">
                <a16:creationId xmlns:a16="http://schemas.microsoft.com/office/drawing/2014/main" id="{91B6904A-12D3-4BCE-9A24-F6A1C07AD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382" y="5365444"/>
            <a:ext cx="6939863" cy="136567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endParaRPr lang="zh-CN" altLang="en-US" sz="1333" kern="0" dirty="0">
              <a:solidFill>
                <a:srgbClr val="213054"/>
              </a:solidFill>
              <a:latin typeface="隶书" panose="02010509060101010101" pitchFamily="49" charset="-122"/>
              <a:ea typeface="隶书" panose="02010509060101010101" pitchFamily="49" charset="-122"/>
              <a:sym typeface="Arial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91B6904A-12D3-4BCE-9A24-F6A1C07AD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381" y="3857277"/>
            <a:ext cx="6939863" cy="136567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endParaRPr lang="zh-CN" altLang="en-US" sz="1800" kern="0" dirty="0">
              <a:solidFill>
                <a:srgbClr val="213054"/>
              </a:solidFill>
              <a:latin typeface="隶书" panose="02010509060101010101" pitchFamily="49" charset="-122"/>
              <a:ea typeface="隶书" panose="02010509060101010101" pitchFamily="49" charset="-122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14566" y="4443368"/>
            <a:ext cx="18473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8447" y="591973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spcBef>
                <a:spcPct val="0"/>
              </a:spcBef>
            </a:pPr>
            <a:endParaRPr lang="zh-CN" altLang="en-US" sz="1400" kern="0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Arial"/>
              <a:sym typeface="Arial"/>
            </a:endParaRPr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id="{6476F576-7D39-4513-8CC3-1042929B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8828" y="3905662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buClr>
                <a:srgbClr val="FFAB4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Trả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6476F576-7D39-4513-8CC3-1042929B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383" y="5641204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buClr>
                <a:srgbClr val="FFAB40"/>
              </a:buClr>
            </a:pP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Biết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chia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sẻ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trải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nghiệm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suy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xúc</a:t>
            </a:r>
            <a:r>
              <a:rPr lang="en-US" sz="24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có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endParaRPr lang="zh-CN" alt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170">
              <a:buClr>
                <a:srgbClr val="FFAB40"/>
              </a:buClr>
            </a:pPr>
            <a:endParaRPr lang="en-US"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5511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5807" y="191010"/>
            <a:ext cx="794299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31: ÁNH SÁNG CỦA YÊU TH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764" y="907302"/>
            <a:ext cx="11404471" cy="547835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lo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“Xin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ạ!”</a:t>
            </a:r>
          </a:p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ượn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ng. C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Ca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Oval 6"/>
          <p:cNvSpPr/>
          <p:nvPr/>
        </p:nvSpPr>
        <p:spPr>
          <a:xfrm>
            <a:off x="601214" y="977697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599460" y="3410199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14311" y="2935"/>
            <a:ext cx="1173805" cy="99222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593373" y="6349024"/>
            <a:ext cx="5021982" cy="961338"/>
            <a:chOff x="7236178" y="6070653"/>
            <a:chExt cx="4457537" cy="961338"/>
          </a:xfrm>
        </p:grpSpPr>
        <p:sp>
          <p:nvSpPr>
            <p:cNvPr id="10" name="Rounded Rectangle 9"/>
            <p:cNvSpPr/>
            <p:nvPr/>
          </p:nvSpPr>
          <p:spPr>
            <a:xfrm>
              <a:off x="7471392" y="6070653"/>
              <a:ext cx="4064000" cy="630014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236178" y="6200994"/>
              <a:ext cx="445753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4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chia </a:t>
              </a:r>
              <a:r>
                <a:rPr lang="en-US" sz="2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lang="en-US" sz="24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24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24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6227613" y="1355652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343143" y="1352529"/>
            <a:ext cx="1005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47476" y="162296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1" name="Oval 20"/>
          <p:cNvSpPr/>
          <p:nvPr/>
        </p:nvSpPr>
        <p:spPr>
          <a:xfrm>
            <a:off x="601214" y="5529944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3EDA22-2F1E-4F11-AFA2-F0145126566C}"/>
              </a:ext>
            </a:extLst>
          </p:cNvPr>
          <p:cNvCxnSpPr>
            <a:cxnSpLocks/>
          </p:cNvCxnSpPr>
          <p:nvPr/>
        </p:nvCxnSpPr>
        <p:spPr>
          <a:xfrm>
            <a:off x="6786639" y="2366063"/>
            <a:ext cx="7327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570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5807" y="191010"/>
            <a:ext cx="794299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31: ÁNH SÁNG CỦA YÊU TH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764" y="907302"/>
            <a:ext cx="11404471" cy="49237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Oval 6"/>
          <p:cNvSpPr/>
          <p:nvPr/>
        </p:nvSpPr>
        <p:spPr>
          <a:xfrm>
            <a:off x="601214" y="977697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14311" y="2935"/>
            <a:ext cx="1173805" cy="992221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7262148" y="1294971"/>
            <a:ext cx="1005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7609929" y="2304047"/>
            <a:ext cx="3166957" cy="3959277"/>
            <a:chOff x="1175416" y="1671618"/>
            <a:chExt cx="3166957" cy="3959277"/>
          </a:xfrm>
        </p:grpSpPr>
        <p:grpSp>
          <p:nvGrpSpPr>
            <p:cNvPr id="23" name="组合 2"/>
            <p:cNvGrpSpPr/>
            <p:nvPr/>
          </p:nvGrpSpPr>
          <p:grpSpPr>
            <a:xfrm>
              <a:off x="1175416" y="1671618"/>
              <a:ext cx="3166957" cy="3959277"/>
              <a:chOff x="1037431" y="1077062"/>
              <a:chExt cx="2168384" cy="2679542"/>
            </a:xfrm>
          </p:grpSpPr>
          <p:sp>
            <p:nvSpPr>
              <p:cNvPr id="25" name="자유형 88"/>
              <p:cNvSpPr/>
              <p:nvPr/>
            </p:nvSpPr>
            <p:spPr bwMode="auto">
              <a:xfrm>
                <a:off x="1037431" y="1484195"/>
                <a:ext cx="2168384" cy="2272409"/>
              </a:xfrm>
              <a:custGeom>
                <a:avLst/>
                <a:gdLst>
                  <a:gd name="connsiteX0" fmla="*/ 22860 w 2194560"/>
                  <a:gd name="connsiteY0" fmla="*/ 0 h 2377440"/>
                  <a:gd name="connsiteX1" fmla="*/ 2194560 w 2194560"/>
                  <a:gd name="connsiteY1" fmla="*/ 137160 h 2377440"/>
                  <a:gd name="connsiteX2" fmla="*/ 2049780 w 2194560"/>
                  <a:gd name="connsiteY2" fmla="*/ 1965960 h 2377440"/>
                  <a:gd name="connsiteX3" fmla="*/ 853440 w 2194560"/>
                  <a:gd name="connsiteY3" fmla="*/ 2377440 h 2377440"/>
                  <a:gd name="connsiteX4" fmla="*/ 0 w 2194560"/>
                  <a:gd name="connsiteY4" fmla="*/ 2316480 h 2377440"/>
                  <a:gd name="connsiteX5" fmla="*/ 22860 w 2194560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316480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316480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316480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232248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232248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232248 h 2377440"/>
                  <a:gd name="connsiteX5" fmla="*/ 22860 w 2203388"/>
                  <a:gd name="connsiteY5" fmla="*/ 0 h 2377440"/>
                  <a:gd name="connsiteX0" fmla="*/ 22860 w 2194560"/>
                  <a:gd name="connsiteY0" fmla="*/ 0 h 2377440"/>
                  <a:gd name="connsiteX1" fmla="*/ 2194560 w 2194560"/>
                  <a:gd name="connsiteY1" fmla="*/ 137160 h 2377440"/>
                  <a:gd name="connsiteX2" fmla="*/ 2049780 w 2194560"/>
                  <a:gd name="connsiteY2" fmla="*/ 1965960 h 2377440"/>
                  <a:gd name="connsiteX3" fmla="*/ 853440 w 2194560"/>
                  <a:gd name="connsiteY3" fmla="*/ 2377440 h 2377440"/>
                  <a:gd name="connsiteX4" fmla="*/ 0 w 2194560"/>
                  <a:gd name="connsiteY4" fmla="*/ 2232248 h 2377440"/>
                  <a:gd name="connsiteX5" fmla="*/ 22860 w 2194560"/>
                  <a:gd name="connsiteY5" fmla="*/ 0 h 2377440"/>
                  <a:gd name="connsiteX0" fmla="*/ 22860 w 2201801"/>
                  <a:gd name="connsiteY0" fmla="*/ 0 h 2377440"/>
                  <a:gd name="connsiteX1" fmla="*/ 2194560 w 2201801"/>
                  <a:gd name="connsiteY1" fmla="*/ 137160 h 2377440"/>
                  <a:gd name="connsiteX2" fmla="*/ 2049780 w 2201801"/>
                  <a:gd name="connsiteY2" fmla="*/ 1965960 h 2377440"/>
                  <a:gd name="connsiteX3" fmla="*/ 853440 w 2201801"/>
                  <a:gd name="connsiteY3" fmla="*/ 2377440 h 2377440"/>
                  <a:gd name="connsiteX4" fmla="*/ 0 w 2201801"/>
                  <a:gd name="connsiteY4" fmla="*/ 2232248 h 2377440"/>
                  <a:gd name="connsiteX5" fmla="*/ 22860 w 2201801"/>
                  <a:gd name="connsiteY5" fmla="*/ 0 h 2377440"/>
                  <a:gd name="connsiteX0" fmla="*/ 22860 w 2201801"/>
                  <a:gd name="connsiteY0" fmla="*/ 0 h 2340260"/>
                  <a:gd name="connsiteX1" fmla="*/ 2194560 w 2201801"/>
                  <a:gd name="connsiteY1" fmla="*/ 137160 h 2340260"/>
                  <a:gd name="connsiteX2" fmla="*/ 2049780 w 2201801"/>
                  <a:gd name="connsiteY2" fmla="*/ 1965960 h 2340260"/>
                  <a:gd name="connsiteX3" fmla="*/ 1080120 w 2201801"/>
                  <a:gd name="connsiteY3" fmla="*/ 2340260 h 2340260"/>
                  <a:gd name="connsiteX4" fmla="*/ 0 w 2201801"/>
                  <a:gd name="connsiteY4" fmla="*/ 2232248 h 2340260"/>
                  <a:gd name="connsiteX5" fmla="*/ 22860 w 2201801"/>
                  <a:gd name="connsiteY5" fmla="*/ 0 h 2340260"/>
                  <a:gd name="connsiteX0" fmla="*/ 22860 w 2201801"/>
                  <a:gd name="connsiteY0" fmla="*/ 0 h 2340260"/>
                  <a:gd name="connsiteX1" fmla="*/ 2194560 w 2201801"/>
                  <a:gd name="connsiteY1" fmla="*/ 137160 h 2340260"/>
                  <a:gd name="connsiteX2" fmla="*/ 2049780 w 2201801"/>
                  <a:gd name="connsiteY2" fmla="*/ 1965960 h 2340260"/>
                  <a:gd name="connsiteX3" fmla="*/ 1080120 w 2201801"/>
                  <a:gd name="connsiteY3" fmla="*/ 2340260 h 2340260"/>
                  <a:gd name="connsiteX4" fmla="*/ 0 w 2201801"/>
                  <a:gd name="connsiteY4" fmla="*/ 2232248 h 2340260"/>
                  <a:gd name="connsiteX5" fmla="*/ 22860 w 2201801"/>
                  <a:gd name="connsiteY5" fmla="*/ 0 h 2340260"/>
                  <a:gd name="connsiteX0" fmla="*/ 22860 w 2201801"/>
                  <a:gd name="connsiteY0" fmla="*/ 0 h 2316104"/>
                  <a:gd name="connsiteX1" fmla="*/ 2194560 w 2201801"/>
                  <a:gd name="connsiteY1" fmla="*/ 137160 h 2316104"/>
                  <a:gd name="connsiteX2" fmla="*/ 2049780 w 2201801"/>
                  <a:gd name="connsiteY2" fmla="*/ 1965960 h 2316104"/>
                  <a:gd name="connsiteX3" fmla="*/ 1116124 w 2201801"/>
                  <a:gd name="connsiteY3" fmla="*/ 2304256 h 2316104"/>
                  <a:gd name="connsiteX4" fmla="*/ 0 w 2201801"/>
                  <a:gd name="connsiteY4" fmla="*/ 2232248 h 2316104"/>
                  <a:gd name="connsiteX5" fmla="*/ 22860 w 2201801"/>
                  <a:gd name="connsiteY5" fmla="*/ 0 h 2316104"/>
                  <a:gd name="connsiteX0" fmla="*/ 216024 w 2201801"/>
                  <a:gd name="connsiteY0" fmla="*/ 0 h 2280100"/>
                  <a:gd name="connsiteX1" fmla="*/ 2194560 w 2201801"/>
                  <a:gd name="connsiteY1" fmla="*/ 101156 h 2280100"/>
                  <a:gd name="connsiteX2" fmla="*/ 2049780 w 2201801"/>
                  <a:gd name="connsiteY2" fmla="*/ 1929956 h 2280100"/>
                  <a:gd name="connsiteX3" fmla="*/ 1116124 w 2201801"/>
                  <a:gd name="connsiteY3" fmla="*/ 2268252 h 2280100"/>
                  <a:gd name="connsiteX4" fmla="*/ 0 w 2201801"/>
                  <a:gd name="connsiteY4" fmla="*/ 2196244 h 2280100"/>
                  <a:gd name="connsiteX5" fmla="*/ 216024 w 2201801"/>
                  <a:gd name="connsiteY5" fmla="*/ 0 h 2280100"/>
                  <a:gd name="connsiteX0" fmla="*/ 72008 w 2201801"/>
                  <a:gd name="connsiteY0" fmla="*/ 0 h 2280100"/>
                  <a:gd name="connsiteX1" fmla="*/ 2194560 w 2201801"/>
                  <a:gd name="connsiteY1" fmla="*/ 101156 h 2280100"/>
                  <a:gd name="connsiteX2" fmla="*/ 2049780 w 2201801"/>
                  <a:gd name="connsiteY2" fmla="*/ 1929956 h 2280100"/>
                  <a:gd name="connsiteX3" fmla="*/ 1116124 w 2201801"/>
                  <a:gd name="connsiteY3" fmla="*/ 2268252 h 2280100"/>
                  <a:gd name="connsiteX4" fmla="*/ 0 w 2201801"/>
                  <a:gd name="connsiteY4" fmla="*/ 2196244 h 2280100"/>
                  <a:gd name="connsiteX5" fmla="*/ 72008 w 2201801"/>
                  <a:gd name="connsiteY5" fmla="*/ 0 h 2280100"/>
                  <a:gd name="connsiteX0" fmla="*/ 72008 w 2201801"/>
                  <a:gd name="connsiteY0" fmla="*/ 0 h 2280100"/>
                  <a:gd name="connsiteX1" fmla="*/ 2194560 w 2201801"/>
                  <a:gd name="connsiteY1" fmla="*/ 101156 h 2280100"/>
                  <a:gd name="connsiteX2" fmla="*/ 2049780 w 2201801"/>
                  <a:gd name="connsiteY2" fmla="*/ 1929956 h 2280100"/>
                  <a:gd name="connsiteX3" fmla="*/ 1116124 w 2201801"/>
                  <a:gd name="connsiteY3" fmla="*/ 2268252 h 2280100"/>
                  <a:gd name="connsiteX4" fmla="*/ 0 w 2201801"/>
                  <a:gd name="connsiteY4" fmla="*/ 2196244 h 2280100"/>
                  <a:gd name="connsiteX5" fmla="*/ 72008 w 2201801"/>
                  <a:gd name="connsiteY5" fmla="*/ 0 h 2280100"/>
                  <a:gd name="connsiteX0" fmla="*/ 72008 w 2201801"/>
                  <a:gd name="connsiteY0" fmla="*/ 0 h 2280100"/>
                  <a:gd name="connsiteX1" fmla="*/ 2194560 w 2201801"/>
                  <a:gd name="connsiteY1" fmla="*/ 101156 h 2280100"/>
                  <a:gd name="connsiteX2" fmla="*/ 2049780 w 2201801"/>
                  <a:gd name="connsiteY2" fmla="*/ 1929956 h 2280100"/>
                  <a:gd name="connsiteX3" fmla="*/ 1116124 w 2201801"/>
                  <a:gd name="connsiteY3" fmla="*/ 2268252 h 2280100"/>
                  <a:gd name="connsiteX4" fmla="*/ 0 w 2201801"/>
                  <a:gd name="connsiteY4" fmla="*/ 2196244 h 2280100"/>
                  <a:gd name="connsiteX5" fmla="*/ 72008 w 2201801"/>
                  <a:gd name="connsiteY5" fmla="*/ 0 h 2280100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44016 w 2201801"/>
                  <a:gd name="connsiteY5" fmla="*/ 0 h 2232248"/>
                  <a:gd name="connsiteX0" fmla="*/ 144016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44016 w 2201801"/>
                  <a:gd name="connsiteY5" fmla="*/ 0 h 2232248"/>
                  <a:gd name="connsiteX0" fmla="*/ 144016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44016 w 2201801"/>
                  <a:gd name="connsiteY5" fmla="*/ 0 h 2232248"/>
                  <a:gd name="connsiteX0" fmla="*/ 180020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80020 w 2201801"/>
                  <a:gd name="connsiteY5" fmla="*/ 0 h 2232248"/>
                  <a:gd name="connsiteX0" fmla="*/ 180020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80020 w 2201801"/>
                  <a:gd name="connsiteY5" fmla="*/ 0 h 2232248"/>
                  <a:gd name="connsiteX0" fmla="*/ 180020 w 2201801"/>
                  <a:gd name="connsiteY0" fmla="*/ 0 h 2232248"/>
                  <a:gd name="connsiteX1" fmla="*/ 2196244 w 2201801"/>
                  <a:gd name="connsiteY1" fmla="*/ 36004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80020 w 2201801"/>
                  <a:gd name="connsiteY5" fmla="*/ 0 h 2232248"/>
                  <a:gd name="connsiteX0" fmla="*/ 180020 w 2201801"/>
                  <a:gd name="connsiteY0" fmla="*/ 0 h 2232248"/>
                  <a:gd name="connsiteX1" fmla="*/ 2196244 w 2201801"/>
                  <a:gd name="connsiteY1" fmla="*/ 36004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80020 w 2201801"/>
                  <a:gd name="connsiteY5" fmla="*/ 0 h 2232248"/>
                  <a:gd name="connsiteX0" fmla="*/ 180020 w 2196244"/>
                  <a:gd name="connsiteY0" fmla="*/ 0 h 2232248"/>
                  <a:gd name="connsiteX1" fmla="*/ 2196244 w 2196244"/>
                  <a:gd name="connsiteY1" fmla="*/ 36004 h 2232248"/>
                  <a:gd name="connsiteX2" fmla="*/ 2049780 w 2196244"/>
                  <a:gd name="connsiteY2" fmla="*/ 1893952 h 2232248"/>
                  <a:gd name="connsiteX3" fmla="*/ 1116124 w 2196244"/>
                  <a:gd name="connsiteY3" fmla="*/ 2232248 h 2232248"/>
                  <a:gd name="connsiteX4" fmla="*/ 0 w 2196244"/>
                  <a:gd name="connsiteY4" fmla="*/ 2160240 h 2232248"/>
                  <a:gd name="connsiteX5" fmla="*/ 180020 w 2196244"/>
                  <a:gd name="connsiteY5" fmla="*/ 0 h 2232248"/>
                  <a:gd name="connsiteX0" fmla="*/ 180020 w 2196244"/>
                  <a:gd name="connsiteY0" fmla="*/ 0 h 2232248"/>
                  <a:gd name="connsiteX1" fmla="*/ 2196244 w 2196244"/>
                  <a:gd name="connsiteY1" fmla="*/ 36004 h 2232248"/>
                  <a:gd name="connsiteX2" fmla="*/ 2049780 w 2196244"/>
                  <a:gd name="connsiteY2" fmla="*/ 1893952 h 2232248"/>
                  <a:gd name="connsiteX3" fmla="*/ 1116124 w 2196244"/>
                  <a:gd name="connsiteY3" fmla="*/ 2232248 h 2232248"/>
                  <a:gd name="connsiteX4" fmla="*/ 0 w 2196244"/>
                  <a:gd name="connsiteY4" fmla="*/ 2160240 h 2232248"/>
                  <a:gd name="connsiteX5" fmla="*/ 180020 w 2196244"/>
                  <a:gd name="connsiteY5" fmla="*/ 0 h 2232248"/>
                  <a:gd name="connsiteX0" fmla="*/ 180020 w 2196244"/>
                  <a:gd name="connsiteY0" fmla="*/ 0 h 2232248"/>
                  <a:gd name="connsiteX1" fmla="*/ 2196244 w 2196244"/>
                  <a:gd name="connsiteY1" fmla="*/ 36004 h 2232248"/>
                  <a:gd name="connsiteX2" fmla="*/ 2049780 w 2196244"/>
                  <a:gd name="connsiteY2" fmla="*/ 1893952 h 2232248"/>
                  <a:gd name="connsiteX3" fmla="*/ 1116124 w 2196244"/>
                  <a:gd name="connsiteY3" fmla="*/ 2232248 h 2232248"/>
                  <a:gd name="connsiteX4" fmla="*/ 0 w 2196244"/>
                  <a:gd name="connsiteY4" fmla="*/ 2160240 h 2232248"/>
                  <a:gd name="connsiteX5" fmla="*/ 180020 w 2196244"/>
                  <a:gd name="connsiteY5" fmla="*/ 0 h 2232248"/>
                  <a:gd name="connsiteX0" fmla="*/ 180020 w 2196244"/>
                  <a:gd name="connsiteY0" fmla="*/ 0 h 2232248"/>
                  <a:gd name="connsiteX1" fmla="*/ 2196244 w 2196244"/>
                  <a:gd name="connsiteY1" fmla="*/ 36004 h 2232248"/>
                  <a:gd name="connsiteX2" fmla="*/ 2049780 w 2196244"/>
                  <a:gd name="connsiteY2" fmla="*/ 1893952 h 2232248"/>
                  <a:gd name="connsiteX3" fmla="*/ 1116124 w 2196244"/>
                  <a:gd name="connsiteY3" fmla="*/ 2232248 h 2232248"/>
                  <a:gd name="connsiteX4" fmla="*/ 0 w 2196244"/>
                  <a:gd name="connsiteY4" fmla="*/ 2160240 h 2232248"/>
                  <a:gd name="connsiteX5" fmla="*/ 180020 w 2196244"/>
                  <a:gd name="connsiteY5" fmla="*/ 0 h 2232248"/>
                  <a:gd name="connsiteX0" fmla="*/ 180020 w 2196244"/>
                  <a:gd name="connsiteY0" fmla="*/ 0 h 2302394"/>
                  <a:gd name="connsiteX1" fmla="*/ 2196244 w 2196244"/>
                  <a:gd name="connsiteY1" fmla="*/ 36004 h 2302394"/>
                  <a:gd name="connsiteX2" fmla="*/ 2049780 w 2196244"/>
                  <a:gd name="connsiteY2" fmla="*/ 1893952 h 2302394"/>
                  <a:gd name="connsiteX3" fmla="*/ 1116124 w 2196244"/>
                  <a:gd name="connsiteY3" fmla="*/ 2232248 h 2302394"/>
                  <a:gd name="connsiteX4" fmla="*/ 0 w 2196244"/>
                  <a:gd name="connsiteY4" fmla="*/ 2160240 h 2302394"/>
                  <a:gd name="connsiteX5" fmla="*/ 180020 w 2196244"/>
                  <a:gd name="connsiteY5" fmla="*/ 0 h 230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6244" h="2302394">
                    <a:moveTo>
                      <a:pt x="180020" y="0"/>
                    </a:moveTo>
                    <a:cubicBezTo>
                      <a:pt x="857309" y="70607"/>
                      <a:pt x="1482827" y="69527"/>
                      <a:pt x="2196244" y="36004"/>
                    </a:cubicBezTo>
                    <a:cubicBezTo>
                      <a:pt x="2181324" y="633028"/>
                      <a:pt x="2129347" y="1853427"/>
                      <a:pt x="2049780" y="1893952"/>
                    </a:cubicBezTo>
                    <a:cubicBezTo>
                      <a:pt x="1651000" y="2031112"/>
                      <a:pt x="1551293" y="2137976"/>
                      <a:pt x="1116124" y="2232248"/>
                    </a:cubicBezTo>
                    <a:cubicBezTo>
                      <a:pt x="697811" y="2302394"/>
                      <a:pt x="386738" y="2168927"/>
                      <a:pt x="0" y="2160240"/>
                    </a:cubicBezTo>
                    <a:cubicBezTo>
                      <a:pt x="112494" y="1412821"/>
                      <a:pt x="149009" y="847792"/>
                      <a:pt x="180020" y="0"/>
                    </a:cubicBezTo>
                    <a:close/>
                  </a:path>
                </a:pathLst>
              </a:custGeom>
              <a:noFill/>
              <a:ln w="50800">
                <a:solidFill>
                  <a:srgbClr val="6BD2D5"/>
                </a:solidFill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5pPr>
                <a:lvl6pPr marL="25146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6pPr>
                <a:lvl7pPr marL="29718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7pPr>
                <a:lvl8pPr marL="34290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8pPr>
                <a:lvl9pPr marL="38862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9pPr>
              </a:lstStyle>
              <a:p>
                <a:pPr algn="ctr">
                  <a:defRPr/>
                </a:pPr>
                <a:endParaRPr lang="ko-KR" altLang="en-US" sz="19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6" name="자유형 87"/>
              <p:cNvSpPr/>
              <p:nvPr/>
            </p:nvSpPr>
            <p:spPr bwMode="auto">
              <a:xfrm>
                <a:off x="2226546" y="3166531"/>
                <a:ext cx="713827" cy="489634"/>
              </a:xfrm>
              <a:custGeom>
                <a:avLst/>
                <a:gdLst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716248"/>
                  <a:gd name="connsiteX1" fmla="*/ 807720 w 1104900"/>
                  <a:gd name="connsiteY1" fmla="*/ 0 h 716248"/>
                  <a:gd name="connsiteX2" fmla="*/ 1104900 w 1104900"/>
                  <a:gd name="connsiteY2" fmla="*/ 274320 h 716248"/>
                  <a:gd name="connsiteX3" fmla="*/ 0 w 1104900"/>
                  <a:gd name="connsiteY3" fmla="*/ 655320 h 716248"/>
                  <a:gd name="connsiteX0" fmla="*/ 0 w 1104900"/>
                  <a:gd name="connsiteY0" fmla="*/ 655320 h 716248"/>
                  <a:gd name="connsiteX1" fmla="*/ 807720 w 1104900"/>
                  <a:gd name="connsiteY1" fmla="*/ 0 h 716248"/>
                  <a:gd name="connsiteX2" fmla="*/ 1104900 w 1104900"/>
                  <a:gd name="connsiteY2" fmla="*/ 274320 h 716248"/>
                  <a:gd name="connsiteX3" fmla="*/ 0 w 1104900"/>
                  <a:gd name="connsiteY3" fmla="*/ 655320 h 716248"/>
                  <a:gd name="connsiteX0" fmla="*/ 0 w 1104900"/>
                  <a:gd name="connsiteY0" fmla="*/ 655320 h 716248"/>
                  <a:gd name="connsiteX1" fmla="*/ 807720 w 1104900"/>
                  <a:gd name="connsiteY1" fmla="*/ 0 h 716248"/>
                  <a:gd name="connsiteX2" fmla="*/ 1104900 w 1104900"/>
                  <a:gd name="connsiteY2" fmla="*/ 274320 h 716248"/>
                  <a:gd name="connsiteX3" fmla="*/ 0 w 1104900"/>
                  <a:gd name="connsiteY3" fmla="*/ 655320 h 716248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24187"/>
                  <a:gd name="connsiteY0" fmla="*/ 684497 h 684497"/>
                  <a:gd name="connsiteX1" fmla="*/ 827007 w 1124187"/>
                  <a:gd name="connsiteY1" fmla="*/ 0 h 684497"/>
                  <a:gd name="connsiteX2" fmla="*/ 1124187 w 1124187"/>
                  <a:gd name="connsiteY2" fmla="*/ 274320 h 684497"/>
                  <a:gd name="connsiteX3" fmla="*/ 0 w 1124187"/>
                  <a:gd name="connsiteY3" fmla="*/ 684497 h 684497"/>
                  <a:gd name="connsiteX0" fmla="*/ 0 w 1124187"/>
                  <a:gd name="connsiteY0" fmla="*/ 684497 h 684497"/>
                  <a:gd name="connsiteX1" fmla="*/ 827007 w 1124187"/>
                  <a:gd name="connsiteY1" fmla="*/ 0 h 684497"/>
                  <a:gd name="connsiteX2" fmla="*/ 1124187 w 1124187"/>
                  <a:gd name="connsiteY2" fmla="*/ 274320 h 684497"/>
                  <a:gd name="connsiteX3" fmla="*/ 0 w 1124187"/>
                  <a:gd name="connsiteY3" fmla="*/ 684497 h 684497"/>
                  <a:gd name="connsiteX0" fmla="*/ 0 w 1124187"/>
                  <a:gd name="connsiteY0" fmla="*/ 684497 h 684497"/>
                  <a:gd name="connsiteX1" fmla="*/ 827007 w 1124187"/>
                  <a:gd name="connsiteY1" fmla="*/ 0 h 684497"/>
                  <a:gd name="connsiteX2" fmla="*/ 1124187 w 1124187"/>
                  <a:gd name="connsiteY2" fmla="*/ 274320 h 684497"/>
                  <a:gd name="connsiteX3" fmla="*/ 0 w 1124187"/>
                  <a:gd name="connsiteY3" fmla="*/ 684497 h 684497"/>
                  <a:gd name="connsiteX0" fmla="*/ 0 w 1124187"/>
                  <a:gd name="connsiteY0" fmla="*/ 684497 h 684497"/>
                  <a:gd name="connsiteX1" fmla="*/ 827007 w 1124187"/>
                  <a:gd name="connsiteY1" fmla="*/ 0 h 684497"/>
                  <a:gd name="connsiteX2" fmla="*/ 1124187 w 1124187"/>
                  <a:gd name="connsiteY2" fmla="*/ 274320 h 684497"/>
                  <a:gd name="connsiteX3" fmla="*/ 0 w 1124187"/>
                  <a:gd name="connsiteY3" fmla="*/ 684497 h 684497"/>
                  <a:gd name="connsiteX0" fmla="*/ 0 w 1125193"/>
                  <a:gd name="connsiteY0" fmla="*/ 684497 h 684497"/>
                  <a:gd name="connsiteX1" fmla="*/ 827007 w 1125193"/>
                  <a:gd name="connsiteY1" fmla="*/ 0 h 684497"/>
                  <a:gd name="connsiteX2" fmla="*/ 1125193 w 1125193"/>
                  <a:gd name="connsiteY2" fmla="*/ 302186 h 684497"/>
                  <a:gd name="connsiteX3" fmla="*/ 0 w 1125193"/>
                  <a:gd name="connsiteY3" fmla="*/ 684497 h 684497"/>
                  <a:gd name="connsiteX0" fmla="*/ 0 w 1109869"/>
                  <a:gd name="connsiteY0" fmla="*/ 684497 h 684497"/>
                  <a:gd name="connsiteX1" fmla="*/ 827007 w 1109869"/>
                  <a:gd name="connsiteY1" fmla="*/ 0 h 684497"/>
                  <a:gd name="connsiteX2" fmla="*/ 1109869 w 1109869"/>
                  <a:gd name="connsiteY2" fmla="*/ 293334 h 684497"/>
                  <a:gd name="connsiteX3" fmla="*/ 0 w 1109869"/>
                  <a:gd name="connsiteY3" fmla="*/ 684497 h 684497"/>
                  <a:gd name="connsiteX0" fmla="*/ 0 w 1111718"/>
                  <a:gd name="connsiteY0" fmla="*/ 684497 h 684497"/>
                  <a:gd name="connsiteX1" fmla="*/ 827007 w 1111718"/>
                  <a:gd name="connsiteY1" fmla="*/ 0 h 684497"/>
                  <a:gd name="connsiteX2" fmla="*/ 1111718 w 1111718"/>
                  <a:gd name="connsiteY2" fmla="*/ 287291 h 684497"/>
                  <a:gd name="connsiteX3" fmla="*/ 0 w 1111718"/>
                  <a:gd name="connsiteY3" fmla="*/ 684497 h 684497"/>
                  <a:gd name="connsiteX0" fmla="*/ 0 w 1113567"/>
                  <a:gd name="connsiteY0" fmla="*/ 684497 h 684497"/>
                  <a:gd name="connsiteX1" fmla="*/ 827007 w 1113567"/>
                  <a:gd name="connsiteY1" fmla="*/ 0 h 684497"/>
                  <a:gd name="connsiteX2" fmla="*/ 1113567 w 1113567"/>
                  <a:gd name="connsiteY2" fmla="*/ 272819 h 684497"/>
                  <a:gd name="connsiteX3" fmla="*/ 0 w 1113567"/>
                  <a:gd name="connsiteY3" fmla="*/ 684497 h 684497"/>
                  <a:gd name="connsiteX0" fmla="*/ 0 w 1118278"/>
                  <a:gd name="connsiteY0" fmla="*/ 684497 h 684497"/>
                  <a:gd name="connsiteX1" fmla="*/ 827007 w 1118278"/>
                  <a:gd name="connsiteY1" fmla="*/ 0 h 684497"/>
                  <a:gd name="connsiteX2" fmla="*/ 1118278 w 1118278"/>
                  <a:gd name="connsiteY2" fmla="*/ 292399 h 684497"/>
                  <a:gd name="connsiteX3" fmla="*/ 0 w 1118278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7265" h="684497">
                    <a:moveTo>
                      <a:pt x="0" y="684497"/>
                    </a:moveTo>
                    <a:cubicBezTo>
                      <a:pt x="281310" y="578055"/>
                      <a:pt x="563915" y="445084"/>
                      <a:pt x="827007" y="0"/>
                    </a:cubicBezTo>
                    <a:cubicBezTo>
                      <a:pt x="830800" y="112603"/>
                      <a:pt x="947335" y="344380"/>
                      <a:pt x="1117265" y="283547"/>
                    </a:cubicBezTo>
                    <a:cubicBezTo>
                      <a:pt x="779033" y="454015"/>
                      <a:pt x="330704" y="612949"/>
                      <a:pt x="0" y="684497"/>
                    </a:cubicBezTo>
                    <a:close/>
                  </a:path>
                </a:pathLst>
              </a:custGeom>
              <a:noFill/>
              <a:ln w="50800">
                <a:solidFill>
                  <a:srgbClr val="6BD2D5"/>
                </a:solidFill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00">
                  <a:solidFill>
                    <a:prstClr val="black"/>
                  </a:solidFill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7" name="자유형 200"/>
              <p:cNvSpPr/>
              <p:nvPr/>
            </p:nvSpPr>
            <p:spPr bwMode="auto">
              <a:xfrm>
                <a:off x="1225754" y="1548763"/>
                <a:ext cx="1947779" cy="390990"/>
              </a:xfrm>
              <a:custGeom>
                <a:avLst/>
                <a:gdLst>
                  <a:gd name="connsiteX0" fmla="*/ 0 w 2226733"/>
                  <a:gd name="connsiteY0" fmla="*/ 0 h 465666"/>
                  <a:gd name="connsiteX1" fmla="*/ 2226733 w 2226733"/>
                  <a:gd name="connsiteY1" fmla="*/ 67733 h 465666"/>
                  <a:gd name="connsiteX2" fmla="*/ 2192867 w 2226733"/>
                  <a:gd name="connsiteY2" fmla="*/ 465666 h 465666"/>
                  <a:gd name="connsiteX3" fmla="*/ 16933 w 2226733"/>
                  <a:gd name="connsiteY3" fmla="*/ 381000 h 465666"/>
                  <a:gd name="connsiteX4" fmla="*/ 0 w 2226733"/>
                  <a:gd name="connsiteY4" fmla="*/ 0 h 465666"/>
                  <a:gd name="connsiteX0" fmla="*/ 0 w 2226733"/>
                  <a:gd name="connsiteY0" fmla="*/ 0 h 465666"/>
                  <a:gd name="connsiteX1" fmla="*/ 2226733 w 2226733"/>
                  <a:gd name="connsiteY1" fmla="*/ 67733 h 465666"/>
                  <a:gd name="connsiteX2" fmla="*/ 2192867 w 2226733"/>
                  <a:gd name="connsiteY2" fmla="*/ 465666 h 465666"/>
                  <a:gd name="connsiteX3" fmla="*/ 16933 w 2226733"/>
                  <a:gd name="connsiteY3" fmla="*/ 381000 h 465666"/>
                  <a:gd name="connsiteX4" fmla="*/ 0 w 2226733"/>
                  <a:gd name="connsiteY4" fmla="*/ 0 h 465666"/>
                  <a:gd name="connsiteX0" fmla="*/ 0 w 2207084"/>
                  <a:gd name="connsiteY0" fmla="*/ 0 h 465666"/>
                  <a:gd name="connsiteX1" fmla="*/ 2207084 w 2207084"/>
                  <a:gd name="connsiteY1" fmla="*/ 33453 h 465666"/>
                  <a:gd name="connsiteX2" fmla="*/ 2192867 w 2207084"/>
                  <a:gd name="connsiteY2" fmla="*/ 465666 h 465666"/>
                  <a:gd name="connsiteX3" fmla="*/ 16933 w 2207084"/>
                  <a:gd name="connsiteY3" fmla="*/ 381000 h 465666"/>
                  <a:gd name="connsiteX4" fmla="*/ 0 w 2207084"/>
                  <a:gd name="connsiteY4" fmla="*/ 0 h 465666"/>
                  <a:gd name="connsiteX0" fmla="*/ 0 w 2196244"/>
                  <a:gd name="connsiteY0" fmla="*/ 0 h 468217"/>
                  <a:gd name="connsiteX1" fmla="*/ 2196244 w 2196244"/>
                  <a:gd name="connsiteY1" fmla="*/ 36004 h 468217"/>
                  <a:gd name="connsiteX2" fmla="*/ 2182027 w 2196244"/>
                  <a:gd name="connsiteY2" fmla="*/ 468217 h 468217"/>
                  <a:gd name="connsiteX3" fmla="*/ 6093 w 2196244"/>
                  <a:gd name="connsiteY3" fmla="*/ 383551 h 468217"/>
                  <a:gd name="connsiteX4" fmla="*/ 0 w 2196244"/>
                  <a:gd name="connsiteY4" fmla="*/ 0 h 468217"/>
                  <a:gd name="connsiteX0" fmla="*/ 0 w 2196244"/>
                  <a:gd name="connsiteY0" fmla="*/ 0 h 468217"/>
                  <a:gd name="connsiteX1" fmla="*/ 2196244 w 2196244"/>
                  <a:gd name="connsiteY1" fmla="*/ 36004 h 468217"/>
                  <a:gd name="connsiteX2" fmla="*/ 2182027 w 2196244"/>
                  <a:gd name="connsiteY2" fmla="*/ 468217 h 468217"/>
                  <a:gd name="connsiteX3" fmla="*/ 6093 w 2196244"/>
                  <a:gd name="connsiteY3" fmla="*/ 383551 h 468217"/>
                  <a:gd name="connsiteX4" fmla="*/ 0 w 2196244"/>
                  <a:gd name="connsiteY4" fmla="*/ 0 h 468217"/>
                  <a:gd name="connsiteX0" fmla="*/ 29911 w 2190151"/>
                  <a:gd name="connsiteY0" fmla="*/ 0 h 468216"/>
                  <a:gd name="connsiteX1" fmla="*/ 2190151 w 2190151"/>
                  <a:gd name="connsiteY1" fmla="*/ 36003 h 468216"/>
                  <a:gd name="connsiteX2" fmla="*/ 2175934 w 2190151"/>
                  <a:gd name="connsiteY2" fmla="*/ 468216 h 468216"/>
                  <a:gd name="connsiteX3" fmla="*/ 0 w 2190151"/>
                  <a:gd name="connsiteY3" fmla="*/ 383550 h 468216"/>
                  <a:gd name="connsiteX4" fmla="*/ 29911 w 2190151"/>
                  <a:gd name="connsiteY4" fmla="*/ 0 h 468216"/>
                  <a:gd name="connsiteX0" fmla="*/ 0 w 2160240"/>
                  <a:gd name="connsiteY0" fmla="*/ 0 h 468216"/>
                  <a:gd name="connsiteX1" fmla="*/ 2160240 w 2160240"/>
                  <a:gd name="connsiteY1" fmla="*/ 36003 h 468216"/>
                  <a:gd name="connsiteX2" fmla="*/ 2146023 w 2160240"/>
                  <a:gd name="connsiteY2" fmla="*/ 468216 h 468216"/>
                  <a:gd name="connsiteX3" fmla="*/ 0 w 2160240"/>
                  <a:gd name="connsiteY3" fmla="*/ 360039 h 468216"/>
                  <a:gd name="connsiteX4" fmla="*/ 0 w 2160240"/>
                  <a:gd name="connsiteY4" fmla="*/ 0 h 468216"/>
                  <a:gd name="connsiteX0" fmla="*/ 21444 w 2181684"/>
                  <a:gd name="connsiteY0" fmla="*/ 0 h 468216"/>
                  <a:gd name="connsiteX1" fmla="*/ 2181684 w 2181684"/>
                  <a:gd name="connsiteY1" fmla="*/ 36003 h 468216"/>
                  <a:gd name="connsiteX2" fmla="*/ 2167467 w 2181684"/>
                  <a:gd name="connsiteY2" fmla="*/ 468216 h 468216"/>
                  <a:gd name="connsiteX3" fmla="*/ 0 w 2181684"/>
                  <a:gd name="connsiteY3" fmla="*/ 378258 h 468216"/>
                  <a:gd name="connsiteX4" fmla="*/ 21444 w 2181684"/>
                  <a:gd name="connsiteY4" fmla="*/ 0 h 468216"/>
                  <a:gd name="connsiteX0" fmla="*/ 15094 w 2181684"/>
                  <a:gd name="connsiteY0" fmla="*/ 0 h 468216"/>
                  <a:gd name="connsiteX1" fmla="*/ 2181684 w 2181684"/>
                  <a:gd name="connsiteY1" fmla="*/ 36003 h 468216"/>
                  <a:gd name="connsiteX2" fmla="*/ 2167467 w 2181684"/>
                  <a:gd name="connsiteY2" fmla="*/ 468216 h 468216"/>
                  <a:gd name="connsiteX3" fmla="*/ 0 w 2181684"/>
                  <a:gd name="connsiteY3" fmla="*/ 378258 h 468216"/>
                  <a:gd name="connsiteX4" fmla="*/ 15094 w 2181684"/>
                  <a:gd name="connsiteY4" fmla="*/ 0 h 468216"/>
                  <a:gd name="connsiteX0" fmla="*/ 15094 w 2181684"/>
                  <a:gd name="connsiteY0" fmla="*/ 0 h 492391"/>
                  <a:gd name="connsiteX1" fmla="*/ 2181684 w 2181684"/>
                  <a:gd name="connsiteY1" fmla="*/ 36003 h 492391"/>
                  <a:gd name="connsiteX2" fmla="*/ 2167467 w 2181684"/>
                  <a:gd name="connsiteY2" fmla="*/ 468216 h 492391"/>
                  <a:gd name="connsiteX3" fmla="*/ 0 w 2181684"/>
                  <a:gd name="connsiteY3" fmla="*/ 378258 h 492391"/>
                  <a:gd name="connsiteX4" fmla="*/ 15094 w 2181684"/>
                  <a:gd name="connsiteY4" fmla="*/ 0 h 492391"/>
                  <a:gd name="connsiteX0" fmla="*/ 15094 w 2181684"/>
                  <a:gd name="connsiteY0" fmla="*/ 0 h 492391"/>
                  <a:gd name="connsiteX1" fmla="*/ 2181684 w 2181684"/>
                  <a:gd name="connsiteY1" fmla="*/ 36003 h 492391"/>
                  <a:gd name="connsiteX2" fmla="*/ 2167467 w 2181684"/>
                  <a:gd name="connsiteY2" fmla="*/ 468216 h 492391"/>
                  <a:gd name="connsiteX3" fmla="*/ 0 w 2181684"/>
                  <a:gd name="connsiteY3" fmla="*/ 378258 h 492391"/>
                  <a:gd name="connsiteX4" fmla="*/ 15094 w 2181684"/>
                  <a:gd name="connsiteY4" fmla="*/ 0 h 492391"/>
                  <a:gd name="connsiteX0" fmla="*/ 15094 w 2181684"/>
                  <a:gd name="connsiteY0" fmla="*/ 0 h 456222"/>
                  <a:gd name="connsiteX1" fmla="*/ 2181684 w 2181684"/>
                  <a:gd name="connsiteY1" fmla="*/ 36003 h 456222"/>
                  <a:gd name="connsiteX2" fmla="*/ 2145679 w 2181684"/>
                  <a:gd name="connsiteY2" fmla="*/ 432047 h 456222"/>
                  <a:gd name="connsiteX3" fmla="*/ 0 w 2181684"/>
                  <a:gd name="connsiteY3" fmla="*/ 378258 h 456222"/>
                  <a:gd name="connsiteX4" fmla="*/ 15094 w 2181684"/>
                  <a:gd name="connsiteY4" fmla="*/ 0 h 456222"/>
                  <a:gd name="connsiteX0" fmla="*/ 15094 w 2181684"/>
                  <a:gd name="connsiteY0" fmla="*/ 0 h 462758"/>
                  <a:gd name="connsiteX1" fmla="*/ 2181684 w 2181684"/>
                  <a:gd name="connsiteY1" fmla="*/ 36003 h 462758"/>
                  <a:gd name="connsiteX2" fmla="*/ 2171699 w 2181684"/>
                  <a:gd name="connsiteY2" fmla="*/ 438583 h 462758"/>
                  <a:gd name="connsiteX3" fmla="*/ 0 w 2181684"/>
                  <a:gd name="connsiteY3" fmla="*/ 378258 h 462758"/>
                  <a:gd name="connsiteX4" fmla="*/ 15094 w 2181684"/>
                  <a:gd name="connsiteY4" fmla="*/ 0 h 462758"/>
                  <a:gd name="connsiteX0" fmla="*/ 21443 w 2181684"/>
                  <a:gd name="connsiteY0" fmla="*/ 0 h 498763"/>
                  <a:gd name="connsiteX1" fmla="*/ 2181684 w 2181684"/>
                  <a:gd name="connsiteY1" fmla="*/ 72008 h 498763"/>
                  <a:gd name="connsiteX2" fmla="*/ 2171699 w 2181684"/>
                  <a:gd name="connsiteY2" fmla="*/ 474588 h 498763"/>
                  <a:gd name="connsiteX3" fmla="*/ 0 w 2181684"/>
                  <a:gd name="connsiteY3" fmla="*/ 414263 h 498763"/>
                  <a:gd name="connsiteX4" fmla="*/ 21443 w 2181684"/>
                  <a:gd name="connsiteY4" fmla="*/ 0 h 498763"/>
                  <a:gd name="connsiteX0" fmla="*/ 21443 w 2181683"/>
                  <a:gd name="connsiteY0" fmla="*/ 0 h 498763"/>
                  <a:gd name="connsiteX1" fmla="*/ 2181683 w 2181683"/>
                  <a:gd name="connsiteY1" fmla="*/ 36005 h 498763"/>
                  <a:gd name="connsiteX2" fmla="*/ 2171699 w 2181683"/>
                  <a:gd name="connsiteY2" fmla="*/ 474588 h 498763"/>
                  <a:gd name="connsiteX3" fmla="*/ 0 w 2181683"/>
                  <a:gd name="connsiteY3" fmla="*/ 414263 h 498763"/>
                  <a:gd name="connsiteX4" fmla="*/ 21443 w 2181683"/>
                  <a:gd name="connsiteY4" fmla="*/ 0 h 498763"/>
                  <a:gd name="connsiteX0" fmla="*/ 21443 w 2181683"/>
                  <a:gd name="connsiteY0" fmla="*/ 0 h 466660"/>
                  <a:gd name="connsiteX1" fmla="*/ 2181683 w 2181683"/>
                  <a:gd name="connsiteY1" fmla="*/ 36005 h 466660"/>
                  <a:gd name="connsiteX2" fmla="*/ 2145680 w 2181683"/>
                  <a:gd name="connsiteY2" fmla="*/ 432049 h 466660"/>
                  <a:gd name="connsiteX3" fmla="*/ 0 w 2181683"/>
                  <a:gd name="connsiteY3" fmla="*/ 414263 h 466660"/>
                  <a:gd name="connsiteX4" fmla="*/ 21443 w 2181683"/>
                  <a:gd name="connsiteY4" fmla="*/ 0 h 466660"/>
                  <a:gd name="connsiteX0" fmla="*/ 21443 w 2181683"/>
                  <a:gd name="connsiteY0" fmla="*/ 0 h 441574"/>
                  <a:gd name="connsiteX1" fmla="*/ 2181683 w 2181683"/>
                  <a:gd name="connsiteY1" fmla="*/ 36005 h 441574"/>
                  <a:gd name="connsiteX2" fmla="*/ 2161555 w 2181683"/>
                  <a:gd name="connsiteY2" fmla="*/ 441574 h 441574"/>
                  <a:gd name="connsiteX3" fmla="*/ 0 w 2181683"/>
                  <a:gd name="connsiteY3" fmla="*/ 414263 h 441574"/>
                  <a:gd name="connsiteX4" fmla="*/ 21443 w 2181683"/>
                  <a:gd name="connsiteY4" fmla="*/ 0 h 441574"/>
                  <a:gd name="connsiteX0" fmla="*/ 21443 w 2181683"/>
                  <a:gd name="connsiteY0" fmla="*/ 0 h 441574"/>
                  <a:gd name="connsiteX1" fmla="*/ 2181683 w 2181683"/>
                  <a:gd name="connsiteY1" fmla="*/ 36005 h 441574"/>
                  <a:gd name="connsiteX2" fmla="*/ 2171080 w 2181683"/>
                  <a:gd name="connsiteY2" fmla="*/ 441574 h 441574"/>
                  <a:gd name="connsiteX3" fmla="*/ 0 w 2181683"/>
                  <a:gd name="connsiteY3" fmla="*/ 414263 h 441574"/>
                  <a:gd name="connsiteX4" fmla="*/ 21443 w 2181683"/>
                  <a:gd name="connsiteY4" fmla="*/ 0 h 441574"/>
                  <a:gd name="connsiteX0" fmla="*/ 21443 w 2181683"/>
                  <a:gd name="connsiteY0" fmla="*/ 0 h 471835"/>
                  <a:gd name="connsiteX1" fmla="*/ 2181683 w 2181683"/>
                  <a:gd name="connsiteY1" fmla="*/ 36005 h 471835"/>
                  <a:gd name="connsiteX2" fmla="*/ 2171080 w 2181683"/>
                  <a:gd name="connsiteY2" fmla="*/ 441574 h 471835"/>
                  <a:gd name="connsiteX3" fmla="*/ 0 w 2181683"/>
                  <a:gd name="connsiteY3" fmla="*/ 414263 h 471835"/>
                  <a:gd name="connsiteX4" fmla="*/ 21443 w 2181683"/>
                  <a:gd name="connsiteY4" fmla="*/ 0 h 471835"/>
                  <a:gd name="connsiteX0" fmla="*/ 21443 w 2181683"/>
                  <a:gd name="connsiteY0" fmla="*/ 0 h 471835"/>
                  <a:gd name="connsiteX1" fmla="*/ 2181683 w 2181683"/>
                  <a:gd name="connsiteY1" fmla="*/ 36005 h 471835"/>
                  <a:gd name="connsiteX2" fmla="*/ 2171080 w 2181683"/>
                  <a:gd name="connsiteY2" fmla="*/ 441574 h 471835"/>
                  <a:gd name="connsiteX3" fmla="*/ 0 w 2181683"/>
                  <a:gd name="connsiteY3" fmla="*/ 414263 h 471835"/>
                  <a:gd name="connsiteX4" fmla="*/ 21443 w 2181683"/>
                  <a:gd name="connsiteY4" fmla="*/ 0 h 471835"/>
                  <a:gd name="connsiteX0" fmla="*/ 13233 w 2173473"/>
                  <a:gd name="connsiteY0" fmla="*/ 0 h 471835"/>
                  <a:gd name="connsiteX1" fmla="*/ 2173473 w 2173473"/>
                  <a:gd name="connsiteY1" fmla="*/ 36005 h 471835"/>
                  <a:gd name="connsiteX2" fmla="*/ 2162870 w 2173473"/>
                  <a:gd name="connsiteY2" fmla="*/ 441574 h 471835"/>
                  <a:gd name="connsiteX3" fmla="*/ 0 w 2173473"/>
                  <a:gd name="connsiteY3" fmla="*/ 377428 h 471835"/>
                  <a:gd name="connsiteX4" fmla="*/ 13233 w 2173473"/>
                  <a:gd name="connsiteY4" fmla="*/ 0 h 471835"/>
                  <a:gd name="connsiteX0" fmla="*/ 15627 w 2175867"/>
                  <a:gd name="connsiteY0" fmla="*/ 0 h 441574"/>
                  <a:gd name="connsiteX1" fmla="*/ 2175867 w 2175867"/>
                  <a:gd name="connsiteY1" fmla="*/ 36005 h 441574"/>
                  <a:gd name="connsiteX2" fmla="*/ 2165264 w 2175867"/>
                  <a:gd name="connsiteY2" fmla="*/ 441574 h 441574"/>
                  <a:gd name="connsiteX3" fmla="*/ 0 w 2175867"/>
                  <a:gd name="connsiteY3" fmla="*/ 354372 h 441574"/>
                  <a:gd name="connsiteX4" fmla="*/ 15627 w 2175867"/>
                  <a:gd name="connsiteY4" fmla="*/ 0 h 441574"/>
                  <a:gd name="connsiteX0" fmla="*/ 15627 w 2175867"/>
                  <a:gd name="connsiteY0" fmla="*/ 0 h 454274"/>
                  <a:gd name="connsiteX1" fmla="*/ 2175867 w 2175867"/>
                  <a:gd name="connsiteY1" fmla="*/ 48705 h 454274"/>
                  <a:gd name="connsiteX2" fmla="*/ 2165264 w 2175867"/>
                  <a:gd name="connsiteY2" fmla="*/ 454274 h 454274"/>
                  <a:gd name="connsiteX3" fmla="*/ 0 w 2175867"/>
                  <a:gd name="connsiteY3" fmla="*/ 367072 h 454274"/>
                  <a:gd name="connsiteX4" fmla="*/ 15627 w 2175867"/>
                  <a:gd name="connsiteY4" fmla="*/ 0 h 454274"/>
                  <a:gd name="connsiteX0" fmla="*/ 15627 w 2179042"/>
                  <a:gd name="connsiteY0" fmla="*/ 0 h 454274"/>
                  <a:gd name="connsiteX1" fmla="*/ 2179042 w 2179042"/>
                  <a:gd name="connsiteY1" fmla="*/ 39180 h 454274"/>
                  <a:gd name="connsiteX2" fmla="*/ 2165264 w 2179042"/>
                  <a:gd name="connsiteY2" fmla="*/ 454274 h 454274"/>
                  <a:gd name="connsiteX3" fmla="*/ 0 w 2179042"/>
                  <a:gd name="connsiteY3" fmla="*/ 367072 h 454274"/>
                  <a:gd name="connsiteX4" fmla="*/ 15627 w 2179042"/>
                  <a:gd name="connsiteY4" fmla="*/ 0 h 454274"/>
                  <a:gd name="connsiteX0" fmla="*/ 15627 w 2179042"/>
                  <a:gd name="connsiteY0" fmla="*/ 0 h 397124"/>
                  <a:gd name="connsiteX1" fmla="*/ 2179042 w 2179042"/>
                  <a:gd name="connsiteY1" fmla="*/ 39180 h 397124"/>
                  <a:gd name="connsiteX2" fmla="*/ 2174789 w 2179042"/>
                  <a:gd name="connsiteY2" fmla="*/ 397124 h 397124"/>
                  <a:gd name="connsiteX3" fmla="*/ 0 w 2179042"/>
                  <a:gd name="connsiteY3" fmla="*/ 367072 h 397124"/>
                  <a:gd name="connsiteX4" fmla="*/ 15627 w 2179042"/>
                  <a:gd name="connsiteY4" fmla="*/ 0 h 397124"/>
                  <a:gd name="connsiteX0" fmla="*/ 18802 w 2182217"/>
                  <a:gd name="connsiteY0" fmla="*/ 0 h 397124"/>
                  <a:gd name="connsiteX1" fmla="*/ 2182217 w 2182217"/>
                  <a:gd name="connsiteY1" fmla="*/ 39180 h 397124"/>
                  <a:gd name="connsiteX2" fmla="*/ 2177964 w 2182217"/>
                  <a:gd name="connsiteY2" fmla="*/ 397124 h 397124"/>
                  <a:gd name="connsiteX3" fmla="*/ 0 w 2182217"/>
                  <a:gd name="connsiteY3" fmla="*/ 351197 h 397124"/>
                  <a:gd name="connsiteX4" fmla="*/ 18802 w 2182217"/>
                  <a:gd name="connsiteY4" fmla="*/ 0 h 397124"/>
                  <a:gd name="connsiteX0" fmla="*/ 25152 w 2188567"/>
                  <a:gd name="connsiteY0" fmla="*/ 0 h 397124"/>
                  <a:gd name="connsiteX1" fmla="*/ 2188567 w 2188567"/>
                  <a:gd name="connsiteY1" fmla="*/ 39180 h 397124"/>
                  <a:gd name="connsiteX2" fmla="*/ 2184314 w 2188567"/>
                  <a:gd name="connsiteY2" fmla="*/ 397124 h 397124"/>
                  <a:gd name="connsiteX3" fmla="*/ 0 w 2188567"/>
                  <a:gd name="connsiteY3" fmla="*/ 367072 h 397124"/>
                  <a:gd name="connsiteX4" fmla="*/ 25152 w 2188567"/>
                  <a:gd name="connsiteY4" fmla="*/ 0 h 397124"/>
                  <a:gd name="connsiteX0" fmla="*/ 25152 w 2188567"/>
                  <a:gd name="connsiteY0" fmla="*/ 0 h 381249"/>
                  <a:gd name="connsiteX1" fmla="*/ 2188567 w 2188567"/>
                  <a:gd name="connsiteY1" fmla="*/ 39180 h 381249"/>
                  <a:gd name="connsiteX2" fmla="*/ 2181139 w 2188567"/>
                  <a:gd name="connsiteY2" fmla="*/ 381249 h 381249"/>
                  <a:gd name="connsiteX3" fmla="*/ 0 w 2188567"/>
                  <a:gd name="connsiteY3" fmla="*/ 367072 h 381249"/>
                  <a:gd name="connsiteX4" fmla="*/ 25152 w 2188567"/>
                  <a:gd name="connsiteY4" fmla="*/ 0 h 381249"/>
                  <a:gd name="connsiteX0" fmla="*/ 25152 w 2188567"/>
                  <a:gd name="connsiteY0" fmla="*/ 0 h 411696"/>
                  <a:gd name="connsiteX1" fmla="*/ 2188567 w 2188567"/>
                  <a:gd name="connsiteY1" fmla="*/ 39180 h 411696"/>
                  <a:gd name="connsiteX2" fmla="*/ 2181139 w 2188567"/>
                  <a:gd name="connsiteY2" fmla="*/ 381249 h 411696"/>
                  <a:gd name="connsiteX3" fmla="*/ 0 w 2188567"/>
                  <a:gd name="connsiteY3" fmla="*/ 367072 h 411696"/>
                  <a:gd name="connsiteX4" fmla="*/ 25152 w 2188567"/>
                  <a:gd name="connsiteY4" fmla="*/ 0 h 411696"/>
                  <a:gd name="connsiteX0" fmla="*/ 25152 w 2188567"/>
                  <a:gd name="connsiteY0" fmla="*/ 0 h 436265"/>
                  <a:gd name="connsiteX1" fmla="*/ 2188567 w 2188567"/>
                  <a:gd name="connsiteY1" fmla="*/ 39180 h 436265"/>
                  <a:gd name="connsiteX2" fmla="*/ 2181139 w 2188567"/>
                  <a:gd name="connsiteY2" fmla="*/ 381249 h 436265"/>
                  <a:gd name="connsiteX3" fmla="*/ 0 w 2188567"/>
                  <a:gd name="connsiteY3" fmla="*/ 367072 h 436265"/>
                  <a:gd name="connsiteX4" fmla="*/ 25152 w 2188567"/>
                  <a:gd name="connsiteY4" fmla="*/ 0 h 436265"/>
                  <a:gd name="connsiteX0" fmla="*/ 16942 w 2180357"/>
                  <a:gd name="connsiteY0" fmla="*/ 0 h 436265"/>
                  <a:gd name="connsiteX1" fmla="*/ 2180357 w 2180357"/>
                  <a:gd name="connsiteY1" fmla="*/ 39180 h 436265"/>
                  <a:gd name="connsiteX2" fmla="*/ 2172929 w 2180357"/>
                  <a:gd name="connsiteY2" fmla="*/ 381249 h 436265"/>
                  <a:gd name="connsiteX3" fmla="*/ 0 w 2180357"/>
                  <a:gd name="connsiteY3" fmla="*/ 338745 h 436265"/>
                  <a:gd name="connsiteX4" fmla="*/ 16942 w 2180357"/>
                  <a:gd name="connsiteY4" fmla="*/ 0 h 436265"/>
                  <a:gd name="connsiteX0" fmla="*/ 16942 w 2180357"/>
                  <a:gd name="connsiteY0" fmla="*/ 0 h 436265"/>
                  <a:gd name="connsiteX1" fmla="*/ 2180357 w 2180357"/>
                  <a:gd name="connsiteY1" fmla="*/ 39180 h 436265"/>
                  <a:gd name="connsiteX2" fmla="*/ 2172929 w 2180357"/>
                  <a:gd name="connsiteY2" fmla="*/ 381249 h 436265"/>
                  <a:gd name="connsiteX3" fmla="*/ 0 w 2180357"/>
                  <a:gd name="connsiteY3" fmla="*/ 338745 h 436265"/>
                  <a:gd name="connsiteX4" fmla="*/ 16942 w 2180357"/>
                  <a:gd name="connsiteY4" fmla="*/ 0 h 436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0357" h="436265">
                    <a:moveTo>
                      <a:pt x="16942" y="0"/>
                    </a:moveTo>
                    <a:cubicBezTo>
                      <a:pt x="639962" y="54762"/>
                      <a:pt x="1398909" y="66757"/>
                      <a:pt x="2180357" y="39180"/>
                    </a:cubicBezTo>
                    <a:cubicBezTo>
                      <a:pt x="2178939" y="158495"/>
                      <a:pt x="2174347" y="261934"/>
                      <a:pt x="2172929" y="381249"/>
                    </a:cubicBezTo>
                    <a:cubicBezTo>
                      <a:pt x="1395033" y="436265"/>
                      <a:pt x="414147" y="370198"/>
                      <a:pt x="0" y="338745"/>
                    </a:cubicBezTo>
                    <a:lnTo>
                      <a:pt x="16942" y="0"/>
                    </a:lnTo>
                    <a:close/>
                  </a:path>
                </a:pathLst>
              </a:custGeom>
              <a:solidFill>
                <a:srgbClr val="6BD2D5"/>
              </a:solidFill>
              <a:ln w="50800">
                <a:noFill/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00">
                  <a:solidFill>
                    <a:prstClr val="black"/>
                  </a:solidFill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8" name="자유형 124"/>
              <p:cNvSpPr/>
              <p:nvPr/>
            </p:nvSpPr>
            <p:spPr bwMode="auto">
              <a:xfrm>
                <a:off x="2154806" y="1358647"/>
                <a:ext cx="132721" cy="281585"/>
              </a:xfrm>
              <a:custGeom>
                <a:avLst/>
                <a:gdLst>
                  <a:gd name="connsiteX0" fmla="*/ 127000 w 203200"/>
                  <a:gd name="connsiteY0" fmla="*/ 0 h 279400"/>
                  <a:gd name="connsiteX1" fmla="*/ 0 w 203200"/>
                  <a:gd name="connsiteY1" fmla="*/ 279400 h 279400"/>
                  <a:gd name="connsiteX2" fmla="*/ 203200 w 203200"/>
                  <a:gd name="connsiteY2" fmla="*/ 6350 h 279400"/>
                  <a:gd name="connsiteX3" fmla="*/ 127000 w 203200"/>
                  <a:gd name="connsiteY3" fmla="*/ 0 h 279400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53950 w 108012"/>
                  <a:gd name="connsiteY3" fmla="*/ 0 h 226132"/>
                  <a:gd name="connsiteX0" fmla="*/ 53950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53950 w 108012"/>
                  <a:gd name="connsiteY3" fmla="*/ 0 h 226132"/>
                  <a:gd name="connsiteX0" fmla="*/ 72008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72008 w 108012"/>
                  <a:gd name="connsiteY3" fmla="*/ 0 h 226132"/>
                  <a:gd name="connsiteX0" fmla="*/ 72008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72008 w 108012"/>
                  <a:gd name="connsiteY3" fmla="*/ 0 h 226132"/>
                  <a:gd name="connsiteX0" fmla="*/ 72008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72008 w 108012"/>
                  <a:gd name="connsiteY3" fmla="*/ 0 h 226132"/>
                  <a:gd name="connsiteX0" fmla="*/ 72008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72008 w 108012"/>
                  <a:gd name="connsiteY3" fmla="*/ 0 h 226132"/>
                  <a:gd name="connsiteX0" fmla="*/ 65881 w 108012"/>
                  <a:gd name="connsiteY0" fmla="*/ 0 h 229667"/>
                  <a:gd name="connsiteX1" fmla="*/ 0 w 108012"/>
                  <a:gd name="connsiteY1" fmla="*/ 229667 h 229667"/>
                  <a:gd name="connsiteX2" fmla="*/ 108012 w 108012"/>
                  <a:gd name="connsiteY2" fmla="*/ 3535 h 229667"/>
                  <a:gd name="connsiteX3" fmla="*/ 65881 w 108012"/>
                  <a:gd name="connsiteY3" fmla="*/ 0 h 229667"/>
                  <a:gd name="connsiteX0" fmla="*/ 65881 w 108012"/>
                  <a:gd name="connsiteY0" fmla="*/ 0 h 229667"/>
                  <a:gd name="connsiteX1" fmla="*/ 0 w 108012"/>
                  <a:gd name="connsiteY1" fmla="*/ 229667 h 229667"/>
                  <a:gd name="connsiteX2" fmla="*/ 108012 w 108012"/>
                  <a:gd name="connsiteY2" fmla="*/ 3535 h 229667"/>
                  <a:gd name="connsiteX3" fmla="*/ 65881 w 108012"/>
                  <a:gd name="connsiteY3" fmla="*/ 0 h 229667"/>
                  <a:gd name="connsiteX0" fmla="*/ 65881 w 108012"/>
                  <a:gd name="connsiteY0" fmla="*/ 0 h 229667"/>
                  <a:gd name="connsiteX1" fmla="*/ 0 w 108012"/>
                  <a:gd name="connsiteY1" fmla="*/ 229667 h 229667"/>
                  <a:gd name="connsiteX2" fmla="*/ 108012 w 108012"/>
                  <a:gd name="connsiteY2" fmla="*/ 3535 h 229667"/>
                  <a:gd name="connsiteX3" fmla="*/ 65881 w 108012"/>
                  <a:gd name="connsiteY3" fmla="*/ 0 h 22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2" h="229667">
                    <a:moveTo>
                      <a:pt x="65881" y="0"/>
                    </a:moveTo>
                    <a:cubicBezTo>
                      <a:pt x="13989" y="170218"/>
                      <a:pt x="14807" y="145050"/>
                      <a:pt x="0" y="229667"/>
                    </a:cubicBezTo>
                    <a:cubicBezTo>
                      <a:pt x="60212" y="160858"/>
                      <a:pt x="80727" y="78247"/>
                      <a:pt x="108012" y="3535"/>
                    </a:cubicBezTo>
                    <a:lnTo>
                      <a:pt x="65881" y="0"/>
                    </a:lnTo>
                    <a:close/>
                  </a:path>
                </a:pathLst>
              </a:custGeom>
              <a:solidFill>
                <a:srgbClr val="6BD2D5"/>
              </a:solidFill>
              <a:ln w="50800">
                <a:noFill/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00">
                  <a:solidFill>
                    <a:prstClr val="black"/>
                  </a:solidFill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9" name="타원 113"/>
              <p:cNvSpPr/>
              <p:nvPr/>
            </p:nvSpPr>
            <p:spPr bwMode="auto">
              <a:xfrm>
                <a:off x="2129696" y="1077062"/>
                <a:ext cx="303106" cy="303108"/>
              </a:xfrm>
              <a:prstGeom prst="ellipse">
                <a:avLst/>
              </a:prstGeom>
              <a:solidFill>
                <a:srgbClr val="6BD2D5"/>
              </a:solidFill>
              <a:ln w="50800">
                <a:noFill/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ko-KR" altLang="en-US" sz="1600">
                  <a:solidFill>
                    <a:srgbClr val="000000"/>
                  </a:solidFill>
                  <a:latin typeface="Arial" panose="020B0604020202020204" pitchFamily="34" charset="0"/>
                  <a:ea typeface="Malgun Gothic" panose="020B0503020000020004" pitchFamily="34" charset="-127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565062" y="2450491"/>
              <a:ext cx="2499965" cy="2893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Ê-</a:t>
              </a:r>
              <a:r>
                <a:rPr lang="en-US" sz="2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</a:t>
              </a:r>
              <a:r>
                <a:rPr lang="en-US" sz="2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lvl="0" algn="just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6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altLang="vi-VN" sz="26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26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altLang="vi-VN" sz="26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26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altLang="vi-VN" sz="26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26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altLang="vi-VN" sz="26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26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Mỹ</a:t>
              </a:r>
              <a:r>
                <a:rPr lang="en-US" altLang="vi-VN" sz="26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26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phát</a:t>
              </a:r>
              <a:r>
                <a:rPr lang="en-US" altLang="vi-VN" sz="26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minh </a:t>
              </a:r>
              <a:r>
                <a:rPr lang="en-US" altLang="vi-VN" sz="26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altLang="vi-VN" sz="26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26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đèn</a:t>
              </a:r>
              <a:r>
                <a:rPr lang="en-US" altLang="vi-VN" sz="26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26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lang="en-US" altLang="vi-VN" sz="26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altLang="vi-VN" sz="26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máy</a:t>
              </a:r>
              <a:r>
                <a:rPr lang="en-US" altLang="vi-VN" sz="26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26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chiếu</a:t>
              </a:r>
              <a:r>
                <a:rPr lang="en-US" altLang="vi-VN" sz="26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26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phim</a:t>
              </a:r>
              <a:r>
                <a:rPr lang="en-US" altLang="vi-VN" sz="26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altLang="vi-VN" sz="26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máy</a:t>
              </a:r>
              <a:r>
                <a:rPr lang="en-US" altLang="vi-VN" sz="26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26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hát</a:t>
              </a:r>
              <a:r>
                <a:rPr lang="en-US" altLang="vi-VN" sz="26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….</a:t>
              </a:r>
              <a:endParaRPr lang="en-US" altLang="vi-VN" sz="2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65" y="3001030"/>
            <a:ext cx="4740008" cy="355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31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5807" y="191010"/>
            <a:ext cx="794299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31: ÁNH SÁNG CỦA YÊU TH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764" y="907302"/>
            <a:ext cx="11404471" cy="227748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endParaRPr lang="en-US" sz="2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Ê-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lo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“Xin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14311" y="2935"/>
            <a:ext cx="1173805" cy="992221"/>
          </a:xfrm>
          <a:prstGeom prst="rect">
            <a:avLst/>
          </a:prstGeom>
        </p:spPr>
      </p:pic>
      <p:cxnSp>
        <p:nvCxnSpPr>
          <p:cNvPr id="17" name="Straight Connector 16"/>
          <p:cNvCxnSpPr>
            <a:cxnSpLocks/>
          </p:cNvCxnSpPr>
          <p:nvPr/>
        </p:nvCxnSpPr>
        <p:spPr>
          <a:xfrm>
            <a:off x="11413067" y="2697838"/>
            <a:ext cx="2722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47476" y="162296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065930" y="3951010"/>
            <a:ext cx="7516905" cy="2854447"/>
            <a:chOff x="4427692" y="1757708"/>
            <a:chExt cx="3164337" cy="3959275"/>
          </a:xfrm>
        </p:grpSpPr>
        <p:grpSp>
          <p:nvGrpSpPr>
            <p:cNvPr id="23" name="组合 3"/>
            <p:cNvGrpSpPr/>
            <p:nvPr/>
          </p:nvGrpSpPr>
          <p:grpSpPr>
            <a:xfrm>
              <a:off x="4427692" y="1757708"/>
              <a:ext cx="3164337" cy="3959275"/>
              <a:chOff x="3476638" y="1141629"/>
              <a:chExt cx="2166590" cy="2679541"/>
            </a:xfrm>
          </p:grpSpPr>
          <p:sp>
            <p:nvSpPr>
              <p:cNvPr id="25" name="자유형 88"/>
              <p:cNvSpPr/>
              <p:nvPr/>
            </p:nvSpPr>
            <p:spPr bwMode="auto">
              <a:xfrm>
                <a:off x="3476638" y="1548761"/>
                <a:ext cx="2166590" cy="2272409"/>
              </a:xfrm>
              <a:custGeom>
                <a:avLst/>
                <a:gdLst>
                  <a:gd name="connsiteX0" fmla="*/ 22860 w 2194560"/>
                  <a:gd name="connsiteY0" fmla="*/ 0 h 2377440"/>
                  <a:gd name="connsiteX1" fmla="*/ 2194560 w 2194560"/>
                  <a:gd name="connsiteY1" fmla="*/ 137160 h 2377440"/>
                  <a:gd name="connsiteX2" fmla="*/ 2049780 w 2194560"/>
                  <a:gd name="connsiteY2" fmla="*/ 1965960 h 2377440"/>
                  <a:gd name="connsiteX3" fmla="*/ 853440 w 2194560"/>
                  <a:gd name="connsiteY3" fmla="*/ 2377440 h 2377440"/>
                  <a:gd name="connsiteX4" fmla="*/ 0 w 2194560"/>
                  <a:gd name="connsiteY4" fmla="*/ 2316480 h 2377440"/>
                  <a:gd name="connsiteX5" fmla="*/ 22860 w 2194560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316480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316480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316480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232248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232248 h 2377440"/>
                  <a:gd name="connsiteX5" fmla="*/ 22860 w 2203388"/>
                  <a:gd name="connsiteY5" fmla="*/ 0 h 2377440"/>
                  <a:gd name="connsiteX0" fmla="*/ 22860 w 2203388"/>
                  <a:gd name="connsiteY0" fmla="*/ 0 h 2377440"/>
                  <a:gd name="connsiteX1" fmla="*/ 2194560 w 2203388"/>
                  <a:gd name="connsiteY1" fmla="*/ 137160 h 2377440"/>
                  <a:gd name="connsiteX2" fmla="*/ 2049780 w 2203388"/>
                  <a:gd name="connsiteY2" fmla="*/ 1965960 h 2377440"/>
                  <a:gd name="connsiteX3" fmla="*/ 853440 w 2203388"/>
                  <a:gd name="connsiteY3" fmla="*/ 2377440 h 2377440"/>
                  <a:gd name="connsiteX4" fmla="*/ 0 w 2203388"/>
                  <a:gd name="connsiteY4" fmla="*/ 2232248 h 2377440"/>
                  <a:gd name="connsiteX5" fmla="*/ 22860 w 2203388"/>
                  <a:gd name="connsiteY5" fmla="*/ 0 h 2377440"/>
                  <a:gd name="connsiteX0" fmla="*/ 22860 w 2194560"/>
                  <a:gd name="connsiteY0" fmla="*/ 0 h 2377440"/>
                  <a:gd name="connsiteX1" fmla="*/ 2194560 w 2194560"/>
                  <a:gd name="connsiteY1" fmla="*/ 137160 h 2377440"/>
                  <a:gd name="connsiteX2" fmla="*/ 2049780 w 2194560"/>
                  <a:gd name="connsiteY2" fmla="*/ 1965960 h 2377440"/>
                  <a:gd name="connsiteX3" fmla="*/ 853440 w 2194560"/>
                  <a:gd name="connsiteY3" fmla="*/ 2377440 h 2377440"/>
                  <a:gd name="connsiteX4" fmla="*/ 0 w 2194560"/>
                  <a:gd name="connsiteY4" fmla="*/ 2232248 h 2377440"/>
                  <a:gd name="connsiteX5" fmla="*/ 22860 w 2194560"/>
                  <a:gd name="connsiteY5" fmla="*/ 0 h 2377440"/>
                  <a:gd name="connsiteX0" fmla="*/ 22860 w 2201801"/>
                  <a:gd name="connsiteY0" fmla="*/ 0 h 2377440"/>
                  <a:gd name="connsiteX1" fmla="*/ 2194560 w 2201801"/>
                  <a:gd name="connsiteY1" fmla="*/ 137160 h 2377440"/>
                  <a:gd name="connsiteX2" fmla="*/ 2049780 w 2201801"/>
                  <a:gd name="connsiteY2" fmla="*/ 1965960 h 2377440"/>
                  <a:gd name="connsiteX3" fmla="*/ 853440 w 2201801"/>
                  <a:gd name="connsiteY3" fmla="*/ 2377440 h 2377440"/>
                  <a:gd name="connsiteX4" fmla="*/ 0 w 2201801"/>
                  <a:gd name="connsiteY4" fmla="*/ 2232248 h 2377440"/>
                  <a:gd name="connsiteX5" fmla="*/ 22860 w 2201801"/>
                  <a:gd name="connsiteY5" fmla="*/ 0 h 2377440"/>
                  <a:gd name="connsiteX0" fmla="*/ 22860 w 2201801"/>
                  <a:gd name="connsiteY0" fmla="*/ 0 h 2340260"/>
                  <a:gd name="connsiteX1" fmla="*/ 2194560 w 2201801"/>
                  <a:gd name="connsiteY1" fmla="*/ 137160 h 2340260"/>
                  <a:gd name="connsiteX2" fmla="*/ 2049780 w 2201801"/>
                  <a:gd name="connsiteY2" fmla="*/ 1965960 h 2340260"/>
                  <a:gd name="connsiteX3" fmla="*/ 1080120 w 2201801"/>
                  <a:gd name="connsiteY3" fmla="*/ 2340260 h 2340260"/>
                  <a:gd name="connsiteX4" fmla="*/ 0 w 2201801"/>
                  <a:gd name="connsiteY4" fmla="*/ 2232248 h 2340260"/>
                  <a:gd name="connsiteX5" fmla="*/ 22860 w 2201801"/>
                  <a:gd name="connsiteY5" fmla="*/ 0 h 2340260"/>
                  <a:gd name="connsiteX0" fmla="*/ 22860 w 2201801"/>
                  <a:gd name="connsiteY0" fmla="*/ 0 h 2340260"/>
                  <a:gd name="connsiteX1" fmla="*/ 2194560 w 2201801"/>
                  <a:gd name="connsiteY1" fmla="*/ 137160 h 2340260"/>
                  <a:gd name="connsiteX2" fmla="*/ 2049780 w 2201801"/>
                  <a:gd name="connsiteY2" fmla="*/ 1965960 h 2340260"/>
                  <a:gd name="connsiteX3" fmla="*/ 1080120 w 2201801"/>
                  <a:gd name="connsiteY3" fmla="*/ 2340260 h 2340260"/>
                  <a:gd name="connsiteX4" fmla="*/ 0 w 2201801"/>
                  <a:gd name="connsiteY4" fmla="*/ 2232248 h 2340260"/>
                  <a:gd name="connsiteX5" fmla="*/ 22860 w 2201801"/>
                  <a:gd name="connsiteY5" fmla="*/ 0 h 2340260"/>
                  <a:gd name="connsiteX0" fmla="*/ 22860 w 2201801"/>
                  <a:gd name="connsiteY0" fmla="*/ 0 h 2316104"/>
                  <a:gd name="connsiteX1" fmla="*/ 2194560 w 2201801"/>
                  <a:gd name="connsiteY1" fmla="*/ 137160 h 2316104"/>
                  <a:gd name="connsiteX2" fmla="*/ 2049780 w 2201801"/>
                  <a:gd name="connsiteY2" fmla="*/ 1965960 h 2316104"/>
                  <a:gd name="connsiteX3" fmla="*/ 1116124 w 2201801"/>
                  <a:gd name="connsiteY3" fmla="*/ 2304256 h 2316104"/>
                  <a:gd name="connsiteX4" fmla="*/ 0 w 2201801"/>
                  <a:gd name="connsiteY4" fmla="*/ 2232248 h 2316104"/>
                  <a:gd name="connsiteX5" fmla="*/ 22860 w 2201801"/>
                  <a:gd name="connsiteY5" fmla="*/ 0 h 2316104"/>
                  <a:gd name="connsiteX0" fmla="*/ 216024 w 2201801"/>
                  <a:gd name="connsiteY0" fmla="*/ 0 h 2280100"/>
                  <a:gd name="connsiteX1" fmla="*/ 2194560 w 2201801"/>
                  <a:gd name="connsiteY1" fmla="*/ 101156 h 2280100"/>
                  <a:gd name="connsiteX2" fmla="*/ 2049780 w 2201801"/>
                  <a:gd name="connsiteY2" fmla="*/ 1929956 h 2280100"/>
                  <a:gd name="connsiteX3" fmla="*/ 1116124 w 2201801"/>
                  <a:gd name="connsiteY3" fmla="*/ 2268252 h 2280100"/>
                  <a:gd name="connsiteX4" fmla="*/ 0 w 2201801"/>
                  <a:gd name="connsiteY4" fmla="*/ 2196244 h 2280100"/>
                  <a:gd name="connsiteX5" fmla="*/ 216024 w 2201801"/>
                  <a:gd name="connsiteY5" fmla="*/ 0 h 2280100"/>
                  <a:gd name="connsiteX0" fmla="*/ 72008 w 2201801"/>
                  <a:gd name="connsiteY0" fmla="*/ 0 h 2280100"/>
                  <a:gd name="connsiteX1" fmla="*/ 2194560 w 2201801"/>
                  <a:gd name="connsiteY1" fmla="*/ 101156 h 2280100"/>
                  <a:gd name="connsiteX2" fmla="*/ 2049780 w 2201801"/>
                  <a:gd name="connsiteY2" fmla="*/ 1929956 h 2280100"/>
                  <a:gd name="connsiteX3" fmla="*/ 1116124 w 2201801"/>
                  <a:gd name="connsiteY3" fmla="*/ 2268252 h 2280100"/>
                  <a:gd name="connsiteX4" fmla="*/ 0 w 2201801"/>
                  <a:gd name="connsiteY4" fmla="*/ 2196244 h 2280100"/>
                  <a:gd name="connsiteX5" fmla="*/ 72008 w 2201801"/>
                  <a:gd name="connsiteY5" fmla="*/ 0 h 2280100"/>
                  <a:gd name="connsiteX0" fmla="*/ 72008 w 2201801"/>
                  <a:gd name="connsiteY0" fmla="*/ 0 h 2280100"/>
                  <a:gd name="connsiteX1" fmla="*/ 2194560 w 2201801"/>
                  <a:gd name="connsiteY1" fmla="*/ 101156 h 2280100"/>
                  <a:gd name="connsiteX2" fmla="*/ 2049780 w 2201801"/>
                  <a:gd name="connsiteY2" fmla="*/ 1929956 h 2280100"/>
                  <a:gd name="connsiteX3" fmla="*/ 1116124 w 2201801"/>
                  <a:gd name="connsiteY3" fmla="*/ 2268252 h 2280100"/>
                  <a:gd name="connsiteX4" fmla="*/ 0 w 2201801"/>
                  <a:gd name="connsiteY4" fmla="*/ 2196244 h 2280100"/>
                  <a:gd name="connsiteX5" fmla="*/ 72008 w 2201801"/>
                  <a:gd name="connsiteY5" fmla="*/ 0 h 2280100"/>
                  <a:gd name="connsiteX0" fmla="*/ 72008 w 2201801"/>
                  <a:gd name="connsiteY0" fmla="*/ 0 h 2280100"/>
                  <a:gd name="connsiteX1" fmla="*/ 2194560 w 2201801"/>
                  <a:gd name="connsiteY1" fmla="*/ 101156 h 2280100"/>
                  <a:gd name="connsiteX2" fmla="*/ 2049780 w 2201801"/>
                  <a:gd name="connsiteY2" fmla="*/ 1929956 h 2280100"/>
                  <a:gd name="connsiteX3" fmla="*/ 1116124 w 2201801"/>
                  <a:gd name="connsiteY3" fmla="*/ 2268252 h 2280100"/>
                  <a:gd name="connsiteX4" fmla="*/ 0 w 2201801"/>
                  <a:gd name="connsiteY4" fmla="*/ 2196244 h 2280100"/>
                  <a:gd name="connsiteX5" fmla="*/ 72008 w 2201801"/>
                  <a:gd name="connsiteY5" fmla="*/ 0 h 2280100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44096"/>
                  <a:gd name="connsiteX1" fmla="*/ 2194560 w 2201801"/>
                  <a:gd name="connsiteY1" fmla="*/ 65152 h 2244096"/>
                  <a:gd name="connsiteX2" fmla="*/ 2049780 w 2201801"/>
                  <a:gd name="connsiteY2" fmla="*/ 1893952 h 2244096"/>
                  <a:gd name="connsiteX3" fmla="*/ 1116124 w 2201801"/>
                  <a:gd name="connsiteY3" fmla="*/ 2232248 h 2244096"/>
                  <a:gd name="connsiteX4" fmla="*/ 0 w 2201801"/>
                  <a:gd name="connsiteY4" fmla="*/ 2160240 h 2244096"/>
                  <a:gd name="connsiteX5" fmla="*/ 144016 w 2201801"/>
                  <a:gd name="connsiteY5" fmla="*/ 0 h 2244096"/>
                  <a:gd name="connsiteX0" fmla="*/ 144016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44016 w 2201801"/>
                  <a:gd name="connsiteY5" fmla="*/ 0 h 2232248"/>
                  <a:gd name="connsiteX0" fmla="*/ 144016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44016 w 2201801"/>
                  <a:gd name="connsiteY5" fmla="*/ 0 h 2232248"/>
                  <a:gd name="connsiteX0" fmla="*/ 144016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44016 w 2201801"/>
                  <a:gd name="connsiteY5" fmla="*/ 0 h 2232248"/>
                  <a:gd name="connsiteX0" fmla="*/ 180020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80020 w 2201801"/>
                  <a:gd name="connsiteY5" fmla="*/ 0 h 2232248"/>
                  <a:gd name="connsiteX0" fmla="*/ 180020 w 2201801"/>
                  <a:gd name="connsiteY0" fmla="*/ 0 h 2232248"/>
                  <a:gd name="connsiteX1" fmla="*/ 2194560 w 2201801"/>
                  <a:gd name="connsiteY1" fmla="*/ 65152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80020 w 2201801"/>
                  <a:gd name="connsiteY5" fmla="*/ 0 h 2232248"/>
                  <a:gd name="connsiteX0" fmla="*/ 180020 w 2201801"/>
                  <a:gd name="connsiteY0" fmla="*/ 0 h 2232248"/>
                  <a:gd name="connsiteX1" fmla="*/ 2196244 w 2201801"/>
                  <a:gd name="connsiteY1" fmla="*/ 36004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80020 w 2201801"/>
                  <a:gd name="connsiteY5" fmla="*/ 0 h 2232248"/>
                  <a:gd name="connsiteX0" fmla="*/ 180020 w 2201801"/>
                  <a:gd name="connsiteY0" fmla="*/ 0 h 2232248"/>
                  <a:gd name="connsiteX1" fmla="*/ 2196244 w 2201801"/>
                  <a:gd name="connsiteY1" fmla="*/ 36004 h 2232248"/>
                  <a:gd name="connsiteX2" fmla="*/ 2049780 w 2201801"/>
                  <a:gd name="connsiteY2" fmla="*/ 1893952 h 2232248"/>
                  <a:gd name="connsiteX3" fmla="*/ 1116124 w 2201801"/>
                  <a:gd name="connsiteY3" fmla="*/ 2232248 h 2232248"/>
                  <a:gd name="connsiteX4" fmla="*/ 0 w 2201801"/>
                  <a:gd name="connsiteY4" fmla="*/ 2160240 h 2232248"/>
                  <a:gd name="connsiteX5" fmla="*/ 180020 w 2201801"/>
                  <a:gd name="connsiteY5" fmla="*/ 0 h 2232248"/>
                  <a:gd name="connsiteX0" fmla="*/ 180020 w 2196244"/>
                  <a:gd name="connsiteY0" fmla="*/ 0 h 2232248"/>
                  <a:gd name="connsiteX1" fmla="*/ 2196244 w 2196244"/>
                  <a:gd name="connsiteY1" fmla="*/ 36004 h 2232248"/>
                  <a:gd name="connsiteX2" fmla="*/ 2049780 w 2196244"/>
                  <a:gd name="connsiteY2" fmla="*/ 1893952 h 2232248"/>
                  <a:gd name="connsiteX3" fmla="*/ 1116124 w 2196244"/>
                  <a:gd name="connsiteY3" fmla="*/ 2232248 h 2232248"/>
                  <a:gd name="connsiteX4" fmla="*/ 0 w 2196244"/>
                  <a:gd name="connsiteY4" fmla="*/ 2160240 h 2232248"/>
                  <a:gd name="connsiteX5" fmla="*/ 180020 w 2196244"/>
                  <a:gd name="connsiteY5" fmla="*/ 0 h 2232248"/>
                  <a:gd name="connsiteX0" fmla="*/ 180020 w 2196244"/>
                  <a:gd name="connsiteY0" fmla="*/ 0 h 2232248"/>
                  <a:gd name="connsiteX1" fmla="*/ 2196244 w 2196244"/>
                  <a:gd name="connsiteY1" fmla="*/ 36004 h 2232248"/>
                  <a:gd name="connsiteX2" fmla="*/ 2049780 w 2196244"/>
                  <a:gd name="connsiteY2" fmla="*/ 1893952 h 2232248"/>
                  <a:gd name="connsiteX3" fmla="*/ 1116124 w 2196244"/>
                  <a:gd name="connsiteY3" fmla="*/ 2232248 h 2232248"/>
                  <a:gd name="connsiteX4" fmla="*/ 0 w 2196244"/>
                  <a:gd name="connsiteY4" fmla="*/ 2160240 h 2232248"/>
                  <a:gd name="connsiteX5" fmla="*/ 180020 w 2196244"/>
                  <a:gd name="connsiteY5" fmla="*/ 0 h 2232248"/>
                  <a:gd name="connsiteX0" fmla="*/ 180020 w 2196244"/>
                  <a:gd name="connsiteY0" fmla="*/ 0 h 2232248"/>
                  <a:gd name="connsiteX1" fmla="*/ 2196244 w 2196244"/>
                  <a:gd name="connsiteY1" fmla="*/ 36004 h 2232248"/>
                  <a:gd name="connsiteX2" fmla="*/ 2049780 w 2196244"/>
                  <a:gd name="connsiteY2" fmla="*/ 1893952 h 2232248"/>
                  <a:gd name="connsiteX3" fmla="*/ 1116124 w 2196244"/>
                  <a:gd name="connsiteY3" fmla="*/ 2232248 h 2232248"/>
                  <a:gd name="connsiteX4" fmla="*/ 0 w 2196244"/>
                  <a:gd name="connsiteY4" fmla="*/ 2160240 h 2232248"/>
                  <a:gd name="connsiteX5" fmla="*/ 180020 w 2196244"/>
                  <a:gd name="connsiteY5" fmla="*/ 0 h 2232248"/>
                  <a:gd name="connsiteX0" fmla="*/ 180020 w 2196244"/>
                  <a:gd name="connsiteY0" fmla="*/ 0 h 2232248"/>
                  <a:gd name="connsiteX1" fmla="*/ 2196244 w 2196244"/>
                  <a:gd name="connsiteY1" fmla="*/ 36004 h 2232248"/>
                  <a:gd name="connsiteX2" fmla="*/ 2049780 w 2196244"/>
                  <a:gd name="connsiteY2" fmla="*/ 1893952 h 2232248"/>
                  <a:gd name="connsiteX3" fmla="*/ 1116124 w 2196244"/>
                  <a:gd name="connsiteY3" fmla="*/ 2232248 h 2232248"/>
                  <a:gd name="connsiteX4" fmla="*/ 0 w 2196244"/>
                  <a:gd name="connsiteY4" fmla="*/ 2160240 h 2232248"/>
                  <a:gd name="connsiteX5" fmla="*/ 180020 w 2196244"/>
                  <a:gd name="connsiteY5" fmla="*/ 0 h 2232248"/>
                  <a:gd name="connsiteX0" fmla="*/ 180020 w 2196244"/>
                  <a:gd name="connsiteY0" fmla="*/ 0 h 2302394"/>
                  <a:gd name="connsiteX1" fmla="*/ 2196244 w 2196244"/>
                  <a:gd name="connsiteY1" fmla="*/ 36004 h 2302394"/>
                  <a:gd name="connsiteX2" fmla="*/ 2049780 w 2196244"/>
                  <a:gd name="connsiteY2" fmla="*/ 1893952 h 2302394"/>
                  <a:gd name="connsiteX3" fmla="*/ 1116124 w 2196244"/>
                  <a:gd name="connsiteY3" fmla="*/ 2232248 h 2302394"/>
                  <a:gd name="connsiteX4" fmla="*/ 0 w 2196244"/>
                  <a:gd name="connsiteY4" fmla="*/ 2160240 h 2302394"/>
                  <a:gd name="connsiteX5" fmla="*/ 180020 w 2196244"/>
                  <a:gd name="connsiteY5" fmla="*/ 0 h 230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6244" h="2302394">
                    <a:moveTo>
                      <a:pt x="180020" y="0"/>
                    </a:moveTo>
                    <a:cubicBezTo>
                      <a:pt x="857309" y="70607"/>
                      <a:pt x="1482827" y="69527"/>
                      <a:pt x="2196244" y="36004"/>
                    </a:cubicBezTo>
                    <a:cubicBezTo>
                      <a:pt x="2181324" y="633028"/>
                      <a:pt x="2129347" y="1853427"/>
                      <a:pt x="2049780" y="1893952"/>
                    </a:cubicBezTo>
                    <a:cubicBezTo>
                      <a:pt x="1651000" y="2031112"/>
                      <a:pt x="1551293" y="2137976"/>
                      <a:pt x="1116124" y="2232248"/>
                    </a:cubicBezTo>
                    <a:cubicBezTo>
                      <a:pt x="697811" y="2302394"/>
                      <a:pt x="386738" y="2168927"/>
                      <a:pt x="0" y="2160240"/>
                    </a:cubicBezTo>
                    <a:cubicBezTo>
                      <a:pt x="112494" y="1412821"/>
                      <a:pt x="149009" y="847792"/>
                      <a:pt x="180020" y="0"/>
                    </a:cubicBezTo>
                    <a:close/>
                  </a:path>
                </a:pathLst>
              </a:custGeom>
              <a:noFill/>
              <a:ln w="50800">
                <a:solidFill>
                  <a:srgbClr val="EC6063"/>
                </a:solidFill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5pPr>
                <a:lvl6pPr marL="25146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6pPr>
                <a:lvl7pPr marL="29718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7pPr>
                <a:lvl8pPr marL="34290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8pPr>
                <a:lvl9pPr marL="38862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defRPr>
                </a:lvl9pPr>
              </a:lstStyle>
              <a:p>
                <a:pPr algn="ctr">
                  <a:defRPr/>
                </a:pPr>
                <a:endParaRPr lang="ko-KR" altLang="en-US" sz="19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6" name="자유형 87"/>
              <p:cNvSpPr/>
              <p:nvPr/>
            </p:nvSpPr>
            <p:spPr bwMode="auto">
              <a:xfrm>
                <a:off x="4577869" y="3179084"/>
                <a:ext cx="916497" cy="572139"/>
              </a:xfrm>
              <a:custGeom>
                <a:avLst/>
                <a:gdLst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716248"/>
                  <a:gd name="connsiteX1" fmla="*/ 807720 w 1104900"/>
                  <a:gd name="connsiteY1" fmla="*/ 0 h 716248"/>
                  <a:gd name="connsiteX2" fmla="*/ 1104900 w 1104900"/>
                  <a:gd name="connsiteY2" fmla="*/ 274320 h 716248"/>
                  <a:gd name="connsiteX3" fmla="*/ 0 w 1104900"/>
                  <a:gd name="connsiteY3" fmla="*/ 655320 h 716248"/>
                  <a:gd name="connsiteX0" fmla="*/ 0 w 1104900"/>
                  <a:gd name="connsiteY0" fmla="*/ 655320 h 716248"/>
                  <a:gd name="connsiteX1" fmla="*/ 807720 w 1104900"/>
                  <a:gd name="connsiteY1" fmla="*/ 0 h 716248"/>
                  <a:gd name="connsiteX2" fmla="*/ 1104900 w 1104900"/>
                  <a:gd name="connsiteY2" fmla="*/ 274320 h 716248"/>
                  <a:gd name="connsiteX3" fmla="*/ 0 w 1104900"/>
                  <a:gd name="connsiteY3" fmla="*/ 655320 h 716248"/>
                  <a:gd name="connsiteX0" fmla="*/ 0 w 1104900"/>
                  <a:gd name="connsiteY0" fmla="*/ 655320 h 716248"/>
                  <a:gd name="connsiteX1" fmla="*/ 807720 w 1104900"/>
                  <a:gd name="connsiteY1" fmla="*/ 0 h 716248"/>
                  <a:gd name="connsiteX2" fmla="*/ 1104900 w 1104900"/>
                  <a:gd name="connsiteY2" fmla="*/ 274320 h 716248"/>
                  <a:gd name="connsiteX3" fmla="*/ 0 w 1104900"/>
                  <a:gd name="connsiteY3" fmla="*/ 655320 h 716248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04900"/>
                  <a:gd name="connsiteY0" fmla="*/ 655320 h 655320"/>
                  <a:gd name="connsiteX1" fmla="*/ 807720 w 1104900"/>
                  <a:gd name="connsiteY1" fmla="*/ 0 h 655320"/>
                  <a:gd name="connsiteX2" fmla="*/ 1104900 w 1104900"/>
                  <a:gd name="connsiteY2" fmla="*/ 274320 h 655320"/>
                  <a:gd name="connsiteX3" fmla="*/ 0 w 1104900"/>
                  <a:gd name="connsiteY3" fmla="*/ 655320 h 655320"/>
                  <a:gd name="connsiteX0" fmla="*/ 0 w 1124187"/>
                  <a:gd name="connsiteY0" fmla="*/ 684497 h 684497"/>
                  <a:gd name="connsiteX1" fmla="*/ 827007 w 1124187"/>
                  <a:gd name="connsiteY1" fmla="*/ 0 h 684497"/>
                  <a:gd name="connsiteX2" fmla="*/ 1124187 w 1124187"/>
                  <a:gd name="connsiteY2" fmla="*/ 274320 h 684497"/>
                  <a:gd name="connsiteX3" fmla="*/ 0 w 1124187"/>
                  <a:gd name="connsiteY3" fmla="*/ 684497 h 684497"/>
                  <a:gd name="connsiteX0" fmla="*/ 0 w 1124187"/>
                  <a:gd name="connsiteY0" fmla="*/ 684497 h 684497"/>
                  <a:gd name="connsiteX1" fmla="*/ 827007 w 1124187"/>
                  <a:gd name="connsiteY1" fmla="*/ 0 h 684497"/>
                  <a:gd name="connsiteX2" fmla="*/ 1124187 w 1124187"/>
                  <a:gd name="connsiteY2" fmla="*/ 274320 h 684497"/>
                  <a:gd name="connsiteX3" fmla="*/ 0 w 1124187"/>
                  <a:gd name="connsiteY3" fmla="*/ 684497 h 684497"/>
                  <a:gd name="connsiteX0" fmla="*/ 0 w 1124187"/>
                  <a:gd name="connsiteY0" fmla="*/ 684497 h 684497"/>
                  <a:gd name="connsiteX1" fmla="*/ 827007 w 1124187"/>
                  <a:gd name="connsiteY1" fmla="*/ 0 h 684497"/>
                  <a:gd name="connsiteX2" fmla="*/ 1124187 w 1124187"/>
                  <a:gd name="connsiteY2" fmla="*/ 274320 h 684497"/>
                  <a:gd name="connsiteX3" fmla="*/ 0 w 1124187"/>
                  <a:gd name="connsiteY3" fmla="*/ 684497 h 684497"/>
                  <a:gd name="connsiteX0" fmla="*/ 0 w 1124187"/>
                  <a:gd name="connsiteY0" fmla="*/ 684497 h 684497"/>
                  <a:gd name="connsiteX1" fmla="*/ 827007 w 1124187"/>
                  <a:gd name="connsiteY1" fmla="*/ 0 h 684497"/>
                  <a:gd name="connsiteX2" fmla="*/ 1124187 w 1124187"/>
                  <a:gd name="connsiteY2" fmla="*/ 274320 h 684497"/>
                  <a:gd name="connsiteX3" fmla="*/ 0 w 1124187"/>
                  <a:gd name="connsiteY3" fmla="*/ 684497 h 684497"/>
                  <a:gd name="connsiteX0" fmla="*/ 0 w 1125193"/>
                  <a:gd name="connsiteY0" fmla="*/ 684497 h 684497"/>
                  <a:gd name="connsiteX1" fmla="*/ 827007 w 1125193"/>
                  <a:gd name="connsiteY1" fmla="*/ 0 h 684497"/>
                  <a:gd name="connsiteX2" fmla="*/ 1125193 w 1125193"/>
                  <a:gd name="connsiteY2" fmla="*/ 302186 h 684497"/>
                  <a:gd name="connsiteX3" fmla="*/ 0 w 1125193"/>
                  <a:gd name="connsiteY3" fmla="*/ 684497 h 684497"/>
                  <a:gd name="connsiteX0" fmla="*/ 0 w 1109869"/>
                  <a:gd name="connsiteY0" fmla="*/ 684497 h 684497"/>
                  <a:gd name="connsiteX1" fmla="*/ 827007 w 1109869"/>
                  <a:gd name="connsiteY1" fmla="*/ 0 h 684497"/>
                  <a:gd name="connsiteX2" fmla="*/ 1109869 w 1109869"/>
                  <a:gd name="connsiteY2" fmla="*/ 293334 h 684497"/>
                  <a:gd name="connsiteX3" fmla="*/ 0 w 1109869"/>
                  <a:gd name="connsiteY3" fmla="*/ 684497 h 684497"/>
                  <a:gd name="connsiteX0" fmla="*/ 0 w 1111718"/>
                  <a:gd name="connsiteY0" fmla="*/ 684497 h 684497"/>
                  <a:gd name="connsiteX1" fmla="*/ 827007 w 1111718"/>
                  <a:gd name="connsiteY1" fmla="*/ 0 h 684497"/>
                  <a:gd name="connsiteX2" fmla="*/ 1111718 w 1111718"/>
                  <a:gd name="connsiteY2" fmla="*/ 287291 h 684497"/>
                  <a:gd name="connsiteX3" fmla="*/ 0 w 1111718"/>
                  <a:gd name="connsiteY3" fmla="*/ 684497 h 684497"/>
                  <a:gd name="connsiteX0" fmla="*/ 0 w 1113567"/>
                  <a:gd name="connsiteY0" fmla="*/ 684497 h 684497"/>
                  <a:gd name="connsiteX1" fmla="*/ 827007 w 1113567"/>
                  <a:gd name="connsiteY1" fmla="*/ 0 h 684497"/>
                  <a:gd name="connsiteX2" fmla="*/ 1113567 w 1113567"/>
                  <a:gd name="connsiteY2" fmla="*/ 272819 h 684497"/>
                  <a:gd name="connsiteX3" fmla="*/ 0 w 1113567"/>
                  <a:gd name="connsiteY3" fmla="*/ 684497 h 684497"/>
                  <a:gd name="connsiteX0" fmla="*/ 0 w 1118278"/>
                  <a:gd name="connsiteY0" fmla="*/ 684497 h 684497"/>
                  <a:gd name="connsiteX1" fmla="*/ 827007 w 1118278"/>
                  <a:gd name="connsiteY1" fmla="*/ 0 h 684497"/>
                  <a:gd name="connsiteX2" fmla="*/ 1118278 w 1118278"/>
                  <a:gd name="connsiteY2" fmla="*/ 292399 h 684497"/>
                  <a:gd name="connsiteX3" fmla="*/ 0 w 1118278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  <a:gd name="connsiteX0" fmla="*/ 0 w 1117265"/>
                  <a:gd name="connsiteY0" fmla="*/ 684497 h 684497"/>
                  <a:gd name="connsiteX1" fmla="*/ 827007 w 1117265"/>
                  <a:gd name="connsiteY1" fmla="*/ 0 h 684497"/>
                  <a:gd name="connsiteX2" fmla="*/ 1117265 w 1117265"/>
                  <a:gd name="connsiteY2" fmla="*/ 283547 h 684497"/>
                  <a:gd name="connsiteX3" fmla="*/ 0 w 1117265"/>
                  <a:gd name="connsiteY3" fmla="*/ 684497 h 684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7265" h="684497">
                    <a:moveTo>
                      <a:pt x="0" y="684497"/>
                    </a:moveTo>
                    <a:cubicBezTo>
                      <a:pt x="281310" y="578055"/>
                      <a:pt x="563915" y="445084"/>
                      <a:pt x="827007" y="0"/>
                    </a:cubicBezTo>
                    <a:cubicBezTo>
                      <a:pt x="830800" y="112603"/>
                      <a:pt x="947335" y="344380"/>
                      <a:pt x="1117265" y="283547"/>
                    </a:cubicBezTo>
                    <a:cubicBezTo>
                      <a:pt x="779033" y="454015"/>
                      <a:pt x="330704" y="612949"/>
                      <a:pt x="0" y="684497"/>
                    </a:cubicBezTo>
                    <a:close/>
                  </a:path>
                </a:pathLst>
              </a:custGeom>
              <a:noFill/>
              <a:ln w="50800">
                <a:solidFill>
                  <a:srgbClr val="EC6063"/>
                </a:solidFill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00">
                  <a:solidFill>
                    <a:prstClr val="black"/>
                  </a:solidFill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7" name="자유형 200"/>
              <p:cNvSpPr/>
              <p:nvPr/>
            </p:nvSpPr>
            <p:spPr bwMode="auto">
              <a:xfrm>
                <a:off x="3663168" y="1613329"/>
                <a:ext cx="1949573" cy="390990"/>
              </a:xfrm>
              <a:custGeom>
                <a:avLst/>
                <a:gdLst>
                  <a:gd name="connsiteX0" fmla="*/ 0 w 2226733"/>
                  <a:gd name="connsiteY0" fmla="*/ 0 h 465666"/>
                  <a:gd name="connsiteX1" fmla="*/ 2226733 w 2226733"/>
                  <a:gd name="connsiteY1" fmla="*/ 67733 h 465666"/>
                  <a:gd name="connsiteX2" fmla="*/ 2192867 w 2226733"/>
                  <a:gd name="connsiteY2" fmla="*/ 465666 h 465666"/>
                  <a:gd name="connsiteX3" fmla="*/ 16933 w 2226733"/>
                  <a:gd name="connsiteY3" fmla="*/ 381000 h 465666"/>
                  <a:gd name="connsiteX4" fmla="*/ 0 w 2226733"/>
                  <a:gd name="connsiteY4" fmla="*/ 0 h 465666"/>
                  <a:gd name="connsiteX0" fmla="*/ 0 w 2226733"/>
                  <a:gd name="connsiteY0" fmla="*/ 0 h 465666"/>
                  <a:gd name="connsiteX1" fmla="*/ 2226733 w 2226733"/>
                  <a:gd name="connsiteY1" fmla="*/ 67733 h 465666"/>
                  <a:gd name="connsiteX2" fmla="*/ 2192867 w 2226733"/>
                  <a:gd name="connsiteY2" fmla="*/ 465666 h 465666"/>
                  <a:gd name="connsiteX3" fmla="*/ 16933 w 2226733"/>
                  <a:gd name="connsiteY3" fmla="*/ 381000 h 465666"/>
                  <a:gd name="connsiteX4" fmla="*/ 0 w 2226733"/>
                  <a:gd name="connsiteY4" fmla="*/ 0 h 465666"/>
                  <a:gd name="connsiteX0" fmla="*/ 0 w 2207084"/>
                  <a:gd name="connsiteY0" fmla="*/ 0 h 465666"/>
                  <a:gd name="connsiteX1" fmla="*/ 2207084 w 2207084"/>
                  <a:gd name="connsiteY1" fmla="*/ 33453 h 465666"/>
                  <a:gd name="connsiteX2" fmla="*/ 2192867 w 2207084"/>
                  <a:gd name="connsiteY2" fmla="*/ 465666 h 465666"/>
                  <a:gd name="connsiteX3" fmla="*/ 16933 w 2207084"/>
                  <a:gd name="connsiteY3" fmla="*/ 381000 h 465666"/>
                  <a:gd name="connsiteX4" fmla="*/ 0 w 2207084"/>
                  <a:gd name="connsiteY4" fmla="*/ 0 h 465666"/>
                  <a:gd name="connsiteX0" fmla="*/ 0 w 2196244"/>
                  <a:gd name="connsiteY0" fmla="*/ 0 h 468217"/>
                  <a:gd name="connsiteX1" fmla="*/ 2196244 w 2196244"/>
                  <a:gd name="connsiteY1" fmla="*/ 36004 h 468217"/>
                  <a:gd name="connsiteX2" fmla="*/ 2182027 w 2196244"/>
                  <a:gd name="connsiteY2" fmla="*/ 468217 h 468217"/>
                  <a:gd name="connsiteX3" fmla="*/ 6093 w 2196244"/>
                  <a:gd name="connsiteY3" fmla="*/ 383551 h 468217"/>
                  <a:gd name="connsiteX4" fmla="*/ 0 w 2196244"/>
                  <a:gd name="connsiteY4" fmla="*/ 0 h 468217"/>
                  <a:gd name="connsiteX0" fmla="*/ 0 w 2196244"/>
                  <a:gd name="connsiteY0" fmla="*/ 0 h 468217"/>
                  <a:gd name="connsiteX1" fmla="*/ 2196244 w 2196244"/>
                  <a:gd name="connsiteY1" fmla="*/ 36004 h 468217"/>
                  <a:gd name="connsiteX2" fmla="*/ 2182027 w 2196244"/>
                  <a:gd name="connsiteY2" fmla="*/ 468217 h 468217"/>
                  <a:gd name="connsiteX3" fmla="*/ 6093 w 2196244"/>
                  <a:gd name="connsiteY3" fmla="*/ 383551 h 468217"/>
                  <a:gd name="connsiteX4" fmla="*/ 0 w 2196244"/>
                  <a:gd name="connsiteY4" fmla="*/ 0 h 468217"/>
                  <a:gd name="connsiteX0" fmla="*/ 29911 w 2190151"/>
                  <a:gd name="connsiteY0" fmla="*/ 0 h 468216"/>
                  <a:gd name="connsiteX1" fmla="*/ 2190151 w 2190151"/>
                  <a:gd name="connsiteY1" fmla="*/ 36003 h 468216"/>
                  <a:gd name="connsiteX2" fmla="*/ 2175934 w 2190151"/>
                  <a:gd name="connsiteY2" fmla="*/ 468216 h 468216"/>
                  <a:gd name="connsiteX3" fmla="*/ 0 w 2190151"/>
                  <a:gd name="connsiteY3" fmla="*/ 383550 h 468216"/>
                  <a:gd name="connsiteX4" fmla="*/ 29911 w 2190151"/>
                  <a:gd name="connsiteY4" fmla="*/ 0 h 468216"/>
                  <a:gd name="connsiteX0" fmla="*/ 0 w 2160240"/>
                  <a:gd name="connsiteY0" fmla="*/ 0 h 468216"/>
                  <a:gd name="connsiteX1" fmla="*/ 2160240 w 2160240"/>
                  <a:gd name="connsiteY1" fmla="*/ 36003 h 468216"/>
                  <a:gd name="connsiteX2" fmla="*/ 2146023 w 2160240"/>
                  <a:gd name="connsiteY2" fmla="*/ 468216 h 468216"/>
                  <a:gd name="connsiteX3" fmla="*/ 0 w 2160240"/>
                  <a:gd name="connsiteY3" fmla="*/ 360039 h 468216"/>
                  <a:gd name="connsiteX4" fmla="*/ 0 w 2160240"/>
                  <a:gd name="connsiteY4" fmla="*/ 0 h 468216"/>
                  <a:gd name="connsiteX0" fmla="*/ 21444 w 2181684"/>
                  <a:gd name="connsiteY0" fmla="*/ 0 h 468216"/>
                  <a:gd name="connsiteX1" fmla="*/ 2181684 w 2181684"/>
                  <a:gd name="connsiteY1" fmla="*/ 36003 h 468216"/>
                  <a:gd name="connsiteX2" fmla="*/ 2167467 w 2181684"/>
                  <a:gd name="connsiteY2" fmla="*/ 468216 h 468216"/>
                  <a:gd name="connsiteX3" fmla="*/ 0 w 2181684"/>
                  <a:gd name="connsiteY3" fmla="*/ 378258 h 468216"/>
                  <a:gd name="connsiteX4" fmla="*/ 21444 w 2181684"/>
                  <a:gd name="connsiteY4" fmla="*/ 0 h 468216"/>
                  <a:gd name="connsiteX0" fmla="*/ 15094 w 2181684"/>
                  <a:gd name="connsiteY0" fmla="*/ 0 h 468216"/>
                  <a:gd name="connsiteX1" fmla="*/ 2181684 w 2181684"/>
                  <a:gd name="connsiteY1" fmla="*/ 36003 h 468216"/>
                  <a:gd name="connsiteX2" fmla="*/ 2167467 w 2181684"/>
                  <a:gd name="connsiteY2" fmla="*/ 468216 h 468216"/>
                  <a:gd name="connsiteX3" fmla="*/ 0 w 2181684"/>
                  <a:gd name="connsiteY3" fmla="*/ 378258 h 468216"/>
                  <a:gd name="connsiteX4" fmla="*/ 15094 w 2181684"/>
                  <a:gd name="connsiteY4" fmla="*/ 0 h 468216"/>
                  <a:gd name="connsiteX0" fmla="*/ 15094 w 2181684"/>
                  <a:gd name="connsiteY0" fmla="*/ 0 h 492391"/>
                  <a:gd name="connsiteX1" fmla="*/ 2181684 w 2181684"/>
                  <a:gd name="connsiteY1" fmla="*/ 36003 h 492391"/>
                  <a:gd name="connsiteX2" fmla="*/ 2167467 w 2181684"/>
                  <a:gd name="connsiteY2" fmla="*/ 468216 h 492391"/>
                  <a:gd name="connsiteX3" fmla="*/ 0 w 2181684"/>
                  <a:gd name="connsiteY3" fmla="*/ 378258 h 492391"/>
                  <a:gd name="connsiteX4" fmla="*/ 15094 w 2181684"/>
                  <a:gd name="connsiteY4" fmla="*/ 0 h 492391"/>
                  <a:gd name="connsiteX0" fmla="*/ 15094 w 2181684"/>
                  <a:gd name="connsiteY0" fmla="*/ 0 h 492391"/>
                  <a:gd name="connsiteX1" fmla="*/ 2181684 w 2181684"/>
                  <a:gd name="connsiteY1" fmla="*/ 36003 h 492391"/>
                  <a:gd name="connsiteX2" fmla="*/ 2167467 w 2181684"/>
                  <a:gd name="connsiteY2" fmla="*/ 468216 h 492391"/>
                  <a:gd name="connsiteX3" fmla="*/ 0 w 2181684"/>
                  <a:gd name="connsiteY3" fmla="*/ 378258 h 492391"/>
                  <a:gd name="connsiteX4" fmla="*/ 15094 w 2181684"/>
                  <a:gd name="connsiteY4" fmla="*/ 0 h 492391"/>
                  <a:gd name="connsiteX0" fmla="*/ 15094 w 2181684"/>
                  <a:gd name="connsiteY0" fmla="*/ 0 h 456222"/>
                  <a:gd name="connsiteX1" fmla="*/ 2181684 w 2181684"/>
                  <a:gd name="connsiteY1" fmla="*/ 36003 h 456222"/>
                  <a:gd name="connsiteX2" fmla="*/ 2145679 w 2181684"/>
                  <a:gd name="connsiteY2" fmla="*/ 432047 h 456222"/>
                  <a:gd name="connsiteX3" fmla="*/ 0 w 2181684"/>
                  <a:gd name="connsiteY3" fmla="*/ 378258 h 456222"/>
                  <a:gd name="connsiteX4" fmla="*/ 15094 w 2181684"/>
                  <a:gd name="connsiteY4" fmla="*/ 0 h 456222"/>
                  <a:gd name="connsiteX0" fmla="*/ 15094 w 2181684"/>
                  <a:gd name="connsiteY0" fmla="*/ 0 h 462758"/>
                  <a:gd name="connsiteX1" fmla="*/ 2181684 w 2181684"/>
                  <a:gd name="connsiteY1" fmla="*/ 36003 h 462758"/>
                  <a:gd name="connsiteX2" fmla="*/ 2171699 w 2181684"/>
                  <a:gd name="connsiteY2" fmla="*/ 438583 h 462758"/>
                  <a:gd name="connsiteX3" fmla="*/ 0 w 2181684"/>
                  <a:gd name="connsiteY3" fmla="*/ 378258 h 462758"/>
                  <a:gd name="connsiteX4" fmla="*/ 15094 w 2181684"/>
                  <a:gd name="connsiteY4" fmla="*/ 0 h 462758"/>
                  <a:gd name="connsiteX0" fmla="*/ 21443 w 2181684"/>
                  <a:gd name="connsiteY0" fmla="*/ 0 h 498763"/>
                  <a:gd name="connsiteX1" fmla="*/ 2181684 w 2181684"/>
                  <a:gd name="connsiteY1" fmla="*/ 72008 h 498763"/>
                  <a:gd name="connsiteX2" fmla="*/ 2171699 w 2181684"/>
                  <a:gd name="connsiteY2" fmla="*/ 474588 h 498763"/>
                  <a:gd name="connsiteX3" fmla="*/ 0 w 2181684"/>
                  <a:gd name="connsiteY3" fmla="*/ 414263 h 498763"/>
                  <a:gd name="connsiteX4" fmla="*/ 21443 w 2181684"/>
                  <a:gd name="connsiteY4" fmla="*/ 0 h 498763"/>
                  <a:gd name="connsiteX0" fmla="*/ 21443 w 2181683"/>
                  <a:gd name="connsiteY0" fmla="*/ 0 h 498763"/>
                  <a:gd name="connsiteX1" fmla="*/ 2181683 w 2181683"/>
                  <a:gd name="connsiteY1" fmla="*/ 36005 h 498763"/>
                  <a:gd name="connsiteX2" fmla="*/ 2171699 w 2181683"/>
                  <a:gd name="connsiteY2" fmla="*/ 474588 h 498763"/>
                  <a:gd name="connsiteX3" fmla="*/ 0 w 2181683"/>
                  <a:gd name="connsiteY3" fmla="*/ 414263 h 498763"/>
                  <a:gd name="connsiteX4" fmla="*/ 21443 w 2181683"/>
                  <a:gd name="connsiteY4" fmla="*/ 0 h 498763"/>
                  <a:gd name="connsiteX0" fmla="*/ 21443 w 2181683"/>
                  <a:gd name="connsiteY0" fmla="*/ 0 h 466660"/>
                  <a:gd name="connsiteX1" fmla="*/ 2181683 w 2181683"/>
                  <a:gd name="connsiteY1" fmla="*/ 36005 h 466660"/>
                  <a:gd name="connsiteX2" fmla="*/ 2145680 w 2181683"/>
                  <a:gd name="connsiteY2" fmla="*/ 432049 h 466660"/>
                  <a:gd name="connsiteX3" fmla="*/ 0 w 2181683"/>
                  <a:gd name="connsiteY3" fmla="*/ 414263 h 466660"/>
                  <a:gd name="connsiteX4" fmla="*/ 21443 w 2181683"/>
                  <a:gd name="connsiteY4" fmla="*/ 0 h 466660"/>
                  <a:gd name="connsiteX0" fmla="*/ 21443 w 2181683"/>
                  <a:gd name="connsiteY0" fmla="*/ 0 h 441574"/>
                  <a:gd name="connsiteX1" fmla="*/ 2181683 w 2181683"/>
                  <a:gd name="connsiteY1" fmla="*/ 36005 h 441574"/>
                  <a:gd name="connsiteX2" fmla="*/ 2161555 w 2181683"/>
                  <a:gd name="connsiteY2" fmla="*/ 441574 h 441574"/>
                  <a:gd name="connsiteX3" fmla="*/ 0 w 2181683"/>
                  <a:gd name="connsiteY3" fmla="*/ 414263 h 441574"/>
                  <a:gd name="connsiteX4" fmla="*/ 21443 w 2181683"/>
                  <a:gd name="connsiteY4" fmla="*/ 0 h 441574"/>
                  <a:gd name="connsiteX0" fmla="*/ 21443 w 2181683"/>
                  <a:gd name="connsiteY0" fmla="*/ 0 h 441574"/>
                  <a:gd name="connsiteX1" fmla="*/ 2181683 w 2181683"/>
                  <a:gd name="connsiteY1" fmla="*/ 36005 h 441574"/>
                  <a:gd name="connsiteX2" fmla="*/ 2171080 w 2181683"/>
                  <a:gd name="connsiteY2" fmla="*/ 441574 h 441574"/>
                  <a:gd name="connsiteX3" fmla="*/ 0 w 2181683"/>
                  <a:gd name="connsiteY3" fmla="*/ 414263 h 441574"/>
                  <a:gd name="connsiteX4" fmla="*/ 21443 w 2181683"/>
                  <a:gd name="connsiteY4" fmla="*/ 0 h 441574"/>
                  <a:gd name="connsiteX0" fmla="*/ 21443 w 2181683"/>
                  <a:gd name="connsiteY0" fmla="*/ 0 h 471835"/>
                  <a:gd name="connsiteX1" fmla="*/ 2181683 w 2181683"/>
                  <a:gd name="connsiteY1" fmla="*/ 36005 h 471835"/>
                  <a:gd name="connsiteX2" fmla="*/ 2171080 w 2181683"/>
                  <a:gd name="connsiteY2" fmla="*/ 441574 h 471835"/>
                  <a:gd name="connsiteX3" fmla="*/ 0 w 2181683"/>
                  <a:gd name="connsiteY3" fmla="*/ 414263 h 471835"/>
                  <a:gd name="connsiteX4" fmla="*/ 21443 w 2181683"/>
                  <a:gd name="connsiteY4" fmla="*/ 0 h 471835"/>
                  <a:gd name="connsiteX0" fmla="*/ 21443 w 2181683"/>
                  <a:gd name="connsiteY0" fmla="*/ 0 h 471835"/>
                  <a:gd name="connsiteX1" fmla="*/ 2181683 w 2181683"/>
                  <a:gd name="connsiteY1" fmla="*/ 36005 h 471835"/>
                  <a:gd name="connsiteX2" fmla="*/ 2171080 w 2181683"/>
                  <a:gd name="connsiteY2" fmla="*/ 441574 h 471835"/>
                  <a:gd name="connsiteX3" fmla="*/ 0 w 2181683"/>
                  <a:gd name="connsiteY3" fmla="*/ 414263 h 471835"/>
                  <a:gd name="connsiteX4" fmla="*/ 21443 w 2181683"/>
                  <a:gd name="connsiteY4" fmla="*/ 0 h 471835"/>
                  <a:gd name="connsiteX0" fmla="*/ 13233 w 2173473"/>
                  <a:gd name="connsiteY0" fmla="*/ 0 h 471835"/>
                  <a:gd name="connsiteX1" fmla="*/ 2173473 w 2173473"/>
                  <a:gd name="connsiteY1" fmla="*/ 36005 h 471835"/>
                  <a:gd name="connsiteX2" fmla="*/ 2162870 w 2173473"/>
                  <a:gd name="connsiteY2" fmla="*/ 441574 h 471835"/>
                  <a:gd name="connsiteX3" fmla="*/ 0 w 2173473"/>
                  <a:gd name="connsiteY3" fmla="*/ 377428 h 471835"/>
                  <a:gd name="connsiteX4" fmla="*/ 13233 w 2173473"/>
                  <a:gd name="connsiteY4" fmla="*/ 0 h 471835"/>
                  <a:gd name="connsiteX0" fmla="*/ 15627 w 2175867"/>
                  <a:gd name="connsiteY0" fmla="*/ 0 h 441574"/>
                  <a:gd name="connsiteX1" fmla="*/ 2175867 w 2175867"/>
                  <a:gd name="connsiteY1" fmla="*/ 36005 h 441574"/>
                  <a:gd name="connsiteX2" fmla="*/ 2165264 w 2175867"/>
                  <a:gd name="connsiteY2" fmla="*/ 441574 h 441574"/>
                  <a:gd name="connsiteX3" fmla="*/ 0 w 2175867"/>
                  <a:gd name="connsiteY3" fmla="*/ 354372 h 441574"/>
                  <a:gd name="connsiteX4" fmla="*/ 15627 w 2175867"/>
                  <a:gd name="connsiteY4" fmla="*/ 0 h 441574"/>
                  <a:gd name="connsiteX0" fmla="*/ 15627 w 2175867"/>
                  <a:gd name="connsiteY0" fmla="*/ 0 h 454274"/>
                  <a:gd name="connsiteX1" fmla="*/ 2175867 w 2175867"/>
                  <a:gd name="connsiteY1" fmla="*/ 48705 h 454274"/>
                  <a:gd name="connsiteX2" fmla="*/ 2165264 w 2175867"/>
                  <a:gd name="connsiteY2" fmla="*/ 454274 h 454274"/>
                  <a:gd name="connsiteX3" fmla="*/ 0 w 2175867"/>
                  <a:gd name="connsiteY3" fmla="*/ 367072 h 454274"/>
                  <a:gd name="connsiteX4" fmla="*/ 15627 w 2175867"/>
                  <a:gd name="connsiteY4" fmla="*/ 0 h 454274"/>
                  <a:gd name="connsiteX0" fmla="*/ 15627 w 2179042"/>
                  <a:gd name="connsiteY0" fmla="*/ 0 h 454274"/>
                  <a:gd name="connsiteX1" fmla="*/ 2179042 w 2179042"/>
                  <a:gd name="connsiteY1" fmla="*/ 39180 h 454274"/>
                  <a:gd name="connsiteX2" fmla="*/ 2165264 w 2179042"/>
                  <a:gd name="connsiteY2" fmla="*/ 454274 h 454274"/>
                  <a:gd name="connsiteX3" fmla="*/ 0 w 2179042"/>
                  <a:gd name="connsiteY3" fmla="*/ 367072 h 454274"/>
                  <a:gd name="connsiteX4" fmla="*/ 15627 w 2179042"/>
                  <a:gd name="connsiteY4" fmla="*/ 0 h 454274"/>
                  <a:gd name="connsiteX0" fmla="*/ 15627 w 2179042"/>
                  <a:gd name="connsiteY0" fmla="*/ 0 h 397124"/>
                  <a:gd name="connsiteX1" fmla="*/ 2179042 w 2179042"/>
                  <a:gd name="connsiteY1" fmla="*/ 39180 h 397124"/>
                  <a:gd name="connsiteX2" fmla="*/ 2174789 w 2179042"/>
                  <a:gd name="connsiteY2" fmla="*/ 397124 h 397124"/>
                  <a:gd name="connsiteX3" fmla="*/ 0 w 2179042"/>
                  <a:gd name="connsiteY3" fmla="*/ 367072 h 397124"/>
                  <a:gd name="connsiteX4" fmla="*/ 15627 w 2179042"/>
                  <a:gd name="connsiteY4" fmla="*/ 0 h 397124"/>
                  <a:gd name="connsiteX0" fmla="*/ 18802 w 2182217"/>
                  <a:gd name="connsiteY0" fmla="*/ 0 h 397124"/>
                  <a:gd name="connsiteX1" fmla="*/ 2182217 w 2182217"/>
                  <a:gd name="connsiteY1" fmla="*/ 39180 h 397124"/>
                  <a:gd name="connsiteX2" fmla="*/ 2177964 w 2182217"/>
                  <a:gd name="connsiteY2" fmla="*/ 397124 h 397124"/>
                  <a:gd name="connsiteX3" fmla="*/ 0 w 2182217"/>
                  <a:gd name="connsiteY3" fmla="*/ 351197 h 397124"/>
                  <a:gd name="connsiteX4" fmla="*/ 18802 w 2182217"/>
                  <a:gd name="connsiteY4" fmla="*/ 0 h 397124"/>
                  <a:gd name="connsiteX0" fmla="*/ 25152 w 2188567"/>
                  <a:gd name="connsiteY0" fmla="*/ 0 h 397124"/>
                  <a:gd name="connsiteX1" fmla="*/ 2188567 w 2188567"/>
                  <a:gd name="connsiteY1" fmla="*/ 39180 h 397124"/>
                  <a:gd name="connsiteX2" fmla="*/ 2184314 w 2188567"/>
                  <a:gd name="connsiteY2" fmla="*/ 397124 h 397124"/>
                  <a:gd name="connsiteX3" fmla="*/ 0 w 2188567"/>
                  <a:gd name="connsiteY3" fmla="*/ 367072 h 397124"/>
                  <a:gd name="connsiteX4" fmla="*/ 25152 w 2188567"/>
                  <a:gd name="connsiteY4" fmla="*/ 0 h 397124"/>
                  <a:gd name="connsiteX0" fmla="*/ 25152 w 2188567"/>
                  <a:gd name="connsiteY0" fmla="*/ 0 h 381249"/>
                  <a:gd name="connsiteX1" fmla="*/ 2188567 w 2188567"/>
                  <a:gd name="connsiteY1" fmla="*/ 39180 h 381249"/>
                  <a:gd name="connsiteX2" fmla="*/ 2181139 w 2188567"/>
                  <a:gd name="connsiteY2" fmla="*/ 381249 h 381249"/>
                  <a:gd name="connsiteX3" fmla="*/ 0 w 2188567"/>
                  <a:gd name="connsiteY3" fmla="*/ 367072 h 381249"/>
                  <a:gd name="connsiteX4" fmla="*/ 25152 w 2188567"/>
                  <a:gd name="connsiteY4" fmla="*/ 0 h 381249"/>
                  <a:gd name="connsiteX0" fmla="*/ 25152 w 2188567"/>
                  <a:gd name="connsiteY0" fmla="*/ 0 h 411696"/>
                  <a:gd name="connsiteX1" fmla="*/ 2188567 w 2188567"/>
                  <a:gd name="connsiteY1" fmla="*/ 39180 h 411696"/>
                  <a:gd name="connsiteX2" fmla="*/ 2181139 w 2188567"/>
                  <a:gd name="connsiteY2" fmla="*/ 381249 h 411696"/>
                  <a:gd name="connsiteX3" fmla="*/ 0 w 2188567"/>
                  <a:gd name="connsiteY3" fmla="*/ 367072 h 411696"/>
                  <a:gd name="connsiteX4" fmla="*/ 25152 w 2188567"/>
                  <a:gd name="connsiteY4" fmla="*/ 0 h 411696"/>
                  <a:gd name="connsiteX0" fmla="*/ 25152 w 2188567"/>
                  <a:gd name="connsiteY0" fmla="*/ 0 h 436265"/>
                  <a:gd name="connsiteX1" fmla="*/ 2188567 w 2188567"/>
                  <a:gd name="connsiteY1" fmla="*/ 39180 h 436265"/>
                  <a:gd name="connsiteX2" fmla="*/ 2181139 w 2188567"/>
                  <a:gd name="connsiteY2" fmla="*/ 381249 h 436265"/>
                  <a:gd name="connsiteX3" fmla="*/ 0 w 2188567"/>
                  <a:gd name="connsiteY3" fmla="*/ 367072 h 436265"/>
                  <a:gd name="connsiteX4" fmla="*/ 25152 w 2188567"/>
                  <a:gd name="connsiteY4" fmla="*/ 0 h 436265"/>
                  <a:gd name="connsiteX0" fmla="*/ 16942 w 2180357"/>
                  <a:gd name="connsiteY0" fmla="*/ 0 h 436265"/>
                  <a:gd name="connsiteX1" fmla="*/ 2180357 w 2180357"/>
                  <a:gd name="connsiteY1" fmla="*/ 39180 h 436265"/>
                  <a:gd name="connsiteX2" fmla="*/ 2172929 w 2180357"/>
                  <a:gd name="connsiteY2" fmla="*/ 381249 h 436265"/>
                  <a:gd name="connsiteX3" fmla="*/ 0 w 2180357"/>
                  <a:gd name="connsiteY3" fmla="*/ 338745 h 436265"/>
                  <a:gd name="connsiteX4" fmla="*/ 16942 w 2180357"/>
                  <a:gd name="connsiteY4" fmla="*/ 0 h 436265"/>
                  <a:gd name="connsiteX0" fmla="*/ 16942 w 2180357"/>
                  <a:gd name="connsiteY0" fmla="*/ 0 h 436265"/>
                  <a:gd name="connsiteX1" fmla="*/ 2180357 w 2180357"/>
                  <a:gd name="connsiteY1" fmla="*/ 39180 h 436265"/>
                  <a:gd name="connsiteX2" fmla="*/ 2172929 w 2180357"/>
                  <a:gd name="connsiteY2" fmla="*/ 381249 h 436265"/>
                  <a:gd name="connsiteX3" fmla="*/ 0 w 2180357"/>
                  <a:gd name="connsiteY3" fmla="*/ 338745 h 436265"/>
                  <a:gd name="connsiteX4" fmla="*/ 16942 w 2180357"/>
                  <a:gd name="connsiteY4" fmla="*/ 0 h 436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0357" h="436265">
                    <a:moveTo>
                      <a:pt x="16942" y="0"/>
                    </a:moveTo>
                    <a:cubicBezTo>
                      <a:pt x="639962" y="54762"/>
                      <a:pt x="1398909" y="66757"/>
                      <a:pt x="2180357" y="39180"/>
                    </a:cubicBezTo>
                    <a:cubicBezTo>
                      <a:pt x="2178939" y="158495"/>
                      <a:pt x="2174347" y="261934"/>
                      <a:pt x="2172929" y="381249"/>
                    </a:cubicBezTo>
                    <a:cubicBezTo>
                      <a:pt x="1395033" y="436265"/>
                      <a:pt x="414147" y="370198"/>
                      <a:pt x="0" y="338745"/>
                    </a:cubicBezTo>
                    <a:lnTo>
                      <a:pt x="16942" y="0"/>
                    </a:lnTo>
                    <a:close/>
                  </a:path>
                </a:pathLst>
              </a:custGeom>
              <a:solidFill>
                <a:srgbClr val="EC6063"/>
              </a:solidFill>
              <a:ln w="50800">
                <a:noFill/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00">
                  <a:solidFill>
                    <a:prstClr val="black"/>
                  </a:solidFill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8" name="자유형 124"/>
              <p:cNvSpPr/>
              <p:nvPr/>
            </p:nvSpPr>
            <p:spPr bwMode="auto">
              <a:xfrm>
                <a:off x="4592219" y="1423215"/>
                <a:ext cx="132721" cy="281585"/>
              </a:xfrm>
              <a:custGeom>
                <a:avLst/>
                <a:gdLst>
                  <a:gd name="connsiteX0" fmla="*/ 127000 w 203200"/>
                  <a:gd name="connsiteY0" fmla="*/ 0 h 279400"/>
                  <a:gd name="connsiteX1" fmla="*/ 0 w 203200"/>
                  <a:gd name="connsiteY1" fmla="*/ 279400 h 279400"/>
                  <a:gd name="connsiteX2" fmla="*/ 203200 w 203200"/>
                  <a:gd name="connsiteY2" fmla="*/ 6350 h 279400"/>
                  <a:gd name="connsiteX3" fmla="*/ 127000 w 203200"/>
                  <a:gd name="connsiteY3" fmla="*/ 0 h 279400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30150"/>
                  <a:gd name="connsiteY0" fmla="*/ 0 h 226132"/>
                  <a:gd name="connsiteX1" fmla="*/ 0 w 130150"/>
                  <a:gd name="connsiteY1" fmla="*/ 226132 h 226132"/>
                  <a:gd name="connsiteX2" fmla="*/ 130150 w 130150"/>
                  <a:gd name="connsiteY2" fmla="*/ 6350 h 226132"/>
                  <a:gd name="connsiteX3" fmla="*/ 53950 w 130150"/>
                  <a:gd name="connsiteY3" fmla="*/ 0 h 226132"/>
                  <a:gd name="connsiteX0" fmla="*/ 53950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53950 w 108012"/>
                  <a:gd name="connsiteY3" fmla="*/ 0 h 226132"/>
                  <a:gd name="connsiteX0" fmla="*/ 53950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53950 w 108012"/>
                  <a:gd name="connsiteY3" fmla="*/ 0 h 226132"/>
                  <a:gd name="connsiteX0" fmla="*/ 72008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72008 w 108012"/>
                  <a:gd name="connsiteY3" fmla="*/ 0 h 226132"/>
                  <a:gd name="connsiteX0" fmla="*/ 72008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72008 w 108012"/>
                  <a:gd name="connsiteY3" fmla="*/ 0 h 226132"/>
                  <a:gd name="connsiteX0" fmla="*/ 72008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72008 w 108012"/>
                  <a:gd name="connsiteY3" fmla="*/ 0 h 226132"/>
                  <a:gd name="connsiteX0" fmla="*/ 72008 w 108012"/>
                  <a:gd name="connsiteY0" fmla="*/ 0 h 226132"/>
                  <a:gd name="connsiteX1" fmla="*/ 0 w 108012"/>
                  <a:gd name="connsiteY1" fmla="*/ 226132 h 226132"/>
                  <a:gd name="connsiteX2" fmla="*/ 108012 w 108012"/>
                  <a:gd name="connsiteY2" fmla="*/ 0 h 226132"/>
                  <a:gd name="connsiteX3" fmla="*/ 72008 w 108012"/>
                  <a:gd name="connsiteY3" fmla="*/ 0 h 226132"/>
                  <a:gd name="connsiteX0" fmla="*/ 65881 w 108012"/>
                  <a:gd name="connsiteY0" fmla="*/ 0 h 229667"/>
                  <a:gd name="connsiteX1" fmla="*/ 0 w 108012"/>
                  <a:gd name="connsiteY1" fmla="*/ 229667 h 229667"/>
                  <a:gd name="connsiteX2" fmla="*/ 108012 w 108012"/>
                  <a:gd name="connsiteY2" fmla="*/ 3535 h 229667"/>
                  <a:gd name="connsiteX3" fmla="*/ 65881 w 108012"/>
                  <a:gd name="connsiteY3" fmla="*/ 0 h 229667"/>
                  <a:gd name="connsiteX0" fmla="*/ 65881 w 108012"/>
                  <a:gd name="connsiteY0" fmla="*/ 0 h 229667"/>
                  <a:gd name="connsiteX1" fmla="*/ 0 w 108012"/>
                  <a:gd name="connsiteY1" fmla="*/ 229667 h 229667"/>
                  <a:gd name="connsiteX2" fmla="*/ 108012 w 108012"/>
                  <a:gd name="connsiteY2" fmla="*/ 3535 h 229667"/>
                  <a:gd name="connsiteX3" fmla="*/ 65881 w 108012"/>
                  <a:gd name="connsiteY3" fmla="*/ 0 h 229667"/>
                  <a:gd name="connsiteX0" fmla="*/ 65881 w 108012"/>
                  <a:gd name="connsiteY0" fmla="*/ 0 h 229667"/>
                  <a:gd name="connsiteX1" fmla="*/ 0 w 108012"/>
                  <a:gd name="connsiteY1" fmla="*/ 229667 h 229667"/>
                  <a:gd name="connsiteX2" fmla="*/ 108012 w 108012"/>
                  <a:gd name="connsiteY2" fmla="*/ 3535 h 229667"/>
                  <a:gd name="connsiteX3" fmla="*/ 65881 w 108012"/>
                  <a:gd name="connsiteY3" fmla="*/ 0 h 22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2" h="229667">
                    <a:moveTo>
                      <a:pt x="65881" y="0"/>
                    </a:moveTo>
                    <a:cubicBezTo>
                      <a:pt x="13989" y="170218"/>
                      <a:pt x="14807" y="145050"/>
                      <a:pt x="0" y="229667"/>
                    </a:cubicBezTo>
                    <a:cubicBezTo>
                      <a:pt x="60212" y="160858"/>
                      <a:pt x="80727" y="78247"/>
                      <a:pt x="108012" y="3535"/>
                    </a:cubicBezTo>
                    <a:lnTo>
                      <a:pt x="65881" y="0"/>
                    </a:lnTo>
                    <a:close/>
                  </a:path>
                </a:pathLst>
              </a:custGeom>
              <a:solidFill>
                <a:srgbClr val="EC6063"/>
              </a:solidFill>
              <a:ln w="50800">
                <a:noFill/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00">
                  <a:solidFill>
                    <a:prstClr val="black"/>
                  </a:solidFill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9" name="타원 113"/>
              <p:cNvSpPr/>
              <p:nvPr/>
            </p:nvSpPr>
            <p:spPr bwMode="auto">
              <a:xfrm>
                <a:off x="4568902" y="1141629"/>
                <a:ext cx="301314" cy="303108"/>
              </a:xfrm>
              <a:prstGeom prst="ellipse">
                <a:avLst/>
              </a:prstGeom>
              <a:solidFill>
                <a:srgbClr val="EC6063"/>
              </a:solidFill>
              <a:ln w="50800">
                <a:noFill/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ko-KR" altLang="en-US" sz="1600">
                  <a:solidFill>
                    <a:srgbClr val="000000"/>
                  </a:solidFill>
                  <a:latin typeface="Arial" panose="020B0604020202020204" pitchFamily="34" charset="0"/>
                  <a:ea typeface="Malgun Gothic" panose="020B0503020000020004" pitchFamily="34" charset="-127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4621428" y="2537985"/>
              <a:ext cx="2946172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Ái</a:t>
              </a:r>
              <a:r>
                <a:rPr lang="en-US" sz="2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ngại</a:t>
              </a:r>
              <a:endPara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lvl="0" algn="just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Thương</a:t>
              </a:r>
              <a:r>
                <a:rPr lang="en-US" altLang="vi-VN" sz="2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cảm</a:t>
              </a:r>
              <a:r>
                <a:rPr lang="en-US" altLang="vi-VN" sz="2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lang="en-US" altLang="vi-VN" sz="2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có</a:t>
              </a:r>
              <a:r>
                <a:rPr lang="en-US" altLang="vi-VN" sz="2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phần</a:t>
              </a:r>
              <a:r>
                <a:rPr lang="en-US" altLang="vi-VN" sz="2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lo </a:t>
              </a:r>
              <a:r>
                <a:rPr lang="en-US" altLang="vi-VN" sz="2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lắng</a:t>
              </a:r>
              <a:r>
                <a:rPr lang="en-US" altLang="vi-VN" sz="2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lang="en-US" altLang="vi-VN" sz="2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lang="en-US" altLang="vi-VN" sz="2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đành</a:t>
              </a:r>
              <a:r>
                <a:rPr lang="en-US" altLang="vi-VN" sz="2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long </a:t>
              </a:r>
              <a:r>
                <a:rPr lang="en-US" altLang="vi-VN" sz="2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trước</a:t>
              </a:r>
              <a:r>
                <a:rPr lang="en-US" altLang="vi-VN" sz="2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tình</a:t>
              </a:r>
              <a:r>
                <a:rPr lang="en-US" altLang="vi-VN" sz="2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cảnh</a:t>
              </a:r>
              <a:r>
                <a:rPr lang="en-US" altLang="vi-VN" sz="2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người</a:t>
              </a:r>
              <a:r>
                <a:rPr lang="en-US" altLang="vi-VN" sz="2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khác</a:t>
              </a:r>
              <a:endParaRPr lang="en-US" alt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170220-B999-4B0C-86C7-20F82687D185}"/>
              </a:ext>
            </a:extLst>
          </p:cNvPr>
          <p:cNvCxnSpPr>
            <a:cxnSpLocks/>
          </p:cNvCxnSpPr>
          <p:nvPr/>
        </p:nvCxnSpPr>
        <p:spPr>
          <a:xfrm>
            <a:off x="565553" y="3064727"/>
            <a:ext cx="5181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851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4257</TotalTime>
  <Words>2216</Words>
  <Application>Microsoft Office PowerPoint</Application>
  <PresentationFormat>Widescreen</PresentationFormat>
  <Paragraphs>135</Paragraphs>
  <Slides>32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Arial</vt:lpstr>
      <vt:lpstr>Arial-Rounded</vt:lpstr>
      <vt:lpstr>Calibri</vt:lpstr>
      <vt:lpstr>Calibri Light</vt:lpstr>
      <vt:lpstr>HP001 4H</vt:lpstr>
      <vt:lpstr>iCiel Cadena</vt:lpstr>
      <vt:lpstr>iCiel Crocante</vt:lpstr>
      <vt:lpstr>iCiel Pony</vt:lpstr>
      <vt:lpstr>隶书</vt:lpstr>
      <vt:lpstr>SVN-Gretoon</vt:lpstr>
      <vt:lpstr>Times New Roman</vt:lpstr>
      <vt:lpstr>UTM Avo</vt:lpstr>
      <vt:lpstr>UTM Cookies</vt:lpstr>
      <vt:lpstr>Wingdings</vt:lpstr>
      <vt:lpstr>Office Theme</vt:lpstr>
      <vt:lpstr>8_Office Theme</vt:lpstr>
      <vt:lpstr>PowerPoint Presentation</vt:lpstr>
      <vt:lpstr>PowerPoint Presentation</vt:lpstr>
      <vt:lpstr>Nếu người thân bị mệt, em có thể làm gì để giúp đỡ, động viên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Huyền Đỗ</cp:lastModifiedBy>
  <cp:revision>240</cp:revision>
  <dcterms:created xsi:type="dcterms:W3CDTF">2021-06-17T09:40:01Z</dcterms:created>
  <dcterms:modified xsi:type="dcterms:W3CDTF">2021-12-26T16:01:54Z</dcterms:modified>
</cp:coreProperties>
</file>