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256" r:id="rId3"/>
    <p:sldId id="288" r:id="rId4"/>
    <p:sldId id="283" r:id="rId5"/>
    <p:sldId id="284" r:id="rId6"/>
    <p:sldId id="285" r:id="rId7"/>
    <p:sldId id="286" r:id="rId8"/>
    <p:sldId id="287" r:id="rId9"/>
    <p:sldId id="279" r:id="rId10"/>
    <p:sldId id="290" r:id="rId11"/>
    <p:sldId id="28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EFF"/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69" d="100"/>
          <a:sy n="69" d="100"/>
        </p:scale>
        <p:origin x="9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13/10/21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13/10/21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13/10/21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13/10/21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57910" y="2080798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279189" y="3343694"/>
            <a:ext cx="9126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Lập danh sách học sinh (tổ)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kb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79" y="0"/>
            <a:ext cx="936250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78204" y="363196"/>
            <a:ext cx="6504448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Lập danh sách học sinh (tổ)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2749" y="995398"/>
            <a:ext cx="6504448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Bài 2: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49236" y="3232534"/>
            <a:ext cx="87283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49237" y="6973261"/>
            <a:ext cx="87283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39559" y="3219596"/>
            <a:ext cx="2320" cy="3725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160327" y="3219596"/>
            <a:ext cx="13855" cy="37536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49236" y="3989914"/>
            <a:ext cx="87283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653" y="2338220"/>
            <a:ext cx="1301524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           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97207" y="3434281"/>
            <a:ext cx="6504448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Họ và tên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          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1830" y="3414821"/>
            <a:ext cx="4191135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Câu lạc bộ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            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2549236" y="3232534"/>
            <a:ext cx="20724" cy="37407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242965" y="2041554"/>
            <a:ext cx="13854" cy="49599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55879" y="1564542"/>
            <a:ext cx="9621720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Danh sách học sinh tổ …..lớp 2</a:t>
            </a:r>
            <a:r>
              <a:rPr lang="en-US" sz="280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đăng kí tham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1268" y="2208488"/>
            <a:ext cx="9621720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gia câu lạc bộ của trường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4723" y="428635"/>
            <a:ext cx="784233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sáu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15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0771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1625" y="1662638"/>
            <a:ext cx="6504448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Lập danh sách học sinh (tổ)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22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074638" y="2177756"/>
            <a:ext cx="8171544" cy="39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561" y="1023590"/>
            <a:ext cx="61314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 SÁCH HỌC SINH TỔ 1 LỚP 2A </a:t>
            </a:r>
          </a:p>
          <a:p>
            <a:pPr algn="ctr"/>
            <a:r>
              <a:rPr lang="en-US" sz="24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2772229" y="812800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Đọc danh sách dưới đây và trả lời câu hỏi.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922238" y="753314"/>
            <a:ext cx="2784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83948" y="753314"/>
            <a:ext cx="2784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2337" y="2195105"/>
            <a:ext cx="6706676" cy="32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848" y="992031"/>
            <a:ext cx="64896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 SÁCH HỌC SINH TỔ 1 LỚP 2A </a:t>
            </a:r>
          </a:p>
          <a:p>
            <a:pPr algn="ctr"/>
            <a:r>
              <a:rPr lang="en-US" sz="24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87097" y="728551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41025" y="1869693"/>
            <a:ext cx="5050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tộc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học?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24913" y="1869693"/>
            <a:ext cx="5029387" cy="389048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430424" y="4465102"/>
            <a:ext cx="7844243" cy="152008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2426" y="4506238"/>
            <a:ext cx="84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8262" y="5132596"/>
            <a:ext cx="712598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1 lớp 2A 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học sinh.</a:t>
            </a:r>
          </a:p>
        </p:txBody>
      </p:sp>
      <p:sp>
        <p:nvSpPr>
          <p:cNvPr id="2" name="Oval 1"/>
          <p:cNvSpPr/>
          <p:nvPr/>
        </p:nvSpPr>
        <p:spPr>
          <a:xfrm>
            <a:off x="2921001" y="885373"/>
            <a:ext cx="402770" cy="29318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844841" y="4073224"/>
            <a:ext cx="92242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4924" y="3963923"/>
            <a:ext cx="886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791" y="4598633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lăng Bác.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459" y="5257468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1360" y="155302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60" y="301606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3386401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374758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89341" y="456232"/>
            <a:ext cx="402770" cy="19613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895114" y="1577114"/>
            <a:ext cx="402770" cy="2687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552681" y="2345803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82263" y="2673298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914400" y="4123099"/>
            <a:ext cx="110530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5245" y="4030423"/>
            <a:ext cx="117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tộc học?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9112" y="4665133"/>
            <a:ext cx="1039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Bảo tàng Dân tộc học.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780" y="5323968"/>
            <a:ext cx="819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43633" y="1176513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59" y="1929546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2278363"/>
            <a:ext cx="204724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2628794"/>
            <a:ext cx="208839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04133" y="143028"/>
            <a:ext cx="402770" cy="1846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4268" y="714740"/>
            <a:ext cx="367760" cy="2226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491123" y="1325297"/>
            <a:ext cx="276087" cy="16940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39235" y="1608291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71610" y="206320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Lập danh sách tổ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186086"/>
              </p:ext>
            </p:extLst>
          </p:nvPr>
        </p:nvGraphicFramePr>
        <p:xfrm>
          <a:off x="1245930" y="1940909"/>
          <a:ext cx="9685305" cy="444326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30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6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071">
                  <a:extLst>
                    <a:ext uri="{9D8B030D-6E8A-4147-A177-3AD203B41FA5}">
                      <a16:colId xmlns:a16="http://schemas.microsoft.com/office/drawing/2014/main" val="2154057924"/>
                    </a:ext>
                  </a:extLst>
                </a:gridCol>
              </a:tblGrid>
              <a:tr h="816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lạc bộ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068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Thanh Hà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Võ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thuật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068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Đặng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Nhật Linh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lội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068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Bích Ngọc</a:t>
                      </a:r>
                      <a:endParaRPr lang="en-US" sz="2800" b="1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Cờ vua</a:t>
                      </a:r>
                      <a:endParaRPr lang="en-US" sz="2800" b="1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068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Nhật 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vua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068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Văn Công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lông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068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Trịnh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Văn Tiến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Võ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thuật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068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Hòa Bình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lội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583690" y="754960"/>
            <a:ext cx="36455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79976" y="736749"/>
            <a:ext cx="4635724" cy="182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882273"/>
              </p:ext>
            </p:extLst>
          </p:nvPr>
        </p:nvGraphicFramePr>
        <p:xfrm>
          <a:off x="1204367" y="1497563"/>
          <a:ext cx="9685305" cy="444326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30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6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071">
                  <a:extLst>
                    <a:ext uri="{9D8B030D-6E8A-4147-A177-3AD203B41FA5}">
                      <a16:colId xmlns:a16="http://schemas.microsoft.com/office/drawing/2014/main" val="2154057924"/>
                    </a:ext>
                  </a:extLst>
                </a:gridCol>
              </a:tblGrid>
              <a:tr h="816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lạc bộ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068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Thanh Hà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Võ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thuật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068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Đặng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Nhật Linh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lội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068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Bích Ngọc</a:t>
                      </a:r>
                      <a:endParaRPr lang="en-US" sz="2800" b="1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Cờ vua</a:t>
                      </a:r>
                      <a:endParaRPr lang="en-US" sz="2800" b="1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068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Nhật 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vua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068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Văn Công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lông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068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Trịnh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Văn Tiến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Võ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thuật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068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Hòa Bình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lội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204367" y="0"/>
            <a:ext cx="912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VD:</a:t>
            </a:r>
            <a:endParaRPr lang="zh-CN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483659" y="420345"/>
            <a:ext cx="9126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Danh sách học sinh tổ 1 lớp 2D đăng kí tham gia câu lạc bộ của trường</a:t>
            </a:r>
            <a:endParaRPr lang="zh-CN" altLang="en-US" sz="3200" b="1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404</Words>
  <Application>Microsoft Office PowerPoint</Application>
  <PresentationFormat>Widescreen</PresentationFormat>
  <Paragraphs>96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HP001 4 hàng</vt:lpstr>
      <vt:lpstr>HP001 4H</vt:lpstr>
      <vt:lpstr>iCiel Crocante</vt:lpstr>
      <vt:lpstr>Times New Roman</vt:lpstr>
      <vt:lpstr>思源黑体 CN Bold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Huong xinh</cp:lastModifiedBy>
  <cp:revision>202</cp:revision>
  <dcterms:created xsi:type="dcterms:W3CDTF">2021-05-29T04:05:18Z</dcterms:created>
  <dcterms:modified xsi:type="dcterms:W3CDTF">2021-10-13T13:40:47Z</dcterms:modified>
</cp:coreProperties>
</file>