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image9.jpg" ContentType="image/png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9" r:id="rId2"/>
    <p:sldId id="262" r:id="rId3"/>
    <p:sldId id="263" r:id="rId4"/>
    <p:sldId id="264" r:id="rId5"/>
    <p:sldId id="270" r:id="rId6"/>
    <p:sldId id="275" r:id="rId7"/>
    <p:sldId id="266" r:id="rId8"/>
    <p:sldId id="328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2" autoAdjust="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80766-4C75-4FF1-B21C-CD2125CEACA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C8996-9EA6-463C-8556-266A23F0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Text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2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2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9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0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8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0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2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90720-7E59-4FC0-90E3-2666766603C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52C9-037D-4678-810F-552B258AC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 descr="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38" y="0"/>
            <a:ext cx="9177338" cy="5911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" y="900113"/>
            <a:ext cx="1298972" cy="1835944"/>
          </a:xfrm>
        </p:spPr>
      </p:pic>
      <p:pic>
        <p:nvPicPr>
          <p:cNvPr id="512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686675" y="900113"/>
            <a:ext cx="1400175" cy="1656160"/>
          </a:xfrm>
        </p:spPr>
      </p:pic>
      <p:sp>
        <p:nvSpPr>
          <p:cNvPr id="2" name="Text Box 1"/>
          <p:cNvSpPr txBox="1"/>
          <p:nvPr>
            <p:custDataLst>
              <p:tags r:id="rId2"/>
            </p:custDataLst>
          </p:nvPr>
        </p:nvSpPr>
        <p:spPr>
          <a:xfrm>
            <a:off x="2177892" y="1190149"/>
            <a:ext cx="600170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200" b="1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Môn : Tiếng Việt</a:t>
            </a:r>
            <a:endParaRPr lang="vi-VN" altLang="en-US" sz="3200" noProof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en-US" sz="3200" b="1" noProof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charset="0"/>
                <a:cs typeface="Times New Roman" panose="02020603050405020304" charset="0"/>
              </a:rPr>
              <a:t>Chủ điểm : Ô</a:t>
            </a:r>
            <a:r>
              <a:rPr lang="en-US" altLang="en-US" sz="3200" b="1" noProof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charset="0"/>
                <a:cs typeface="Times New Roman" panose="02020603050405020304" charset="0"/>
              </a:rPr>
              <a:t>ng bà yêu quý</a:t>
            </a:r>
            <a:endParaRPr lang="vi-VN" altLang="en-US" sz="3200" noProof="1">
              <a:highlight>
                <a:srgbClr val="800000"/>
              </a:highlight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en-US" sz="3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Tiết 3: Viết chữ hoa </a:t>
            </a:r>
            <a:r>
              <a:rPr lang="en-US" altLang="en-US" sz="3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HP001 4 hàng" panose="020B0603050302020204" charset="0"/>
                <a:cs typeface="Times New Roman" panose="02020603050405020304" charset="0"/>
              </a:rPr>
              <a:t>H</a:t>
            </a:r>
            <a:endParaRPr lang="vi-VN" altLang="en-US" sz="3200" b="1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endParaRPr lang="vi-VN" altLang="en-US" sz="3200" b="1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76672"/>
            <a:ext cx="756084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7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itchFamily="34" charset="0"/>
              </a:rPr>
              <a:t>Viết chữ hoa H</a:t>
            </a:r>
            <a:endParaRPr lang="en-US" sz="7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4 hàng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1628800"/>
            <a:ext cx="3312368" cy="4910966"/>
          </a:xfrm>
        </p:spPr>
      </p:pic>
    </p:spTree>
    <p:extLst>
      <p:ext uri="{BB962C8B-B14F-4D97-AF65-F5344CB8AC3E}">
        <p14:creationId xmlns:p14="http://schemas.microsoft.com/office/powerpoint/2010/main" val="3274390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6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 chữ hoa </a:t>
            </a:r>
            <a:r>
              <a:rPr lang="vi-VN" sz="6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H" pitchFamily="34" charset="0"/>
              </a:rPr>
              <a:t>H</a:t>
            </a:r>
            <a:endParaRPr lang="en-US" sz="6000" dirty="0"/>
          </a:p>
        </p:txBody>
      </p:sp>
      <p:pic>
        <p:nvPicPr>
          <p:cNvPr id="7" name="HƯỚNG DẪN VIẾT CHỮ HOA H - CỠ CHỮ 2,5 LY - -KIẾN THỨC TIỂU HỌC- (video-converter.com)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1268760"/>
            <a:ext cx="8191785" cy="4942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6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2189647"/>
            <a:ext cx="90364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500" b="1" dirty="0">
                <a:solidFill>
                  <a:schemeClr val="bg1"/>
                </a:solidFill>
                <a:latin typeface="HP001 4 hàng" panose="020B0603050302020204" pitchFamily="34" charset="0"/>
              </a:rPr>
              <a:t>Học thầy, học bạn.</a:t>
            </a:r>
            <a:endParaRPr lang="en-US" sz="65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8276" y="2224578"/>
            <a:ext cx="28803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500" dirty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65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318" y="2224578"/>
            <a:ext cx="28803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500" dirty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65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7391" y="2189645"/>
            <a:ext cx="28803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500" dirty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65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71600" y="2924944"/>
            <a:ext cx="79208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06678" y="2924944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81310" y="2924944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55423" y="2924944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43631" y="3429000"/>
            <a:ext cx="43204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026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610"/>
            <a:ext cx="9144000" cy="2014779"/>
          </a:xfrm>
        </p:spPr>
      </p:pic>
    </p:spTree>
    <p:extLst>
      <p:ext uri="{BB962C8B-B14F-4D97-AF65-F5344CB8AC3E}">
        <p14:creationId xmlns:p14="http://schemas.microsoft.com/office/powerpoint/2010/main" val="3414699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6" y="0"/>
            <a:ext cx="9043511" cy="18842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517708" y="2409582"/>
            <a:ext cx="4565809" cy="4448418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4517708" y="1934762"/>
            <a:ext cx="4565809" cy="1350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Cách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cầm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bút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4949666" y="5488781"/>
            <a:ext cx="604838" cy="396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4815" y="5495449"/>
            <a:ext cx="627698" cy="180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3A8D4-C44D-449F-B1F7-CEE9C3CCA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083" y="1906187"/>
            <a:ext cx="4565809" cy="4951813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52513" y="908720"/>
            <a:ext cx="3543126" cy="902493"/>
          </a:xfrm>
          <a:prstGeom prst="wedgeEllipse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/>
              <a:t>Tư</a:t>
            </a:r>
            <a:r>
              <a:rPr lang="en-US" sz="2100" b="1" dirty="0"/>
              <a:t> </a:t>
            </a:r>
            <a:r>
              <a:rPr lang="en-US" sz="2100" b="1" dirty="0" err="1"/>
              <a:t>thế</a:t>
            </a:r>
            <a:r>
              <a:rPr lang="en-US" sz="2100" b="1" dirty="0"/>
              <a:t> </a:t>
            </a:r>
            <a:r>
              <a:rPr lang="en-US" sz="2100" b="1" dirty="0" err="1"/>
              <a:t>ngồi</a:t>
            </a:r>
            <a:r>
              <a:rPr lang="en-US" sz="2100" b="1" dirty="0"/>
              <a:t> </a:t>
            </a:r>
            <a:r>
              <a:rPr lang="en-US" sz="2100" b="1" dirty="0" err="1"/>
              <a:t>viết</a:t>
            </a:r>
            <a:endParaRPr lang="en-US" sz="21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39" y="0"/>
            <a:ext cx="4811314" cy="6858000"/>
          </a:xfrm>
        </p:spPr>
      </p:pic>
      <p:sp>
        <p:nvSpPr>
          <p:cNvPr id="9" name="Rectangle 8"/>
          <p:cNvSpPr/>
          <p:nvPr/>
        </p:nvSpPr>
        <p:spPr>
          <a:xfrm>
            <a:off x="2659421" y="116632"/>
            <a:ext cx="35397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tập viết chữ </a:t>
            </a:r>
            <a:r>
              <a:rPr lang="vi-VN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P001 4H" pitchFamily="34" charset="0"/>
              </a:rPr>
              <a:t>H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P001 4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98486"/>
            <a:ext cx="10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501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68580" tIns="34290" rIns="68580" bIns="34290" rtlCol="0" anchor="t" anchorCtr="0">
            <a:normAutofit/>
          </a:bodyPr>
          <a:lstStyle/>
          <a:p>
            <a:pPr defTabSz="685800"/>
            <a:endParaRPr lang="en-US" altLang="zh-CN"/>
          </a:p>
        </p:txBody>
      </p:sp>
      <p:pic>
        <p:nvPicPr>
          <p:cNvPr id="1945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9213"/>
            <a:ext cx="9144001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2C852A-2F52-407C-9C47-4E271B951E98}"/>
              </a:ext>
            </a:extLst>
          </p:cNvPr>
          <p:cNvSpPr/>
          <p:nvPr/>
        </p:nvSpPr>
        <p:spPr>
          <a:xfrm>
            <a:off x="867780" y="1120824"/>
            <a:ext cx="756084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atin typeface="HP001 4 hàng" panose="020B0603050302020204" pitchFamily="34" charset="0"/>
              </a:rPr>
              <a:t/>
            </a:r>
            <a:br>
              <a:rPr lang="en-US" altLang="zh-CN" sz="5400" dirty="0">
                <a:latin typeface="HP001 4 hàng" panose="020B0603050302020204" pitchFamily="34" charset="0"/>
              </a:rPr>
            </a:br>
            <a:r>
              <a:rPr lang="en-US" altLang="zh-CN" sz="5400" dirty="0">
                <a:latin typeface="HP001 4 hàng" panose="020B0603050302020204" pitchFamily="34" charset="0"/>
              </a:rPr>
              <a:t>Â B C Đ Ê G H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54E2CD-DEF8-41EE-82FB-0F76A03D6433}"/>
              </a:ext>
            </a:extLst>
          </p:cNvPr>
          <p:cNvSpPr/>
          <p:nvPr/>
        </p:nvSpPr>
        <p:spPr>
          <a:xfrm>
            <a:off x="867780" y="720427"/>
            <a:ext cx="756084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" y="-8289"/>
            <a:ext cx="9144787" cy="6866289"/>
          </a:xfrm>
        </p:spPr>
      </p:pic>
      <p:sp>
        <p:nvSpPr>
          <p:cNvPr id="5" name="Rectangle 4"/>
          <p:cNvSpPr/>
          <p:nvPr/>
        </p:nvSpPr>
        <p:spPr>
          <a:xfrm>
            <a:off x="0" y="1242626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Chào tạm biệt và hẹn gặp lại các em 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9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18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8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8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8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30491360330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18.8|9.1|19.2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806</TotalTime>
  <Words>67</Words>
  <Application>Microsoft Office PowerPoint</Application>
  <PresentationFormat>On-screen Show (4:3)</PresentationFormat>
  <Paragraphs>16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HP001 4 hàng</vt:lpstr>
      <vt:lpstr>HP001 4H</vt:lpstr>
      <vt:lpstr>Times New Roman</vt:lpstr>
      <vt:lpstr>Office Theme</vt:lpstr>
      <vt:lpstr>PowerPoint Presentation</vt:lpstr>
      <vt:lpstr>PowerPoint Presentation</vt:lpstr>
      <vt:lpstr>Viết chữ hoa 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12 PHÒNG GIÁO DỤC ĐÀO TẠO TIỂU HỌC NGUYỄN DU</dc:title>
  <dc:creator>BOSS</dc:creator>
  <cp:lastModifiedBy>Trang Lê</cp:lastModifiedBy>
  <cp:revision>45</cp:revision>
  <dcterms:created xsi:type="dcterms:W3CDTF">2021-09-13T10:02:55Z</dcterms:created>
  <dcterms:modified xsi:type="dcterms:W3CDTF">2022-11-03T14:38:21Z</dcterms:modified>
</cp:coreProperties>
</file>