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89" r:id="rId2"/>
    <p:sldId id="284" r:id="rId3"/>
    <p:sldId id="285" r:id="rId4"/>
    <p:sldId id="286" r:id="rId5"/>
    <p:sldId id="287" r:id="rId6"/>
    <p:sldId id="290" r:id="rId7"/>
    <p:sldId id="29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3399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22T15:33:50.346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8749B-3CAC-4240-A381-9ED509CC998C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6948C-120A-4DC4-ABA5-898F401C1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7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45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2979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8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9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08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1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40" y="423058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2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7" y="6557732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638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858142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2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8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9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8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4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0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9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0D7D-F74F-4262-B4FB-2AD91599BE64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0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50D7D-F74F-4262-B4FB-2AD91599BE64}" type="datetimeFigureOut">
              <a:rPr lang="en-US" smtClean="0"/>
              <a:t>03/11/2022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FE2-0032-460B-A3C4-558DC957E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9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comments" Target="../comments/commen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64244" y="40632"/>
            <a:ext cx="9803219" cy="3630303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39007" y="1274227"/>
            <a:ext cx="60965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0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0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i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000" b="1" i="1" ker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i="1" kern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 Xã </a:t>
            </a:r>
            <a:r>
              <a:rPr lang="en-US" altLang="zh-CN" sz="40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0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3" y="3415699"/>
            <a:ext cx="200596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5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73250" y="1481862"/>
            <a:ext cx="9768363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Hãy cùng tham gia một buổi vệ sinh sân trường dưới sự hướng dẫn của thầy, cô giáo.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81" y="2383675"/>
            <a:ext cx="9578532" cy="447432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88940" y="69233"/>
            <a:ext cx="6174854" cy="83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9 :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8" t="12484" r="6949" b="11965"/>
          <a:stretch/>
        </p:blipFill>
        <p:spPr>
          <a:xfrm>
            <a:off x="1797125" y="751593"/>
            <a:ext cx="736732" cy="6772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2926" y="985045"/>
            <a:ext cx="3814271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104577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55" y="2627920"/>
            <a:ext cx="7005929" cy="423008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458106" y="1511825"/>
            <a:ext cx="2151498" cy="53057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Phân công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27929" y="1405635"/>
            <a:ext cx="5684322" cy="78152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Tổ 1, 2: Quét sân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trường.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Tổ 3,4: Chăm sóc cây và bồn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hoa.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17362" y="2146088"/>
            <a:ext cx="10210531" cy="481831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Nhận xét về sự tham gia của các bạn trong buổi vệ sinh sân trường.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888940" y="69233"/>
            <a:ext cx="6174854" cy="83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9 :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8" t="12484" r="6949" b="11965"/>
          <a:stretch/>
        </p:blipFill>
        <p:spPr>
          <a:xfrm>
            <a:off x="1797125" y="751593"/>
            <a:ext cx="736732" cy="6772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92926" y="985045"/>
            <a:ext cx="3814271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77632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8" grpId="0" bldLvl="0" animBg="1"/>
      <p:bldP spid="8" grpId="1" animBg="1"/>
      <p:bldP spid="10" grpId="0" bldLvl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97932" y="1494157"/>
            <a:ext cx="6323489" cy="4616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Thực hiện Dự án “Làm xanh trường lớp”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46207" y="2193534"/>
            <a:ext cx="5527343" cy="830997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Bước 1: Mỗi nhóm tự chuẩn bị một cây xanh mang đến lớp.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6206" y="3235080"/>
            <a:ext cx="5732061" cy="120032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Bước 2: Trồng cây ở “Công trình măng non” của lớp mình.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Tưới nước và chăm sóc cây hằng ngày.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6207" y="4678973"/>
            <a:ext cx="5527343" cy="120032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Bước 3: Các nhóm chia sẻ kết quả sau khi thực hiện Dự án trong bài Ôn tập chủ đề.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76" y="2046977"/>
            <a:ext cx="5344955" cy="4776865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888940" y="69233"/>
            <a:ext cx="6174854" cy="83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9 :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t="16933" r="6313" b="9842"/>
          <a:stretch/>
        </p:blipFill>
        <p:spPr>
          <a:xfrm>
            <a:off x="1634162" y="809752"/>
            <a:ext cx="681885" cy="7095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16047" y="993253"/>
            <a:ext cx="4030162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171240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8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75772" y="1138252"/>
            <a:ext cx="2517097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KẾT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89" y="1727896"/>
            <a:ext cx="8680101" cy="513010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888940" y="69233"/>
            <a:ext cx="6174854" cy="83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9 :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69694" y="1089650"/>
            <a:ext cx="3729251" cy="5896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  <a:endParaRPr lang="en-US" sz="2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5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F7002B-694D-47EB-AFB0-4404D2B6CFF0}"/>
              </a:ext>
            </a:extLst>
          </p:cNvPr>
          <p:cNvSpPr/>
          <p:nvPr/>
        </p:nvSpPr>
        <p:spPr>
          <a:xfrm>
            <a:off x="9925051" y="159658"/>
            <a:ext cx="2107293" cy="12482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pic>
        <p:nvPicPr>
          <p:cNvPr id="6" name="Picture 4" descr="Trạng Nguyên - Học trực tuyến - Thi Trực Tiếp - Tiếng Việt, Olympic Toán -  Tiếng Anh - Phát triển trí thông minh đa diện">
            <a:extLst>
              <a:ext uri="{FF2B5EF4-FFF2-40B4-BE49-F238E27FC236}">
                <a16:creationId xmlns:a16="http://schemas.microsoft.com/office/drawing/2014/main" id="{7FB7A0EA-6648-4582-AF55-E2BBF5B6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121" y1="13650" x2="27121" y2="13650"/>
                        <a14:foregroundMark x1="14809" y1="13056" x2="14809" y2="13056"/>
                        <a14:foregroundMark x1="14809" y1="13056" x2="14809" y2="13056"/>
                        <a14:foregroundMark x1="16473" y1="18101" x2="16473" y2="18101"/>
                        <a14:foregroundMark x1="16473" y1="18101" x2="16473" y2="18101"/>
                        <a14:foregroundMark x1="20799" y1="16914" x2="20799" y2="16914"/>
                        <a14:foregroundMark x1="7654" y1="5935" x2="7654" y2="5935"/>
                        <a14:foregroundMark x1="7654" y1="33234" x2="7654" y2="33234"/>
                        <a14:foregroundMark x1="8819" y1="58754" x2="8819" y2="58754"/>
                        <a14:foregroundMark x1="13311" y1="7715" x2="10649" y2="80119"/>
                        <a14:foregroundMark x1="15141" y1="6231" x2="666" y2="1780"/>
                        <a14:backgroundMark x1="53245" y1="30861" x2="53245" y2="30861"/>
                        <a14:backgroundMark x1="51747" y1="81009" x2="60732" y2="13650"/>
                        <a14:backgroundMark x1="41098" y1="30564" x2="79035" y2="59347"/>
                        <a14:backgroundMark x1="60899" y1="13650" x2="79534" y2="5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230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E5F9E-A452-4774-AE39-043E6AD91033}"/>
              </a:ext>
            </a:extLst>
          </p:cNvPr>
          <p:cNvSpPr txBox="1"/>
          <p:nvPr/>
        </p:nvSpPr>
        <p:spPr>
          <a:xfrm>
            <a:off x="3200164" y="2381846"/>
            <a:ext cx="816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Định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hướng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tiếp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theo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39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-143435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29394" y="417212"/>
            <a:ext cx="89095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Tạm biệt và hẹn gặp lại các con !</a:t>
            </a:r>
            <a:endParaRPr lang="en-US" sz="60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950857"/>
      </p:ext>
    </p:extLst>
  </p:cSld>
  <p:clrMapOvr>
    <a:masterClrMapping/>
  </p:clrMapOvr>
  <p:transition spd="slow">
    <p:random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1790</TotalTime>
  <Words>234</Words>
  <Application>Microsoft Office PowerPoint</Application>
  <PresentationFormat>Widescreen</PresentationFormat>
  <Paragraphs>26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等线</vt:lpstr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H220121</cp:lastModifiedBy>
  <cp:revision>458</cp:revision>
  <dcterms:created xsi:type="dcterms:W3CDTF">2021-06-08T07:37:38Z</dcterms:created>
  <dcterms:modified xsi:type="dcterms:W3CDTF">2022-11-03T13:10:18Z</dcterms:modified>
</cp:coreProperties>
</file>