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9"/>
  </p:notesMasterIdLst>
  <p:sldIdLst>
    <p:sldId id="258" r:id="rId2"/>
    <p:sldId id="262" r:id="rId3"/>
    <p:sldId id="287" r:id="rId4"/>
    <p:sldId id="339" r:id="rId5"/>
    <p:sldId id="332" r:id="rId6"/>
    <p:sldId id="322" r:id="rId7"/>
    <p:sldId id="289" r:id="rId8"/>
    <p:sldId id="343" r:id="rId9"/>
    <p:sldId id="295" r:id="rId10"/>
    <p:sldId id="323" r:id="rId11"/>
    <p:sldId id="336" r:id="rId12"/>
    <p:sldId id="337" r:id="rId13"/>
    <p:sldId id="334" r:id="rId14"/>
    <p:sldId id="335" r:id="rId15"/>
    <p:sldId id="338" r:id="rId16"/>
    <p:sldId id="326" r:id="rId17"/>
    <p:sldId id="333" r:id="rId18"/>
    <p:sldId id="329" r:id="rId19"/>
    <p:sldId id="340" r:id="rId20"/>
    <p:sldId id="315" r:id="rId21"/>
    <p:sldId id="311" r:id="rId22"/>
    <p:sldId id="316" r:id="rId23"/>
    <p:sldId id="330" r:id="rId24"/>
    <p:sldId id="312" r:id="rId25"/>
    <p:sldId id="342" r:id="rId26"/>
    <p:sldId id="272" r:id="rId27"/>
    <p:sldId id="331" r:id="rId28"/>
  </p:sldIdLst>
  <p:sldSz cx="12192000" cy="6858000"/>
  <p:notesSz cx="6858000" cy="9144000"/>
  <p:embeddedFontLst>
    <p:embeddedFont>
      <p:font typeface=".VnAristote" panose="020B7200000000000000" pitchFamily="34" charset="0"/>
      <p:regular r:id="rId30"/>
    </p:embeddedFont>
    <p:embeddedFont>
      <p:font typeface=".VnTime" panose="020B7200000000000000" pitchFamily="3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5073"/>
    <a:srgbClr val="EA3259"/>
    <a:srgbClr val="006600"/>
    <a:srgbClr val="57091A"/>
    <a:srgbClr val="3298E1"/>
    <a:srgbClr val="89C3ED"/>
    <a:srgbClr val="C5DEF1"/>
    <a:srgbClr val="9CFFFF"/>
    <a:srgbClr val="F3855F"/>
    <a:srgbClr val="E075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0" autoAdjust="0"/>
    <p:restoredTop sz="95196" autoAdjust="0"/>
  </p:normalViewPr>
  <p:slideViewPr>
    <p:cSldViewPr snapToGrid="0">
      <p:cViewPr varScale="1">
        <p:scale>
          <a:sx n="65" d="100"/>
          <a:sy n="65" d="100"/>
        </p:scale>
        <p:origin x="90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ECB439-F49D-4241-BCE2-1F18DE2D5AD0}" type="datetimeFigureOut">
              <a:rPr lang="en-US" smtClean="0"/>
              <a:t>10/16/2022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7C9797-54F2-45BF-BEB1-10153D22A4EB}" type="slidenum">
              <a:rPr lang="en-US" smtClean="0"/>
              <a:t>‹#›</a:t>
            </a:fld>
            <a:endParaRPr lang="en-US"/>
          </a:p>
        </p:txBody>
      </p:sp>
    </p:spTree>
    <p:extLst>
      <p:ext uri="{BB962C8B-B14F-4D97-AF65-F5344CB8AC3E}">
        <p14:creationId xmlns:p14="http://schemas.microsoft.com/office/powerpoint/2010/main" val="2368400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vi-VN" dirty="0"/>
              <a:t>giới thiệu trò chơi: Cô đố các con </a:t>
            </a:r>
            <a:br>
              <a:rPr lang="vi-VN" dirty="0"/>
            </a:br>
            <a:r>
              <a:rPr lang="vi-VN" dirty="0"/>
              <a:t>Con gì cá biển rõ ràng</a:t>
            </a:r>
            <a:br>
              <a:rPr lang="vi-VN" dirty="0"/>
            </a:br>
            <a:r>
              <a:rPr lang="vi-VN" dirty="0"/>
              <a:t>Có tên giống lợn</a:t>
            </a:r>
            <a:br>
              <a:rPr lang="vi-VN" dirty="0"/>
            </a:br>
            <a:r>
              <a:rPr lang="vi-VN" dirty="0"/>
              <a:t>Khôn ngoan tuyệt vời</a:t>
            </a:r>
            <a:br>
              <a:rPr lang="vi-VN" dirty="0"/>
            </a:br>
            <a:r>
              <a:rPr lang="vi-VN" dirty="0"/>
              <a:t>Là con gì ?</a:t>
            </a:r>
            <a:br>
              <a:rPr lang="vi-VN" dirty="0"/>
            </a:br>
            <a:r>
              <a:rPr lang="vi-VN" dirty="0">
                <a:sym typeface="Wingdings" panose="05000000000000000000" pitchFamily="2" charset="2"/>
              </a:rPr>
              <a:t> Cá heo.</a:t>
            </a:r>
            <a:br>
              <a:rPr lang="vi-VN" dirty="0">
                <a:sym typeface="Wingdings" panose="05000000000000000000" pitchFamily="2" charset="2"/>
              </a:rPr>
            </a:br>
            <a:r>
              <a:rPr lang="vi-VN" dirty="0">
                <a:sym typeface="Wingdings" panose="05000000000000000000" pitchFamily="2" charset="2"/>
              </a:rPr>
              <a:t>Chúng mình cùng khởi động qua Trò chơi: Chú cá heo thông minh nhé!</a:t>
            </a:r>
            <a:endParaRPr lang="en-US" dirty="0"/>
          </a:p>
        </p:txBody>
      </p:sp>
      <p:sp>
        <p:nvSpPr>
          <p:cNvPr id="4" name="Slide Number Placeholder 3"/>
          <p:cNvSpPr>
            <a:spLocks noGrp="1"/>
          </p:cNvSpPr>
          <p:nvPr>
            <p:ph type="sldNum" sz="quarter" idx="5"/>
          </p:nvPr>
        </p:nvSpPr>
        <p:spPr/>
        <p:txBody>
          <a:bodyPr/>
          <a:lstStyle/>
          <a:p>
            <a:fld id="{577C9797-54F2-45BF-BEB1-10153D22A4EB}" type="slidenum">
              <a:rPr lang="en-US" smtClean="0"/>
              <a:t>2</a:t>
            </a:fld>
            <a:endParaRPr lang="en-US"/>
          </a:p>
        </p:txBody>
      </p:sp>
    </p:spTree>
    <p:extLst>
      <p:ext uri="{BB962C8B-B14F-4D97-AF65-F5344CB8AC3E}">
        <p14:creationId xmlns:p14="http://schemas.microsoft.com/office/powerpoint/2010/main" val="2422160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2A344BE-BA06-4756-9AD9-FC822EFD840D}" type="datetimeFigureOut">
              <a:rPr lang="en-US" smtClean="0"/>
              <a:pPr/>
              <a:t>10/16/2022</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7DBA444-8976-47B3-AAE9-6B2F41408A9B}" type="slidenum">
              <a:rPr lang="en-US" smtClean="0"/>
              <a:pPr/>
              <a:t>‹#›</a:t>
            </a:fld>
            <a:endParaRPr lang="en-US"/>
          </a:p>
        </p:txBody>
      </p:sp>
    </p:spTree>
    <p:extLst>
      <p:ext uri="{BB962C8B-B14F-4D97-AF65-F5344CB8AC3E}">
        <p14:creationId xmlns:p14="http://schemas.microsoft.com/office/powerpoint/2010/main" val="19368643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2D3"/>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0720A57-8C5C-40BE-9144-199657EFE0B7}"/>
              </a:ext>
            </a:extLst>
          </p:cNvPr>
          <p:cNvSpPr/>
          <p:nvPr userDrawn="1"/>
        </p:nvSpPr>
        <p:spPr>
          <a:xfrm>
            <a:off x="-1079500" y="0"/>
            <a:ext cx="850900" cy="8509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microsoft.com/office/2007/relationships/hdphoto" Target="../media/hdphoto3.wdp"/><Relationship Id="rId12"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5.png"/><Relationship Id="rId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4.wdp"/></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4.wdp"/></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microsoft.com/office/2007/relationships/hdphoto" Target="../media/hdphoto3.wdp"/><Relationship Id="rId12"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20.png"/><Relationship Id="rId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4.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png"/><Relationship Id="rId1" Type="http://schemas.openxmlformats.org/officeDocument/2006/relationships/slideLayout" Target="../slideLayouts/slideLayout1.xml"/><Relationship Id="rId5" Type="http://schemas.microsoft.com/office/2007/relationships/hdphoto" Target="../media/hdphoto7.wdp"/><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microsoft.com/office/2007/relationships/hdphoto" Target="../media/hdphoto3.wdp"/><Relationship Id="rId12"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5.png"/><Relationship Id="rId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4.wdp"/></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4.wdp"/></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2.png"/><Relationship Id="rId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4.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audio" Target="file:///D:\CHINH\minh%20h&#7885;a%20Chuy&#234;n%20&#273;&#7873;\Copy%20of%20anh%20luc\LO&#192;I%20V&#7852;T%20S&#7888;NG%20&#7902;%20&#272;&#194;U\BAI%20HOC%20DAU%20TIEN.MP3" TargetMode="External"/><Relationship Id="rId6" Type="http://schemas.openxmlformats.org/officeDocument/2006/relationships/image" Target="../media/image26.gif"/><Relationship Id="rId5" Type="http://schemas.openxmlformats.org/officeDocument/2006/relationships/image" Target="../media/image25.gif"/><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microsoft.com/office/2007/relationships/hdphoto" Target="../media/hdphoto3.wdp"/><Relationship Id="rId12"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5.png"/><Relationship Id="rId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8.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a:extLst>
              <a:ext uri="{FF2B5EF4-FFF2-40B4-BE49-F238E27FC236}">
                <a16:creationId xmlns:a16="http://schemas.microsoft.com/office/drawing/2014/main" id="{EA275453-308B-40CA-83A2-615F75801392}"/>
              </a:ext>
            </a:extLst>
          </p:cNvPr>
          <p:cNvGrpSpPr/>
          <p:nvPr/>
        </p:nvGrpSpPr>
        <p:grpSpPr>
          <a:xfrm>
            <a:off x="0" y="8221"/>
            <a:ext cx="12192000" cy="6809987"/>
            <a:chOff x="-355600" y="1242283"/>
            <a:chExt cx="13347700" cy="5974104"/>
          </a:xfrm>
        </p:grpSpPr>
        <p:pic>
          <p:nvPicPr>
            <p:cNvPr id="41" name="图片 40">
              <a:extLst>
                <a:ext uri="{FF2B5EF4-FFF2-40B4-BE49-F238E27FC236}">
                  <a16:creationId xmlns:a16="http://schemas.microsoft.com/office/drawing/2014/main" id="{78614D0D-1AD5-4D15-89A2-D786581AD802}"/>
                </a:ext>
              </a:extLst>
            </p:cNvPr>
            <p:cNvPicPr>
              <a:picLocks noChangeAspect="1"/>
            </p:cNvPicPr>
            <p:nvPr/>
          </p:nvPicPr>
          <p:blipFill rotWithShape="1">
            <a:blip r:embed="rId2">
              <a:extLst>
                <a:ext uri="{28A0092B-C50C-407E-A947-70E740481C1C}">
                  <a14:useLocalDpi xmlns:a14="http://schemas.microsoft.com/office/drawing/2010/main" val="0"/>
                </a:ext>
              </a:extLst>
            </a:blip>
            <a:srcRect l="44898" t="41978" r="-237" b="13260"/>
            <a:stretch/>
          </p:blipFill>
          <p:spPr>
            <a:xfrm>
              <a:off x="-355600" y="1242284"/>
              <a:ext cx="6731000" cy="5974103"/>
            </a:xfrm>
            <a:prstGeom prst="rect">
              <a:avLst/>
            </a:prstGeom>
          </p:spPr>
        </p:pic>
        <p:pic>
          <p:nvPicPr>
            <p:cNvPr id="42" name="图片 41">
              <a:extLst>
                <a:ext uri="{FF2B5EF4-FFF2-40B4-BE49-F238E27FC236}">
                  <a16:creationId xmlns:a16="http://schemas.microsoft.com/office/drawing/2014/main" id="{D4C632DA-6BBA-4034-8FD3-AAA1FBE4FC46}"/>
                </a:ext>
              </a:extLst>
            </p:cNvPr>
            <p:cNvPicPr>
              <a:picLocks noChangeAspect="1"/>
            </p:cNvPicPr>
            <p:nvPr/>
          </p:nvPicPr>
          <p:blipFill rotWithShape="1">
            <a:blip r:embed="rId2">
              <a:extLst>
                <a:ext uri="{28A0092B-C50C-407E-A947-70E740481C1C}">
                  <a14:useLocalDpi xmlns:a14="http://schemas.microsoft.com/office/drawing/2010/main" val="0"/>
                </a:ext>
              </a:extLst>
            </a:blip>
            <a:srcRect l="44898" t="41978" r="-237" b="13260"/>
            <a:stretch/>
          </p:blipFill>
          <p:spPr>
            <a:xfrm flipH="1">
              <a:off x="6261100" y="1242283"/>
              <a:ext cx="6731000" cy="5974103"/>
            </a:xfrm>
            <a:prstGeom prst="rect">
              <a:avLst/>
            </a:prstGeom>
          </p:spPr>
        </p:pic>
      </p:grpSp>
      <p:pic>
        <p:nvPicPr>
          <p:cNvPr id="37" name="图片 32">
            <a:extLst>
              <a:ext uri="{FF2B5EF4-FFF2-40B4-BE49-F238E27FC236}">
                <a16:creationId xmlns:a16="http://schemas.microsoft.com/office/drawing/2014/main" id="{C1D75213-E7D5-49ED-B268-DBA6489C94C5}"/>
              </a:ext>
            </a:extLst>
          </p:cNvPr>
          <p:cNvPicPr>
            <a:picLocks noChangeAspect="1"/>
          </p:cNvPicPr>
          <p:nvPr/>
        </p:nvPicPr>
        <p:blipFill rotWithShape="1">
          <a:blip r:embed="rId3">
            <a:extLst>
              <a:ext uri="{28A0092B-C50C-407E-A947-70E740481C1C}">
                <a14:useLocalDpi xmlns:a14="http://schemas.microsoft.com/office/drawing/2010/main" val="0"/>
              </a:ext>
            </a:extLst>
          </a:blip>
          <a:srcRect t="2535" r="1294" b="67599"/>
          <a:stretch/>
        </p:blipFill>
        <p:spPr>
          <a:xfrm>
            <a:off x="1825839" y="-291430"/>
            <a:ext cx="8742234" cy="4769249"/>
          </a:xfrm>
          <a:prstGeom prst="rect">
            <a:avLst/>
          </a:prstGeom>
        </p:spPr>
      </p:pic>
      <p:pic>
        <p:nvPicPr>
          <p:cNvPr id="20" name="图片 19">
            <a:extLst>
              <a:ext uri="{FF2B5EF4-FFF2-40B4-BE49-F238E27FC236}">
                <a16:creationId xmlns:a16="http://schemas.microsoft.com/office/drawing/2014/main" id="{EF25737E-F6C0-417C-8B33-77EAEE34EA2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848" t="45402" r="24803" b="24732"/>
          <a:stretch/>
        </p:blipFill>
        <p:spPr>
          <a:xfrm>
            <a:off x="-135641" y="422211"/>
            <a:ext cx="1450905" cy="1320971"/>
          </a:xfrm>
          <a:prstGeom prst="rect">
            <a:avLst/>
          </a:prstGeom>
        </p:spPr>
      </p:pic>
      <p:pic>
        <p:nvPicPr>
          <p:cNvPr id="25" name="图片 24">
            <a:extLst>
              <a:ext uri="{FF2B5EF4-FFF2-40B4-BE49-F238E27FC236}">
                <a16:creationId xmlns:a16="http://schemas.microsoft.com/office/drawing/2014/main" id="{F83A94E9-53AD-44B7-8C09-3BD9B95D2435}"/>
              </a:ext>
            </a:extLst>
          </p:cNvPr>
          <p:cNvPicPr>
            <a:picLocks noChangeAspect="1"/>
          </p:cNvPicPr>
          <p:nvPr/>
        </p:nvPicPr>
        <p:blipFill rotWithShape="1">
          <a:blip r:embed="rId5">
            <a:extLst>
              <a:ext uri="{28A0092B-C50C-407E-A947-70E740481C1C}">
                <a14:useLocalDpi xmlns:a14="http://schemas.microsoft.com/office/drawing/2010/main" val="0"/>
              </a:ext>
            </a:extLst>
          </a:blip>
          <a:srcRect t="71253" r="274" b="9427"/>
          <a:stretch/>
        </p:blipFill>
        <p:spPr>
          <a:xfrm>
            <a:off x="-135641" y="5311978"/>
            <a:ext cx="12327641" cy="1546022"/>
          </a:xfrm>
          <a:prstGeom prst="rect">
            <a:avLst/>
          </a:prstGeom>
        </p:spPr>
      </p:pic>
      <p:pic>
        <p:nvPicPr>
          <p:cNvPr id="23" name="图片 22">
            <a:extLst>
              <a:ext uri="{FF2B5EF4-FFF2-40B4-BE49-F238E27FC236}">
                <a16:creationId xmlns:a16="http://schemas.microsoft.com/office/drawing/2014/main" id="{236B012D-26C8-49E1-82B9-497CEE8F6C45}"/>
              </a:ext>
            </a:extLst>
          </p:cNvPr>
          <p:cNvPicPr>
            <a:picLocks noChangeAspect="1"/>
          </p:cNvPicPr>
          <p:nvPr/>
        </p:nvPicPr>
        <p:blipFill rotWithShape="1">
          <a:blip r:embed="rId6">
            <a:extLst>
              <a:ext uri="{28A0092B-C50C-407E-A947-70E740481C1C}">
                <a14:useLocalDpi xmlns:a14="http://schemas.microsoft.com/office/drawing/2010/main" val="0"/>
              </a:ext>
            </a:extLst>
          </a:blip>
          <a:srcRect l="58176" t="52867" r="-1171" b="21243"/>
          <a:stretch/>
        </p:blipFill>
        <p:spPr>
          <a:xfrm>
            <a:off x="9118237" y="3815161"/>
            <a:ext cx="3180415" cy="3406443"/>
          </a:xfrm>
          <a:prstGeom prst="rect">
            <a:avLst/>
          </a:prstGeom>
        </p:spPr>
      </p:pic>
      <p:pic>
        <p:nvPicPr>
          <p:cNvPr id="9" name="图片 8">
            <a:extLst>
              <a:ext uri="{FF2B5EF4-FFF2-40B4-BE49-F238E27FC236}">
                <a16:creationId xmlns:a16="http://schemas.microsoft.com/office/drawing/2014/main" id="{F87ADF33-8D76-4E87-A5BC-0D5D0C06A10E}"/>
              </a:ext>
            </a:extLst>
          </p:cNvPr>
          <p:cNvPicPr>
            <a:picLocks noChangeAspect="1"/>
          </p:cNvPicPr>
          <p:nvPr/>
        </p:nvPicPr>
        <p:blipFill rotWithShape="1">
          <a:blip r:embed="rId7">
            <a:extLst>
              <a:ext uri="{28A0092B-C50C-407E-A947-70E740481C1C}">
                <a14:useLocalDpi xmlns:a14="http://schemas.microsoft.com/office/drawing/2010/main" val="0"/>
              </a:ext>
            </a:extLst>
          </a:blip>
          <a:srcRect l="27630" t="30226" r="23590" b="29068"/>
          <a:stretch/>
        </p:blipFill>
        <p:spPr>
          <a:xfrm>
            <a:off x="-145159" y="1961674"/>
            <a:ext cx="2813064" cy="4175386"/>
          </a:xfrm>
          <a:prstGeom prst="rect">
            <a:avLst/>
          </a:prstGeom>
        </p:spPr>
      </p:pic>
      <p:grpSp>
        <p:nvGrpSpPr>
          <p:cNvPr id="10" name="组合 9">
            <a:extLst>
              <a:ext uri="{FF2B5EF4-FFF2-40B4-BE49-F238E27FC236}">
                <a16:creationId xmlns:a16="http://schemas.microsoft.com/office/drawing/2014/main" id="{53225ACB-2B01-4694-A33C-3051DDC99CBC}"/>
              </a:ext>
            </a:extLst>
          </p:cNvPr>
          <p:cNvGrpSpPr/>
          <p:nvPr/>
        </p:nvGrpSpPr>
        <p:grpSpPr>
          <a:xfrm>
            <a:off x="0" y="4477819"/>
            <a:ext cx="12195836" cy="2522190"/>
            <a:chOff x="-3836" y="3564981"/>
            <a:chExt cx="12195836" cy="3433990"/>
          </a:xfrm>
        </p:grpSpPr>
        <p:pic>
          <p:nvPicPr>
            <p:cNvPr id="22" name="图片 21">
              <a:extLst>
                <a:ext uri="{FF2B5EF4-FFF2-40B4-BE49-F238E27FC236}">
                  <a16:creationId xmlns:a16="http://schemas.microsoft.com/office/drawing/2014/main" id="{2AD54DB5-DF11-4D4B-B715-14BE6EDB78E0}"/>
                </a:ext>
              </a:extLst>
            </p:cNvPr>
            <p:cNvPicPr>
              <a:picLocks noChangeAspect="1"/>
            </p:cNvPicPr>
            <p:nvPr/>
          </p:nvPicPr>
          <p:blipFill rotWithShape="1">
            <a:blip r:embed="rId6">
              <a:extLst>
                <a:ext uri="{28A0092B-C50C-407E-A947-70E740481C1C}">
                  <a14:useLocalDpi xmlns:a14="http://schemas.microsoft.com/office/drawing/2010/main" val="0"/>
                </a:ext>
              </a:extLst>
            </a:blip>
            <a:srcRect t="48762" r="59945" b="24596"/>
            <a:stretch/>
          </p:blipFill>
          <p:spPr>
            <a:xfrm>
              <a:off x="-3836" y="3705474"/>
              <a:ext cx="2664699" cy="3152526"/>
            </a:xfrm>
            <a:prstGeom prst="rect">
              <a:avLst/>
            </a:prstGeom>
          </p:spPr>
        </p:pic>
        <p:grpSp>
          <p:nvGrpSpPr>
            <p:cNvPr id="6" name="组合 5">
              <a:extLst>
                <a:ext uri="{FF2B5EF4-FFF2-40B4-BE49-F238E27FC236}">
                  <a16:creationId xmlns:a16="http://schemas.microsoft.com/office/drawing/2014/main" id="{8CBF9286-8141-422D-803D-CE836221C510}"/>
                </a:ext>
              </a:extLst>
            </p:cNvPr>
            <p:cNvGrpSpPr/>
            <p:nvPr/>
          </p:nvGrpSpPr>
          <p:grpSpPr>
            <a:xfrm>
              <a:off x="169579" y="3564981"/>
              <a:ext cx="12022421" cy="3433990"/>
              <a:chOff x="169579" y="3564981"/>
              <a:chExt cx="12022421" cy="3433990"/>
            </a:xfrm>
          </p:grpSpPr>
          <p:pic>
            <p:nvPicPr>
              <p:cNvPr id="8" name="图片 7">
                <a:extLst>
                  <a:ext uri="{FF2B5EF4-FFF2-40B4-BE49-F238E27FC236}">
                    <a16:creationId xmlns:a16="http://schemas.microsoft.com/office/drawing/2014/main" id="{C21A2CA1-D5CE-449E-89E2-D6C9BA13B12B}"/>
                  </a:ext>
                </a:extLst>
              </p:cNvPr>
              <p:cNvPicPr>
                <a:picLocks noChangeAspect="1"/>
              </p:cNvPicPr>
              <p:nvPr/>
            </p:nvPicPr>
            <p:blipFill rotWithShape="1">
              <a:blip r:embed="rId7">
                <a:extLst>
                  <a:ext uri="{28A0092B-C50C-407E-A947-70E740481C1C}">
                    <a14:useLocalDpi xmlns:a14="http://schemas.microsoft.com/office/drawing/2010/main" val="0"/>
                  </a:ext>
                </a:extLst>
              </a:blip>
              <a:srcRect l="65426" t="67526" r="-108" b="9176"/>
              <a:stretch/>
            </p:blipFill>
            <p:spPr>
              <a:xfrm>
                <a:off x="9429135" y="3564981"/>
                <a:ext cx="2762865" cy="3301218"/>
              </a:xfrm>
              <a:prstGeom prst="rect">
                <a:avLst/>
              </a:prstGeom>
            </p:spPr>
          </p:pic>
          <p:grpSp>
            <p:nvGrpSpPr>
              <p:cNvPr id="4" name="组合 3">
                <a:extLst>
                  <a:ext uri="{FF2B5EF4-FFF2-40B4-BE49-F238E27FC236}">
                    <a16:creationId xmlns:a16="http://schemas.microsoft.com/office/drawing/2014/main" id="{BF4DC20D-0499-40A3-8AB2-CF1A63C3F8DB}"/>
                  </a:ext>
                </a:extLst>
              </p:cNvPr>
              <p:cNvGrpSpPr/>
              <p:nvPr/>
            </p:nvGrpSpPr>
            <p:grpSpPr>
              <a:xfrm>
                <a:off x="169579" y="3963247"/>
                <a:ext cx="9959645" cy="3035724"/>
                <a:chOff x="169579" y="3963247"/>
                <a:chExt cx="9959645" cy="3035724"/>
              </a:xfrm>
            </p:grpSpPr>
            <p:pic>
              <p:nvPicPr>
                <p:cNvPr id="5" name="图片 4">
                  <a:extLst>
                    <a:ext uri="{FF2B5EF4-FFF2-40B4-BE49-F238E27FC236}">
                      <a16:creationId xmlns:a16="http://schemas.microsoft.com/office/drawing/2014/main" id="{2F5957EB-EE9F-4FFA-B1EB-413A8D7F71BB}"/>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169579" y="4358452"/>
                  <a:ext cx="2467897" cy="2528052"/>
                </a:xfrm>
                <a:prstGeom prst="rect">
                  <a:avLst/>
                </a:prstGeom>
              </p:spPr>
            </p:pic>
            <p:pic>
              <p:nvPicPr>
                <p:cNvPr id="7" name="图片 6">
                  <a:extLst>
                    <a:ext uri="{FF2B5EF4-FFF2-40B4-BE49-F238E27FC236}">
                      <a16:creationId xmlns:a16="http://schemas.microsoft.com/office/drawing/2014/main" id="{CF706E28-17BB-46E7-B856-B13544EAEB5B}"/>
                    </a:ext>
                  </a:extLst>
                </p:cNvPr>
                <p:cNvPicPr>
                  <a:picLocks noChangeAspect="1"/>
                </p:cNvPicPr>
                <p:nvPr/>
              </p:nvPicPr>
              <p:blipFill rotWithShape="1">
                <a:blip r:embed="rId7">
                  <a:extLst>
                    <a:ext uri="{28A0092B-C50C-407E-A947-70E740481C1C}">
                      <a14:useLocalDpi xmlns:a14="http://schemas.microsoft.com/office/drawing/2010/main" val="0"/>
                    </a:ext>
                  </a:extLst>
                </a:blip>
                <a:srcRect l="40565" t="76702" r="34189"/>
                <a:stretch/>
              </p:blipFill>
              <p:spPr>
                <a:xfrm>
                  <a:off x="8729046" y="4649650"/>
                  <a:ext cx="1400178" cy="2298273"/>
                </a:xfrm>
                <a:prstGeom prst="rect">
                  <a:avLst/>
                </a:prstGeom>
              </p:spPr>
            </p:pic>
            <p:pic>
              <p:nvPicPr>
                <p:cNvPr id="24" name="图片 23">
                  <a:extLst>
                    <a:ext uri="{FF2B5EF4-FFF2-40B4-BE49-F238E27FC236}">
                      <a16:creationId xmlns:a16="http://schemas.microsoft.com/office/drawing/2014/main" id="{200886FB-87A5-49DB-8771-744C22C30483}"/>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2291851" y="4991808"/>
                  <a:ext cx="1850211" cy="1895310"/>
                </a:xfrm>
                <a:prstGeom prst="rect">
                  <a:avLst/>
                </a:prstGeom>
              </p:spPr>
            </p:pic>
            <p:pic>
              <p:nvPicPr>
                <p:cNvPr id="17" name="图片 16">
                  <a:extLst>
                    <a:ext uri="{FF2B5EF4-FFF2-40B4-BE49-F238E27FC236}">
                      <a16:creationId xmlns:a16="http://schemas.microsoft.com/office/drawing/2014/main" id="{2D9C71D4-CE87-4FBD-B4B8-575E92D75ABE}"/>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7243369" y="4922282"/>
                  <a:ext cx="1917482" cy="1964221"/>
                </a:xfrm>
                <a:prstGeom prst="rect">
                  <a:avLst/>
                </a:prstGeom>
              </p:spPr>
            </p:pic>
            <p:pic>
              <p:nvPicPr>
                <p:cNvPr id="26" name="图片 25">
                  <a:extLst>
                    <a:ext uri="{FF2B5EF4-FFF2-40B4-BE49-F238E27FC236}">
                      <a16:creationId xmlns:a16="http://schemas.microsoft.com/office/drawing/2014/main" id="{AF19E9F9-C16C-4321-AE86-AD5E213B996E}"/>
                    </a:ext>
                  </a:extLst>
                </p:cNvPr>
                <p:cNvPicPr>
                  <a:picLocks noChangeAspect="1"/>
                </p:cNvPicPr>
                <p:nvPr/>
              </p:nvPicPr>
              <p:blipFill rotWithShape="1">
                <a:blip r:embed="rId6">
                  <a:extLst>
                    <a:ext uri="{28A0092B-C50C-407E-A947-70E740481C1C}">
                      <a14:useLocalDpi xmlns:a14="http://schemas.microsoft.com/office/drawing/2010/main" val="0"/>
                    </a:ext>
                  </a:extLst>
                </a:blip>
                <a:srcRect t="48762" r="59945" b="26775"/>
                <a:stretch/>
              </p:blipFill>
              <p:spPr>
                <a:xfrm>
                  <a:off x="3826598" y="5351805"/>
                  <a:ext cx="1400178" cy="1521061"/>
                </a:xfrm>
                <a:prstGeom prst="rect">
                  <a:avLst/>
                </a:prstGeom>
              </p:spPr>
            </p:pic>
            <p:pic>
              <p:nvPicPr>
                <p:cNvPr id="21" name="图片 20">
                  <a:extLst>
                    <a:ext uri="{FF2B5EF4-FFF2-40B4-BE49-F238E27FC236}">
                      <a16:creationId xmlns:a16="http://schemas.microsoft.com/office/drawing/2014/main" id="{8ED05ECC-D629-440F-BD3F-5DF2CBEA4695}"/>
                    </a:ext>
                  </a:extLst>
                </p:cNvPr>
                <p:cNvPicPr>
                  <a:picLocks noChangeAspect="1"/>
                </p:cNvPicPr>
                <p:nvPr/>
              </p:nvPicPr>
              <p:blipFill rotWithShape="1">
                <a:blip r:embed="rId7">
                  <a:extLst>
                    <a:ext uri="{28A0092B-C50C-407E-A947-70E740481C1C}">
                      <a14:useLocalDpi xmlns:a14="http://schemas.microsoft.com/office/drawing/2010/main" val="0"/>
                    </a:ext>
                  </a:extLst>
                </a:blip>
                <a:srcRect l="40565" t="76702" r="34189"/>
                <a:stretch/>
              </p:blipFill>
              <p:spPr>
                <a:xfrm>
                  <a:off x="4564326" y="4700698"/>
                  <a:ext cx="1400178" cy="2298273"/>
                </a:xfrm>
                <a:prstGeom prst="rect">
                  <a:avLst/>
                </a:prstGeom>
              </p:spPr>
            </p:pic>
            <p:pic>
              <p:nvPicPr>
                <p:cNvPr id="19" name="图片 18">
                  <a:extLst>
                    <a:ext uri="{FF2B5EF4-FFF2-40B4-BE49-F238E27FC236}">
                      <a16:creationId xmlns:a16="http://schemas.microsoft.com/office/drawing/2014/main" id="{0C998546-343A-4B4F-92E4-C3689280CAFF}"/>
                    </a:ext>
                  </a:extLst>
                </p:cNvPr>
                <p:cNvPicPr>
                  <a:picLocks noChangeAspect="1"/>
                </p:cNvPicPr>
                <p:nvPr/>
              </p:nvPicPr>
              <p:blipFill rotWithShape="1">
                <a:blip r:embed="rId6">
                  <a:extLst>
                    <a:ext uri="{28A0092B-C50C-407E-A947-70E740481C1C}">
                      <a14:useLocalDpi xmlns:a14="http://schemas.microsoft.com/office/drawing/2010/main" val="0"/>
                    </a:ext>
                  </a:extLst>
                </a:blip>
                <a:srcRect t="48762" r="59945" b="26775"/>
                <a:stretch/>
              </p:blipFill>
              <p:spPr>
                <a:xfrm>
                  <a:off x="5264416" y="3963247"/>
                  <a:ext cx="2664699" cy="2894753"/>
                </a:xfrm>
                <a:prstGeom prst="rect">
                  <a:avLst/>
                </a:prstGeom>
              </p:spPr>
            </p:pic>
          </p:grpSp>
        </p:grpSp>
      </p:grpSp>
      <p:pic>
        <p:nvPicPr>
          <p:cNvPr id="30" name="图片 11">
            <a:extLst>
              <a:ext uri="{FF2B5EF4-FFF2-40B4-BE49-F238E27FC236}">
                <a16:creationId xmlns:a16="http://schemas.microsoft.com/office/drawing/2014/main" id="{00F47E73-5F4D-437F-86DE-FBF55AE4BCC1}"/>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contrast="-20000"/>
                    </a14:imgEffect>
                  </a14:imgLayer>
                </a14:imgProps>
              </a:ext>
              <a:ext uri="{28A0092B-C50C-407E-A947-70E740481C1C}">
                <a14:useLocalDpi xmlns:a14="http://schemas.microsoft.com/office/drawing/2010/main" val="0"/>
              </a:ext>
            </a:extLst>
          </a:blip>
          <a:stretch>
            <a:fillRect/>
          </a:stretch>
        </p:blipFill>
        <p:spPr>
          <a:xfrm rot="1182943" flipH="1">
            <a:off x="9211210" y="541653"/>
            <a:ext cx="4222692" cy="4222692"/>
          </a:xfrm>
          <a:prstGeom prst="rect">
            <a:avLst/>
          </a:prstGeom>
        </p:spPr>
      </p:pic>
      <p:sp>
        <p:nvSpPr>
          <p:cNvPr id="35" name="Rectangle 34">
            <a:extLst>
              <a:ext uri="{FF2B5EF4-FFF2-40B4-BE49-F238E27FC236}">
                <a16:creationId xmlns:a16="http://schemas.microsoft.com/office/drawing/2014/main" id="{44666962-CC67-443F-B5DE-416D4C620C9C}"/>
              </a:ext>
            </a:extLst>
          </p:cNvPr>
          <p:cNvSpPr/>
          <p:nvPr/>
        </p:nvSpPr>
        <p:spPr>
          <a:xfrm>
            <a:off x="2356512" y="169773"/>
            <a:ext cx="6907142" cy="1200329"/>
          </a:xfrm>
          <a:prstGeom prst="rect">
            <a:avLst/>
          </a:prstGeom>
          <a:noFill/>
        </p:spPr>
        <p:txBody>
          <a:bodyPr wrap="square" lIns="91440" tIns="45720" rIns="91440" bIns="45720">
            <a:spAutoFit/>
          </a:bodyPr>
          <a:lstStyle/>
          <a:p>
            <a:pPr algn="ctr"/>
            <a:endParaRPr lang="en-US" sz="7200" b="1" cap="none" spc="0" dirty="0">
              <a:ln w="38100">
                <a:solidFill>
                  <a:schemeClr val="bg1"/>
                </a:solidFill>
                <a:prstDash val="solid"/>
              </a:ln>
              <a:solidFill>
                <a:srgbClr val="00B0F0"/>
              </a:solidFill>
              <a:effectLst>
                <a:outerShdw blurRad="50800" dist="38100" dir="13500000" algn="br" rotWithShape="0">
                  <a:prstClr val="black">
                    <a:alpha val="40000"/>
                  </a:prstClr>
                </a:outerShdw>
              </a:effectLst>
              <a:latin typeface="iCiel Pequena" pitchFamily="50" charset="0"/>
            </a:endParaRPr>
          </a:p>
        </p:txBody>
      </p:sp>
      <p:sp>
        <p:nvSpPr>
          <p:cNvPr id="3" name="TextBox 2"/>
          <p:cNvSpPr txBox="1"/>
          <p:nvPr/>
        </p:nvSpPr>
        <p:spPr>
          <a:xfrm>
            <a:off x="1670694" y="251699"/>
            <a:ext cx="9265156" cy="769441"/>
          </a:xfrm>
          <a:prstGeom prst="rect">
            <a:avLst/>
          </a:prstGeom>
          <a:noFill/>
        </p:spPr>
        <p:txBody>
          <a:bodyPr wrap="square" rtlCol="0">
            <a:spAutoFit/>
          </a:bodyPr>
          <a:lstStyle/>
          <a:p>
            <a:r>
              <a:rPr lang="vi-VN" sz="4400" b="1" dirty="0">
                <a:solidFill>
                  <a:srgbClr val="FF0000"/>
                </a:solidFill>
                <a:effectLst>
                  <a:outerShdw blurRad="38100" dist="38100" dir="2700000" algn="tl">
                    <a:srgbClr val="000000">
                      <a:alpha val="43137"/>
                    </a:srgbClr>
                  </a:outerShdw>
                </a:effectLst>
                <a:latin typeface="+mj-lt"/>
              </a:rPr>
              <a:t>TRƯỜNG TIỂU HỌC LONG BIÊN</a:t>
            </a:r>
            <a:endParaRPr lang="en-US" sz="4400" b="1" dirty="0">
              <a:solidFill>
                <a:srgbClr val="FF0000"/>
              </a:solidFill>
              <a:effectLst>
                <a:outerShdw blurRad="38100" dist="38100" dir="2700000" algn="tl">
                  <a:srgbClr val="000000">
                    <a:alpha val="43137"/>
                  </a:srgbClr>
                </a:outerShdw>
              </a:effectLst>
              <a:latin typeface="+mj-lt"/>
            </a:endParaRPr>
          </a:p>
        </p:txBody>
      </p:sp>
      <p:sp>
        <p:nvSpPr>
          <p:cNvPr id="38" name="TextBox 37"/>
          <p:cNvSpPr txBox="1"/>
          <p:nvPr/>
        </p:nvSpPr>
        <p:spPr>
          <a:xfrm>
            <a:off x="3467808" y="3491995"/>
            <a:ext cx="5360788" cy="646331"/>
          </a:xfrm>
          <a:prstGeom prst="rect">
            <a:avLst/>
          </a:prstGeom>
          <a:noFill/>
        </p:spPr>
        <p:txBody>
          <a:bodyPr wrap="square" rtlCol="0">
            <a:spAutoFit/>
          </a:bodyPr>
          <a:lstStyle/>
          <a:p>
            <a:pPr algn="ctr"/>
            <a:r>
              <a:rPr lang="vi-VN" sz="3600" b="1" dirty="0">
                <a:effectLst>
                  <a:outerShdw blurRad="38100" dist="38100" dir="2700000" algn="tl">
                    <a:srgbClr val="000000">
                      <a:alpha val="43137"/>
                    </a:srgbClr>
                  </a:outerShdw>
                </a:effectLst>
                <a:latin typeface="+mj-lt"/>
              </a:rPr>
              <a:t>MÔN: TẬP ĐỌC 5</a:t>
            </a:r>
            <a:endParaRPr lang="en-US" sz="3600" b="1" dirty="0">
              <a:effectLst>
                <a:outerShdw blurRad="38100" dist="38100" dir="2700000" algn="tl">
                  <a:srgbClr val="000000">
                    <a:alpha val="43137"/>
                  </a:srgbClr>
                </a:outerShdw>
              </a:effectLst>
              <a:latin typeface="+mj-lt"/>
            </a:endParaRPr>
          </a:p>
        </p:txBody>
      </p:sp>
      <p:sp>
        <p:nvSpPr>
          <p:cNvPr id="28" name="WordArt 42"/>
          <p:cNvSpPr>
            <a:spLocks noChangeArrowheads="1" noChangeShapeType="1"/>
          </p:cNvSpPr>
          <p:nvPr/>
        </p:nvSpPr>
        <p:spPr bwMode="auto">
          <a:xfrm>
            <a:off x="2758354" y="1823853"/>
            <a:ext cx="7089835" cy="1991308"/>
          </a:xfrm>
          <a:prstGeom prst="rect">
            <a:avLst/>
          </a:prstGeom>
        </p:spPr>
        <p:txBody>
          <a:bodyPr spcFirstLastPara="1" wrap="none" fromWordArt="1">
            <a:prstTxWarp prst="textButton">
              <a:avLst>
                <a:gd name="adj" fmla="val 10800000"/>
              </a:avLst>
            </a:prstTxWarp>
          </a:bodyPr>
          <a:lstStyle/>
          <a:p>
            <a:pPr algn="ctr"/>
            <a:r>
              <a:rPr lang="en-US" sz="3200" kern="10" dirty="0" err="1">
                <a:ln w="9525">
                  <a:solidFill>
                    <a:srgbClr val="CC99FF"/>
                  </a:solidFill>
                  <a:round/>
                  <a:headEnd/>
                  <a:tailEnd/>
                </a:ln>
                <a:solidFill>
                  <a:srgbClr val="00B050"/>
                </a:solidFill>
                <a:effectLst>
                  <a:outerShdw dist="53882" dir="2700000" algn="ctr" rotWithShape="0">
                    <a:srgbClr val="9999FF">
                      <a:alpha val="79999"/>
                    </a:srgbClr>
                  </a:outerShdw>
                </a:effectLst>
                <a:latin typeface=".VnTime"/>
              </a:rPr>
              <a:t>Chµo</a:t>
            </a:r>
            <a:r>
              <a:rPr lang="en-US" sz="3200" kern="10" dirty="0">
                <a:ln w="9525">
                  <a:solidFill>
                    <a:srgbClr val="CC99FF"/>
                  </a:solidFill>
                  <a:round/>
                  <a:headEnd/>
                  <a:tailEnd/>
                </a:ln>
                <a:solidFill>
                  <a:srgbClr val="00B050"/>
                </a:solidFill>
                <a:effectLst>
                  <a:outerShdw dist="53882" dir="2700000" algn="ctr" rotWithShape="0">
                    <a:srgbClr val="9999FF">
                      <a:alpha val="79999"/>
                    </a:srgbClr>
                  </a:outerShdw>
                </a:effectLst>
                <a:latin typeface=".VnTime"/>
              </a:rPr>
              <a:t> </a:t>
            </a:r>
            <a:r>
              <a:rPr lang="en-US" sz="3200" kern="10" dirty="0" err="1">
                <a:ln w="9525">
                  <a:solidFill>
                    <a:srgbClr val="CC99FF"/>
                  </a:solidFill>
                  <a:round/>
                  <a:headEnd/>
                  <a:tailEnd/>
                </a:ln>
                <a:solidFill>
                  <a:srgbClr val="00B050"/>
                </a:solidFill>
                <a:effectLst>
                  <a:outerShdw dist="53882" dir="2700000" algn="ctr" rotWithShape="0">
                    <a:srgbClr val="9999FF">
                      <a:alpha val="79999"/>
                    </a:srgbClr>
                  </a:outerShdw>
                </a:effectLst>
                <a:latin typeface=".VnTime"/>
              </a:rPr>
              <a:t>mõng</a:t>
            </a:r>
            <a:r>
              <a:rPr lang="en-US" sz="3200" kern="10" dirty="0">
                <a:ln w="9525">
                  <a:solidFill>
                    <a:srgbClr val="CC99FF"/>
                  </a:solidFill>
                  <a:round/>
                  <a:headEnd/>
                  <a:tailEnd/>
                </a:ln>
                <a:solidFill>
                  <a:srgbClr val="00B050"/>
                </a:solidFill>
                <a:effectLst>
                  <a:outerShdw dist="53882" dir="2700000" algn="ctr" rotWithShape="0">
                    <a:srgbClr val="9999FF">
                      <a:alpha val="79999"/>
                    </a:srgbClr>
                  </a:outerShdw>
                </a:effectLst>
                <a:latin typeface=".VnTime"/>
              </a:rPr>
              <a:t> </a:t>
            </a:r>
            <a:r>
              <a:rPr lang="en-US" sz="3200" kern="10" dirty="0" err="1">
                <a:ln w="9525">
                  <a:solidFill>
                    <a:srgbClr val="CC99FF"/>
                  </a:solidFill>
                  <a:round/>
                  <a:headEnd/>
                  <a:tailEnd/>
                </a:ln>
                <a:solidFill>
                  <a:srgbClr val="00B050"/>
                </a:solidFill>
                <a:effectLst>
                  <a:outerShdw dist="53882" dir="2700000" algn="ctr" rotWithShape="0">
                    <a:srgbClr val="9999FF">
                      <a:alpha val="79999"/>
                    </a:srgbClr>
                  </a:outerShdw>
                </a:effectLst>
                <a:latin typeface=".VnTime"/>
              </a:rPr>
              <a:t>c¸c</a:t>
            </a:r>
            <a:r>
              <a:rPr lang="en-US" sz="3200" kern="10" dirty="0">
                <a:ln w="9525">
                  <a:solidFill>
                    <a:srgbClr val="CC99FF"/>
                  </a:solidFill>
                  <a:round/>
                  <a:headEnd/>
                  <a:tailEnd/>
                </a:ln>
                <a:solidFill>
                  <a:srgbClr val="00B050"/>
                </a:solidFill>
                <a:effectLst>
                  <a:outerShdw dist="53882" dir="2700000" algn="ctr" rotWithShape="0">
                    <a:srgbClr val="9999FF">
                      <a:alpha val="79999"/>
                    </a:srgbClr>
                  </a:outerShdw>
                </a:effectLst>
                <a:latin typeface=".VnTime"/>
              </a:rPr>
              <a:t> </a:t>
            </a:r>
            <a:r>
              <a:rPr lang="en-US" sz="3200" kern="10" dirty="0" err="1">
                <a:ln w="9525">
                  <a:solidFill>
                    <a:srgbClr val="CC99FF"/>
                  </a:solidFill>
                  <a:round/>
                  <a:headEnd/>
                  <a:tailEnd/>
                </a:ln>
                <a:solidFill>
                  <a:srgbClr val="00B050"/>
                </a:solidFill>
                <a:effectLst>
                  <a:outerShdw dist="53882" dir="2700000" algn="ctr" rotWithShape="0">
                    <a:srgbClr val="9999FF">
                      <a:alpha val="79999"/>
                    </a:srgbClr>
                  </a:outerShdw>
                </a:effectLst>
                <a:latin typeface=".VnTime"/>
              </a:rPr>
              <a:t>thÇy</a:t>
            </a:r>
            <a:r>
              <a:rPr lang="en-US" sz="3200" kern="10" dirty="0">
                <a:ln w="9525">
                  <a:solidFill>
                    <a:srgbClr val="CC99FF"/>
                  </a:solidFill>
                  <a:round/>
                  <a:headEnd/>
                  <a:tailEnd/>
                </a:ln>
                <a:solidFill>
                  <a:srgbClr val="00B050"/>
                </a:solidFill>
                <a:effectLst>
                  <a:outerShdw dist="53882" dir="2700000" algn="ctr" rotWithShape="0">
                    <a:srgbClr val="9999FF">
                      <a:alpha val="79999"/>
                    </a:srgbClr>
                  </a:outerShdw>
                </a:effectLst>
                <a:latin typeface=".VnTime"/>
              </a:rPr>
              <a:t> c« </a:t>
            </a:r>
            <a:r>
              <a:rPr lang="en-US" sz="3200" kern="10" dirty="0" err="1">
                <a:ln w="9525">
                  <a:solidFill>
                    <a:srgbClr val="CC99FF"/>
                  </a:solidFill>
                  <a:round/>
                  <a:headEnd/>
                  <a:tailEnd/>
                </a:ln>
                <a:solidFill>
                  <a:srgbClr val="00B050"/>
                </a:solidFill>
                <a:effectLst>
                  <a:outerShdw dist="53882" dir="2700000" algn="ctr" rotWithShape="0">
                    <a:srgbClr val="9999FF">
                      <a:alpha val="79999"/>
                    </a:srgbClr>
                  </a:outerShdw>
                </a:effectLst>
                <a:latin typeface=".VnTime"/>
              </a:rPr>
              <a:t>gi¸o</a:t>
            </a:r>
            <a:r>
              <a:rPr lang="en-US" sz="3200" kern="10" dirty="0">
                <a:ln w="9525">
                  <a:solidFill>
                    <a:srgbClr val="CC99FF"/>
                  </a:solidFill>
                  <a:round/>
                  <a:headEnd/>
                  <a:tailEnd/>
                </a:ln>
                <a:solidFill>
                  <a:srgbClr val="00B050"/>
                </a:solidFill>
                <a:effectLst>
                  <a:outerShdw dist="53882" dir="2700000" algn="ctr" rotWithShape="0">
                    <a:srgbClr val="9999FF">
                      <a:alpha val="79999"/>
                    </a:srgbClr>
                  </a:outerShdw>
                </a:effectLst>
                <a:latin typeface=".VnTime"/>
              </a:rPr>
              <a:t> </a:t>
            </a:r>
          </a:p>
          <a:p>
            <a:pPr algn="ctr"/>
            <a:endParaRPr lang="en-US" sz="3200" kern="10" dirty="0">
              <a:ln w="9525">
                <a:solidFill>
                  <a:srgbClr val="CC99FF"/>
                </a:solidFill>
                <a:round/>
                <a:headEnd/>
                <a:tailEnd/>
              </a:ln>
              <a:solidFill>
                <a:srgbClr val="00B050"/>
              </a:solidFill>
              <a:effectLst>
                <a:outerShdw dist="53882" dir="2700000" algn="ctr" rotWithShape="0">
                  <a:srgbClr val="9999FF">
                    <a:alpha val="79999"/>
                  </a:srgbClr>
                </a:outerShdw>
              </a:effectLst>
              <a:latin typeface=".VnTime"/>
            </a:endParaRPr>
          </a:p>
        </p:txBody>
      </p:sp>
      <p:sp>
        <p:nvSpPr>
          <p:cNvPr id="29" name="TextBox 28"/>
          <p:cNvSpPr txBox="1"/>
          <p:nvPr/>
        </p:nvSpPr>
        <p:spPr>
          <a:xfrm>
            <a:off x="2949767" y="2652999"/>
            <a:ext cx="6292465" cy="1384995"/>
          </a:xfrm>
          <a:prstGeom prst="rect">
            <a:avLst/>
          </a:prstGeom>
          <a:noFill/>
        </p:spPr>
        <p:txBody>
          <a:bodyPr wrap="square">
            <a:spAutoFit/>
          </a:bodyPr>
          <a:lstStyle/>
          <a:p>
            <a:pPr algn="ctr">
              <a:defRPr/>
            </a:pPr>
            <a:r>
              <a:rPr lang="en-US" sz="4000" kern="10" dirty="0">
                <a:ln w="9525">
                  <a:solidFill>
                    <a:srgbClr val="CC99FF"/>
                  </a:solidFill>
                  <a:round/>
                  <a:headEnd/>
                  <a:tailEnd/>
                </a:ln>
                <a:solidFill>
                  <a:srgbClr val="00B050"/>
                </a:solidFill>
                <a:effectLst>
                  <a:outerShdw dist="53882" dir="2700000" algn="ctr" rotWithShape="0">
                    <a:srgbClr val="9999FF">
                      <a:alpha val="79999"/>
                    </a:srgbClr>
                  </a:outerShdw>
                </a:effectLst>
                <a:latin typeface=".VnTime"/>
              </a:rPr>
              <a:t>®</a:t>
            </a:r>
            <a:r>
              <a:rPr lang="en-US" sz="4000" kern="10" dirty="0" err="1">
                <a:ln w="9525">
                  <a:solidFill>
                    <a:srgbClr val="CC99FF"/>
                  </a:solidFill>
                  <a:round/>
                  <a:headEnd/>
                  <a:tailEnd/>
                </a:ln>
                <a:solidFill>
                  <a:srgbClr val="00B050"/>
                </a:solidFill>
                <a:effectLst>
                  <a:outerShdw dist="53882" dir="2700000" algn="ctr" rotWithShape="0">
                    <a:srgbClr val="9999FF">
                      <a:alpha val="79999"/>
                    </a:srgbClr>
                  </a:outerShdw>
                </a:effectLst>
                <a:latin typeface=".VnTime"/>
              </a:rPr>
              <a:t>Õn</a:t>
            </a:r>
            <a:r>
              <a:rPr lang="en-US" sz="4000" kern="10" dirty="0">
                <a:ln w="9525">
                  <a:solidFill>
                    <a:srgbClr val="CC99FF"/>
                  </a:solidFill>
                  <a:round/>
                  <a:headEnd/>
                  <a:tailEnd/>
                </a:ln>
                <a:solidFill>
                  <a:srgbClr val="00B050"/>
                </a:solidFill>
                <a:effectLst>
                  <a:outerShdw dist="53882" dir="2700000" algn="ctr" rotWithShape="0">
                    <a:srgbClr val="9999FF">
                      <a:alpha val="79999"/>
                    </a:srgbClr>
                  </a:outerShdw>
                </a:effectLst>
                <a:latin typeface=".VnTime"/>
              </a:rPr>
              <a:t> </a:t>
            </a:r>
            <a:r>
              <a:rPr lang="en-US" sz="4000" kern="10" dirty="0" err="1">
                <a:ln w="9525">
                  <a:solidFill>
                    <a:srgbClr val="CC99FF"/>
                  </a:solidFill>
                  <a:round/>
                  <a:headEnd/>
                  <a:tailEnd/>
                </a:ln>
                <a:solidFill>
                  <a:srgbClr val="00B050"/>
                </a:solidFill>
                <a:effectLst>
                  <a:outerShdw dist="53882" dir="2700000" algn="ctr" rotWithShape="0">
                    <a:srgbClr val="9999FF">
                      <a:alpha val="79999"/>
                    </a:srgbClr>
                  </a:outerShdw>
                </a:effectLst>
                <a:latin typeface=".VnTime"/>
              </a:rPr>
              <a:t>dù</a:t>
            </a:r>
            <a:r>
              <a:rPr lang="en-US" sz="4000" kern="10" dirty="0">
                <a:ln w="9525">
                  <a:solidFill>
                    <a:srgbClr val="CC99FF"/>
                  </a:solidFill>
                  <a:round/>
                  <a:headEnd/>
                  <a:tailEnd/>
                </a:ln>
                <a:solidFill>
                  <a:srgbClr val="00B050"/>
                </a:solidFill>
                <a:effectLst>
                  <a:outerShdw dist="53882" dir="2700000" algn="ctr" rotWithShape="0">
                    <a:srgbClr val="9999FF">
                      <a:alpha val="79999"/>
                    </a:srgbClr>
                  </a:outerShdw>
                </a:effectLst>
                <a:latin typeface=".VnTime"/>
              </a:rPr>
              <a:t> </a:t>
            </a:r>
            <a:r>
              <a:rPr lang="en-US" sz="4000" kern="10" dirty="0" err="1">
                <a:ln w="9525">
                  <a:solidFill>
                    <a:srgbClr val="CC99FF"/>
                  </a:solidFill>
                  <a:round/>
                  <a:headEnd/>
                  <a:tailEnd/>
                </a:ln>
                <a:solidFill>
                  <a:srgbClr val="00B050"/>
                </a:solidFill>
                <a:effectLst>
                  <a:outerShdw dist="53882" dir="2700000" algn="ctr" rotWithShape="0">
                    <a:srgbClr val="9999FF">
                      <a:alpha val="79999"/>
                    </a:srgbClr>
                  </a:outerShdw>
                </a:effectLst>
                <a:latin typeface=".VnTime"/>
              </a:rPr>
              <a:t>giê</a:t>
            </a:r>
            <a:r>
              <a:rPr lang="en-US" sz="4000" kern="10" dirty="0">
                <a:ln w="9525">
                  <a:solidFill>
                    <a:srgbClr val="CC99FF"/>
                  </a:solidFill>
                  <a:round/>
                  <a:headEnd/>
                  <a:tailEnd/>
                </a:ln>
                <a:solidFill>
                  <a:srgbClr val="00B050"/>
                </a:solidFill>
                <a:effectLst>
                  <a:outerShdw dist="53882" dir="2700000" algn="ctr" rotWithShape="0">
                    <a:srgbClr val="9999FF">
                      <a:alpha val="79999"/>
                    </a:srgbClr>
                  </a:outerShdw>
                </a:effectLst>
                <a:latin typeface=".VnTime"/>
              </a:rPr>
              <a:t> </a:t>
            </a:r>
            <a:r>
              <a:rPr lang="en-US" sz="4000" kern="10" dirty="0" err="1">
                <a:ln w="9525">
                  <a:solidFill>
                    <a:srgbClr val="CC99FF"/>
                  </a:solidFill>
                  <a:round/>
                  <a:headEnd/>
                  <a:tailEnd/>
                </a:ln>
                <a:solidFill>
                  <a:srgbClr val="00B050"/>
                </a:solidFill>
                <a:effectLst>
                  <a:outerShdw dist="53882" dir="2700000" algn="ctr" rotWithShape="0">
                    <a:srgbClr val="9999FF">
                      <a:alpha val="79999"/>
                    </a:srgbClr>
                  </a:outerShdw>
                </a:effectLst>
                <a:latin typeface=".VnTime"/>
              </a:rPr>
              <a:t>th</a:t>
            </a:r>
            <a:r>
              <a:rPr lang="en-US" sz="4000" kern="10" dirty="0" err="1">
                <a:ln w="9525">
                  <a:solidFill>
                    <a:srgbClr val="CC99FF"/>
                  </a:solidFill>
                  <a:round/>
                  <a:headEnd/>
                  <a:tailEnd/>
                </a:ln>
                <a:solidFill>
                  <a:srgbClr val="00B050"/>
                </a:solidFill>
                <a:effectLst>
                  <a:outerShdw dist="53882" dir="2700000" algn="ctr" rotWithShape="0">
                    <a:srgbClr val="9999FF">
                      <a:alpha val="79999"/>
                    </a:srgbClr>
                  </a:outerShdw>
                </a:effectLst>
                <a:cs typeface="Times New Roman" pitchFamily="18" charset="0"/>
              </a:rPr>
              <a:t>ă</a:t>
            </a:r>
            <a:r>
              <a:rPr lang="en-US" sz="4000" kern="10" dirty="0" err="1">
                <a:ln w="9525">
                  <a:solidFill>
                    <a:srgbClr val="CC99FF"/>
                  </a:solidFill>
                  <a:round/>
                  <a:headEnd/>
                  <a:tailEnd/>
                </a:ln>
                <a:solidFill>
                  <a:srgbClr val="00B050"/>
                </a:solidFill>
                <a:effectLst>
                  <a:outerShdw dist="53882" dir="2700000" algn="ctr" rotWithShape="0">
                    <a:srgbClr val="9999FF">
                      <a:alpha val="79999"/>
                    </a:srgbClr>
                  </a:outerShdw>
                </a:effectLst>
                <a:latin typeface=".VnTime"/>
              </a:rPr>
              <a:t>m</a:t>
            </a:r>
            <a:r>
              <a:rPr lang="en-US" sz="4000" kern="10" dirty="0">
                <a:ln w="9525">
                  <a:solidFill>
                    <a:srgbClr val="CC99FF"/>
                  </a:solidFill>
                  <a:round/>
                  <a:headEnd/>
                  <a:tailEnd/>
                </a:ln>
                <a:solidFill>
                  <a:srgbClr val="00B050"/>
                </a:solidFill>
                <a:effectLst>
                  <a:outerShdw dist="53882" dir="2700000" algn="ctr" rotWithShape="0">
                    <a:srgbClr val="9999FF">
                      <a:alpha val="79999"/>
                    </a:srgbClr>
                  </a:outerShdw>
                </a:effectLst>
                <a:latin typeface=".VnTime"/>
              </a:rPr>
              <a:t> </a:t>
            </a:r>
            <a:r>
              <a:rPr lang="en-US" sz="4000" kern="10" dirty="0" err="1">
                <a:ln w="9525">
                  <a:solidFill>
                    <a:srgbClr val="CC99FF"/>
                  </a:solidFill>
                  <a:round/>
                  <a:headEnd/>
                  <a:tailEnd/>
                </a:ln>
                <a:solidFill>
                  <a:srgbClr val="00B050"/>
                </a:solidFill>
                <a:effectLst>
                  <a:outerShdw dist="53882" dir="2700000" algn="ctr" rotWithShape="0">
                    <a:srgbClr val="9999FF">
                      <a:alpha val="79999"/>
                    </a:srgbClr>
                  </a:outerShdw>
                </a:effectLst>
                <a:latin typeface=".VnTime"/>
              </a:rPr>
              <a:t>líp</a:t>
            </a:r>
            <a:r>
              <a:rPr lang="en-US" sz="4000" kern="10" dirty="0">
                <a:ln w="9525">
                  <a:solidFill>
                    <a:srgbClr val="CC99FF"/>
                  </a:solidFill>
                  <a:round/>
                  <a:headEnd/>
                  <a:tailEnd/>
                </a:ln>
                <a:solidFill>
                  <a:srgbClr val="00B050"/>
                </a:solidFill>
                <a:effectLst>
                  <a:outerShdw dist="53882" dir="2700000" algn="ctr" rotWithShape="0">
                    <a:srgbClr val="9999FF">
                      <a:alpha val="79999"/>
                    </a:srgbClr>
                  </a:outerShdw>
                </a:effectLst>
                <a:latin typeface=".VnTime"/>
              </a:rPr>
              <a:t> 5A6</a:t>
            </a:r>
          </a:p>
          <a:p>
            <a:pPr>
              <a:defRPr/>
            </a:pPr>
            <a:endParaRPr lang="en-US" sz="4400" dirty="0">
              <a:solidFill>
                <a:srgbClr val="00B050"/>
              </a:solidFill>
            </a:endParaRPr>
          </a:p>
        </p:txBody>
      </p:sp>
      <p:sp>
        <p:nvSpPr>
          <p:cNvPr id="2" name="TextBox 1"/>
          <p:cNvSpPr txBox="1"/>
          <p:nvPr/>
        </p:nvSpPr>
        <p:spPr>
          <a:xfrm>
            <a:off x="6043798" y="4770337"/>
            <a:ext cx="3842847" cy="523220"/>
          </a:xfrm>
          <a:prstGeom prst="rect">
            <a:avLst/>
          </a:prstGeom>
          <a:noFill/>
        </p:spPr>
        <p:txBody>
          <a:bodyPr wrap="none" rtlCol="0">
            <a:spAutoFit/>
          </a:bodyPr>
          <a:lstStyle/>
          <a:p>
            <a:r>
              <a:rPr lang="en-US" sz="2800" b="1" dirty="0">
                <a:latin typeface="Times New Roman" pitchFamily="18" charset="0"/>
                <a:cs typeface="Times New Roman" pitchFamily="18" charset="0"/>
              </a:rPr>
              <a:t>GV: </a:t>
            </a:r>
            <a:r>
              <a:rPr lang="en-US" sz="2800" b="1" err="1">
                <a:latin typeface="Times New Roman" pitchFamily="18" charset="0"/>
                <a:cs typeface="Times New Roman" pitchFamily="18" charset="0"/>
              </a:rPr>
              <a:t>Hoàng</a:t>
            </a:r>
            <a:r>
              <a:rPr lang="en-US" sz="2800" b="1">
                <a:latin typeface="Times New Roman" pitchFamily="18" charset="0"/>
                <a:cs typeface="Times New Roman" pitchFamily="18" charset="0"/>
              </a:rPr>
              <a:t> Thị Mỹ </a:t>
            </a:r>
            <a:r>
              <a:rPr lang="en-US" sz="2800" b="1" dirty="0" err="1">
                <a:latin typeface="Times New Roman" pitchFamily="18" charset="0"/>
                <a:cs typeface="Times New Roman" pitchFamily="18" charset="0"/>
              </a:rPr>
              <a:t>Yên</a:t>
            </a:r>
            <a:endParaRPr lang="en-US" sz="2800" b="1"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6">
            <a:extLst>
              <a:ext uri="{FF2B5EF4-FFF2-40B4-BE49-F238E27FC236}">
                <a16:creationId xmlns:a16="http://schemas.microsoft.com/office/drawing/2014/main" id="{2C8E8FAE-B386-42E4-93AA-75979E013114}"/>
              </a:ext>
            </a:extLst>
          </p:cNvPr>
          <p:cNvSpPr>
            <a:spLocks noChangeArrowheads="1"/>
          </p:cNvSpPr>
          <p:nvPr/>
        </p:nvSpPr>
        <p:spPr bwMode="auto">
          <a:xfrm>
            <a:off x="190500" y="456202"/>
            <a:ext cx="1156462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0" b="1">
                <a:solidFill>
                  <a:srgbClr val="3333FF"/>
                </a:solidFill>
                <a:latin typeface="Times New Roman" panose="02020603050405020304" pitchFamily="18" charset="0"/>
              </a:defRPr>
            </a:lvl1pPr>
            <a:lvl2pPr marL="742950" indent="-285750">
              <a:defRPr sz="5000" b="1">
                <a:solidFill>
                  <a:srgbClr val="3333FF"/>
                </a:solidFill>
                <a:latin typeface="Times New Roman" panose="02020603050405020304" pitchFamily="18" charset="0"/>
              </a:defRPr>
            </a:lvl2pPr>
            <a:lvl3pPr marL="1143000" indent="-228600">
              <a:defRPr sz="5000" b="1">
                <a:solidFill>
                  <a:srgbClr val="3333FF"/>
                </a:solidFill>
                <a:latin typeface="Times New Roman" panose="02020603050405020304" pitchFamily="18" charset="0"/>
              </a:defRPr>
            </a:lvl3pPr>
            <a:lvl4pPr marL="1600200" indent="-228600">
              <a:defRPr sz="5000" b="1">
                <a:solidFill>
                  <a:srgbClr val="3333FF"/>
                </a:solidFill>
                <a:latin typeface="Times New Roman" panose="02020603050405020304" pitchFamily="18" charset="0"/>
              </a:defRPr>
            </a:lvl4pPr>
            <a:lvl5pPr marL="2057400" indent="-228600">
              <a:defRPr sz="5000" b="1">
                <a:solidFill>
                  <a:srgbClr val="3333FF"/>
                </a:solidFill>
                <a:latin typeface="Times New Roman" panose="02020603050405020304" pitchFamily="18" charset="0"/>
              </a:defRPr>
            </a:lvl5pPr>
            <a:lvl6pPr marL="2514600" indent="-228600" eaLnBrk="0" fontAlgn="base" hangingPunct="0">
              <a:spcBef>
                <a:spcPct val="0"/>
              </a:spcBef>
              <a:spcAft>
                <a:spcPct val="0"/>
              </a:spcAft>
              <a:defRPr sz="5000" b="1">
                <a:solidFill>
                  <a:srgbClr val="3333FF"/>
                </a:solidFill>
                <a:latin typeface="Times New Roman" panose="02020603050405020304" pitchFamily="18" charset="0"/>
              </a:defRPr>
            </a:lvl6pPr>
            <a:lvl7pPr marL="2971800" indent="-228600" eaLnBrk="0" fontAlgn="base" hangingPunct="0">
              <a:spcBef>
                <a:spcPct val="0"/>
              </a:spcBef>
              <a:spcAft>
                <a:spcPct val="0"/>
              </a:spcAft>
              <a:defRPr sz="5000" b="1">
                <a:solidFill>
                  <a:srgbClr val="3333FF"/>
                </a:solidFill>
                <a:latin typeface="Times New Roman" panose="02020603050405020304" pitchFamily="18" charset="0"/>
              </a:defRPr>
            </a:lvl7pPr>
            <a:lvl8pPr marL="3429000" indent="-228600" eaLnBrk="0" fontAlgn="base" hangingPunct="0">
              <a:spcBef>
                <a:spcPct val="0"/>
              </a:spcBef>
              <a:spcAft>
                <a:spcPct val="0"/>
              </a:spcAft>
              <a:defRPr sz="5000" b="1">
                <a:solidFill>
                  <a:srgbClr val="3333FF"/>
                </a:solidFill>
                <a:latin typeface="Times New Roman" panose="02020603050405020304" pitchFamily="18" charset="0"/>
              </a:defRPr>
            </a:lvl8pPr>
            <a:lvl9pPr marL="3886200" indent="-228600" eaLnBrk="0" fontAlgn="base" hangingPunct="0">
              <a:spcBef>
                <a:spcPct val="0"/>
              </a:spcBef>
              <a:spcAft>
                <a:spcPct val="0"/>
              </a:spcAft>
              <a:defRPr sz="5000" b="1">
                <a:solidFill>
                  <a:srgbClr val="3333FF"/>
                </a:solidFill>
                <a:latin typeface="Times New Roman" panose="02020603050405020304" pitchFamily="18" charset="0"/>
              </a:defRPr>
            </a:lvl9pPr>
          </a:lstStyle>
          <a:p>
            <a:pPr algn="just"/>
            <a:r>
              <a:rPr lang="en-US" altLang="en-US" sz="2300" b="0" dirty="0">
                <a:solidFill>
                  <a:schemeClr val="tx2">
                    <a:lumMod val="60000"/>
                    <a:lumOff val="40000"/>
                  </a:schemeClr>
                </a:solidFill>
              </a:rPr>
              <a:t>		</a:t>
            </a:r>
            <a:r>
              <a:rPr lang="vi-VN" altLang="en-US" sz="2300" b="0" dirty="0">
                <a:solidFill>
                  <a:schemeClr val="tx2">
                    <a:lumMod val="60000"/>
                    <a:lumOff val="40000"/>
                  </a:schemeClr>
                </a:solidFill>
              </a:rPr>
              <a:t>A-ri-ôn là một nghệ sĩ nổi tiếng của nước Hi Lạp cổ. Trong một cuộc thi ca hát ở đảo Xi-xin, ông đoạt giải nhất với nhiều tặng vật quý giá. Trên đường trở về kinh đô, đến giữa biển thì đoàn thủy thủ trên chiếc tàu chở ông nổi lòng tham, cướp hết tặng vật và đòi giết A-ri-ôn. Nghệ sĩ xin được hát bài ông yêu thích trước khi chết. Bọn cướp đồng ý. A-ri-ôn đứng trên boong tàu cất tiếng hát, đến đoạn mê say nhất, ông nhảy xuống biển. Bọn cướp cho rằng A-ri-ôn đã chết liền dong buồm trở về đất liền.</a:t>
            </a:r>
          </a:p>
        </p:txBody>
      </p:sp>
      <p:sp>
        <p:nvSpPr>
          <p:cNvPr id="21" name="Rectangle 6">
            <a:extLst>
              <a:ext uri="{FF2B5EF4-FFF2-40B4-BE49-F238E27FC236}">
                <a16:creationId xmlns:a16="http://schemas.microsoft.com/office/drawing/2014/main" id="{2C8E8FAE-B386-42E4-93AA-75979E013114}"/>
              </a:ext>
            </a:extLst>
          </p:cNvPr>
          <p:cNvSpPr>
            <a:spLocks noChangeArrowheads="1"/>
          </p:cNvSpPr>
          <p:nvPr/>
        </p:nvSpPr>
        <p:spPr bwMode="auto">
          <a:xfrm>
            <a:off x="0" y="2613956"/>
            <a:ext cx="119253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0" b="1">
                <a:solidFill>
                  <a:srgbClr val="3333FF"/>
                </a:solidFill>
                <a:latin typeface="Times New Roman" panose="02020603050405020304" pitchFamily="18" charset="0"/>
              </a:defRPr>
            </a:lvl1pPr>
            <a:lvl2pPr marL="742950" indent="-285750">
              <a:defRPr sz="5000" b="1">
                <a:solidFill>
                  <a:srgbClr val="3333FF"/>
                </a:solidFill>
                <a:latin typeface="Times New Roman" panose="02020603050405020304" pitchFamily="18" charset="0"/>
              </a:defRPr>
            </a:lvl2pPr>
            <a:lvl3pPr marL="1143000" indent="-228600">
              <a:defRPr sz="5000" b="1">
                <a:solidFill>
                  <a:srgbClr val="3333FF"/>
                </a:solidFill>
                <a:latin typeface="Times New Roman" panose="02020603050405020304" pitchFamily="18" charset="0"/>
              </a:defRPr>
            </a:lvl3pPr>
            <a:lvl4pPr marL="1600200" indent="-228600">
              <a:defRPr sz="5000" b="1">
                <a:solidFill>
                  <a:srgbClr val="3333FF"/>
                </a:solidFill>
                <a:latin typeface="Times New Roman" panose="02020603050405020304" pitchFamily="18" charset="0"/>
              </a:defRPr>
            </a:lvl4pPr>
            <a:lvl5pPr marL="2057400" indent="-228600">
              <a:defRPr sz="5000" b="1">
                <a:solidFill>
                  <a:srgbClr val="3333FF"/>
                </a:solidFill>
                <a:latin typeface="Times New Roman" panose="02020603050405020304" pitchFamily="18" charset="0"/>
              </a:defRPr>
            </a:lvl5pPr>
            <a:lvl6pPr marL="2514600" indent="-228600" eaLnBrk="0" fontAlgn="base" hangingPunct="0">
              <a:spcBef>
                <a:spcPct val="0"/>
              </a:spcBef>
              <a:spcAft>
                <a:spcPct val="0"/>
              </a:spcAft>
              <a:defRPr sz="5000" b="1">
                <a:solidFill>
                  <a:srgbClr val="3333FF"/>
                </a:solidFill>
                <a:latin typeface="Times New Roman" panose="02020603050405020304" pitchFamily="18" charset="0"/>
              </a:defRPr>
            </a:lvl6pPr>
            <a:lvl7pPr marL="2971800" indent="-228600" eaLnBrk="0" fontAlgn="base" hangingPunct="0">
              <a:spcBef>
                <a:spcPct val="0"/>
              </a:spcBef>
              <a:spcAft>
                <a:spcPct val="0"/>
              </a:spcAft>
              <a:defRPr sz="5000" b="1">
                <a:solidFill>
                  <a:srgbClr val="3333FF"/>
                </a:solidFill>
                <a:latin typeface="Times New Roman" panose="02020603050405020304" pitchFamily="18" charset="0"/>
              </a:defRPr>
            </a:lvl7pPr>
            <a:lvl8pPr marL="3429000" indent="-228600" eaLnBrk="0" fontAlgn="base" hangingPunct="0">
              <a:spcBef>
                <a:spcPct val="0"/>
              </a:spcBef>
              <a:spcAft>
                <a:spcPct val="0"/>
              </a:spcAft>
              <a:defRPr sz="5000" b="1">
                <a:solidFill>
                  <a:srgbClr val="3333FF"/>
                </a:solidFill>
                <a:latin typeface="Times New Roman" panose="02020603050405020304" pitchFamily="18" charset="0"/>
              </a:defRPr>
            </a:lvl8pPr>
            <a:lvl9pPr marL="3886200" indent="-228600" eaLnBrk="0" fontAlgn="base" hangingPunct="0">
              <a:spcBef>
                <a:spcPct val="0"/>
              </a:spcBef>
              <a:spcAft>
                <a:spcPct val="0"/>
              </a:spcAft>
              <a:defRPr sz="5000" b="1">
                <a:solidFill>
                  <a:srgbClr val="3333FF"/>
                </a:solidFill>
                <a:latin typeface="Times New Roman" panose="02020603050405020304" pitchFamily="18" charset="0"/>
              </a:defRPr>
            </a:lvl9pPr>
          </a:lstStyle>
          <a:p>
            <a:pPr algn="just"/>
            <a:r>
              <a:rPr lang="en-US" altLang="en-US" sz="2300" b="0" dirty="0">
                <a:solidFill>
                  <a:srgbClr val="FFC000"/>
                </a:solidFill>
              </a:rPr>
              <a:t>		</a:t>
            </a:r>
            <a:r>
              <a:rPr lang="vi-VN" altLang="en-US" sz="2300" b="0" dirty="0">
                <a:solidFill>
                  <a:srgbClr val="FFC000"/>
                </a:solidFill>
              </a:rPr>
              <a:t>Nhưng những tên cướp đã nhầm. Khi tiếng đàn, tiếng hát của A-ri-ôn vang lên, có một đàn cá heo đã bơi đến vây quanh tàu, say sưa thưởng thức tiếng hát của người nghệ sĩ tài ba. Bầy cá heo đã cứu A-ri-ôn. Chúng đưa ông trở về đất liền nhanh hơn cả tàu của bọn cướp. A-ri-ôn tâu với vua toàn bộ sự việc nhưng nhà vua không tin, sai giam ông lại.</a:t>
            </a:r>
          </a:p>
        </p:txBody>
      </p:sp>
      <p:sp>
        <p:nvSpPr>
          <p:cNvPr id="23" name="Rectangle 6">
            <a:extLst>
              <a:ext uri="{FF2B5EF4-FFF2-40B4-BE49-F238E27FC236}">
                <a16:creationId xmlns:a16="http://schemas.microsoft.com/office/drawing/2014/main" id="{2C8E8FAE-B386-42E4-93AA-75979E013114}"/>
              </a:ext>
            </a:extLst>
          </p:cNvPr>
          <p:cNvSpPr>
            <a:spLocks noChangeArrowheads="1"/>
          </p:cNvSpPr>
          <p:nvPr/>
        </p:nvSpPr>
        <p:spPr bwMode="auto">
          <a:xfrm>
            <a:off x="57150" y="4115707"/>
            <a:ext cx="117348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0" b="1">
                <a:solidFill>
                  <a:srgbClr val="3333FF"/>
                </a:solidFill>
                <a:latin typeface="Times New Roman" panose="02020603050405020304" pitchFamily="18" charset="0"/>
              </a:defRPr>
            </a:lvl1pPr>
            <a:lvl2pPr marL="742950" indent="-285750">
              <a:defRPr sz="5000" b="1">
                <a:solidFill>
                  <a:srgbClr val="3333FF"/>
                </a:solidFill>
                <a:latin typeface="Times New Roman" panose="02020603050405020304" pitchFamily="18" charset="0"/>
              </a:defRPr>
            </a:lvl2pPr>
            <a:lvl3pPr marL="1143000" indent="-228600">
              <a:defRPr sz="5000" b="1">
                <a:solidFill>
                  <a:srgbClr val="3333FF"/>
                </a:solidFill>
                <a:latin typeface="Times New Roman" panose="02020603050405020304" pitchFamily="18" charset="0"/>
              </a:defRPr>
            </a:lvl3pPr>
            <a:lvl4pPr marL="1600200" indent="-228600">
              <a:defRPr sz="5000" b="1">
                <a:solidFill>
                  <a:srgbClr val="3333FF"/>
                </a:solidFill>
                <a:latin typeface="Times New Roman" panose="02020603050405020304" pitchFamily="18" charset="0"/>
              </a:defRPr>
            </a:lvl4pPr>
            <a:lvl5pPr marL="2057400" indent="-228600">
              <a:defRPr sz="5000" b="1">
                <a:solidFill>
                  <a:srgbClr val="3333FF"/>
                </a:solidFill>
                <a:latin typeface="Times New Roman" panose="02020603050405020304" pitchFamily="18" charset="0"/>
              </a:defRPr>
            </a:lvl5pPr>
            <a:lvl6pPr marL="2514600" indent="-228600" eaLnBrk="0" fontAlgn="base" hangingPunct="0">
              <a:spcBef>
                <a:spcPct val="0"/>
              </a:spcBef>
              <a:spcAft>
                <a:spcPct val="0"/>
              </a:spcAft>
              <a:defRPr sz="5000" b="1">
                <a:solidFill>
                  <a:srgbClr val="3333FF"/>
                </a:solidFill>
                <a:latin typeface="Times New Roman" panose="02020603050405020304" pitchFamily="18" charset="0"/>
              </a:defRPr>
            </a:lvl6pPr>
            <a:lvl7pPr marL="2971800" indent="-228600" eaLnBrk="0" fontAlgn="base" hangingPunct="0">
              <a:spcBef>
                <a:spcPct val="0"/>
              </a:spcBef>
              <a:spcAft>
                <a:spcPct val="0"/>
              </a:spcAft>
              <a:defRPr sz="5000" b="1">
                <a:solidFill>
                  <a:srgbClr val="3333FF"/>
                </a:solidFill>
                <a:latin typeface="Times New Roman" panose="02020603050405020304" pitchFamily="18" charset="0"/>
              </a:defRPr>
            </a:lvl7pPr>
            <a:lvl8pPr marL="3429000" indent="-228600" eaLnBrk="0" fontAlgn="base" hangingPunct="0">
              <a:spcBef>
                <a:spcPct val="0"/>
              </a:spcBef>
              <a:spcAft>
                <a:spcPct val="0"/>
              </a:spcAft>
              <a:defRPr sz="5000" b="1">
                <a:solidFill>
                  <a:srgbClr val="3333FF"/>
                </a:solidFill>
                <a:latin typeface="Times New Roman" panose="02020603050405020304" pitchFamily="18" charset="0"/>
              </a:defRPr>
            </a:lvl8pPr>
            <a:lvl9pPr marL="3886200" indent="-228600" eaLnBrk="0" fontAlgn="base" hangingPunct="0">
              <a:spcBef>
                <a:spcPct val="0"/>
              </a:spcBef>
              <a:spcAft>
                <a:spcPct val="0"/>
              </a:spcAft>
              <a:defRPr sz="5000" b="1">
                <a:solidFill>
                  <a:srgbClr val="3333FF"/>
                </a:solidFill>
                <a:latin typeface="Times New Roman" panose="02020603050405020304" pitchFamily="18" charset="0"/>
              </a:defRPr>
            </a:lvl9pPr>
          </a:lstStyle>
          <a:p>
            <a:pPr algn="just"/>
            <a:r>
              <a:rPr lang="en-US" altLang="en-US" sz="2300" b="0" dirty="0">
                <a:solidFill>
                  <a:schemeClr val="tx1"/>
                </a:solidFill>
              </a:rPr>
              <a:t>		</a:t>
            </a:r>
            <a:r>
              <a:rPr lang="vi-VN" altLang="en-US" sz="2300" b="0" dirty="0">
                <a:solidFill>
                  <a:schemeClr val="tx1"/>
                </a:solidFill>
              </a:rPr>
              <a:t>Hai hôm sau, bọn cướp mới về tới đất liền. Vua cho gọi chúng vào gặng hỏi về cuộc hành trình. Chúng bịa chuyện A-ri-ôn ở lại đảo. Đúng lúc đó A-ri-ôn bước ra. Đám thủy thủ sửng sốt, không tin vào mắt mình. Vua truyền lệnh trị tội bọn cướp và trả lại tự do cho A-ri-ôn.</a:t>
            </a:r>
          </a:p>
        </p:txBody>
      </p:sp>
      <p:sp>
        <p:nvSpPr>
          <p:cNvPr id="24" name="Rectangle 6">
            <a:extLst>
              <a:ext uri="{FF2B5EF4-FFF2-40B4-BE49-F238E27FC236}">
                <a16:creationId xmlns:a16="http://schemas.microsoft.com/office/drawing/2014/main" id="{2C8E8FAE-B386-42E4-93AA-75979E013114}"/>
              </a:ext>
            </a:extLst>
          </p:cNvPr>
          <p:cNvSpPr>
            <a:spLocks noChangeArrowheads="1"/>
          </p:cNvSpPr>
          <p:nvPr/>
        </p:nvSpPr>
        <p:spPr bwMode="auto">
          <a:xfrm>
            <a:off x="95250" y="5361517"/>
            <a:ext cx="117348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0" b="1">
                <a:solidFill>
                  <a:srgbClr val="3333FF"/>
                </a:solidFill>
                <a:latin typeface="Times New Roman" panose="02020603050405020304" pitchFamily="18" charset="0"/>
              </a:defRPr>
            </a:lvl1pPr>
            <a:lvl2pPr marL="742950" indent="-285750">
              <a:defRPr sz="5000" b="1">
                <a:solidFill>
                  <a:srgbClr val="3333FF"/>
                </a:solidFill>
                <a:latin typeface="Times New Roman" panose="02020603050405020304" pitchFamily="18" charset="0"/>
              </a:defRPr>
            </a:lvl2pPr>
            <a:lvl3pPr marL="1143000" indent="-228600">
              <a:defRPr sz="5000" b="1">
                <a:solidFill>
                  <a:srgbClr val="3333FF"/>
                </a:solidFill>
                <a:latin typeface="Times New Roman" panose="02020603050405020304" pitchFamily="18" charset="0"/>
              </a:defRPr>
            </a:lvl3pPr>
            <a:lvl4pPr marL="1600200" indent="-228600">
              <a:defRPr sz="5000" b="1">
                <a:solidFill>
                  <a:srgbClr val="3333FF"/>
                </a:solidFill>
                <a:latin typeface="Times New Roman" panose="02020603050405020304" pitchFamily="18" charset="0"/>
              </a:defRPr>
            </a:lvl4pPr>
            <a:lvl5pPr marL="2057400" indent="-228600">
              <a:defRPr sz="5000" b="1">
                <a:solidFill>
                  <a:srgbClr val="3333FF"/>
                </a:solidFill>
                <a:latin typeface="Times New Roman" panose="02020603050405020304" pitchFamily="18" charset="0"/>
              </a:defRPr>
            </a:lvl5pPr>
            <a:lvl6pPr marL="2514600" indent="-228600" eaLnBrk="0" fontAlgn="base" hangingPunct="0">
              <a:spcBef>
                <a:spcPct val="0"/>
              </a:spcBef>
              <a:spcAft>
                <a:spcPct val="0"/>
              </a:spcAft>
              <a:defRPr sz="5000" b="1">
                <a:solidFill>
                  <a:srgbClr val="3333FF"/>
                </a:solidFill>
                <a:latin typeface="Times New Roman" panose="02020603050405020304" pitchFamily="18" charset="0"/>
              </a:defRPr>
            </a:lvl6pPr>
            <a:lvl7pPr marL="2971800" indent="-228600" eaLnBrk="0" fontAlgn="base" hangingPunct="0">
              <a:spcBef>
                <a:spcPct val="0"/>
              </a:spcBef>
              <a:spcAft>
                <a:spcPct val="0"/>
              </a:spcAft>
              <a:defRPr sz="5000" b="1">
                <a:solidFill>
                  <a:srgbClr val="3333FF"/>
                </a:solidFill>
                <a:latin typeface="Times New Roman" panose="02020603050405020304" pitchFamily="18" charset="0"/>
              </a:defRPr>
            </a:lvl7pPr>
            <a:lvl8pPr marL="3429000" indent="-228600" eaLnBrk="0" fontAlgn="base" hangingPunct="0">
              <a:spcBef>
                <a:spcPct val="0"/>
              </a:spcBef>
              <a:spcAft>
                <a:spcPct val="0"/>
              </a:spcAft>
              <a:defRPr sz="5000" b="1">
                <a:solidFill>
                  <a:srgbClr val="3333FF"/>
                </a:solidFill>
                <a:latin typeface="Times New Roman" panose="02020603050405020304" pitchFamily="18" charset="0"/>
              </a:defRPr>
            </a:lvl8pPr>
            <a:lvl9pPr marL="3886200" indent="-228600" eaLnBrk="0" fontAlgn="base" hangingPunct="0">
              <a:spcBef>
                <a:spcPct val="0"/>
              </a:spcBef>
              <a:spcAft>
                <a:spcPct val="0"/>
              </a:spcAft>
              <a:defRPr sz="5000" b="1">
                <a:solidFill>
                  <a:srgbClr val="3333FF"/>
                </a:solidFill>
                <a:latin typeface="Times New Roman" panose="02020603050405020304" pitchFamily="18" charset="0"/>
              </a:defRPr>
            </a:lvl9pPr>
          </a:lstStyle>
          <a:p>
            <a:pPr algn="just"/>
            <a:r>
              <a:rPr lang="en-US" altLang="en-US" sz="2300" b="0" dirty="0">
                <a:solidFill>
                  <a:srgbClr val="EA3259"/>
                </a:solidFill>
              </a:rPr>
              <a:t>		</a:t>
            </a:r>
            <a:r>
              <a:rPr lang="vi-VN" altLang="en-US" sz="2300" b="0" dirty="0">
                <a:solidFill>
                  <a:srgbClr val="EA3259"/>
                </a:solidFill>
              </a:rPr>
              <a:t>Sau câu chuyện kì lạ ấy, ở nhiều thành phố Hi Lạp và La Mã đã xuất hiện những đồng tiền khắc hình một con cá heo cõng người trên lưng. Có lẽ đó là đồng tiền được ra đời để ghi lại tình cảm yêu quý con người của loài cá thông minh.</a:t>
            </a:r>
          </a:p>
          <a:p>
            <a:pPr algn="just"/>
            <a:r>
              <a:rPr lang="vi-VN" altLang="en-US" sz="2300" b="0" dirty="0">
                <a:solidFill>
                  <a:srgbClr val="EA3259"/>
                </a:solidFill>
              </a:rPr>
              <a:t>								</a:t>
            </a:r>
            <a:r>
              <a:rPr lang="en-US" altLang="en-US" sz="2300" b="0" dirty="0">
                <a:solidFill>
                  <a:srgbClr val="EA3259"/>
                </a:solidFill>
              </a:rPr>
              <a:t>									</a:t>
            </a:r>
            <a:r>
              <a:rPr lang="vi-VN" altLang="en-US" sz="2300" i="1" dirty="0">
                <a:solidFill>
                  <a:schemeClr val="tx1"/>
                </a:solidFill>
              </a:rPr>
              <a:t>Theo LƯU ANH</a:t>
            </a:r>
          </a:p>
        </p:txBody>
      </p:sp>
      <p:sp>
        <p:nvSpPr>
          <p:cNvPr id="3" name="Rectangle 2"/>
          <p:cNvSpPr/>
          <p:nvPr/>
        </p:nvSpPr>
        <p:spPr>
          <a:xfrm>
            <a:off x="3749132" y="-46480"/>
            <a:ext cx="3855543" cy="584775"/>
          </a:xfrm>
          <a:prstGeom prst="rect">
            <a:avLst/>
          </a:prstGeom>
        </p:spPr>
        <p:txBody>
          <a:bodyPr wrap="none">
            <a:spAutoFit/>
          </a:bodyPr>
          <a:lstStyle/>
          <a:p>
            <a:pPr algn="just"/>
            <a:r>
              <a:rPr lang="en-US" altLang="en-US" sz="3200" b="1" dirty="0" err="1">
                <a:solidFill>
                  <a:srgbClr val="FF0000"/>
                </a:solidFill>
                <a:latin typeface="Times New Roman" pitchFamily="18" charset="0"/>
                <a:cs typeface="Times New Roman" pitchFamily="18" charset="0"/>
              </a:rPr>
              <a:t>Những</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người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bạn</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tốt</a:t>
            </a:r>
            <a:endParaRPr lang="vi-VN" alt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7082972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 y="1033315"/>
            <a:ext cx="11620500" cy="3785652"/>
          </a:xfrm>
          <a:prstGeom prst="rect">
            <a:avLst/>
          </a:prstGeom>
        </p:spPr>
        <p:txBody>
          <a:bodyPr wrap="square">
            <a:spAutoFit/>
          </a:bodyPr>
          <a:lstStyle/>
          <a:p>
            <a:pPr algn="just"/>
            <a:r>
              <a:rPr lang="en-US" altLang="en-US" sz="4000" dirty="0">
                <a:latin typeface="Times New Roman" pitchFamily="18" charset="0"/>
                <a:cs typeface="Times New Roman" pitchFamily="18" charset="0"/>
              </a:rPr>
              <a:t>	</a:t>
            </a:r>
            <a:r>
              <a:rPr lang="vi-VN" altLang="en-US" sz="4000" dirty="0">
                <a:latin typeface="Times New Roman" pitchFamily="18" charset="0"/>
                <a:cs typeface="Times New Roman" pitchFamily="18" charset="0"/>
              </a:rPr>
              <a:t>Sau câu chuyện kì lạ ấy, ở nhiều thành phố Hi Lạp và La Mã đã xuất hiện những đồng tiền khắc hình một con cá heo cõng người trên lưng. Có lẽ đó là đồng tiền được ra đời để ghi lại tình cảm yêu quý con người của loài cá thông minh.</a:t>
            </a:r>
          </a:p>
          <a:p>
            <a:pPr algn="just"/>
            <a:r>
              <a:rPr lang="vi-VN" altLang="en-US" sz="4000" dirty="0">
                <a:latin typeface="Times New Roman" pitchFamily="18" charset="0"/>
                <a:cs typeface="Times New Roman" pitchFamily="18" charset="0"/>
              </a:rPr>
              <a:t>								</a:t>
            </a:r>
            <a:r>
              <a:rPr lang="en-US" altLang="en-US" sz="4000" dirty="0">
                <a:latin typeface="Times New Roman" pitchFamily="18" charset="0"/>
                <a:cs typeface="Times New Roman" pitchFamily="18" charset="0"/>
              </a:rPr>
              <a:t>					</a:t>
            </a:r>
            <a:endParaRPr lang="en-US" sz="4000" dirty="0">
              <a:latin typeface="Times New Roman" pitchFamily="18" charset="0"/>
              <a:cs typeface="Times New Roman" pitchFamily="18" charset="0"/>
            </a:endParaRPr>
          </a:p>
        </p:txBody>
      </p:sp>
      <p:cxnSp>
        <p:nvCxnSpPr>
          <p:cNvPr id="6" name="Straight Connector 5"/>
          <p:cNvCxnSpPr/>
          <p:nvPr/>
        </p:nvCxnSpPr>
        <p:spPr>
          <a:xfrm flipH="1">
            <a:off x="1676400" y="1733891"/>
            <a:ext cx="114300" cy="5708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7429500" y="2355324"/>
            <a:ext cx="114300" cy="5708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524000" y="2976073"/>
            <a:ext cx="114300" cy="5708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743200" y="3562350"/>
            <a:ext cx="114300" cy="5708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876550" y="3562350"/>
            <a:ext cx="114300" cy="5708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6076950" y="2355324"/>
            <a:ext cx="114300" cy="5708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153150" y="2355324"/>
            <a:ext cx="114300" cy="5708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86497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6">
            <a:extLst>
              <a:ext uri="{FF2B5EF4-FFF2-40B4-BE49-F238E27FC236}">
                <a16:creationId xmlns:a16="http://schemas.microsoft.com/office/drawing/2014/main" id="{2C8E8FAE-B386-42E4-93AA-75979E013114}"/>
              </a:ext>
            </a:extLst>
          </p:cNvPr>
          <p:cNvSpPr>
            <a:spLocks noChangeArrowheads="1"/>
          </p:cNvSpPr>
          <p:nvPr/>
        </p:nvSpPr>
        <p:spPr bwMode="auto">
          <a:xfrm>
            <a:off x="190500" y="456202"/>
            <a:ext cx="1156462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0" b="1">
                <a:solidFill>
                  <a:srgbClr val="3333FF"/>
                </a:solidFill>
                <a:latin typeface="Times New Roman" panose="02020603050405020304" pitchFamily="18" charset="0"/>
              </a:defRPr>
            </a:lvl1pPr>
            <a:lvl2pPr marL="742950" indent="-285750">
              <a:defRPr sz="5000" b="1">
                <a:solidFill>
                  <a:srgbClr val="3333FF"/>
                </a:solidFill>
                <a:latin typeface="Times New Roman" panose="02020603050405020304" pitchFamily="18" charset="0"/>
              </a:defRPr>
            </a:lvl2pPr>
            <a:lvl3pPr marL="1143000" indent="-228600">
              <a:defRPr sz="5000" b="1">
                <a:solidFill>
                  <a:srgbClr val="3333FF"/>
                </a:solidFill>
                <a:latin typeface="Times New Roman" panose="02020603050405020304" pitchFamily="18" charset="0"/>
              </a:defRPr>
            </a:lvl3pPr>
            <a:lvl4pPr marL="1600200" indent="-228600">
              <a:defRPr sz="5000" b="1">
                <a:solidFill>
                  <a:srgbClr val="3333FF"/>
                </a:solidFill>
                <a:latin typeface="Times New Roman" panose="02020603050405020304" pitchFamily="18" charset="0"/>
              </a:defRPr>
            </a:lvl4pPr>
            <a:lvl5pPr marL="2057400" indent="-228600">
              <a:defRPr sz="5000" b="1">
                <a:solidFill>
                  <a:srgbClr val="3333FF"/>
                </a:solidFill>
                <a:latin typeface="Times New Roman" panose="02020603050405020304" pitchFamily="18" charset="0"/>
              </a:defRPr>
            </a:lvl5pPr>
            <a:lvl6pPr marL="2514600" indent="-228600" eaLnBrk="0" fontAlgn="base" hangingPunct="0">
              <a:spcBef>
                <a:spcPct val="0"/>
              </a:spcBef>
              <a:spcAft>
                <a:spcPct val="0"/>
              </a:spcAft>
              <a:defRPr sz="5000" b="1">
                <a:solidFill>
                  <a:srgbClr val="3333FF"/>
                </a:solidFill>
                <a:latin typeface="Times New Roman" panose="02020603050405020304" pitchFamily="18" charset="0"/>
              </a:defRPr>
            </a:lvl6pPr>
            <a:lvl7pPr marL="2971800" indent="-228600" eaLnBrk="0" fontAlgn="base" hangingPunct="0">
              <a:spcBef>
                <a:spcPct val="0"/>
              </a:spcBef>
              <a:spcAft>
                <a:spcPct val="0"/>
              </a:spcAft>
              <a:defRPr sz="5000" b="1">
                <a:solidFill>
                  <a:srgbClr val="3333FF"/>
                </a:solidFill>
                <a:latin typeface="Times New Roman" panose="02020603050405020304" pitchFamily="18" charset="0"/>
              </a:defRPr>
            </a:lvl7pPr>
            <a:lvl8pPr marL="3429000" indent="-228600" eaLnBrk="0" fontAlgn="base" hangingPunct="0">
              <a:spcBef>
                <a:spcPct val="0"/>
              </a:spcBef>
              <a:spcAft>
                <a:spcPct val="0"/>
              </a:spcAft>
              <a:defRPr sz="5000" b="1">
                <a:solidFill>
                  <a:srgbClr val="3333FF"/>
                </a:solidFill>
                <a:latin typeface="Times New Roman" panose="02020603050405020304" pitchFamily="18" charset="0"/>
              </a:defRPr>
            </a:lvl8pPr>
            <a:lvl9pPr marL="3886200" indent="-228600" eaLnBrk="0" fontAlgn="base" hangingPunct="0">
              <a:spcBef>
                <a:spcPct val="0"/>
              </a:spcBef>
              <a:spcAft>
                <a:spcPct val="0"/>
              </a:spcAft>
              <a:defRPr sz="5000" b="1">
                <a:solidFill>
                  <a:srgbClr val="3333FF"/>
                </a:solidFill>
                <a:latin typeface="Times New Roman" panose="02020603050405020304" pitchFamily="18" charset="0"/>
              </a:defRPr>
            </a:lvl9pPr>
          </a:lstStyle>
          <a:p>
            <a:pPr algn="just"/>
            <a:r>
              <a:rPr lang="en-US" altLang="en-US" sz="2300" b="0" dirty="0">
                <a:solidFill>
                  <a:schemeClr val="tx2">
                    <a:lumMod val="60000"/>
                    <a:lumOff val="40000"/>
                  </a:schemeClr>
                </a:solidFill>
              </a:rPr>
              <a:t>		</a:t>
            </a:r>
            <a:r>
              <a:rPr lang="vi-VN" altLang="en-US" sz="2300" b="0" dirty="0">
                <a:solidFill>
                  <a:schemeClr val="tx2">
                    <a:lumMod val="60000"/>
                    <a:lumOff val="40000"/>
                  </a:schemeClr>
                </a:solidFill>
              </a:rPr>
              <a:t>A-ri-ôn là một nghệ sĩ nổi tiếng của nước Hi Lạp cổ. Trong một cuộc thi ca hát ở đảo Xi-xin, ông đoạt giải nhất với nhiều tặng vật quý giá. Trên đường trở về kinh đô, đến giữa biển thì đoàn thủy thủ trên chiếc tàu chở ông nổi lòng tham, cướp hết tặng vật và đòi giết A-ri-ôn. Nghệ sĩ xin được hát bài ông yêu thích trước khi chết. Bọn cướp đồng ý. A-ri-ôn đứng trên boong tàu cất tiếng hát, đến đoạn mê say nhất, ông nhảy xuống biển. Bọn cướp cho rằng A-ri-ôn đã chết liền dong buồm trở về đất liền.</a:t>
            </a:r>
          </a:p>
        </p:txBody>
      </p:sp>
      <p:sp>
        <p:nvSpPr>
          <p:cNvPr id="21" name="Rectangle 6">
            <a:extLst>
              <a:ext uri="{FF2B5EF4-FFF2-40B4-BE49-F238E27FC236}">
                <a16:creationId xmlns:a16="http://schemas.microsoft.com/office/drawing/2014/main" id="{2C8E8FAE-B386-42E4-93AA-75979E013114}"/>
              </a:ext>
            </a:extLst>
          </p:cNvPr>
          <p:cNvSpPr>
            <a:spLocks noChangeArrowheads="1"/>
          </p:cNvSpPr>
          <p:nvPr/>
        </p:nvSpPr>
        <p:spPr bwMode="auto">
          <a:xfrm>
            <a:off x="0" y="2613956"/>
            <a:ext cx="119253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0" b="1">
                <a:solidFill>
                  <a:srgbClr val="3333FF"/>
                </a:solidFill>
                <a:latin typeface="Times New Roman" panose="02020603050405020304" pitchFamily="18" charset="0"/>
              </a:defRPr>
            </a:lvl1pPr>
            <a:lvl2pPr marL="742950" indent="-285750">
              <a:defRPr sz="5000" b="1">
                <a:solidFill>
                  <a:srgbClr val="3333FF"/>
                </a:solidFill>
                <a:latin typeface="Times New Roman" panose="02020603050405020304" pitchFamily="18" charset="0"/>
              </a:defRPr>
            </a:lvl2pPr>
            <a:lvl3pPr marL="1143000" indent="-228600">
              <a:defRPr sz="5000" b="1">
                <a:solidFill>
                  <a:srgbClr val="3333FF"/>
                </a:solidFill>
                <a:latin typeface="Times New Roman" panose="02020603050405020304" pitchFamily="18" charset="0"/>
              </a:defRPr>
            </a:lvl3pPr>
            <a:lvl4pPr marL="1600200" indent="-228600">
              <a:defRPr sz="5000" b="1">
                <a:solidFill>
                  <a:srgbClr val="3333FF"/>
                </a:solidFill>
                <a:latin typeface="Times New Roman" panose="02020603050405020304" pitchFamily="18" charset="0"/>
              </a:defRPr>
            </a:lvl4pPr>
            <a:lvl5pPr marL="2057400" indent="-228600">
              <a:defRPr sz="5000" b="1">
                <a:solidFill>
                  <a:srgbClr val="3333FF"/>
                </a:solidFill>
                <a:latin typeface="Times New Roman" panose="02020603050405020304" pitchFamily="18" charset="0"/>
              </a:defRPr>
            </a:lvl5pPr>
            <a:lvl6pPr marL="2514600" indent="-228600" eaLnBrk="0" fontAlgn="base" hangingPunct="0">
              <a:spcBef>
                <a:spcPct val="0"/>
              </a:spcBef>
              <a:spcAft>
                <a:spcPct val="0"/>
              </a:spcAft>
              <a:defRPr sz="5000" b="1">
                <a:solidFill>
                  <a:srgbClr val="3333FF"/>
                </a:solidFill>
                <a:latin typeface="Times New Roman" panose="02020603050405020304" pitchFamily="18" charset="0"/>
              </a:defRPr>
            </a:lvl6pPr>
            <a:lvl7pPr marL="2971800" indent="-228600" eaLnBrk="0" fontAlgn="base" hangingPunct="0">
              <a:spcBef>
                <a:spcPct val="0"/>
              </a:spcBef>
              <a:spcAft>
                <a:spcPct val="0"/>
              </a:spcAft>
              <a:defRPr sz="5000" b="1">
                <a:solidFill>
                  <a:srgbClr val="3333FF"/>
                </a:solidFill>
                <a:latin typeface="Times New Roman" panose="02020603050405020304" pitchFamily="18" charset="0"/>
              </a:defRPr>
            </a:lvl7pPr>
            <a:lvl8pPr marL="3429000" indent="-228600" eaLnBrk="0" fontAlgn="base" hangingPunct="0">
              <a:spcBef>
                <a:spcPct val="0"/>
              </a:spcBef>
              <a:spcAft>
                <a:spcPct val="0"/>
              </a:spcAft>
              <a:defRPr sz="5000" b="1">
                <a:solidFill>
                  <a:srgbClr val="3333FF"/>
                </a:solidFill>
                <a:latin typeface="Times New Roman" panose="02020603050405020304" pitchFamily="18" charset="0"/>
              </a:defRPr>
            </a:lvl8pPr>
            <a:lvl9pPr marL="3886200" indent="-228600" eaLnBrk="0" fontAlgn="base" hangingPunct="0">
              <a:spcBef>
                <a:spcPct val="0"/>
              </a:spcBef>
              <a:spcAft>
                <a:spcPct val="0"/>
              </a:spcAft>
              <a:defRPr sz="5000" b="1">
                <a:solidFill>
                  <a:srgbClr val="3333FF"/>
                </a:solidFill>
                <a:latin typeface="Times New Roman" panose="02020603050405020304" pitchFamily="18" charset="0"/>
              </a:defRPr>
            </a:lvl9pPr>
          </a:lstStyle>
          <a:p>
            <a:pPr algn="just"/>
            <a:r>
              <a:rPr lang="en-US" altLang="en-US" sz="2300" b="0" dirty="0">
                <a:solidFill>
                  <a:srgbClr val="FFC000"/>
                </a:solidFill>
              </a:rPr>
              <a:t>		</a:t>
            </a:r>
            <a:r>
              <a:rPr lang="vi-VN" altLang="en-US" sz="2300" b="0" dirty="0">
                <a:solidFill>
                  <a:srgbClr val="FFC000"/>
                </a:solidFill>
              </a:rPr>
              <a:t>Nhưng những tên cướp đã nhầm. Khi tiếng đàn, tiếng hát của A-ri-ôn vang lên, có một đàn cá heo đã bơi đến vây quanh tàu, say sưa thưởng thức tiếng hát của người nghệ sĩ tài ba. Bầy cá heo đã cứu A-ri-ôn. Chúng đưa ông trở về đất liền nhanh hơn cả tàu của bọn cướp. A-ri-ôn tâu với vua toàn bộ sự việc nhưng nhà vua không tin, sai giam ông lại.</a:t>
            </a:r>
          </a:p>
        </p:txBody>
      </p:sp>
      <p:sp>
        <p:nvSpPr>
          <p:cNvPr id="23" name="Rectangle 6">
            <a:extLst>
              <a:ext uri="{FF2B5EF4-FFF2-40B4-BE49-F238E27FC236}">
                <a16:creationId xmlns:a16="http://schemas.microsoft.com/office/drawing/2014/main" id="{2C8E8FAE-B386-42E4-93AA-75979E013114}"/>
              </a:ext>
            </a:extLst>
          </p:cNvPr>
          <p:cNvSpPr>
            <a:spLocks noChangeArrowheads="1"/>
          </p:cNvSpPr>
          <p:nvPr/>
        </p:nvSpPr>
        <p:spPr bwMode="auto">
          <a:xfrm>
            <a:off x="57150" y="4115707"/>
            <a:ext cx="117348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0" b="1">
                <a:solidFill>
                  <a:srgbClr val="3333FF"/>
                </a:solidFill>
                <a:latin typeface="Times New Roman" panose="02020603050405020304" pitchFamily="18" charset="0"/>
              </a:defRPr>
            </a:lvl1pPr>
            <a:lvl2pPr marL="742950" indent="-285750">
              <a:defRPr sz="5000" b="1">
                <a:solidFill>
                  <a:srgbClr val="3333FF"/>
                </a:solidFill>
                <a:latin typeface="Times New Roman" panose="02020603050405020304" pitchFamily="18" charset="0"/>
              </a:defRPr>
            </a:lvl2pPr>
            <a:lvl3pPr marL="1143000" indent="-228600">
              <a:defRPr sz="5000" b="1">
                <a:solidFill>
                  <a:srgbClr val="3333FF"/>
                </a:solidFill>
                <a:latin typeface="Times New Roman" panose="02020603050405020304" pitchFamily="18" charset="0"/>
              </a:defRPr>
            </a:lvl3pPr>
            <a:lvl4pPr marL="1600200" indent="-228600">
              <a:defRPr sz="5000" b="1">
                <a:solidFill>
                  <a:srgbClr val="3333FF"/>
                </a:solidFill>
                <a:latin typeface="Times New Roman" panose="02020603050405020304" pitchFamily="18" charset="0"/>
              </a:defRPr>
            </a:lvl4pPr>
            <a:lvl5pPr marL="2057400" indent="-228600">
              <a:defRPr sz="5000" b="1">
                <a:solidFill>
                  <a:srgbClr val="3333FF"/>
                </a:solidFill>
                <a:latin typeface="Times New Roman" panose="02020603050405020304" pitchFamily="18" charset="0"/>
              </a:defRPr>
            </a:lvl5pPr>
            <a:lvl6pPr marL="2514600" indent="-228600" eaLnBrk="0" fontAlgn="base" hangingPunct="0">
              <a:spcBef>
                <a:spcPct val="0"/>
              </a:spcBef>
              <a:spcAft>
                <a:spcPct val="0"/>
              </a:spcAft>
              <a:defRPr sz="5000" b="1">
                <a:solidFill>
                  <a:srgbClr val="3333FF"/>
                </a:solidFill>
                <a:latin typeface="Times New Roman" panose="02020603050405020304" pitchFamily="18" charset="0"/>
              </a:defRPr>
            </a:lvl6pPr>
            <a:lvl7pPr marL="2971800" indent="-228600" eaLnBrk="0" fontAlgn="base" hangingPunct="0">
              <a:spcBef>
                <a:spcPct val="0"/>
              </a:spcBef>
              <a:spcAft>
                <a:spcPct val="0"/>
              </a:spcAft>
              <a:defRPr sz="5000" b="1">
                <a:solidFill>
                  <a:srgbClr val="3333FF"/>
                </a:solidFill>
                <a:latin typeface="Times New Roman" panose="02020603050405020304" pitchFamily="18" charset="0"/>
              </a:defRPr>
            </a:lvl7pPr>
            <a:lvl8pPr marL="3429000" indent="-228600" eaLnBrk="0" fontAlgn="base" hangingPunct="0">
              <a:spcBef>
                <a:spcPct val="0"/>
              </a:spcBef>
              <a:spcAft>
                <a:spcPct val="0"/>
              </a:spcAft>
              <a:defRPr sz="5000" b="1">
                <a:solidFill>
                  <a:srgbClr val="3333FF"/>
                </a:solidFill>
                <a:latin typeface="Times New Roman" panose="02020603050405020304" pitchFamily="18" charset="0"/>
              </a:defRPr>
            </a:lvl8pPr>
            <a:lvl9pPr marL="3886200" indent="-228600" eaLnBrk="0" fontAlgn="base" hangingPunct="0">
              <a:spcBef>
                <a:spcPct val="0"/>
              </a:spcBef>
              <a:spcAft>
                <a:spcPct val="0"/>
              </a:spcAft>
              <a:defRPr sz="5000" b="1">
                <a:solidFill>
                  <a:srgbClr val="3333FF"/>
                </a:solidFill>
                <a:latin typeface="Times New Roman" panose="02020603050405020304" pitchFamily="18" charset="0"/>
              </a:defRPr>
            </a:lvl9pPr>
          </a:lstStyle>
          <a:p>
            <a:pPr algn="just"/>
            <a:r>
              <a:rPr lang="en-US" altLang="en-US" sz="2300" b="0" dirty="0">
                <a:solidFill>
                  <a:schemeClr val="tx1"/>
                </a:solidFill>
              </a:rPr>
              <a:t>		</a:t>
            </a:r>
            <a:r>
              <a:rPr lang="vi-VN" altLang="en-US" sz="2300" b="0" dirty="0">
                <a:solidFill>
                  <a:schemeClr val="tx1"/>
                </a:solidFill>
              </a:rPr>
              <a:t>Hai hôm sau, bọn cướp mới về tới đất liền. Vua cho gọi chúng vào gặng hỏi về cuộc hành trình. Chúng bịa chuyện A-ri-ôn ở lại đảo. Đúng lúc đó A-ri-ôn bước ra. Đám thủy thủ sửng sốt, không tin vào mắt mình. Vua truyền lệnh trị tội bọn cướp và trả lại tự do cho A-ri-ôn.</a:t>
            </a:r>
          </a:p>
        </p:txBody>
      </p:sp>
      <p:sp>
        <p:nvSpPr>
          <p:cNvPr id="24" name="Rectangle 6">
            <a:extLst>
              <a:ext uri="{FF2B5EF4-FFF2-40B4-BE49-F238E27FC236}">
                <a16:creationId xmlns:a16="http://schemas.microsoft.com/office/drawing/2014/main" id="{2C8E8FAE-B386-42E4-93AA-75979E013114}"/>
              </a:ext>
            </a:extLst>
          </p:cNvPr>
          <p:cNvSpPr>
            <a:spLocks noChangeArrowheads="1"/>
          </p:cNvSpPr>
          <p:nvPr/>
        </p:nvSpPr>
        <p:spPr bwMode="auto">
          <a:xfrm>
            <a:off x="95250" y="5361517"/>
            <a:ext cx="117348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0" b="1">
                <a:solidFill>
                  <a:srgbClr val="3333FF"/>
                </a:solidFill>
                <a:latin typeface="Times New Roman" panose="02020603050405020304" pitchFamily="18" charset="0"/>
              </a:defRPr>
            </a:lvl1pPr>
            <a:lvl2pPr marL="742950" indent="-285750">
              <a:defRPr sz="5000" b="1">
                <a:solidFill>
                  <a:srgbClr val="3333FF"/>
                </a:solidFill>
                <a:latin typeface="Times New Roman" panose="02020603050405020304" pitchFamily="18" charset="0"/>
              </a:defRPr>
            </a:lvl2pPr>
            <a:lvl3pPr marL="1143000" indent="-228600">
              <a:defRPr sz="5000" b="1">
                <a:solidFill>
                  <a:srgbClr val="3333FF"/>
                </a:solidFill>
                <a:latin typeface="Times New Roman" panose="02020603050405020304" pitchFamily="18" charset="0"/>
              </a:defRPr>
            </a:lvl3pPr>
            <a:lvl4pPr marL="1600200" indent="-228600">
              <a:defRPr sz="5000" b="1">
                <a:solidFill>
                  <a:srgbClr val="3333FF"/>
                </a:solidFill>
                <a:latin typeface="Times New Roman" panose="02020603050405020304" pitchFamily="18" charset="0"/>
              </a:defRPr>
            </a:lvl4pPr>
            <a:lvl5pPr marL="2057400" indent="-228600">
              <a:defRPr sz="5000" b="1">
                <a:solidFill>
                  <a:srgbClr val="3333FF"/>
                </a:solidFill>
                <a:latin typeface="Times New Roman" panose="02020603050405020304" pitchFamily="18" charset="0"/>
              </a:defRPr>
            </a:lvl5pPr>
            <a:lvl6pPr marL="2514600" indent="-228600" eaLnBrk="0" fontAlgn="base" hangingPunct="0">
              <a:spcBef>
                <a:spcPct val="0"/>
              </a:spcBef>
              <a:spcAft>
                <a:spcPct val="0"/>
              </a:spcAft>
              <a:defRPr sz="5000" b="1">
                <a:solidFill>
                  <a:srgbClr val="3333FF"/>
                </a:solidFill>
                <a:latin typeface="Times New Roman" panose="02020603050405020304" pitchFamily="18" charset="0"/>
              </a:defRPr>
            </a:lvl6pPr>
            <a:lvl7pPr marL="2971800" indent="-228600" eaLnBrk="0" fontAlgn="base" hangingPunct="0">
              <a:spcBef>
                <a:spcPct val="0"/>
              </a:spcBef>
              <a:spcAft>
                <a:spcPct val="0"/>
              </a:spcAft>
              <a:defRPr sz="5000" b="1">
                <a:solidFill>
                  <a:srgbClr val="3333FF"/>
                </a:solidFill>
                <a:latin typeface="Times New Roman" panose="02020603050405020304" pitchFamily="18" charset="0"/>
              </a:defRPr>
            </a:lvl7pPr>
            <a:lvl8pPr marL="3429000" indent="-228600" eaLnBrk="0" fontAlgn="base" hangingPunct="0">
              <a:spcBef>
                <a:spcPct val="0"/>
              </a:spcBef>
              <a:spcAft>
                <a:spcPct val="0"/>
              </a:spcAft>
              <a:defRPr sz="5000" b="1">
                <a:solidFill>
                  <a:srgbClr val="3333FF"/>
                </a:solidFill>
                <a:latin typeface="Times New Roman" panose="02020603050405020304" pitchFamily="18" charset="0"/>
              </a:defRPr>
            </a:lvl8pPr>
            <a:lvl9pPr marL="3886200" indent="-228600" eaLnBrk="0" fontAlgn="base" hangingPunct="0">
              <a:spcBef>
                <a:spcPct val="0"/>
              </a:spcBef>
              <a:spcAft>
                <a:spcPct val="0"/>
              </a:spcAft>
              <a:defRPr sz="5000" b="1">
                <a:solidFill>
                  <a:srgbClr val="3333FF"/>
                </a:solidFill>
                <a:latin typeface="Times New Roman" panose="02020603050405020304" pitchFamily="18" charset="0"/>
              </a:defRPr>
            </a:lvl9pPr>
          </a:lstStyle>
          <a:p>
            <a:pPr algn="just"/>
            <a:r>
              <a:rPr lang="en-US" altLang="en-US" sz="2300" b="0" dirty="0">
                <a:solidFill>
                  <a:srgbClr val="EA3259"/>
                </a:solidFill>
              </a:rPr>
              <a:t>		</a:t>
            </a:r>
            <a:r>
              <a:rPr lang="vi-VN" altLang="en-US" sz="2300" b="0" dirty="0">
                <a:solidFill>
                  <a:srgbClr val="EA3259"/>
                </a:solidFill>
              </a:rPr>
              <a:t>Sau câu chuyện kì lạ ấy, ở nhiều thành phố Hi Lạp và La Mã đã xuất hiện những đồng tiền khắc hình một con cá heo cõng người trên lưng. Có lẽ đó là đồng tiền được ra đời để ghi lại tình cảm yêu quý con người của loài cá thông minh.</a:t>
            </a:r>
          </a:p>
          <a:p>
            <a:pPr algn="just"/>
            <a:r>
              <a:rPr lang="vi-VN" altLang="en-US" sz="2300" b="0" dirty="0">
                <a:solidFill>
                  <a:srgbClr val="EA3259"/>
                </a:solidFill>
              </a:rPr>
              <a:t>								</a:t>
            </a:r>
            <a:r>
              <a:rPr lang="en-US" altLang="en-US" sz="2300" b="0" dirty="0">
                <a:solidFill>
                  <a:srgbClr val="EA3259"/>
                </a:solidFill>
              </a:rPr>
              <a:t>									</a:t>
            </a:r>
            <a:r>
              <a:rPr lang="vi-VN" altLang="en-US" sz="2300" i="1" dirty="0">
                <a:solidFill>
                  <a:schemeClr val="tx1"/>
                </a:solidFill>
              </a:rPr>
              <a:t>Theo LƯU ANH</a:t>
            </a:r>
          </a:p>
        </p:txBody>
      </p:sp>
      <p:sp>
        <p:nvSpPr>
          <p:cNvPr id="3" name="Rectangle 2"/>
          <p:cNvSpPr/>
          <p:nvPr/>
        </p:nvSpPr>
        <p:spPr>
          <a:xfrm>
            <a:off x="3749132" y="-46480"/>
            <a:ext cx="3855543" cy="584775"/>
          </a:xfrm>
          <a:prstGeom prst="rect">
            <a:avLst/>
          </a:prstGeom>
        </p:spPr>
        <p:txBody>
          <a:bodyPr wrap="none">
            <a:spAutoFit/>
          </a:bodyPr>
          <a:lstStyle/>
          <a:p>
            <a:pPr algn="just"/>
            <a:r>
              <a:rPr lang="en-US" altLang="en-US" sz="3200" b="1" dirty="0" err="1">
                <a:solidFill>
                  <a:srgbClr val="FF0000"/>
                </a:solidFill>
                <a:latin typeface="Times New Roman" pitchFamily="18" charset="0"/>
                <a:cs typeface="Times New Roman" pitchFamily="18" charset="0"/>
              </a:rPr>
              <a:t>Những</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người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bạn</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tốt</a:t>
            </a:r>
            <a:endParaRPr lang="vi-VN" alt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8320761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3725" y="142875"/>
            <a:ext cx="5431234" cy="6572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72603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2232" y="-11783022"/>
            <a:ext cx="15404732" cy="18641022"/>
          </a:xfrm>
          <a:prstGeom prst="rect">
            <a:avLst/>
          </a:prstGeom>
          <a:ln w="57150" cap="sq">
            <a:solidFill>
              <a:srgbClr val="EA3259"/>
            </a:solidFill>
            <a:prstDash val="solid"/>
            <a:miter lim="800000"/>
          </a:ln>
          <a:effectLst>
            <a:outerShdw blurRad="50800" dist="38100" dir="2700000" algn="tl" rotWithShape="0">
              <a:srgbClr val="000000">
                <a:alpha val="43000"/>
              </a:srgbClr>
            </a:outerShdw>
          </a:effectLst>
        </p:spPr>
      </p:pic>
      <p:sp>
        <p:nvSpPr>
          <p:cNvPr id="2" name="5-Point Star 1"/>
          <p:cNvSpPr/>
          <p:nvPr/>
        </p:nvSpPr>
        <p:spPr>
          <a:xfrm>
            <a:off x="4857750" y="4019550"/>
            <a:ext cx="571500" cy="5334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5010150" y="2571750"/>
            <a:ext cx="1581150" cy="2743200"/>
          </a:xfrm>
          <a:custGeom>
            <a:avLst/>
            <a:gdLst>
              <a:gd name="connsiteX0" fmla="*/ 1562100 w 1581150"/>
              <a:gd name="connsiteY0" fmla="*/ 0 h 2743200"/>
              <a:gd name="connsiteX1" fmla="*/ 1524000 w 1581150"/>
              <a:gd name="connsiteY1" fmla="*/ 95250 h 2743200"/>
              <a:gd name="connsiteX2" fmla="*/ 1504950 w 1581150"/>
              <a:gd name="connsiteY2" fmla="*/ 171450 h 2743200"/>
              <a:gd name="connsiteX3" fmla="*/ 1409700 w 1581150"/>
              <a:gd name="connsiteY3" fmla="*/ 285750 h 2743200"/>
              <a:gd name="connsiteX4" fmla="*/ 1371600 w 1581150"/>
              <a:gd name="connsiteY4" fmla="*/ 342900 h 2743200"/>
              <a:gd name="connsiteX5" fmla="*/ 1181100 w 1581150"/>
              <a:gd name="connsiteY5" fmla="*/ 323850 h 2743200"/>
              <a:gd name="connsiteX6" fmla="*/ 1066800 w 1581150"/>
              <a:gd name="connsiteY6" fmla="*/ 285750 h 2743200"/>
              <a:gd name="connsiteX7" fmla="*/ 685800 w 1581150"/>
              <a:gd name="connsiteY7" fmla="*/ 304800 h 2743200"/>
              <a:gd name="connsiteX8" fmla="*/ 628650 w 1581150"/>
              <a:gd name="connsiteY8" fmla="*/ 342900 h 2743200"/>
              <a:gd name="connsiteX9" fmla="*/ 571500 w 1581150"/>
              <a:gd name="connsiteY9" fmla="*/ 361950 h 2743200"/>
              <a:gd name="connsiteX10" fmla="*/ 457200 w 1581150"/>
              <a:gd name="connsiteY10" fmla="*/ 438150 h 2743200"/>
              <a:gd name="connsiteX11" fmla="*/ 419100 w 1581150"/>
              <a:gd name="connsiteY11" fmla="*/ 495300 h 2743200"/>
              <a:gd name="connsiteX12" fmla="*/ 361950 w 1581150"/>
              <a:gd name="connsiteY12" fmla="*/ 533400 h 2743200"/>
              <a:gd name="connsiteX13" fmla="*/ 285750 w 1581150"/>
              <a:gd name="connsiteY13" fmla="*/ 647700 h 2743200"/>
              <a:gd name="connsiteX14" fmla="*/ 228600 w 1581150"/>
              <a:gd name="connsiteY14" fmla="*/ 704850 h 2743200"/>
              <a:gd name="connsiteX15" fmla="*/ 190500 w 1581150"/>
              <a:gd name="connsiteY15" fmla="*/ 781050 h 2743200"/>
              <a:gd name="connsiteX16" fmla="*/ 114300 w 1581150"/>
              <a:gd name="connsiteY16" fmla="*/ 895350 h 2743200"/>
              <a:gd name="connsiteX17" fmla="*/ 57150 w 1581150"/>
              <a:gd name="connsiteY17" fmla="*/ 1009650 h 2743200"/>
              <a:gd name="connsiteX18" fmla="*/ 38100 w 1581150"/>
              <a:gd name="connsiteY18" fmla="*/ 1085850 h 2743200"/>
              <a:gd name="connsiteX19" fmla="*/ 19050 w 1581150"/>
              <a:gd name="connsiteY19" fmla="*/ 1200150 h 2743200"/>
              <a:gd name="connsiteX20" fmla="*/ 0 w 1581150"/>
              <a:gd name="connsiteY20" fmla="*/ 1295400 h 2743200"/>
              <a:gd name="connsiteX21" fmla="*/ 38100 w 1581150"/>
              <a:gd name="connsiteY21" fmla="*/ 1428750 h 2743200"/>
              <a:gd name="connsiteX22" fmla="*/ 190500 w 1581150"/>
              <a:gd name="connsiteY22" fmla="*/ 1485900 h 2743200"/>
              <a:gd name="connsiteX23" fmla="*/ 285750 w 1581150"/>
              <a:gd name="connsiteY23" fmla="*/ 1581150 h 2743200"/>
              <a:gd name="connsiteX24" fmla="*/ 323850 w 1581150"/>
              <a:gd name="connsiteY24" fmla="*/ 1695450 h 2743200"/>
              <a:gd name="connsiteX25" fmla="*/ 342900 w 1581150"/>
              <a:gd name="connsiteY25" fmla="*/ 2305050 h 2743200"/>
              <a:gd name="connsiteX26" fmla="*/ 381000 w 1581150"/>
              <a:gd name="connsiteY26" fmla="*/ 2362200 h 2743200"/>
              <a:gd name="connsiteX27" fmla="*/ 457200 w 1581150"/>
              <a:gd name="connsiteY27" fmla="*/ 2457450 h 2743200"/>
              <a:gd name="connsiteX28" fmla="*/ 514350 w 1581150"/>
              <a:gd name="connsiteY28" fmla="*/ 2514600 h 2743200"/>
              <a:gd name="connsiteX29" fmla="*/ 552450 w 1581150"/>
              <a:gd name="connsiteY29" fmla="*/ 2571750 h 2743200"/>
              <a:gd name="connsiteX30" fmla="*/ 628650 w 1581150"/>
              <a:gd name="connsiteY30" fmla="*/ 2590800 h 2743200"/>
              <a:gd name="connsiteX31" fmla="*/ 762000 w 1581150"/>
              <a:gd name="connsiteY31" fmla="*/ 2686050 h 2743200"/>
              <a:gd name="connsiteX32" fmla="*/ 781050 w 1581150"/>
              <a:gd name="connsiteY32" fmla="*/ 2743200 h 2743200"/>
              <a:gd name="connsiteX33" fmla="*/ 800100 w 1581150"/>
              <a:gd name="connsiteY33" fmla="*/ 2686050 h 2743200"/>
              <a:gd name="connsiteX34" fmla="*/ 819150 w 1581150"/>
              <a:gd name="connsiteY34" fmla="*/ 2609850 h 2743200"/>
              <a:gd name="connsiteX35" fmla="*/ 800100 w 1581150"/>
              <a:gd name="connsiteY35" fmla="*/ 2324100 h 2743200"/>
              <a:gd name="connsiteX36" fmla="*/ 781050 w 1581150"/>
              <a:gd name="connsiteY36" fmla="*/ 2266950 h 2743200"/>
              <a:gd name="connsiteX37" fmla="*/ 895350 w 1581150"/>
              <a:gd name="connsiteY37" fmla="*/ 2190750 h 2743200"/>
              <a:gd name="connsiteX38" fmla="*/ 914400 w 1581150"/>
              <a:gd name="connsiteY38" fmla="*/ 2133600 h 2743200"/>
              <a:gd name="connsiteX39" fmla="*/ 857250 w 1581150"/>
              <a:gd name="connsiteY39" fmla="*/ 2019300 h 2743200"/>
              <a:gd name="connsiteX40" fmla="*/ 819150 w 1581150"/>
              <a:gd name="connsiteY40" fmla="*/ 1905000 h 2743200"/>
              <a:gd name="connsiteX41" fmla="*/ 838200 w 1581150"/>
              <a:gd name="connsiteY41" fmla="*/ 1657350 h 2743200"/>
              <a:gd name="connsiteX42" fmla="*/ 857250 w 1581150"/>
              <a:gd name="connsiteY42" fmla="*/ 1581150 h 2743200"/>
              <a:gd name="connsiteX43" fmla="*/ 800100 w 1581150"/>
              <a:gd name="connsiteY43" fmla="*/ 1352550 h 2743200"/>
              <a:gd name="connsiteX44" fmla="*/ 762000 w 1581150"/>
              <a:gd name="connsiteY44" fmla="*/ 1219200 h 2743200"/>
              <a:gd name="connsiteX45" fmla="*/ 723900 w 1581150"/>
              <a:gd name="connsiteY45" fmla="*/ 1047750 h 2743200"/>
              <a:gd name="connsiteX46" fmla="*/ 704850 w 1581150"/>
              <a:gd name="connsiteY46" fmla="*/ 971550 h 2743200"/>
              <a:gd name="connsiteX47" fmla="*/ 666750 w 1581150"/>
              <a:gd name="connsiteY47" fmla="*/ 857250 h 2743200"/>
              <a:gd name="connsiteX48" fmla="*/ 723900 w 1581150"/>
              <a:gd name="connsiteY48" fmla="*/ 838200 h 2743200"/>
              <a:gd name="connsiteX49" fmla="*/ 781050 w 1581150"/>
              <a:gd name="connsiteY49" fmla="*/ 914400 h 2743200"/>
              <a:gd name="connsiteX50" fmla="*/ 876300 w 1581150"/>
              <a:gd name="connsiteY50" fmla="*/ 1009650 h 2743200"/>
              <a:gd name="connsiteX51" fmla="*/ 933450 w 1581150"/>
              <a:gd name="connsiteY51" fmla="*/ 990600 h 2743200"/>
              <a:gd name="connsiteX52" fmla="*/ 990600 w 1581150"/>
              <a:gd name="connsiteY52" fmla="*/ 876300 h 2743200"/>
              <a:gd name="connsiteX53" fmla="*/ 971550 w 1581150"/>
              <a:gd name="connsiteY53" fmla="*/ 742950 h 2743200"/>
              <a:gd name="connsiteX54" fmla="*/ 1028700 w 1581150"/>
              <a:gd name="connsiteY54" fmla="*/ 723900 h 2743200"/>
              <a:gd name="connsiteX55" fmla="*/ 1123950 w 1581150"/>
              <a:gd name="connsiteY55" fmla="*/ 704850 h 2743200"/>
              <a:gd name="connsiteX56" fmla="*/ 1295400 w 1581150"/>
              <a:gd name="connsiteY56" fmla="*/ 685800 h 2743200"/>
              <a:gd name="connsiteX57" fmla="*/ 1352550 w 1581150"/>
              <a:gd name="connsiteY57" fmla="*/ 666750 h 2743200"/>
              <a:gd name="connsiteX58" fmla="*/ 1524000 w 1581150"/>
              <a:gd name="connsiteY58" fmla="*/ 628650 h 2743200"/>
              <a:gd name="connsiteX59" fmla="*/ 1543050 w 1581150"/>
              <a:gd name="connsiteY59" fmla="*/ 571500 h 2743200"/>
              <a:gd name="connsiteX60" fmla="*/ 1581150 w 1581150"/>
              <a:gd name="connsiteY60" fmla="*/ 266700 h 2743200"/>
              <a:gd name="connsiteX61" fmla="*/ 1543050 w 1581150"/>
              <a:gd name="connsiteY61" fmla="*/ 20955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581150" h="2743200">
                <a:moveTo>
                  <a:pt x="1562100" y="0"/>
                </a:moveTo>
                <a:cubicBezTo>
                  <a:pt x="1549400" y="31750"/>
                  <a:pt x="1534814" y="62809"/>
                  <a:pt x="1524000" y="95250"/>
                </a:cubicBezTo>
                <a:cubicBezTo>
                  <a:pt x="1515721" y="120088"/>
                  <a:pt x="1515263" y="147385"/>
                  <a:pt x="1504950" y="171450"/>
                </a:cubicBezTo>
                <a:cubicBezTo>
                  <a:pt x="1479910" y="229876"/>
                  <a:pt x="1450087" y="237286"/>
                  <a:pt x="1409700" y="285750"/>
                </a:cubicBezTo>
                <a:cubicBezTo>
                  <a:pt x="1395043" y="303339"/>
                  <a:pt x="1384300" y="323850"/>
                  <a:pt x="1371600" y="342900"/>
                </a:cubicBezTo>
                <a:cubicBezTo>
                  <a:pt x="1308100" y="336550"/>
                  <a:pt x="1243824" y="335611"/>
                  <a:pt x="1181100" y="323850"/>
                </a:cubicBezTo>
                <a:cubicBezTo>
                  <a:pt x="1141627" y="316449"/>
                  <a:pt x="1066800" y="285750"/>
                  <a:pt x="1066800" y="285750"/>
                </a:cubicBezTo>
                <a:cubicBezTo>
                  <a:pt x="939800" y="292100"/>
                  <a:pt x="811891" y="288353"/>
                  <a:pt x="685800" y="304800"/>
                </a:cubicBezTo>
                <a:cubicBezTo>
                  <a:pt x="663097" y="307761"/>
                  <a:pt x="649128" y="332661"/>
                  <a:pt x="628650" y="342900"/>
                </a:cubicBezTo>
                <a:cubicBezTo>
                  <a:pt x="610689" y="351880"/>
                  <a:pt x="589053" y="352198"/>
                  <a:pt x="571500" y="361950"/>
                </a:cubicBezTo>
                <a:cubicBezTo>
                  <a:pt x="531472" y="384188"/>
                  <a:pt x="457200" y="438150"/>
                  <a:pt x="457200" y="438150"/>
                </a:cubicBezTo>
                <a:cubicBezTo>
                  <a:pt x="444500" y="457200"/>
                  <a:pt x="435289" y="479111"/>
                  <a:pt x="419100" y="495300"/>
                </a:cubicBezTo>
                <a:cubicBezTo>
                  <a:pt x="402911" y="511489"/>
                  <a:pt x="377027" y="516170"/>
                  <a:pt x="361950" y="533400"/>
                </a:cubicBezTo>
                <a:cubicBezTo>
                  <a:pt x="331797" y="567861"/>
                  <a:pt x="318129" y="615321"/>
                  <a:pt x="285750" y="647700"/>
                </a:cubicBezTo>
                <a:cubicBezTo>
                  <a:pt x="266700" y="666750"/>
                  <a:pt x="244259" y="682927"/>
                  <a:pt x="228600" y="704850"/>
                </a:cubicBezTo>
                <a:cubicBezTo>
                  <a:pt x="212094" y="727958"/>
                  <a:pt x="205111" y="756699"/>
                  <a:pt x="190500" y="781050"/>
                </a:cubicBezTo>
                <a:cubicBezTo>
                  <a:pt x="166941" y="820315"/>
                  <a:pt x="128780" y="851909"/>
                  <a:pt x="114300" y="895350"/>
                </a:cubicBezTo>
                <a:cubicBezTo>
                  <a:pt x="88010" y="974220"/>
                  <a:pt x="106389" y="935792"/>
                  <a:pt x="57150" y="1009650"/>
                </a:cubicBezTo>
                <a:cubicBezTo>
                  <a:pt x="50800" y="1035050"/>
                  <a:pt x="43235" y="1060177"/>
                  <a:pt x="38100" y="1085850"/>
                </a:cubicBezTo>
                <a:cubicBezTo>
                  <a:pt x="30525" y="1123725"/>
                  <a:pt x="25960" y="1162147"/>
                  <a:pt x="19050" y="1200150"/>
                </a:cubicBezTo>
                <a:cubicBezTo>
                  <a:pt x="13258" y="1232007"/>
                  <a:pt x="6350" y="1263650"/>
                  <a:pt x="0" y="1295400"/>
                </a:cubicBezTo>
                <a:cubicBezTo>
                  <a:pt x="12700" y="1339850"/>
                  <a:pt x="15649" y="1388339"/>
                  <a:pt x="38100" y="1428750"/>
                </a:cubicBezTo>
                <a:cubicBezTo>
                  <a:pt x="62626" y="1472898"/>
                  <a:pt x="157036" y="1479207"/>
                  <a:pt x="190500" y="1485900"/>
                </a:cubicBezTo>
                <a:cubicBezTo>
                  <a:pt x="242637" y="1520658"/>
                  <a:pt x="259013" y="1520992"/>
                  <a:pt x="285750" y="1581150"/>
                </a:cubicBezTo>
                <a:cubicBezTo>
                  <a:pt x="302061" y="1617850"/>
                  <a:pt x="323850" y="1695450"/>
                  <a:pt x="323850" y="1695450"/>
                </a:cubicBezTo>
                <a:cubicBezTo>
                  <a:pt x="330200" y="1898650"/>
                  <a:pt x="325538" y="2102494"/>
                  <a:pt x="342900" y="2305050"/>
                </a:cubicBezTo>
                <a:cubicBezTo>
                  <a:pt x="344855" y="2327862"/>
                  <a:pt x="370761" y="2341722"/>
                  <a:pt x="381000" y="2362200"/>
                </a:cubicBezTo>
                <a:cubicBezTo>
                  <a:pt x="439078" y="2478357"/>
                  <a:pt x="347098" y="2365698"/>
                  <a:pt x="457200" y="2457450"/>
                </a:cubicBezTo>
                <a:cubicBezTo>
                  <a:pt x="477896" y="2474697"/>
                  <a:pt x="497103" y="2493904"/>
                  <a:pt x="514350" y="2514600"/>
                </a:cubicBezTo>
                <a:cubicBezTo>
                  <a:pt x="529007" y="2532189"/>
                  <a:pt x="533400" y="2559050"/>
                  <a:pt x="552450" y="2571750"/>
                </a:cubicBezTo>
                <a:cubicBezTo>
                  <a:pt x="574235" y="2586273"/>
                  <a:pt x="604135" y="2581607"/>
                  <a:pt x="628650" y="2590800"/>
                </a:cubicBezTo>
                <a:cubicBezTo>
                  <a:pt x="708887" y="2620889"/>
                  <a:pt x="703799" y="2627849"/>
                  <a:pt x="762000" y="2686050"/>
                </a:cubicBezTo>
                <a:cubicBezTo>
                  <a:pt x="768350" y="2705100"/>
                  <a:pt x="760970" y="2743200"/>
                  <a:pt x="781050" y="2743200"/>
                </a:cubicBezTo>
                <a:cubicBezTo>
                  <a:pt x="801130" y="2743200"/>
                  <a:pt x="794583" y="2705358"/>
                  <a:pt x="800100" y="2686050"/>
                </a:cubicBezTo>
                <a:cubicBezTo>
                  <a:pt x="807293" y="2660876"/>
                  <a:pt x="812800" y="2635250"/>
                  <a:pt x="819150" y="2609850"/>
                </a:cubicBezTo>
                <a:cubicBezTo>
                  <a:pt x="812800" y="2514600"/>
                  <a:pt x="810642" y="2418978"/>
                  <a:pt x="800100" y="2324100"/>
                </a:cubicBezTo>
                <a:cubicBezTo>
                  <a:pt x="797882" y="2304142"/>
                  <a:pt x="769378" y="2283290"/>
                  <a:pt x="781050" y="2266950"/>
                </a:cubicBezTo>
                <a:cubicBezTo>
                  <a:pt x="807665" y="2229689"/>
                  <a:pt x="895350" y="2190750"/>
                  <a:pt x="895350" y="2190750"/>
                </a:cubicBezTo>
                <a:cubicBezTo>
                  <a:pt x="901700" y="2171700"/>
                  <a:pt x="914400" y="2153680"/>
                  <a:pt x="914400" y="2133600"/>
                </a:cubicBezTo>
                <a:cubicBezTo>
                  <a:pt x="914400" y="2081494"/>
                  <a:pt x="876513" y="2062642"/>
                  <a:pt x="857250" y="2019300"/>
                </a:cubicBezTo>
                <a:cubicBezTo>
                  <a:pt x="840939" y="1982600"/>
                  <a:pt x="819150" y="1905000"/>
                  <a:pt x="819150" y="1905000"/>
                </a:cubicBezTo>
                <a:cubicBezTo>
                  <a:pt x="825500" y="1822450"/>
                  <a:pt x="828526" y="1739577"/>
                  <a:pt x="838200" y="1657350"/>
                </a:cubicBezTo>
                <a:cubicBezTo>
                  <a:pt x="841259" y="1631348"/>
                  <a:pt x="857250" y="1607332"/>
                  <a:pt x="857250" y="1581150"/>
                </a:cubicBezTo>
                <a:cubicBezTo>
                  <a:pt x="857250" y="1419312"/>
                  <a:pt x="861504" y="1444657"/>
                  <a:pt x="800100" y="1352550"/>
                </a:cubicBezTo>
                <a:cubicBezTo>
                  <a:pt x="740547" y="1114336"/>
                  <a:pt x="816659" y="1410506"/>
                  <a:pt x="762000" y="1219200"/>
                </a:cubicBezTo>
                <a:cubicBezTo>
                  <a:pt x="738771" y="1137897"/>
                  <a:pt x="743542" y="1136137"/>
                  <a:pt x="723900" y="1047750"/>
                </a:cubicBezTo>
                <a:cubicBezTo>
                  <a:pt x="718220" y="1022192"/>
                  <a:pt x="712373" y="996628"/>
                  <a:pt x="704850" y="971550"/>
                </a:cubicBezTo>
                <a:cubicBezTo>
                  <a:pt x="693310" y="933083"/>
                  <a:pt x="666750" y="857250"/>
                  <a:pt x="666750" y="857250"/>
                </a:cubicBezTo>
                <a:cubicBezTo>
                  <a:pt x="685800" y="850900"/>
                  <a:pt x="705939" y="829220"/>
                  <a:pt x="723900" y="838200"/>
                </a:cubicBezTo>
                <a:cubicBezTo>
                  <a:pt x="752298" y="852399"/>
                  <a:pt x="762596" y="888564"/>
                  <a:pt x="781050" y="914400"/>
                </a:cubicBezTo>
                <a:cubicBezTo>
                  <a:pt x="838777" y="995218"/>
                  <a:pt x="793173" y="954232"/>
                  <a:pt x="876300" y="1009650"/>
                </a:cubicBezTo>
                <a:cubicBezTo>
                  <a:pt x="895350" y="1003300"/>
                  <a:pt x="917770" y="1003144"/>
                  <a:pt x="933450" y="990600"/>
                </a:cubicBezTo>
                <a:cubicBezTo>
                  <a:pt x="967022" y="963743"/>
                  <a:pt x="978051" y="913948"/>
                  <a:pt x="990600" y="876300"/>
                </a:cubicBezTo>
                <a:cubicBezTo>
                  <a:pt x="984250" y="831850"/>
                  <a:pt x="960660" y="786511"/>
                  <a:pt x="971550" y="742950"/>
                </a:cubicBezTo>
                <a:cubicBezTo>
                  <a:pt x="976420" y="723469"/>
                  <a:pt x="1009219" y="728770"/>
                  <a:pt x="1028700" y="723900"/>
                </a:cubicBezTo>
                <a:cubicBezTo>
                  <a:pt x="1060112" y="716047"/>
                  <a:pt x="1091897" y="709429"/>
                  <a:pt x="1123950" y="704850"/>
                </a:cubicBezTo>
                <a:cubicBezTo>
                  <a:pt x="1180874" y="696718"/>
                  <a:pt x="1238250" y="692150"/>
                  <a:pt x="1295400" y="685800"/>
                </a:cubicBezTo>
                <a:cubicBezTo>
                  <a:pt x="1314450" y="679450"/>
                  <a:pt x="1332948" y="671106"/>
                  <a:pt x="1352550" y="666750"/>
                </a:cubicBezTo>
                <a:cubicBezTo>
                  <a:pt x="1553711" y="622048"/>
                  <a:pt x="1395347" y="671534"/>
                  <a:pt x="1524000" y="628650"/>
                </a:cubicBezTo>
                <a:cubicBezTo>
                  <a:pt x="1530350" y="609600"/>
                  <a:pt x="1540559" y="591425"/>
                  <a:pt x="1543050" y="571500"/>
                </a:cubicBezTo>
                <a:cubicBezTo>
                  <a:pt x="1584230" y="242058"/>
                  <a:pt x="1530924" y="417377"/>
                  <a:pt x="1581150" y="266700"/>
                </a:cubicBezTo>
                <a:cubicBezTo>
                  <a:pt x="1560092" y="203526"/>
                  <a:pt x="1582180" y="209550"/>
                  <a:pt x="1543050" y="209550"/>
                </a:cubicBezTo>
              </a:path>
            </a:pathLst>
          </a:custGeom>
          <a:ln w="57150">
            <a:solidFill>
              <a:srgbClr val="ED5073"/>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217368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fill="remove" grpId="0" nodeType="withEffect">
                                  <p:stCondLst>
                                    <p:cond delay="0"/>
                                  </p:stCondLst>
                                  <p:childTnLst>
                                    <p:animClr clrSpc="rgb" dir="cw">
                                      <p:cBhvr override="childStyle">
                                        <p:cTn id="6" dur="1500" autoRev="1" fill="remove"/>
                                        <p:tgtEl>
                                          <p:spTgt spid="2"/>
                                        </p:tgtEl>
                                        <p:attrNameLst>
                                          <p:attrName>style.color</p:attrName>
                                        </p:attrNameLst>
                                      </p:cBhvr>
                                      <p:to>
                                        <a:schemeClr val="bg1"/>
                                      </p:to>
                                    </p:animClr>
                                    <p:animClr clrSpc="rgb" dir="cw">
                                      <p:cBhvr>
                                        <p:cTn id="7" dur="1500" autoRev="1" fill="remove"/>
                                        <p:tgtEl>
                                          <p:spTgt spid="2"/>
                                        </p:tgtEl>
                                        <p:attrNameLst>
                                          <p:attrName>fillcolor</p:attrName>
                                        </p:attrNameLst>
                                      </p:cBhvr>
                                      <p:to>
                                        <a:schemeClr val="bg1"/>
                                      </p:to>
                                    </p:animClr>
                                    <p:set>
                                      <p:cBhvr>
                                        <p:cTn id="8" dur="1500" autoRev="1" fill="remove"/>
                                        <p:tgtEl>
                                          <p:spTgt spid="2"/>
                                        </p:tgtEl>
                                        <p:attrNameLst>
                                          <p:attrName>fill.type</p:attrName>
                                        </p:attrNameLst>
                                      </p:cBhvr>
                                      <p:to>
                                        <p:strVal val="solid"/>
                                      </p:to>
                                    </p:set>
                                    <p:set>
                                      <p:cBhvr>
                                        <p:cTn id="9" dur="1500" autoRev="1" fill="remove"/>
                                        <p:tgtEl>
                                          <p:spTgt spid="2"/>
                                        </p:tgtEl>
                                        <p:attrNameLst>
                                          <p:attrName>fill.on</p:attrName>
                                        </p:attrNameLst>
                                      </p:cBhvr>
                                      <p:to>
                                        <p:strVal val="true"/>
                                      </p:to>
                                    </p:set>
                                  </p:childTnLst>
                                </p:cTn>
                              </p:par>
                              <p:par>
                                <p:cTn id="10" presetID="27" presetClass="emph" presetSubtype="0" fill="remove" grpId="0" nodeType="withEffect">
                                  <p:stCondLst>
                                    <p:cond delay="0"/>
                                  </p:stCondLst>
                                  <p:childTnLst>
                                    <p:animClr clrSpc="rgb" dir="cw">
                                      <p:cBhvr override="childStyle">
                                        <p:cTn id="11" dur="2500" autoRev="1" fill="remove"/>
                                        <p:tgtEl>
                                          <p:spTgt spid="3"/>
                                        </p:tgtEl>
                                        <p:attrNameLst>
                                          <p:attrName>style.color</p:attrName>
                                        </p:attrNameLst>
                                      </p:cBhvr>
                                      <p:to>
                                        <a:schemeClr val="bg1"/>
                                      </p:to>
                                    </p:animClr>
                                    <p:animClr clrSpc="rgb" dir="cw">
                                      <p:cBhvr>
                                        <p:cTn id="12" dur="2500" autoRev="1" fill="remove"/>
                                        <p:tgtEl>
                                          <p:spTgt spid="3"/>
                                        </p:tgtEl>
                                        <p:attrNameLst>
                                          <p:attrName>fillcolor</p:attrName>
                                        </p:attrNameLst>
                                      </p:cBhvr>
                                      <p:to>
                                        <a:schemeClr val="bg1"/>
                                      </p:to>
                                    </p:animClr>
                                    <p:set>
                                      <p:cBhvr>
                                        <p:cTn id="13" dur="2500" autoRev="1" fill="remove"/>
                                        <p:tgtEl>
                                          <p:spTgt spid="3"/>
                                        </p:tgtEl>
                                        <p:attrNameLst>
                                          <p:attrName>fill.type</p:attrName>
                                        </p:attrNameLst>
                                      </p:cBhvr>
                                      <p:to>
                                        <p:strVal val="solid"/>
                                      </p:to>
                                    </p:set>
                                    <p:set>
                                      <p:cBhvr>
                                        <p:cTn id="14" dur="250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6">
            <a:extLst>
              <a:ext uri="{FF2B5EF4-FFF2-40B4-BE49-F238E27FC236}">
                <a16:creationId xmlns:a16="http://schemas.microsoft.com/office/drawing/2014/main" id="{2C8E8FAE-B386-42E4-93AA-75979E013114}"/>
              </a:ext>
            </a:extLst>
          </p:cNvPr>
          <p:cNvSpPr>
            <a:spLocks noChangeArrowheads="1"/>
          </p:cNvSpPr>
          <p:nvPr/>
        </p:nvSpPr>
        <p:spPr bwMode="auto">
          <a:xfrm>
            <a:off x="190500" y="456202"/>
            <a:ext cx="1156462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0" b="1">
                <a:solidFill>
                  <a:srgbClr val="3333FF"/>
                </a:solidFill>
                <a:latin typeface="Times New Roman" panose="02020603050405020304" pitchFamily="18" charset="0"/>
              </a:defRPr>
            </a:lvl1pPr>
            <a:lvl2pPr marL="742950" indent="-285750">
              <a:defRPr sz="5000" b="1">
                <a:solidFill>
                  <a:srgbClr val="3333FF"/>
                </a:solidFill>
                <a:latin typeface="Times New Roman" panose="02020603050405020304" pitchFamily="18" charset="0"/>
              </a:defRPr>
            </a:lvl2pPr>
            <a:lvl3pPr marL="1143000" indent="-228600">
              <a:defRPr sz="5000" b="1">
                <a:solidFill>
                  <a:srgbClr val="3333FF"/>
                </a:solidFill>
                <a:latin typeface="Times New Roman" panose="02020603050405020304" pitchFamily="18" charset="0"/>
              </a:defRPr>
            </a:lvl3pPr>
            <a:lvl4pPr marL="1600200" indent="-228600">
              <a:defRPr sz="5000" b="1">
                <a:solidFill>
                  <a:srgbClr val="3333FF"/>
                </a:solidFill>
                <a:latin typeface="Times New Roman" panose="02020603050405020304" pitchFamily="18" charset="0"/>
              </a:defRPr>
            </a:lvl4pPr>
            <a:lvl5pPr marL="2057400" indent="-228600">
              <a:defRPr sz="5000" b="1">
                <a:solidFill>
                  <a:srgbClr val="3333FF"/>
                </a:solidFill>
                <a:latin typeface="Times New Roman" panose="02020603050405020304" pitchFamily="18" charset="0"/>
              </a:defRPr>
            </a:lvl5pPr>
            <a:lvl6pPr marL="2514600" indent="-228600" eaLnBrk="0" fontAlgn="base" hangingPunct="0">
              <a:spcBef>
                <a:spcPct val="0"/>
              </a:spcBef>
              <a:spcAft>
                <a:spcPct val="0"/>
              </a:spcAft>
              <a:defRPr sz="5000" b="1">
                <a:solidFill>
                  <a:srgbClr val="3333FF"/>
                </a:solidFill>
                <a:latin typeface="Times New Roman" panose="02020603050405020304" pitchFamily="18" charset="0"/>
              </a:defRPr>
            </a:lvl6pPr>
            <a:lvl7pPr marL="2971800" indent="-228600" eaLnBrk="0" fontAlgn="base" hangingPunct="0">
              <a:spcBef>
                <a:spcPct val="0"/>
              </a:spcBef>
              <a:spcAft>
                <a:spcPct val="0"/>
              </a:spcAft>
              <a:defRPr sz="5000" b="1">
                <a:solidFill>
                  <a:srgbClr val="3333FF"/>
                </a:solidFill>
                <a:latin typeface="Times New Roman" panose="02020603050405020304" pitchFamily="18" charset="0"/>
              </a:defRPr>
            </a:lvl7pPr>
            <a:lvl8pPr marL="3429000" indent="-228600" eaLnBrk="0" fontAlgn="base" hangingPunct="0">
              <a:spcBef>
                <a:spcPct val="0"/>
              </a:spcBef>
              <a:spcAft>
                <a:spcPct val="0"/>
              </a:spcAft>
              <a:defRPr sz="5000" b="1">
                <a:solidFill>
                  <a:srgbClr val="3333FF"/>
                </a:solidFill>
                <a:latin typeface="Times New Roman" panose="02020603050405020304" pitchFamily="18" charset="0"/>
              </a:defRPr>
            </a:lvl8pPr>
            <a:lvl9pPr marL="3886200" indent="-228600" eaLnBrk="0" fontAlgn="base" hangingPunct="0">
              <a:spcBef>
                <a:spcPct val="0"/>
              </a:spcBef>
              <a:spcAft>
                <a:spcPct val="0"/>
              </a:spcAft>
              <a:defRPr sz="5000" b="1">
                <a:solidFill>
                  <a:srgbClr val="3333FF"/>
                </a:solidFill>
                <a:latin typeface="Times New Roman" panose="02020603050405020304" pitchFamily="18" charset="0"/>
              </a:defRPr>
            </a:lvl9pPr>
          </a:lstStyle>
          <a:p>
            <a:pPr algn="just"/>
            <a:r>
              <a:rPr lang="en-US" altLang="en-US" sz="2300" b="0" dirty="0">
                <a:solidFill>
                  <a:schemeClr val="tx2">
                    <a:lumMod val="60000"/>
                    <a:lumOff val="40000"/>
                  </a:schemeClr>
                </a:solidFill>
              </a:rPr>
              <a:t>		</a:t>
            </a:r>
            <a:r>
              <a:rPr lang="vi-VN" altLang="en-US" sz="2300" b="0" dirty="0">
                <a:solidFill>
                  <a:schemeClr val="tx2">
                    <a:lumMod val="60000"/>
                    <a:lumOff val="40000"/>
                  </a:schemeClr>
                </a:solidFill>
              </a:rPr>
              <a:t>A-ri-ôn là một nghệ sĩ nổi tiếng của nước Hi Lạp cổ. Trong một cuộc thi ca hát ở đảo Xi-xin, ông đoạt giải nhất với nhiều tặng vật quý giá. Trên đường trở về kinh đô, đến giữa biển thì đoàn thủy thủ trên chiếc tàu chở ông nổi lòng tham, cướp hết tặng vật và đòi giết A-ri-ôn. Nghệ sĩ xin được hát bài ông yêu thích trước khi chết. Bọn cướp đồng ý. A-ri-ôn đứng trên boong tàu cất tiếng hát, đến đoạn mê say nhất, ông nhảy xuống biển. Bọn cướp cho rằng A-ri-ôn đã chết liền dong buồm trở về đất liền.</a:t>
            </a:r>
          </a:p>
        </p:txBody>
      </p:sp>
      <p:sp>
        <p:nvSpPr>
          <p:cNvPr id="21" name="Rectangle 6">
            <a:extLst>
              <a:ext uri="{FF2B5EF4-FFF2-40B4-BE49-F238E27FC236}">
                <a16:creationId xmlns:a16="http://schemas.microsoft.com/office/drawing/2014/main" id="{2C8E8FAE-B386-42E4-93AA-75979E013114}"/>
              </a:ext>
            </a:extLst>
          </p:cNvPr>
          <p:cNvSpPr>
            <a:spLocks noChangeArrowheads="1"/>
          </p:cNvSpPr>
          <p:nvPr/>
        </p:nvSpPr>
        <p:spPr bwMode="auto">
          <a:xfrm>
            <a:off x="0" y="2613956"/>
            <a:ext cx="119253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0" b="1">
                <a:solidFill>
                  <a:srgbClr val="3333FF"/>
                </a:solidFill>
                <a:latin typeface="Times New Roman" panose="02020603050405020304" pitchFamily="18" charset="0"/>
              </a:defRPr>
            </a:lvl1pPr>
            <a:lvl2pPr marL="742950" indent="-285750">
              <a:defRPr sz="5000" b="1">
                <a:solidFill>
                  <a:srgbClr val="3333FF"/>
                </a:solidFill>
                <a:latin typeface="Times New Roman" panose="02020603050405020304" pitchFamily="18" charset="0"/>
              </a:defRPr>
            </a:lvl2pPr>
            <a:lvl3pPr marL="1143000" indent="-228600">
              <a:defRPr sz="5000" b="1">
                <a:solidFill>
                  <a:srgbClr val="3333FF"/>
                </a:solidFill>
                <a:latin typeface="Times New Roman" panose="02020603050405020304" pitchFamily="18" charset="0"/>
              </a:defRPr>
            </a:lvl3pPr>
            <a:lvl4pPr marL="1600200" indent="-228600">
              <a:defRPr sz="5000" b="1">
                <a:solidFill>
                  <a:srgbClr val="3333FF"/>
                </a:solidFill>
                <a:latin typeface="Times New Roman" panose="02020603050405020304" pitchFamily="18" charset="0"/>
              </a:defRPr>
            </a:lvl4pPr>
            <a:lvl5pPr marL="2057400" indent="-228600">
              <a:defRPr sz="5000" b="1">
                <a:solidFill>
                  <a:srgbClr val="3333FF"/>
                </a:solidFill>
                <a:latin typeface="Times New Roman" panose="02020603050405020304" pitchFamily="18" charset="0"/>
              </a:defRPr>
            </a:lvl5pPr>
            <a:lvl6pPr marL="2514600" indent="-228600" eaLnBrk="0" fontAlgn="base" hangingPunct="0">
              <a:spcBef>
                <a:spcPct val="0"/>
              </a:spcBef>
              <a:spcAft>
                <a:spcPct val="0"/>
              </a:spcAft>
              <a:defRPr sz="5000" b="1">
                <a:solidFill>
                  <a:srgbClr val="3333FF"/>
                </a:solidFill>
                <a:latin typeface="Times New Roman" panose="02020603050405020304" pitchFamily="18" charset="0"/>
              </a:defRPr>
            </a:lvl6pPr>
            <a:lvl7pPr marL="2971800" indent="-228600" eaLnBrk="0" fontAlgn="base" hangingPunct="0">
              <a:spcBef>
                <a:spcPct val="0"/>
              </a:spcBef>
              <a:spcAft>
                <a:spcPct val="0"/>
              </a:spcAft>
              <a:defRPr sz="5000" b="1">
                <a:solidFill>
                  <a:srgbClr val="3333FF"/>
                </a:solidFill>
                <a:latin typeface="Times New Roman" panose="02020603050405020304" pitchFamily="18" charset="0"/>
              </a:defRPr>
            </a:lvl7pPr>
            <a:lvl8pPr marL="3429000" indent="-228600" eaLnBrk="0" fontAlgn="base" hangingPunct="0">
              <a:spcBef>
                <a:spcPct val="0"/>
              </a:spcBef>
              <a:spcAft>
                <a:spcPct val="0"/>
              </a:spcAft>
              <a:defRPr sz="5000" b="1">
                <a:solidFill>
                  <a:srgbClr val="3333FF"/>
                </a:solidFill>
                <a:latin typeface="Times New Roman" panose="02020603050405020304" pitchFamily="18" charset="0"/>
              </a:defRPr>
            </a:lvl8pPr>
            <a:lvl9pPr marL="3886200" indent="-228600" eaLnBrk="0" fontAlgn="base" hangingPunct="0">
              <a:spcBef>
                <a:spcPct val="0"/>
              </a:spcBef>
              <a:spcAft>
                <a:spcPct val="0"/>
              </a:spcAft>
              <a:defRPr sz="5000" b="1">
                <a:solidFill>
                  <a:srgbClr val="3333FF"/>
                </a:solidFill>
                <a:latin typeface="Times New Roman" panose="02020603050405020304" pitchFamily="18" charset="0"/>
              </a:defRPr>
            </a:lvl9pPr>
          </a:lstStyle>
          <a:p>
            <a:pPr algn="just"/>
            <a:r>
              <a:rPr lang="en-US" altLang="en-US" sz="2300" b="0" dirty="0">
                <a:solidFill>
                  <a:srgbClr val="FFC000"/>
                </a:solidFill>
              </a:rPr>
              <a:t>		</a:t>
            </a:r>
            <a:r>
              <a:rPr lang="vi-VN" altLang="en-US" sz="2300" b="0" dirty="0">
                <a:solidFill>
                  <a:srgbClr val="FFC000"/>
                </a:solidFill>
              </a:rPr>
              <a:t>Nhưng những tên cướp đã nhầm. Khi tiếng đàn, tiếng hát của A-ri-ôn vang lên, có một đàn cá heo đã bơi đến vây quanh tàu, say sưa thưởng thức tiếng hát của người nghệ sĩ tài ba. Bầy cá heo đã cứu A-ri-ôn. Chúng đưa ông trở về đất liền nhanh hơn cả tàu của bọn cướp. A-ri-ôn tâu với vua toàn bộ sự việc nhưng nhà vua không tin, sai giam ông lại.</a:t>
            </a:r>
          </a:p>
        </p:txBody>
      </p:sp>
      <p:sp>
        <p:nvSpPr>
          <p:cNvPr id="23" name="Rectangle 6">
            <a:extLst>
              <a:ext uri="{FF2B5EF4-FFF2-40B4-BE49-F238E27FC236}">
                <a16:creationId xmlns:a16="http://schemas.microsoft.com/office/drawing/2014/main" id="{2C8E8FAE-B386-42E4-93AA-75979E013114}"/>
              </a:ext>
            </a:extLst>
          </p:cNvPr>
          <p:cNvSpPr>
            <a:spLocks noChangeArrowheads="1"/>
          </p:cNvSpPr>
          <p:nvPr/>
        </p:nvSpPr>
        <p:spPr bwMode="auto">
          <a:xfrm>
            <a:off x="57150" y="4115707"/>
            <a:ext cx="117348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0" b="1">
                <a:solidFill>
                  <a:srgbClr val="3333FF"/>
                </a:solidFill>
                <a:latin typeface="Times New Roman" panose="02020603050405020304" pitchFamily="18" charset="0"/>
              </a:defRPr>
            </a:lvl1pPr>
            <a:lvl2pPr marL="742950" indent="-285750">
              <a:defRPr sz="5000" b="1">
                <a:solidFill>
                  <a:srgbClr val="3333FF"/>
                </a:solidFill>
                <a:latin typeface="Times New Roman" panose="02020603050405020304" pitchFamily="18" charset="0"/>
              </a:defRPr>
            </a:lvl2pPr>
            <a:lvl3pPr marL="1143000" indent="-228600">
              <a:defRPr sz="5000" b="1">
                <a:solidFill>
                  <a:srgbClr val="3333FF"/>
                </a:solidFill>
                <a:latin typeface="Times New Roman" panose="02020603050405020304" pitchFamily="18" charset="0"/>
              </a:defRPr>
            </a:lvl3pPr>
            <a:lvl4pPr marL="1600200" indent="-228600">
              <a:defRPr sz="5000" b="1">
                <a:solidFill>
                  <a:srgbClr val="3333FF"/>
                </a:solidFill>
                <a:latin typeface="Times New Roman" panose="02020603050405020304" pitchFamily="18" charset="0"/>
              </a:defRPr>
            </a:lvl4pPr>
            <a:lvl5pPr marL="2057400" indent="-228600">
              <a:defRPr sz="5000" b="1">
                <a:solidFill>
                  <a:srgbClr val="3333FF"/>
                </a:solidFill>
                <a:latin typeface="Times New Roman" panose="02020603050405020304" pitchFamily="18" charset="0"/>
              </a:defRPr>
            </a:lvl5pPr>
            <a:lvl6pPr marL="2514600" indent="-228600" eaLnBrk="0" fontAlgn="base" hangingPunct="0">
              <a:spcBef>
                <a:spcPct val="0"/>
              </a:spcBef>
              <a:spcAft>
                <a:spcPct val="0"/>
              </a:spcAft>
              <a:defRPr sz="5000" b="1">
                <a:solidFill>
                  <a:srgbClr val="3333FF"/>
                </a:solidFill>
                <a:latin typeface="Times New Roman" panose="02020603050405020304" pitchFamily="18" charset="0"/>
              </a:defRPr>
            </a:lvl6pPr>
            <a:lvl7pPr marL="2971800" indent="-228600" eaLnBrk="0" fontAlgn="base" hangingPunct="0">
              <a:spcBef>
                <a:spcPct val="0"/>
              </a:spcBef>
              <a:spcAft>
                <a:spcPct val="0"/>
              </a:spcAft>
              <a:defRPr sz="5000" b="1">
                <a:solidFill>
                  <a:srgbClr val="3333FF"/>
                </a:solidFill>
                <a:latin typeface="Times New Roman" panose="02020603050405020304" pitchFamily="18" charset="0"/>
              </a:defRPr>
            </a:lvl7pPr>
            <a:lvl8pPr marL="3429000" indent="-228600" eaLnBrk="0" fontAlgn="base" hangingPunct="0">
              <a:spcBef>
                <a:spcPct val="0"/>
              </a:spcBef>
              <a:spcAft>
                <a:spcPct val="0"/>
              </a:spcAft>
              <a:defRPr sz="5000" b="1">
                <a:solidFill>
                  <a:srgbClr val="3333FF"/>
                </a:solidFill>
                <a:latin typeface="Times New Roman" panose="02020603050405020304" pitchFamily="18" charset="0"/>
              </a:defRPr>
            </a:lvl8pPr>
            <a:lvl9pPr marL="3886200" indent="-228600" eaLnBrk="0" fontAlgn="base" hangingPunct="0">
              <a:spcBef>
                <a:spcPct val="0"/>
              </a:spcBef>
              <a:spcAft>
                <a:spcPct val="0"/>
              </a:spcAft>
              <a:defRPr sz="5000" b="1">
                <a:solidFill>
                  <a:srgbClr val="3333FF"/>
                </a:solidFill>
                <a:latin typeface="Times New Roman" panose="02020603050405020304" pitchFamily="18" charset="0"/>
              </a:defRPr>
            </a:lvl9pPr>
          </a:lstStyle>
          <a:p>
            <a:pPr algn="just"/>
            <a:r>
              <a:rPr lang="en-US" altLang="en-US" sz="2300" b="0" dirty="0">
                <a:solidFill>
                  <a:schemeClr val="tx1"/>
                </a:solidFill>
              </a:rPr>
              <a:t>		</a:t>
            </a:r>
            <a:r>
              <a:rPr lang="vi-VN" altLang="en-US" sz="2300" b="0" dirty="0">
                <a:solidFill>
                  <a:schemeClr val="tx1"/>
                </a:solidFill>
              </a:rPr>
              <a:t>Hai hôm sau, bọn cướp mới về tới đất liền. Vua cho gọi chúng vào gặng hỏi về cuộc hành trình. Chúng bịa chuyện A-ri-ôn ở lại đảo. Đúng lúc đó A-ri-ôn bước ra. Đám thủy thủ sửng sốt, không tin vào mắt mình. Vua truyền lệnh trị tội bọn cướp và trả lại tự do cho A-ri-ôn.</a:t>
            </a:r>
          </a:p>
        </p:txBody>
      </p:sp>
      <p:sp>
        <p:nvSpPr>
          <p:cNvPr id="24" name="Rectangle 6">
            <a:extLst>
              <a:ext uri="{FF2B5EF4-FFF2-40B4-BE49-F238E27FC236}">
                <a16:creationId xmlns:a16="http://schemas.microsoft.com/office/drawing/2014/main" id="{2C8E8FAE-B386-42E4-93AA-75979E013114}"/>
              </a:ext>
            </a:extLst>
          </p:cNvPr>
          <p:cNvSpPr>
            <a:spLocks noChangeArrowheads="1"/>
          </p:cNvSpPr>
          <p:nvPr/>
        </p:nvSpPr>
        <p:spPr bwMode="auto">
          <a:xfrm>
            <a:off x="95250" y="5361517"/>
            <a:ext cx="117348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0" b="1">
                <a:solidFill>
                  <a:srgbClr val="3333FF"/>
                </a:solidFill>
                <a:latin typeface="Times New Roman" panose="02020603050405020304" pitchFamily="18" charset="0"/>
              </a:defRPr>
            </a:lvl1pPr>
            <a:lvl2pPr marL="742950" indent="-285750">
              <a:defRPr sz="5000" b="1">
                <a:solidFill>
                  <a:srgbClr val="3333FF"/>
                </a:solidFill>
                <a:latin typeface="Times New Roman" panose="02020603050405020304" pitchFamily="18" charset="0"/>
              </a:defRPr>
            </a:lvl2pPr>
            <a:lvl3pPr marL="1143000" indent="-228600">
              <a:defRPr sz="5000" b="1">
                <a:solidFill>
                  <a:srgbClr val="3333FF"/>
                </a:solidFill>
                <a:latin typeface="Times New Roman" panose="02020603050405020304" pitchFamily="18" charset="0"/>
              </a:defRPr>
            </a:lvl3pPr>
            <a:lvl4pPr marL="1600200" indent="-228600">
              <a:defRPr sz="5000" b="1">
                <a:solidFill>
                  <a:srgbClr val="3333FF"/>
                </a:solidFill>
                <a:latin typeface="Times New Roman" panose="02020603050405020304" pitchFamily="18" charset="0"/>
              </a:defRPr>
            </a:lvl4pPr>
            <a:lvl5pPr marL="2057400" indent="-228600">
              <a:defRPr sz="5000" b="1">
                <a:solidFill>
                  <a:srgbClr val="3333FF"/>
                </a:solidFill>
                <a:latin typeface="Times New Roman" panose="02020603050405020304" pitchFamily="18" charset="0"/>
              </a:defRPr>
            </a:lvl5pPr>
            <a:lvl6pPr marL="2514600" indent="-228600" eaLnBrk="0" fontAlgn="base" hangingPunct="0">
              <a:spcBef>
                <a:spcPct val="0"/>
              </a:spcBef>
              <a:spcAft>
                <a:spcPct val="0"/>
              </a:spcAft>
              <a:defRPr sz="5000" b="1">
                <a:solidFill>
                  <a:srgbClr val="3333FF"/>
                </a:solidFill>
                <a:latin typeface="Times New Roman" panose="02020603050405020304" pitchFamily="18" charset="0"/>
              </a:defRPr>
            </a:lvl6pPr>
            <a:lvl7pPr marL="2971800" indent="-228600" eaLnBrk="0" fontAlgn="base" hangingPunct="0">
              <a:spcBef>
                <a:spcPct val="0"/>
              </a:spcBef>
              <a:spcAft>
                <a:spcPct val="0"/>
              </a:spcAft>
              <a:defRPr sz="5000" b="1">
                <a:solidFill>
                  <a:srgbClr val="3333FF"/>
                </a:solidFill>
                <a:latin typeface="Times New Roman" panose="02020603050405020304" pitchFamily="18" charset="0"/>
              </a:defRPr>
            </a:lvl7pPr>
            <a:lvl8pPr marL="3429000" indent="-228600" eaLnBrk="0" fontAlgn="base" hangingPunct="0">
              <a:spcBef>
                <a:spcPct val="0"/>
              </a:spcBef>
              <a:spcAft>
                <a:spcPct val="0"/>
              </a:spcAft>
              <a:defRPr sz="5000" b="1">
                <a:solidFill>
                  <a:srgbClr val="3333FF"/>
                </a:solidFill>
                <a:latin typeface="Times New Roman" panose="02020603050405020304" pitchFamily="18" charset="0"/>
              </a:defRPr>
            </a:lvl8pPr>
            <a:lvl9pPr marL="3886200" indent="-228600" eaLnBrk="0" fontAlgn="base" hangingPunct="0">
              <a:spcBef>
                <a:spcPct val="0"/>
              </a:spcBef>
              <a:spcAft>
                <a:spcPct val="0"/>
              </a:spcAft>
              <a:defRPr sz="5000" b="1">
                <a:solidFill>
                  <a:srgbClr val="3333FF"/>
                </a:solidFill>
                <a:latin typeface="Times New Roman" panose="02020603050405020304" pitchFamily="18" charset="0"/>
              </a:defRPr>
            </a:lvl9pPr>
          </a:lstStyle>
          <a:p>
            <a:pPr algn="just"/>
            <a:r>
              <a:rPr lang="en-US" altLang="en-US" sz="2300" b="0" dirty="0">
                <a:solidFill>
                  <a:srgbClr val="EA3259"/>
                </a:solidFill>
              </a:rPr>
              <a:t>		</a:t>
            </a:r>
            <a:r>
              <a:rPr lang="vi-VN" altLang="en-US" sz="2300" b="0" dirty="0">
                <a:solidFill>
                  <a:srgbClr val="EA3259"/>
                </a:solidFill>
              </a:rPr>
              <a:t>Sau câu chuyện kì lạ ấy, ở nhiều thành phố Hi Lạp và La Mã đã xuất hiện những đồng tiền khắc hình một con cá heo cõng người trên lưng. Có lẽ đó là đồng tiền được ra đời để ghi lại tình cảm yêu quý con người của loài cá thông minh.</a:t>
            </a:r>
          </a:p>
          <a:p>
            <a:pPr algn="just"/>
            <a:r>
              <a:rPr lang="vi-VN" altLang="en-US" sz="2300" b="0" dirty="0">
                <a:solidFill>
                  <a:srgbClr val="EA3259"/>
                </a:solidFill>
              </a:rPr>
              <a:t>								</a:t>
            </a:r>
            <a:r>
              <a:rPr lang="en-US" altLang="en-US" sz="2300" b="0" dirty="0">
                <a:solidFill>
                  <a:srgbClr val="EA3259"/>
                </a:solidFill>
              </a:rPr>
              <a:t>									</a:t>
            </a:r>
            <a:r>
              <a:rPr lang="vi-VN" altLang="en-US" sz="2300" i="1" dirty="0">
                <a:solidFill>
                  <a:schemeClr val="tx1"/>
                </a:solidFill>
              </a:rPr>
              <a:t>Theo LƯU ANH</a:t>
            </a:r>
          </a:p>
        </p:txBody>
      </p:sp>
      <p:sp>
        <p:nvSpPr>
          <p:cNvPr id="3" name="Rectangle 2"/>
          <p:cNvSpPr/>
          <p:nvPr/>
        </p:nvSpPr>
        <p:spPr>
          <a:xfrm>
            <a:off x="3749132" y="-46480"/>
            <a:ext cx="3855543" cy="584775"/>
          </a:xfrm>
          <a:prstGeom prst="rect">
            <a:avLst/>
          </a:prstGeom>
        </p:spPr>
        <p:txBody>
          <a:bodyPr wrap="none">
            <a:spAutoFit/>
          </a:bodyPr>
          <a:lstStyle/>
          <a:p>
            <a:pPr algn="just"/>
            <a:r>
              <a:rPr lang="en-US" altLang="en-US" sz="3200" b="1" dirty="0" err="1">
                <a:solidFill>
                  <a:srgbClr val="FF0000"/>
                </a:solidFill>
                <a:latin typeface="Times New Roman" pitchFamily="18" charset="0"/>
                <a:cs typeface="Times New Roman" pitchFamily="18" charset="0"/>
              </a:rPr>
              <a:t>Những</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người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bạn</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tốt</a:t>
            </a:r>
            <a:endParaRPr lang="vi-VN" alt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53862178"/>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31102EEC-918E-4685-9E80-2CA2D6BA2D6B}"/>
              </a:ext>
            </a:extLst>
          </p:cNvPr>
          <p:cNvSpPr/>
          <p:nvPr/>
        </p:nvSpPr>
        <p:spPr>
          <a:xfrm>
            <a:off x="375920" y="1381760"/>
            <a:ext cx="11409680" cy="5069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4">
            <a:extLst>
              <a:ext uri="{FF2B5EF4-FFF2-40B4-BE49-F238E27FC236}">
                <a16:creationId xmlns:a16="http://schemas.microsoft.com/office/drawing/2014/main" id="{56322765-05BC-4012-8FB8-4744F732392C}"/>
              </a:ext>
            </a:extLst>
          </p:cNvPr>
          <p:cNvGrpSpPr/>
          <p:nvPr/>
        </p:nvGrpSpPr>
        <p:grpSpPr>
          <a:xfrm>
            <a:off x="5830010" y="5155547"/>
            <a:ext cx="6442560" cy="1914952"/>
            <a:chOff x="0" y="3566019"/>
            <a:chExt cx="12298652" cy="3655585"/>
          </a:xfrm>
        </p:grpSpPr>
        <p:pic>
          <p:nvPicPr>
            <p:cNvPr id="12" name="图片 5">
              <a:extLst>
                <a:ext uri="{FF2B5EF4-FFF2-40B4-BE49-F238E27FC236}">
                  <a16:creationId xmlns:a16="http://schemas.microsoft.com/office/drawing/2014/main" id="{F77EACB8-66C7-4448-8982-6DCA666100D7}"/>
                </a:ext>
              </a:extLst>
            </p:cNvPr>
            <p:cNvPicPr>
              <a:picLocks noChangeAspect="1"/>
            </p:cNvPicPr>
            <p:nvPr/>
          </p:nvPicPr>
          <p:blipFill rotWithShape="1">
            <a:blip r:embed="rId2">
              <a:extLst>
                <a:ext uri="{28A0092B-C50C-407E-A947-70E740481C1C}">
                  <a14:useLocalDpi xmlns:a14="http://schemas.microsoft.com/office/drawing/2010/main" val="0"/>
                </a:ext>
              </a:extLst>
            </a:blip>
            <a:srcRect l="58176" t="52867" r="-1171" b="21243"/>
            <a:stretch/>
          </p:blipFill>
          <p:spPr>
            <a:xfrm>
              <a:off x="9118237" y="3815161"/>
              <a:ext cx="3180415" cy="3406443"/>
            </a:xfrm>
            <a:prstGeom prst="rect">
              <a:avLst/>
            </a:prstGeom>
          </p:spPr>
        </p:pic>
        <p:grpSp>
          <p:nvGrpSpPr>
            <p:cNvPr id="13" name="组合 6">
              <a:extLst>
                <a:ext uri="{FF2B5EF4-FFF2-40B4-BE49-F238E27FC236}">
                  <a16:creationId xmlns:a16="http://schemas.microsoft.com/office/drawing/2014/main" id="{AE25196C-8D0E-4872-A442-E2B4052E910C}"/>
                </a:ext>
              </a:extLst>
            </p:cNvPr>
            <p:cNvGrpSpPr/>
            <p:nvPr/>
          </p:nvGrpSpPr>
          <p:grpSpPr>
            <a:xfrm>
              <a:off x="0" y="3566019"/>
              <a:ext cx="12195836" cy="3433990"/>
              <a:chOff x="-3836" y="3564981"/>
              <a:chExt cx="12195836" cy="3433990"/>
            </a:xfrm>
          </p:grpSpPr>
          <p:pic>
            <p:nvPicPr>
              <p:cNvPr id="14" name="图片 7">
                <a:extLst>
                  <a:ext uri="{FF2B5EF4-FFF2-40B4-BE49-F238E27FC236}">
                    <a16:creationId xmlns:a16="http://schemas.microsoft.com/office/drawing/2014/main" id="{E902CDC3-BB9C-4B1A-9BD4-F626AA168EDE}"/>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4596"/>
              <a:stretch/>
            </p:blipFill>
            <p:spPr>
              <a:xfrm>
                <a:off x="-3836" y="3705474"/>
                <a:ext cx="2664699" cy="3152526"/>
              </a:xfrm>
              <a:prstGeom prst="rect">
                <a:avLst/>
              </a:prstGeom>
            </p:spPr>
          </p:pic>
          <p:grpSp>
            <p:nvGrpSpPr>
              <p:cNvPr id="15" name="组合 8">
                <a:extLst>
                  <a:ext uri="{FF2B5EF4-FFF2-40B4-BE49-F238E27FC236}">
                    <a16:creationId xmlns:a16="http://schemas.microsoft.com/office/drawing/2014/main" id="{9E4CC67F-9B18-49F3-8D7A-4A0B86B0A401}"/>
                  </a:ext>
                </a:extLst>
              </p:cNvPr>
              <p:cNvGrpSpPr/>
              <p:nvPr/>
            </p:nvGrpSpPr>
            <p:grpSpPr>
              <a:xfrm>
                <a:off x="169579" y="3564981"/>
                <a:ext cx="12022421" cy="3433990"/>
                <a:chOff x="169579" y="3564981"/>
                <a:chExt cx="12022421" cy="3433990"/>
              </a:xfrm>
            </p:grpSpPr>
            <p:pic>
              <p:nvPicPr>
                <p:cNvPr id="16" name="图片 9">
                  <a:extLst>
                    <a:ext uri="{FF2B5EF4-FFF2-40B4-BE49-F238E27FC236}">
                      <a16:creationId xmlns:a16="http://schemas.microsoft.com/office/drawing/2014/main" id="{DDB2D210-0852-4BB4-8E0E-4E9A74583002}"/>
                    </a:ext>
                  </a:extLst>
                </p:cNvPr>
                <p:cNvPicPr>
                  <a:picLocks noChangeAspect="1"/>
                </p:cNvPicPr>
                <p:nvPr/>
              </p:nvPicPr>
              <p:blipFill rotWithShape="1">
                <a:blip r:embed="rId3">
                  <a:extLst>
                    <a:ext uri="{28A0092B-C50C-407E-A947-70E740481C1C}">
                      <a14:useLocalDpi xmlns:a14="http://schemas.microsoft.com/office/drawing/2010/main" val="0"/>
                    </a:ext>
                  </a:extLst>
                </a:blip>
                <a:srcRect l="65426" t="67526" r="-108" b="9176"/>
                <a:stretch/>
              </p:blipFill>
              <p:spPr>
                <a:xfrm>
                  <a:off x="9429135" y="3564981"/>
                  <a:ext cx="2762865" cy="3301218"/>
                </a:xfrm>
                <a:prstGeom prst="rect">
                  <a:avLst/>
                </a:prstGeom>
              </p:spPr>
            </p:pic>
            <p:grpSp>
              <p:nvGrpSpPr>
                <p:cNvPr id="17" name="组合 10">
                  <a:extLst>
                    <a:ext uri="{FF2B5EF4-FFF2-40B4-BE49-F238E27FC236}">
                      <a16:creationId xmlns:a16="http://schemas.microsoft.com/office/drawing/2014/main" id="{48E0D5F1-7C85-48FB-B524-BDB37A5195B1}"/>
                    </a:ext>
                  </a:extLst>
                </p:cNvPr>
                <p:cNvGrpSpPr/>
                <p:nvPr/>
              </p:nvGrpSpPr>
              <p:grpSpPr>
                <a:xfrm>
                  <a:off x="169579" y="3963247"/>
                  <a:ext cx="9959645" cy="3035724"/>
                  <a:chOff x="169579" y="3963247"/>
                  <a:chExt cx="9959645" cy="3035724"/>
                </a:xfrm>
              </p:grpSpPr>
              <p:pic>
                <p:nvPicPr>
                  <p:cNvPr id="18" name="图片 11">
                    <a:extLst>
                      <a:ext uri="{FF2B5EF4-FFF2-40B4-BE49-F238E27FC236}">
                        <a16:creationId xmlns:a16="http://schemas.microsoft.com/office/drawing/2014/main" id="{583D3A4E-23D7-480E-978F-7AF82E40838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169579" y="4358452"/>
                    <a:ext cx="2467897" cy="2528052"/>
                  </a:xfrm>
                  <a:prstGeom prst="rect">
                    <a:avLst/>
                  </a:prstGeom>
                </p:spPr>
              </p:pic>
              <p:pic>
                <p:nvPicPr>
                  <p:cNvPr id="19" name="图片 12">
                    <a:extLst>
                      <a:ext uri="{FF2B5EF4-FFF2-40B4-BE49-F238E27FC236}">
                        <a16:creationId xmlns:a16="http://schemas.microsoft.com/office/drawing/2014/main" id="{3B89093F-7114-4198-B246-1A9E5AF6EF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8729046" y="4649650"/>
                    <a:ext cx="1400178" cy="2298273"/>
                  </a:xfrm>
                  <a:prstGeom prst="rect">
                    <a:avLst/>
                  </a:prstGeom>
                </p:spPr>
              </p:pic>
              <p:pic>
                <p:nvPicPr>
                  <p:cNvPr id="20" name="图片 13">
                    <a:extLst>
                      <a:ext uri="{FF2B5EF4-FFF2-40B4-BE49-F238E27FC236}">
                        <a16:creationId xmlns:a16="http://schemas.microsoft.com/office/drawing/2014/main" id="{B83E0C07-9316-4FFA-984D-45D17877FF3D}"/>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2291851" y="4991808"/>
                    <a:ext cx="1850211" cy="1895310"/>
                  </a:xfrm>
                  <a:prstGeom prst="rect">
                    <a:avLst/>
                  </a:prstGeom>
                </p:spPr>
              </p:pic>
              <p:pic>
                <p:nvPicPr>
                  <p:cNvPr id="21" name="图片 14">
                    <a:extLst>
                      <a:ext uri="{FF2B5EF4-FFF2-40B4-BE49-F238E27FC236}">
                        <a16:creationId xmlns:a16="http://schemas.microsoft.com/office/drawing/2014/main" id="{DCBE873A-825D-4619-9C1C-805468CF4420}"/>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7243369" y="4922282"/>
                    <a:ext cx="1917482" cy="1964221"/>
                  </a:xfrm>
                  <a:prstGeom prst="rect">
                    <a:avLst/>
                  </a:prstGeom>
                </p:spPr>
              </p:pic>
              <p:pic>
                <p:nvPicPr>
                  <p:cNvPr id="22" name="图片 15">
                    <a:extLst>
                      <a:ext uri="{FF2B5EF4-FFF2-40B4-BE49-F238E27FC236}">
                        <a16:creationId xmlns:a16="http://schemas.microsoft.com/office/drawing/2014/main" id="{B4DE0A29-040D-4753-8583-BEE3BE3147A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48762" r="59945" b="26775"/>
                  <a:stretch/>
                </p:blipFill>
                <p:spPr>
                  <a:xfrm>
                    <a:off x="3826598" y="5351805"/>
                    <a:ext cx="1400178" cy="1521061"/>
                  </a:xfrm>
                  <a:prstGeom prst="rect">
                    <a:avLst/>
                  </a:prstGeom>
                </p:spPr>
              </p:pic>
              <p:pic>
                <p:nvPicPr>
                  <p:cNvPr id="23" name="图片 16">
                    <a:extLst>
                      <a:ext uri="{FF2B5EF4-FFF2-40B4-BE49-F238E27FC236}">
                        <a16:creationId xmlns:a16="http://schemas.microsoft.com/office/drawing/2014/main" id="{A538286F-59A4-45A4-9D36-1A84D84842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4564326" y="4700698"/>
                    <a:ext cx="1400178" cy="2298273"/>
                  </a:xfrm>
                  <a:prstGeom prst="rect">
                    <a:avLst/>
                  </a:prstGeom>
                </p:spPr>
              </p:pic>
              <p:pic>
                <p:nvPicPr>
                  <p:cNvPr id="24" name="图片 17">
                    <a:extLst>
                      <a:ext uri="{FF2B5EF4-FFF2-40B4-BE49-F238E27FC236}">
                        <a16:creationId xmlns:a16="http://schemas.microsoft.com/office/drawing/2014/main" id="{C7A9CB0F-445E-42B0-BE98-BDDA7DC9C454}"/>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6775"/>
                  <a:stretch/>
                </p:blipFill>
                <p:spPr>
                  <a:xfrm>
                    <a:off x="5264416" y="3963247"/>
                    <a:ext cx="2664699" cy="2894753"/>
                  </a:xfrm>
                  <a:prstGeom prst="rect">
                    <a:avLst/>
                  </a:prstGeom>
                </p:spPr>
              </p:pic>
            </p:grpSp>
          </p:grpSp>
        </p:grpSp>
      </p:grpSp>
      <p:grpSp>
        <p:nvGrpSpPr>
          <p:cNvPr id="30" name="组合 4">
            <a:extLst>
              <a:ext uri="{FF2B5EF4-FFF2-40B4-BE49-F238E27FC236}">
                <a16:creationId xmlns:a16="http://schemas.microsoft.com/office/drawing/2014/main" id="{02F7CFD9-2AEC-413B-B96A-80968A4D63D3}"/>
              </a:ext>
            </a:extLst>
          </p:cNvPr>
          <p:cNvGrpSpPr/>
          <p:nvPr/>
        </p:nvGrpSpPr>
        <p:grpSpPr>
          <a:xfrm flipH="1">
            <a:off x="-61822" y="4970206"/>
            <a:ext cx="6707956" cy="2109643"/>
            <a:chOff x="0" y="3566019"/>
            <a:chExt cx="12298652" cy="3655585"/>
          </a:xfrm>
        </p:grpSpPr>
        <p:pic>
          <p:nvPicPr>
            <p:cNvPr id="31" name="图片 5">
              <a:extLst>
                <a:ext uri="{FF2B5EF4-FFF2-40B4-BE49-F238E27FC236}">
                  <a16:creationId xmlns:a16="http://schemas.microsoft.com/office/drawing/2014/main" id="{3188F653-4AAD-4A84-8879-12A69AD8B88B}"/>
                </a:ext>
              </a:extLst>
            </p:cNvPr>
            <p:cNvPicPr>
              <a:picLocks noChangeAspect="1"/>
            </p:cNvPicPr>
            <p:nvPr/>
          </p:nvPicPr>
          <p:blipFill rotWithShape="1">
            <a:blip r:embed="rId2">
              <a:extLst>
                <a:ext uri="{28A0092B-C50C-407E-A947-70E740481C1C}">
                  <a14:useLocalDpi xmlns:a14="http://schemas.microsoft.com/office/drawing/2010/main" val="0"/>
                </a:ext>
              </a:extLst>
            </a:blip>
            <a:srcRect l="58176" t="52867" r="-1171" b="21243"/>
            <a:stretch/>
          </p:blipFill>
          <p:spPr>
            <a:xfrm>
              <a:off x="9118237" y="3815161"/>
              <a:ext cx="3180415" cy="3406443"/>
            </a:xfrm>
            <a:prstGeom prst="rect">
              <a:avLst/>
            </a:prstGeom>
          </p:spPr>
        </p:pic>
        <p:grpSp>
          <p:nvGrpSpPr>
            <p:cNvPr id="32" name="组合 6">
              <a:extLst>
                <a:ext uri="{FF2B5EF4-FFF2-40B4-BE49-F238E27FC236}">
                  <a16:creationId xmlns:a16="http://schemas.microsoft.com/office/drawing/2014/main" id="{9ED19737-99AA-4CCA-987A-731AB5C91F16}"/>
                </a:ext>
              </a:extLst>
            </p:cNvPr>
            <p:cNvGrpSpPr/>
            <p:nvPr/>
          </p:nvGrpSpPr>
          <p:grpSpPr>
            <a:xfrm>
              <a:off x="0" y="3566019"/>
              <a:ext cx="12195836" cy="3433990"/>
              <a:chOff x="-3836" y="3564981"/>
              <a:chExt cx="12195836" cy="3433990"/>
            </a:xfrm>
          </p:grpSpPr>
          <p:pic>
            <p:nvPicPr>
              <p:cNvPr id="33" name="图片 7">
                <a:extLst>
                  <a:ext uri="{FF2B5EF4-FFF2-40B4-BE49-F238E27FC236}">
                    <a16:creationId xmlns:a16="http://schemas.microsoft.com/office/drawing/2014/main" id="{54FFDDAB-45C2-44AD-8052-CE9B38B783D9}"/>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4596"/>
              <a:stretch/>
            </p:blipFill>
            <p:spPr>
              <a:xfrm>
                <a:off x="-3836" y="3705474"/>
                <a:ext cx="2664699" cy="3152526"/>
              </a:xfrm>
              <a:prstGeom prst="rect">
                <a:avLst/>
              </a:prstGeom>
            </p:spPr>
          </p:pic>
          <p:grpSp>
            <p:nvGrpSpPr>
              <p:cNvPr id="34" name="组合 8">
                <a:extLst>
                  <a:ext uri="{FF2B5EF4-FFF2-40B4-BE49-F238E27FC236}">
                    <a16:creationId xmlns:a16="http://schemas.microsoft.com/office/drawing/2014/main" id="{0F61B89B-D832-45AA-AF9E-5302468A2FB6}"/>
                  </a:ext>
                </a:extLst>
              </p:cNvPr>
              <p:cNvGrpSpPr/>
              <p:nvPr/>
            </p:nvGrpSpPr>
            <p:grpSpPr>
              <a:xfrm>
                <a:off x="169579" y="3564981"/>
                <a:ext cx="12022421" cy="3433990"/>
                <a:chOff x="169579" y="3564981"/>
                <a:chExt cx="12022421" cy="3433990"/>
              </a:xfrm>
            </p:grpSpPr>
            <p:pic>
              <p:nvPicPr>
                <p:cNvPr id="35" name="图片 9">
                  <a:extLst>
                    <a:ext uri="{FF2B5EF4-FFF2-40B4-BE49-F238E27FC236}">
                      <a16:creationId xmlns:a16="http://schemas.microsoft.com/office/drawing/2014/main" id="{C15DF47A-0ED9-430F-B7DE-0BA2463E5C86}"/>
                    </a:ext>
                  </a:extLst>
                </p:cNvPr>
                <p:cNvPicPr>
                  <a:picLocks noChangeAspect="1"/>
                </p:cNvPicPr>
                <p:nvPr/>
              </p:nvPicPr>
              <p:blipFill rotWithShape="1">
                <a:blip r:embed="rId3">
                  <a:extLst>
                    <a:ext uri="{28A0092B-C50C-407E-A947-70E740481C1C}">
                      <a14:useLocalDpi xmlns:a14="http://schemas.microsoft.com/office/drawing/2010/main" val="0"/>
                    </a:ext>
                  </a:extLst>
                </a:blip>
                <a:srcRect l="65426" t="67526" r="-108" b="9176"/>
                <a:stretch/>
              </p:blipFill>
              <p:spPr>
                <a:xfrm>
                  <a:off x="9429135" y="3564981"/>
                  <a:ext cx="2762865" cy="3301218"/>
                </a:xfrm>
                <a:prstGeom prst="rect">
                  <a:avLst/>
                </a:prstGeom>
              </p:spPr>
            </p:pic>
            <p:grpSp>
              <p:nvGrpSpPr>
                <p:cNvPr id="36" name="组合 10">
                  <a:extLst>
                    <a:ext uri="{FF2B5EF4-FFF2-40B4-BE49-F238E27FC236}">
                      <a16:creationId xmlns:a16="http://schemas.microsoft.com/office/drawing/2014/main" id="{12B8F0BB-E2FA-48B4-BF63-9F9744560FA2}"/>
                    </a:ext>
                  </a:extLst>
                </p:cNvPr>
                <p:cNvGrpSpPr/>
                <p:nvPr/>
              </p:nvGrpSpPr>
              <p:grpSpPr>
                <a:xfrm>
                  <a:off x="169579" y="3963247"/>
                  <a:ext cx="9959645" cy="3035724"/>
                  <a:chOff x="169579" y="3963247"/>
                  <a:chExt cx="9959645" cy="3035724"/>
                </a:xfrm>
              </p:grpSpPr>
              <p:pic>
                <p:nvPicPr>
                  <p:cNvPr id="37" name="图片 11">
                    <a:extLst>
                      <a:ext uri="{FF2B5EF4-FFF2-40B4-BE49-F238E27FC236}">
                        <a16:creationId xmlns:a16="http://schemas.microsoft.com/office/drawing/2014/main" id="{E90EF9F3-B534-4B3A-8ED9-400A6D04A23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169579" y="4358452"/>
                    <a:ext cx="2467897" cy="2528052"/>
                  </a:xfrm>
                  <a:prstGeom prst="rect">
                    <a:avLst/>
                  </a:prstGeom>
                </p:spPr>
              </p:pic>
              <p:pic>
                <p:nvPicPr>
                  <p:cNvPr id="38" name="图片 12">
                    <a:extLst>
                      <a:ext uri="{FF2B5EF4-FFF2-40B4-BE49-F238E27FC236}">
                        <a16:creationId xmlns:a16="http://schemas.microsoft.com/office/drawing/2014/main" id="{DC10FBB6-37C0-4484-8B3B-F9FB7814FD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8729046" y="4649650"/>
                    <a:ext cx="1400178" cy="2298273"/>
                  </a:xfrm>
                  <a:prstGeom prst="rect">
                    <a:avLst/>
                  </a:prstGeom>
                </p:spPr>
              </p:pic>
              <p:pic>
                <p:nvPicPr>
                  <p:cNvPr id="39" name="图片 13">
                    <a:extLst>
                      <a:ext uri="{FF2B5EF4-FFF2-40B4-BE49-F238E27FC236}">
                        <a16:creationId xmlns:a16="http://schemas.microsoft.com/office/drawing/2014/main" id="{3C8AEAD9-9B16-497D-9F09-525994CD24B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2291851" y="4991808"/>
                    <a:ext cx="1850211" cy="1895310"/>
                  </a:xfrm>
                  <a:prstGeom prst="rect">
                    <a:avLst/>
                  </a:prstGeom>
                </p:spPr>
              </p:pic>
              <p:pic>
                <p:nvPicPr>
                  <p:cNvPr id="40" name="图片 14">
                    <a:extLst>
                      <a:ext uri="{FF2B5EF4-FFF2-40B4-BE49-F238E27FC236}">
                        <a16:creationId xmlns:a16="http://schemas.microsoft.com/office/drawing/2014/main" id="{04E4921D-0A9D-4F98-B9D7-73BC628DC9F9}"/>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7243369" y="4922282"/>
                    <a:ext cx="1917482" cy="1964221"/>
                  </a:xfrm>
                  <a:prstGeom prst="rect">
                    <a:avLst/>
                  </a:prstGeom>
                </p:spPr>
              </p:pic>
              <p:pic>
                <p:nvPicPr>
                  <p:cNvPr id="41" name="图片 15">
                    <a:extLst>
                      <a:ext uri="{FF2B5EF4-FFF2-40B4-BE49-F238E27FC236}">
                        <a16:creationId xmlns:a16="http://schemas.microsoft.com/office/drawing/2014/main" id="{FED885F0-62EE-4CD9-854A-4A7D5488FC9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48762" r="59945" b="26775"/>
                  <a:stretch/>
                </p:blipFill>
                <p:spPr>
                  <a:xfrm>
                    <a:off x="3826598" y="5351805"/>
                    <a:ext cx="1400178" cy="1521061"/>
                  </a:xfrm>
                  <a:prstGeom prst="rect">
                    <a:avLst/>
                  </a:prstGeom>
                </p:spPr>
              </p:pic>
              <p:pic>
                <p:nvPicPr>
                  <p:cNvPr id="42" name="图片 16">
                    <a:extLst>
                      <a:ext uri="{FF2B5EF4-FFF2-40B4-BE49-F238E27FC236}">
                        <a16:creationId xmlns:a16="http://schemas.microsoft.com/office/drawing/2014/main" id="{DDA5C019-0BD2-4307-8FCC-166DA3A028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4564326" y="4700698"/>
                    <a:ext cx="1400178" cy="2298273"/>
                  </a:xfrm>
                  <a:prstGeom prst="rect">
                    <a:avLst/>
                  </a:prstGeom>
                </p:spPr>
              </p:pic>
              <p:pic>
                <p:nvPicPr>
                  <p:cNvPr id="43" name="图片 17">
                    <a:extLst>
                      <a:ext uri="{FF2B5EF4-FFF2-40B4-BE49-F238E27FC236}">
                        <a16:creationId xmlns:a16="http://schemas.microsoft.com/office/drawing/2014/main" id="{6A159F02-952F-4F93-943D-EDCFB3332717}"/>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6775"/>
                  <a:stretch/>
                </p:blipFill>
                <p:spPr>
                  <a:xfrm>
                    <a:off x="5264416" y="3963247"/>
                    <a:ext cx="2664699" cy="2894753"/>
                  </a:xfrm>
                  <a:prstGeom prst="rect">
                    <a:avLst/>
                  </a:prstGeom>
                </p:spPr>
              </p:pic>
            </p:grpSp>
          </p:grpSp>
        </p:grpSp>
      </p:grpSp>
      <p:grpSp>
        <p:nvGrpSpPr>
          <p:cNvPr id="2" name="Group 1">
            <a:extLst>
              <a:ext uri="{FF2B5EF4-FFF2-40B4-BE49-F238E27FC236}">
                <a16:creationId xmlns:a16="http://schemas.microsoft.com/office/drawing/2014/main" id="{5BD96388-6129-4CB1-95FA-2CA045062678}"/>
              </a:ext>
            </a:extLst>
          </p:cNvPr>
          <p:cNvGrpSpPr/>
          <p:nvPr/>
        </p:nvGrpSpPr>
        <p:grpSpPr>
          <a:xfrm>
            <a:off x="406400" y="130814"/>
            <a:ext cx="10509250" cy="5233362"/>
            <a:chOff x="28272" y="-31308"/>
            <a:chExt cx="12149045" cy="4732006"/>
          </a:xfrm>
        </p:grpSpPr>
        <p:sp>
          <p:nvSpPr>
            <p:cNvPr id="44" name="云形 69">
              <a:extLst>
                <a:ext uri="{FF2B5EF4-FFF2-40B4-BE49-F238E27FC236}">
                  <a16:creationId xmlns:a16="http://schemas.microsoft.com/office/drawing/2014/main" id="{5ADFAF1A-30B6-43B1-BF1A-E21CE5FD2CA2}"/>
                </a:ext>
              </a:extLst>
            </p:cNvPr>
            <p:cNvSpPr/>
            <p:nvPr/>
          </p:nvSpPr>
          <p:spPr>
            <a:xfrm>
              <a:off x="1490783" y="567942"/>
              <a:ext cx="10686534" cy="4132756"/>
            </a:xfrm>
            <a:prstGeom prst="cloud">
              <a:avLst/>
            </a:prstGeom>
            <a:solidFill>
              <a:schemeClr val="bg1"/>
            </a:solidFill>
            <a:ln w="25400" cap="rnd">
              <a:solidFill>
                <a:srgbClr val="00B0F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a:t>z</a:t>
              </a:r>
              <a:endParaRPr lang="zh-CN" altLang="en-US" sz="800"/>
            </a:p>
          </p:txBody>
        </p:sp>
        <p:sp>
          <p:nvSpPr>
            <p:cNvPr id="45" name="Rectangle 44">
              <a:extLst>
                <a:ext uri="{FF2B5EF4-FFF2-40B4-BE49-F238E27FC236}">
                  <a16:creationId xmlns:a16="http://schemas.microsoft.com/office/drawing/2014/main" id="{8772A774-ECF0-4E9D-A467-71DD8704ADF8}"/>
                </a:ext>
              </a:extLst>
            </p:cNvPr>
            <p:cNvSpPr/>
            <p:nvPr/>
          </p:nvSpPr>
          <p:spPr>
            <a:xfrm>
              <a:off x="2432116" y="1596126"/>
              <a:ext cx="9670982" cy="1196654"/>
            </a:xfrm>
            <a:prstGeom prst="rect">
              <a:avLst/>
            </a:prstGeom>
            <a:noFill/>
          </p:spPr>
          <p:txBody>
            <a:bodyPr wrap="square" lIns="91440" tIns="45720" rIns="91440" bIns="45720">
              <a:spAutoFit/>
            </a:bodyPr>
            <a:lstStyle/>
            <a:p>
              <a:pPr algn="ctr"/>
              <a:r>
                <a:rPr lang="vi-VN" sz="8000" b="1" dirty="0">
                  <a:ln w="38100">
                    <a:solidFill>
                      <a:schemeClr val="bg1"/>
                    </a:solidFill>
                    <a:prstDash val="solid"/>
                  </a:ln>
                  <a:solidFill>
                    <a:srgbClr val="FF0000"/>
                  </a:solidFill>
                  <a:effectLst>
                    <a:outerShdw blurRad="50800" dist="38100" dir="13500000" algn="br" rotWithShape="0">
                      <a:prstClr val="black">
                        <a:alpha val="40000"/>
                      </a:prstClr>
                    </a:outerShdw>
                  </a:effectLst>
                  <a:latin typeface="iCiel Pequena" pitchFamily="50" charset="0"/>
                </a:rPr>
                <a:t>TÌM HIỂU BÀI</a:t>
              </a:r>
              <a:endParaRPr lang="en-US" sz="8000" b="1" cap="none" spc="0" dirty="0">
                <a:ln w="38100">
                  <a:solidFill>
                    <a:schemeClr val="bg1"/>
                  </a:solidFill>
                  <a:prstDash val="solid"/>
                </a:ln>
                <a:solidFill>
                  <a:srgbClr val="FF0000"/>
                </a:solidFill>
                <a:effectLst>
                  <a:outerShdw blurRad="50800" dist="38100" dir="13500000" algn="br" rotWithShape="0">
                    <a:prstClr val="black">
                      <a:alpha val="40000"/>
                    </a:prstClr>
                  </a:outerShdw>
                </a:effectLst>
                <a:latin typeface="iCiel Pequena" pitchFamily="50" charset="0"/>
              </a:endParaRPr>
            </a:p>
          </p:txBody>
        </p:sp>
        <p:pic>
          <p:nvPicPr>
            <p:cNvPr id="46" name="Picture 2">
              <a:extLst>
                <a:ext uri="{FF2B5EF4-FFF2-40B4-BE49-F238E27FC236}">
                  <a16:creationId xmlns:a16="http://schemas.microsoft.com/office/drawing/2014/main" id="{9E97BC4D-0477-4A6F-9F72-B348310745C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312110">
              <a:off x="28272" y="-31308"/>
              <a:ext cx="3378352" cy="4391490"/>
            </a:xfrm>
            <a:prstGeom prst="rect">
              <a:avLst/>
            </a:prstGeom>
          </p:spPr>
        </p:pic>
      </p:grpSp>
    </p:spTree>
    <p:extLst>
      <p:ext uri="{BB962C8B-B14F-4D97-AF65-F5344CB8AC3E}">
        <p14:creationId xmlns:p14="http://schemas.microsoft.com/office/powerpoint/2010/main" val="42357793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6">
            <a:extLst>
              <a:ext uri="{FF2B5EF4-FFF2-40B4-BE49-F238E27FC236}">
                <a16:creationId xmlns:a16="http://schemas.microsoft.com/office/drawing/2014/main" id="{2C8E8FAE-B386-42E4-93AA-75979E013114}"/>
              </a:ext>
            </a:extLst>
          </p:cNvPr>
          <p:cNvSpPr>
            <a:spLocks noChangeArrowheads="1"/>
          </p:cNvSpPr>
          <p:nvPr/>
        </p:nvSpPr>
        <p:spPr bwMode="auto">
          <a:xfrm>
            <a:off x="190500" y="665752"/>
            <a:ext cx="1156462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0" b="1">
                <a:solidFill>
                  <a:srgbClr val="3333FF"/>
                </a:solidFill>
                <a:latin typeface="Times New Roman" panose="02020603050405020304" pitchFamily="18" charset="0"/>
              </a:defRPr>
            </a:lvl1pPr>
            <a:lvl2pPr marL="742950" indent="-285750">
              <a:defRPr sz="5000" b="1">
                <a:solidFill>
                  <a:srgbClr val="3333FF"/>
                </a:solidFill>
                <a:latin typeface="Times New Roman" panose="02020603050405020304" pitchFamily="18" charset="0"/>
              </a:defRPr>
            </a:lvl2pPr>
            <a:lvl3pPr marL="1143000" indent="-228600">
              <a:defRPr sz="5000" b="1">
                <a:solidFill>
                  <a:srgbClr val="3333FF"/>
                </a:solidFill>
                <a:latin typeface="Times New Roman" panose="02020603050405020304" pitchFamily="18" charset="0"/>
              </a:defRPr>
            </a:lvl3pPr>
            <a:lvl4pPr marL="1600200" indent="-228600">
              <a:defRPr sz="5000" b="1">
                <a:solidFill>
                  <a:srgbClr val="3333FF"/>
                </a:solidFill>
                <a:latin typeface="Times New Roman" panose="02020603050405020304" pitchFamily="18" charset="0"/>
              </a:defRPr>
            </a:lvl4pPr>
            <a:lvl5pPr marL="2057400" indent="-228600">
              <a:defRPr sz="5000" b="1">
                <a:solidFill>
                  <a:srgbClr val="3333FF"/>
                </a:solidFill>
                <a:latin typeface="Times New Roman" panose="02020603050405020304" pitchFamily="18" charset="0"/>
              </a:defRPr>
            </a:lvl5pPr>
            <a:lvl6pPr marL="2514600" indent="-228600" eaLnBrk="0" fontAlgn="base" hangingPunct="0">
              <a:spcBef>
                <a:spcPct val="0"/>
              </a:spcBef>
              <a:spcAft>
                <a:spcPct val="0"/>
              </a:spcAft>
              <a:defRPr sz="5000" b="1">
                <a:solidFill>
                  <a:srgbClr val="3333FF"/>
                </a:solidFill>
                <a:latin typeface="Times New Roman" panose="02020603050405020304" pitchFamily="18" charset="0"/>
              </a:defRPr>
            </a:lvl6pPr>
            <a:lvl7pPr marL="2971800" indent="-228600" eaLnBrk="0" fontAlgn="base" hangingPunct="0">
              <a:spcBef>
                <a:spcPct val="0"/>
              </a:spcBef>
              <a:spcAft>
                <a:spcPct val="0"/>
              </a:spcAft>
              <a:defRPr sz="5000" b="1">
                <a:solidFill>
                  <a:srgbClr val="3333FF"/>
                </a:solidFill>
                <a:latin typeface="Times New Roman" panose="02020603050405020304" pitchFamily="18" charset="0"/>
              </a:defRPr>
            </a:lvl7pPr>
            <a:lvl8pPr marL="3429000" indent="-228600" eaLnBrk="0" fontAlgn="base" hangingPunct="0">
              <a:spcBef>
                <a:spcPct val="0"/>
              </a:spcBef>
              <a:spcAft>
                <a:spcPct val="0"/>
              </a:spcAft>
              <a:defRPr sz="5000" b="1">
                <a:solidFill>
                  <a:srgbClr val="3333FF"/>
                </a:solidFill>
                <a:latin typeface="Times New Roman" panose="02020603050405020304" pitchFamily="18" charset="0"/>
              </a:defRPr>
            </a:lvl8pPr>
            <a:lvl9pPr marL="3886200" indent="-228600" eaLnBrk="0" fontAlgn="base" hangingPunct="0">
              <a:spcBef>
                <a:spcPct val="0"/>
              </a:spcBef>
              <a:spcAft>
                <a:spcPct val="0"/>
              </a:spcAft>
              <a:defRPr sz="5000" b="1">
                <a:solidFill>
                  <a:srgbClr val="3333FF"/>
                </a:solidFill>
                <a:latin typeface="Times New Roman" panose="02020603050405020304" pitchFamily="18" charset="0"/>
              </a:defRPr>
            </a:lvl9pPr>
          </a:lstStyle>
          <a:p>
            <a:pPr algn="just"/>
            <a:r>
              <a:rPr lang="en-US" altLang="en-US" sz="2300" b="0" dirty="0">
                <a:solidFill>
                  <a:schemeClr val="tx1"/>
                </a:solidFill>
              </a:rPr>
              <a:t>		</a:t>
            </a:r>
            <a:r>
              <a:rPr lang="vi-VN" altLang="en-US" sz="2300" b="0" dirty="0">
                <a:solidFill>
                  <a:schemeClr val="tx1"/>
                </a:solidFill>
              </a:rPr>
              <a:t>A-ri-ôn là một nghệ sĩ nổi tiếng của nước Hi Lạp cổ. Trong một cuộc thi ca hát ở đảo Xi-xin, ông đoạt giải nhất với nhiều tặng vật quý giá. Trên đường trở về kinh đô, đến giữa biển thì đoàn thủy thủ trên chiếc tàu chở ông nổi lòng tham, cướp hết tặng vật và đòi giết A-ri-ôn. Nghệ sĩ xin được hát bài ông yêu thích trước khi chết. Bọn cướp đồng ý. A-ri-ôn đứng trên boong tàu cất tiếng hát, đến đoạn mê say nhất, ông nhảy xuống biển. Bọn cướp cho rằng A-ri-ôn đã chết liền dong buồm trở về đất liền.</a:t>
            </a:r>
          </a:p>
        </p:txBody>
      </p:sp>
      <p:sp>
        <p:nvSpPr>
          <p:cNvPr id="3" name="Rectangle 2"/>
          <p:cNvSpPr/>
          <p:nvPr/>
        </p:nvSpPr>
        <p:spPr>
          <a:xfrm>
            <a:off x="3749132" y="67820"/>
            <a:ext cx="3855543" cy="584775"/>
          </a:xfrm>
          <a:prstGeom prst="rect">
            <a:avLst/>
          </a:prstGeom>
        </p:spPr>
        <p:txBody>
          <a:bodyPr wrap="none">
            <a:spAutoFit/>
          </a:bodyPr>
          <a:lstStyle/>
          <a:p>
            <a:pPr algn="just"/>
            <a:r>
              <a:rPr lang="en-US" altLang="en-US" sz="3200" b="1" dirty="0" err="1">
                <a:solidFill>
                  <a:srgbClr val="FF0000"/>
                </a:solidFill>
                <a:latin typeface="Times New Roman" pitchFamily="18" charset="0"/>
                <a:cs typeface="Times New Roman" pitchFamily="18" charset="0"/>
              </a:rPr>
              <a:t>Những</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người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bạn</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tốt</a:t>
            </a:r>
            <a:endParaRPr lang="vi-VN" altLang="en-US" sz="3200" b="1" dirty="0">
              <a:solidFill>
                <a:srgbClr val="FF0000"/>
              </a:solidFill>
              <a:latin typeface="Times New Roman" pitchFamily="18" charset="0"/>
              <a:cs typeface="Times New Roman" pitchFamily="18" charset="0"/>
            </a:endParaRPr>
          </a:p>
        </p:txBody>
      </p:sp>
      <p:grpSp>
        <p:nvGrpSpPr>
          <p:cNvPr id="7" name="组合 4">
            <a:extLst>
              <a:ext uri="{FF2B5EF4-FFF2-40B4-BE49-F238E27FC236}">
                <a16:creationId xmlns:a16="http://schemas.microsoft.com/office/drawing/2014/main" id="{56322765-05BC-4012-8FB8-4744F732392C}"/>
              </a:ext>
            </a:extLst>
          </p:cNvPr>
          <p:cNvGrpSpPr/>
          <p:nvPr/>
        </p:nvGrpSpPr>
        <p:grpSpPr>
          <a:xfrm>
            <a:off x="5830010" y="5155547"/>
            <a:ext cx="6442560" cy="1914952"/>
            <a:chOff x="0" y="3566019"/>
            <a:chExt cx="12298652" cy="3655585"/>
          </a:xfrm>
        </p:grpSpPr>
        <p:pic>
          <p:nvPicPr>
            <p:cNvPr id="8" name="图片 5">
              <a:extLst>
                <a:ext uri="{FF2B5EF4-FFF2-40B4-BE49-F238E27FC236}">
                  <a16:creationId xmlns:a16="http://schemas.microsoft.com/office/drawing/2014/main" id="{F77EACB8-66C7-4448-8982-6DCA666100D7}"/>
                </a:ext>
              </a:extLst>
            </p:cNvPr>
            <p:cNvPicPr>
              <a:picLocks noChangeAspect="1"/>
            </p:cNvPicPr>
            <p:nvPr/>
          </p:nvPicPr>
          <p:blipFill rotWithShape="1">
            <a:blip r:embed="rId2">
              <a:extLst>
                <a:ext uri="{28A0092B-C50C-407E-A947-70E740481C1C}">
                  <a14:useLocalDpi xmlns:a14="http://schemas.microsoft.com/office/drawing/2010/main" val="0"/>
                </a:ext>
              </a:extLst>
            </a:blip>
            <a:srcRect l="58176" t="52867" r="-1171" b="21243"/>
            <a:stretch/>
          </p:blipFill>
          <p:spPr>
            <a:xfrm>
              <a:off x="9118237" y="3815161"/>
              <a:ext cx="3180415" cy="3406443"/>
            </a:xfrm>
            <a:prstGeom prst="rect">
              <a:avLst/>
            </a:prstGeom>
          </p:spPr>
        </p:pic>
        <p:grpSp>
          <p:nvGrpSpPr>
            <p:cNvPr id="9" name="组合 6">
              <a:extLst>
                <a:ext uri="{FF2B5EF4-FFF2-40B4-BE49-F238E27FC236}">
                  <a16:creationId xmlns:a16="http://schemas.microsoft.com/office/drawing/2014/main" id="{AE25196C-8D0E-4872-A442-E2B4052E910C}"/>
                </a:ext>
              </a:extLst>
            </p:cNvPr>
            <p:cNvGrpSpPr/>
            <p:nvPr/>
          </p:nvGrpSpPr>
          <p:grpSpPr>
            <a:xfrm>
              <a:off x="0" y="3566019"/>
              <a:ext cx="12195836" cy="3433990"/>
              <a:chOff x="-3836" y="3564981"/>
              <a:chExt cx="12195836" cy="3433990"/>
            </a:xfrm>
          </p:grpSpPr>
          <p:pic>
            <p:nvPicPr>
              <p:cNvPr id="10" name="图片 7">
                <a:extLst>
                  <a:ext uri="{FF2B5EF4-FFF2-40B4-BE49-F238E27FC236}">
                    <a16:creationId xmlns:a16="http://schemas.microsoft.com/office/drawing/2014/main" id="{E902CDC3-BB9C-4B1A-9BD4-F626AA168EDE}"/>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4596"/>
              <a:stretch/>
            </p:blipFill>
            <p:spPr>
              <a:xfrm>
                <a:off x="-3836" y="3705474"/>
                <a:ext cx="2664699" cy="3152526"/>
              </a:xfrm>
              <a:prstGeom prst="rect">
                <a:avLst/>
              </a:prstGeom>
            </p:spPr>
          </p:pic>
          <p:grpSp>
            <p:nvGrpSpPr>
              <p:cNvPr id="11" name="组合 8">
                <a:extLst>
                  <a:ext uri="{FF2B5EF4-FFF2-40B4-BE49-F238E27FC236}">
                    <a16:creationId xmlns:a16="http://schemas.microsoft.com/office/drawing/2014/main" id="{9E4CC67F-9B18-49F3-8D7A-4A0B86B0A401}"/>
                  </a:ext>
                </a:extLst>
              </p:cNvPr>
              <p:cNvGrpSpPr/>
              <p:nvPr/>
            </p:nvGrpSpPr>
            <p:grpSpPr>
              <a:xfrm>
                <a:off x="169579" y="3564981"/>
                <a:ext cx="12022421" cy="3433990"/>
                <a:chOff x="169579" y="3564981"/>
                <a:chExt cx="12022421" cy="3433990"/>
              </a:xfrm>
            </p:grpSpPr>
            <p:pic>
              <p:nvPicPr>
                <p:cNvPr id="12" name="图片 9">
                  <a:extLst>
                    <a:ext uri="{FF2B5EF4-FFF2-40B4-BE49-F238E27FC236}">
                      <a16:creationId xmlns:a16="http://schemas.microsoft.com/office/drawing/2014/main" id="{DDB2D210-0852-4BB4-8E0E-4E9A74583002}"/>
                    </a:ext>
                  </a:extLst>
                </p:cNvPr>
                <p:cNvPicPr>
                  <a:picLocks noChangeAspect="1"/>
                </p:cNvPicPr>
                <p:nvPr/>
              </p:nvPicPr>
              <p:blipFill rotWithShape="1">
                <a:blip r:embed="rId3">
                  <a:extLst>
                    <a:ext uri="{28A0092B-C50C-407E-A947-70E740481C1C}">
                      <a14:useLocalDpi xmlns:a14="http://schemas.microsoft.com/office/drawing/2010/main" val="0"/>
                    </a:ext>
                  </a:extLst>
                </a:blip>
                <a:srcRect l="65426" t="67526" r="-108" b="9176"/>
                <a:stretch/>
              </p:blipFill>
              <p:spPr>
                <a:xfrm>
                  <a:off x="9429135" y="3564981"/>
                  <a:ext cx="2762865" cy="3301218"/>
                </a:xfrm>
                <a:prstGeom prst="rect">
                  <a:avLst/>
                </a:prstGeom>
              </p:spPr>
            </p:pic>
            <p:grpSp>
              <p:nvGrpSpPr>
                <p:cNvPr id="13" name="组合 10">
                  <a:extLst>
                    <a:ext uri="{FF2B5EF4-FFF2-40B4-BE49-F238E27FC236}">
                      <a16:creationId xmlns:a16="http://schemas.microsoft.com/office/drawing/2014/main" id="{48E0D5F1-7C85-48FB-B524-BDB37A5195B1}"/>
                    </a:ext>
                  </a:extLst>
                </p:cNvPr>
                <p:cNvGrpSpPr/>
                <p:nvPr/>
              </p:nvGrpSpPr>
              <p:grpSpPr>
                <a:xfrm>
                  <a:off x="169579" y="3963247"/>
                  <a:ext cx="9959645" cy="3035724"/>
                  <a:chOff x="169579" y="3963247"/>
                  <a:chExt cx="9959645" cy="3035724"/>
                </a:xfrm>
              </p:grpSpPr>
              <p:pic>
                <p:nvPicPr>
                  <p:cNvPr id="14" name="图片 11">
                    <a:extLst>
                      <a:ext uri="{FF2B5EF4-FFF2-40B4-BE49-F238E27FC236}">
                        <a16:creationId xmlns:a16="http://schemas.microsoft.com/office/drawing/2014/main" id="{583D3A4E-23D7-480E-978F-7AF82E40838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169579" y="4358452"/>
                    <a:ext cx="2467897" cy="2528052"/>
                  </a:xfrm>
                  <a:prstGeom prst="rect">
                    <a:avLst/>
                  </a:prstGeom>
                </p:spPr>
              </p:pic>
              <p:pic>
                <p:nvPicPr>
                  <p:cNvPr id="15" name="图片 12">
                    <a:extLst>
                      <a:ext uri="{FF2B5EF4-FFF2-40B4-BE49-F238E27FC236}">
                        <a16:creationId xmlns:a16="http://schemas.microsoft.com/office/drawing/2014/main" id="{3B89093F-7114-4198-B246-1A9E5AF6EF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8729046" y="4649650"/>
                    <a:ext cx="1400178" cy="2298273"/>
                  </a:xfrm>
                  <a:prstGeom prst="rect">
                    <a:avLst/>
                  </a:prstGeom>
                </p:spPr>
              </p:pic>
              <p:pic>
                <p:nvPicPr>
                  <p:cNvPr id="16" name="图片 13">
                    <a:extLst>
                      <a:ext uri="{FF2B5EF4-FFF2-40B4-BE49-F238E27FC236}">
                        <a16:creationId xmlns:a16="http://schemas.microsoft.com/office/drawing/2014/main" id="{B83E0C07-9316-4FFA-984D-45D17877FF3D}"/>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2291851" y="4991808"/>
                    <a:ext cx="1850211" cy="1895310"/>
                  </a:xfrm>
                  <a:prstGeom prst="rect">
                    <a:avLst/>
                  </a:prstGeom>
                </p:spPr>
              </p:pic>
              <p:pic>
                <p:nvPicPr>
                  <p:cNvPr id="17" name="图片 14">
                    <a:extLst>
                      <a:ext uri="{FF2B5EF4-FFF2-40B4-BE49-F238E27FC236}">
                        <a16:creationId xmlns:a16="http://schemas.microsoft.com/office/drawing/2014/main" id="{DCBE873A-825D-4619-9C1C-805468CF4420}"/>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7243369" y="4922282"/>
                    <a:ext cx="1917482" cy="1964221"/>
                  </a:xfrm>
                  <a:prstGeom prst="rect">
                    <a:avLst/>
                  </a:prstGeom>
                </p:spPr>
              </p:pic>
              <p:pic>
                <p:nvPicPr>
                  <p:cNvPr id="18" name="图片 15">
                    <a:extLst>
                      <a:ext uri="{FF2B5EF4-FFF2-40B4-BE49-F238E27FC236}">
                        <a16:creationId xmlns:a16="http://schemas.microsoft.com/office/drawing/2014/main" id="{B4DE0A29-040D-4753-8583-BEE3BE3147A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48762" r="59945" b="26775"/>
                  <a:stretch/>
                </p:blipFill>
                <p:spPr>
                  <a:xfrm>
                    <a:off x="3826598" y="5351805"/>
                    <a:ext cx="1400178" cy="1521061"/>
                  </a:xfrm>
                  <a:prstGeom prst="rect">
                    <a:avLst/>
                  </a:prstGeom>
                </p:spPr>
              </p:pic>
              <p:pic>
                <p:nvPicPr>
                  <p:cNvPr id="19" name="图片 16">
                    <a:extLst>
                      <a:ext uri="{FF2B5EF4-FFF2-40B4-BE49-F238E27FC236}">
                        <a16:creationId xmlns:a16="http://schemas.microsoft.com/office/drawing/2014/main" id="{A538286F-59A4-45A4-9D36-1A84D84842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4564326" y="4700698"/>
                    <a:ext cx="1400178" cy="2298273"/>
                  </a:xfrm>
                  <a:prstGeom prst="rect">
                    <a:avLst/>
                  </a:prstGeom>
                </p:spPr>
              </p:pic>
              <p:pic>
                <p:nvPicPr>
                  <p:cNvPr id="22" name="图片 17">
                    <a:extLst>
                      <a:ext uri="{FF2B5EF4-FFF2-40B4-BE49-F238E27FC236}">
                        <a16:creationId xmlns:a16="http://schemas.microsoft.com/office/drawing/2014/main" id="{C7A9CB0F-445E-42B0-BE98-BDDA7DC9C454}"/>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6775"/>
                  <a:stretch/>
                </p:blipFill>
                <p:spPr>
                  <a:xfrm>
                    <a:off x="5264416" y="3963247"/>
                    <a:ext cx="2664699" cy="2894753"/>
                  </a:xfrm>
                  <a:prstGeom prst="rect">
                    <a:avLst/>
                  </a:prstGeom>
                </p:spPr>
              </p:pic>
            </p:grpSp>
          </p:grpSp>
        </p:grpSp>
      </p:grpSp>
      <p:grpSp>
        <p:nvGrpSpPr>
          <p:cNvPr id="25" name="组合 4">
            <a:extLst>
              <a:ext uri="{FF2B5EF4-FFF2-40B4-BE49-F238E27FC236}">
                <a16:creationId xmlns:a16="http://schemas.microsoft.com/office/drawing/2014/main" id="{02F7CFD9-2AEC-413B-B96A-80968A4D63D3}"/>
              </a:ext>
            </a:extLst>
          </p:cNvPr>
          <p:cNvGrpSpPr/>
          <p:nvPr/>
        </p:nvGrpSpPr>
        <p:grpSpPr>
          <a:xfrm flipH="1">
            <a:off x="-61820" y="5164897"/>
            <a:ext cx="6442560" cy="1914952"/>
            <a:chOff x="0" y="3566019"/>
            <a:chExt cx="12298652" cy="3655585"/>
          </a:xfrm>
        </p:grpSpPr>
        <p:pic>
          <p:nvPicPr>
            <p:cNvPr id="26" name="图片 5">
              <a:extLst>
                <a:ext uri="{FF2B5EF4-FFF2-40B4-BE49-F238E27FC236}">
                  <a16:creationId xmlns:a16="http://schemas.microsoft.com/office/drawing/2014/main" id="{3188F653-4AAD-4A84-8879-12A69AD8B88B}"/>
                </a:ext>
              </a:extLst>
            </p:cNvPr>
            <p:cNvPicPr>
              <a:picLocks noChangeAspect="1"/>
            </p:cNvPicPr>
            <p:nvPr/>
          </p:nvPicPr>
          <p:blipFill rotWithShape="1">
            <a:blip r:embed="rId2">
              <a:extLst>
                <a:ext uri="{28A0092B-C50C-407E-A947-70E740481C1C}">
                  <a14:useLocalDpi xmlns:a14="http://schemas.microsoft.com/office/drawing/2010/main" val="0"/>
                </a:ext>
              </a:extLst>
            </a:blip>
            <a:srcRect l="58176" t="52867" r="-1171" b="21243"/>
            <a:stretch/>
          </p:blipFill>
          <p:spPr>
            <a:xfrm>
              <a:off x="9118237" y="3815161"/>
              <a:ext cx="3180415" cy="3406443"/>
            </a:xfrm>
            <a:prstGeom prst="rect">
              <a:avLst/>
            </a:prstGeom>
          </p:spPr>
        </p:pic>
        <p:grpSp>
          <p:nvGrpSpPr>
            <p:cNvPr id="27" name="组合 6">
              <a:extLst>
                <a:ext uri="{FF2B5EF4-FFF2-40B4-BE49-F238E27FC236}">
                  <a16:creationId xmlns:a16="http://schemas.microsoft.com/office/drawing/2014/main" id="{9ED19737-99AA-4CCA-987A-731AB5C91F16}"/>
                </a:ext>
              </a:extLst>
            </p:cNvPr>
            <p:cNvGrpSpPr/>
            <p:nvPr/>
          </p:nvGrpSpPr>
          <p:grpSpPr>
            <a:xfrm>
              <a:off x="0" y="3566019"/>
              <a:ext cx="12195836" cy="3433990"/>
              <a:chOff x="-3836" y="3564981"/>
              <a:chExt cx="12195836" cy="3433990"/>
            </a:xfrm>
          </p:grpSpPr>
          <p:pic>
            <p:nvPicPr>
              <p:cNvPr id="28" name="图片 7">
                <a:extLst>
                  <a:ext uri="{FF2B5EF4-FFF2-40B4-BE49-F238E27FC236}">
                    <a16:creationId xmlns:a16="http://schemas.microsoft.com/office/drawing/2014/main" id="{54FFDDAB-45C2-44AD-8052-CE9B38B783D9}"/>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4596"/>
              <a:stretch/>
            </p:blipFill>
            <p:spPr>
              <a:xfrm>
                <a:off x="-3836" y="3705474"/>
                <a:ext cx="2664699" cy="3152526"/>
              </a:xfrm>
              <a:prstGeom prst="rect">
                <a:avLst/>
              </a:prstGeom>
            </p:spPr>
          </p:pic>
          <p:grpSp>
            <p:nvGrpSpPr>
              <p:cNvPr id="29" name="组合 8">
                <a:extLst>
                  <a:ext uri="{FF2B5EF4-FFF2-40B4-BE49-F238E27FC236}">
                    <a16:creationId xmlns:a16="http://schemas.microsoft.com/office/drawing/2014/main" id="{0F61B89B-D832-45AA-AF9E-5302468A2FB6}"/>
                  </a:ext>
                </a:extLst>
              </p:cNvPr>
              <p:cNvGrpSpPr/>
              <p:nvPr/>
            </p:nvGrpSpPr>
            <p:grpSpPr>
              <a:xfrm>
                <a:off x="169579" y="3564981"/>
                <a:ext cx="12022421" cy="3433990"/>
                <a:chOff x="169579" y="3564981"/>
                <a:chExt cx="12022421" cy="3433990"/>
              </a:xfrm>
            </p:grpSpPr>
            <p:pic>
              <p:nvPicPr>
                <p:cNvPr id="30" name="图片 9">
                  <a:extLst>
                    <a:ext uri="{FF2B5EF4-FFF2-40B4-BE49-F238E27FC236}">
                      <a16:creationId xmlns:a16="http://schemas.microsoft.com/office/drawing/2014/main" id="{C15DF47A-0ED9-430F-B7DE-0BA2463E5C86}"/>
                    </a:ext>
                  </a:extLst>
                </p:cNvPr>
                <p:cNvPicPr>
                  <a:picLocks noChangeAspect="1"/>
                </p:cNvPicPr>
                <p:nvPr/>
              </p:nvPicPr>
              <p:blipFill rotWithShape="1">
                <a:blip r:embed="rId3">
                  <a:extLst>
                    <a:ext uri="{28A0092B-C50C-407E-A947-70E740481C1C}">
                      <a14:useLocalDpi xmlns:a14="http://schemas.microsoft.com/office/drawing/2010/main" val="0"/>
                    </a:ext>
                  </a:extLst>
                </a:blip>
                <a:srcRect l="65426" t="67526" r="-108" b="9176"/>
                <a:stretch/>
              </p:blipFill>
              <p:spPr>
                <a:xfrm>
                  <a:off x="9429135" y="3564981"/>
                  <a:ext cx="2762865" cy="3301218"/>
                </a:xfrm>
                <a:prstGeom prst="rect">
                  <a:avLst/>
                </a:prstGeom>
              </p:spPr>
            </p:pic>
            <p:grpSp>
              <p:nvGrpSpPr>
                <p:cNvPr id="31" name="组合 10">
                  <a:extLst>
                    <a:ext uri="{FF2B5EF4-FFF2-40B4-BE49-F238E27FC236}">
                      <a16:creationId xmlns:a16="http://schemas.microsoft.com/office/drawing/2014/main" id="{12B8F0BB-E2FA-48B4-BF63-9F9744560FA2}"/>
                    </a:ext>
                  </a:extLst>
                </p:cNvPr>
                <p:cNvGrpSpPr/>
                <p:nvPr/>
              </p:nvGrpSpPr>
              <p:grpSpPr>
                <a:xfrm>
                  <a:off x="169579" y="3963247"/>
                  <a:ext cx="9959645" cy="3035724"/>
                  <a:chOff x="169579" y="3963247"/>
                  <a:chExt cx="9959645" cy="3035724"/>
                </a:xfrm>
              </p:grpSpPr>
              <p:pic>
                <p:nvPicPr>
                  <p:cNvPr id="32" name="图片 11">
                    <a:extLst>
                      <a:ext uri="{FF2B5EF4-FFF2-40B4-BE49-F238E27FC236}">
                        <a16:creationId xmlns:a16="http://schemas.microsoft.com/office/drawing/2014/main" id="{E90EF9F3-B534-4B3A-8ED9-400A6D04A23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169579" y="4358452"/>
                    <a:ext cx="2467897" cy="2528052"/>
                  </a:xfrm>
                  <a:prstGeom prst="rect">
                    <a:avLst/>
                  </a:prstGeom>
                </p:spPr>
              </p:pic>
              <p:pic>
                <p:nvPicPr>
                  <p:cNvPr id="33" name="图片 12">
                    <a:extLst>
                      <a:ext uri="{FF2B5EF4-FFF2-40B4-BE49-F238E27FC236}">
                        <a16:creationId xmlns:a16="http://schemas.microsoft.com/office/drawing/2014/main" id="{DC10FBB6-37C0-4484-8B3B-F9FB7814FD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8729046" y="4649650"/>
                    <a:ext cx="1400178" cy="2298273"/>
                  </a:xfrm>
                  <a:prstGeom prst="rect">
                    <a:avLst/>
                  </a:prstGeom>
                </p:spPr>
              </p:pic>
              <p:pic>
                <p:nvPicPr>
                  <p:cNvPr id="34" name="图片 13">
                    <a:extLst>
                      <a:ext uri="{FF2B5EF4-FFF2-40B4-BE49-F238E27FC236}">
                        <a16:creationId xmlns:a16="http://schemas.microsoft.com/office/drawing/2014/main" id="{3C8AEAD9-9B16-497D-9F09-525994CD24B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2291851" y="4991808"/>
                    <a:ext cx="1850211" cy="1895310"/>
                  </a:xfrm>
                  <a:prstGeom prst="rect">
                    <a:avLst/>
                  </a:prstGeom>
                </p:spPr>
              </p:pic>
              <p:pic>
                <p:nvPicPr>
                  <p:cNvPr id="35" name="图片 14">
                    <a:extLst>
                      <a:ext uri="{FF2B5EF4-FFF2-40B4-BE49-F238E27FC236}">
                        <a16:creationId xmlns:a16="http://schemas.microsoft.com/office/drawing/2014/main" id="{04E4921D-0A9D-4F98-B9D7-73BC628DC9F9}"/>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7243369" y="4922282"/>
                    <a:ext cx="1917482" cy="1964221"/>
                  </a:xfrm>
                  <a:prstGeom prst="rect">
                    <a:avLst/>
                  </a:prstGeom>
                </p:spPr>
              </p:pic>
              <p:pic>
                <p:nvPicPr>
                  <p:cNvPr id="36" name="图片 15">
                    <a:extLst>
                      <a:ext uri="{FF2B5EF4-FFF2-40B4-BE49-F238E27FC236}">
                        <a16:creationId xmlns:a16="http://schemas.microsoft.com/office/drawing/2014/main" id="{FED885F0-62EE-4CD9-854A-4A7D5488FC9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48762" r="59945" b="26775"/>
                  <a:stretch/>
                </p:blipFill>
                <p:spPr>
                  <a:xfrm>
                    <a:off x="3826598" y="5351805"/>
                    <a:ext cx="1400178" cy="1521061"/>
                  </a:xfrm>
                  <a:prstGeom prst="rect">
                    <a:avLst/>
                  </a:prstGeom>
                </p:spPr>
              </p:pic>
              <p:pic>
                <p:nvPicPr>
                  <p:cNvPr id="37" name="图片 16">
                    <a:extLst>
                      <a:ext uri="{FF2B5EF4-FFF2-40B4-BE49-F238E27FC236}">
                        <a16:creationId xmlns:a16="http://schemas.microsoft.com/office/drawing/2014/main" id="{DDA5C019-0BD2-4307-8FCC-166DA3A028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4564326" y="4700698"/>
                    <a:ext cx="1400178" cy="2298273"/>
                  </a:xfrm>
                  <a:prstGeom prst="rect">
                    <a:avLst/>
                  </a:prstGeom>
                </p:spPr>
              </p:pic>
              <p:pic>
                <p:nvPicPr>
                  <p:cNvPr id="38" name="图片 17">
                    <a:extLst>
                      <a:ext uri="{FF2B5EF4-FFF2-40B4-BE49-F238E27FC236}">
                        <a16:creationId xmlns:a16="http://schemas.microsoft.com/office/drawing/2014/main" id="{6A159F02-952F-4F93-943D-EDCFB3332717}"/>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6775"/>
                  <a:stretch/>
                </p:blipFill>
                <p:spPr>
                  <a:xfrm>
                    <a:off x="5264416" y="3963247"/>
                    <a:ext cx="2664699" cy="2894753"/>
                  </a:xfrm>
                  <a:prstGeom prst="rect">
                    <a:avLst/>
                  </a:prstGeom>
                </p:spPr>
              </p:pic>
            </p:grpSp>
          </p:grpSp>
        </p:grpSp>
      </p:grpSp>
    </p:spTree>
    <p:extLst>
      <p:ext uri="{BB962C8B-B14F-4D97-AF65-F5344CB8AC3E}">
        <p14:creationId xmlns:p14="http://schemas.microsoft.com/office/powerpoint/2010/main" val="364610620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31102EEC-918E-4685-9E80-2CA2D6BA2D6B}"/>
              </a:ext>
            </a:extLst>
          </p:cNvPr>
          <p:cNvSpPr/>
          <p:nvPr/>
        </p:nvSpPr>
        <p:spPr>
          <a:xfrm>
            <a:off x="375920" y="1381760"/>
            <a:ext cx="11409680" cy="5069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1" name="组合 4">
            <a:extLst>
              <a:ext uri="{FF2B5EF4-FFF2-40B4-BE49-F238E27FC236}">
                <a16:creationId xmlns:a16="http://schemas.microsoft.com/office/drawing/2014/main" id="{56322765-05BC-4012-8FB8-4744F732392C}"/>
              </a:ext>
            </a:extLst>
          </p:cNvPr>
          <p:cNvGrpSpPr/>
          <p:nvPr/>
        </p:nvGrpSpPr>
        <p:grpSpPr>
          <a:xfrm>
            <a:off x="5830010" y="5155547"/>
            <a:ext cx="6442560" cy="1914952"/>
            <a:chOff x="0" y="3566019"/>
            <a:chExt cx="12298652" cy="3655585"/>
          </a:xfrm>
        </p:grpSpPr>
        <p:pic>
          <p:nvPicPr>
            <p:cNvPr id="12" name="图片 5">
              <a:extLst>
                <a:ext uri="{FF2B5EF4-FFF2-40B4-BE49-F238E27FC236}">
                  <a16:creationId xmlns:a16="http://schemas.microsoft.com/office/drawing/2014/main" id="{F77EACB8-66C7-4448-8982-6DCA666100D7}"/>
                </a:ext>
              </a:extLst>
            </p:cNvPr>
            <p:cNvPicPr>
              <a:picLocks noChangeAspect="1"/>
            </p:cNvPicPr>
            <p:nvPr/>
          </p:nvPicPr>
          <p:blipFill rotWithShape="1">
            <a:blip r:embed="rId2">
              <a:extLst>
                <a:ext uri="{28A0092B-C50C-407E-A947-70E740481C1C}">
                  <a14:useLocalDpi xmlns:a14="http://schemas.microsoft.com/office/drawing/2010/main" val="0"/>
                </a:ext>
              </a:extLst>
            </a:blip>
            <a:srcRect l="58176" t="52867" r="-1171" b="21243"/>
            <a:stretch/>
          </p:blipFill>
          <p:spPr>
            <a:xfrm>
              <a:off x="9118237" y="3815161"/>
              <a:ext cx="3180415" cy="3406443"/>
            </a:xfrm>
            <a:prstGeom prst="rect">
              <a:avLst/>
            </a:prstGeom>
          </p:spPr>
        </p:pic>
        <p:grpSp>
          <p:nvGrpSpPr>
            <p:cNvPr id="13" name="组合 6">
              <a:extLst>
                <a:ext uri="{FF2B5EF4-FFF2-40B4-BE49-F238E27FC236}">
                  <a16:creationId xmlns:a16="http://schemas.microsoft.com/office/drawing/2014/main" id="{AE25196C-8D0E-4872-A442-E2B4052E910C}"/>
                </a:ext>
              </a:extLst>
            </p:cNvPr>
            <p:cNvGrpSpPr/>
            <p:nvPr/>
          </p:nvGrpSpPr>
          <p:grpSpPr>
            <a:xfrm>
              <a:off x="0" y="3566019"/>
              <a:ext cx="12195836" cy="3433990"/>
              <a:chOff x="-3836" y="3564981"/>
              <a:chExt cx="12195836" cy="3433990"/>
            </a:xfrm>
          </p:grpSpPr>
          <p:pic>
            <p:nvPicPr>
              <p:cNvPr id="14" name="图片 7">
                <a:extLst>
                  <a:ext uri="{FF2B5EF4-FFF2-40B4-BE49-F238E27FC236}">
                    <a16:creationId xmlns:a16="http://schemas.microsoft.com/office/drawing/2014/main" id="{E902CDC3-BB9C-4B1A-9BD4-F626AA168EDE}"/>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4596"/>
              <a:stretch/>
            </p:blipFill>
            <p:spPr>
              <a:xfrm>
                <a:off x="-3836" y="3705474"/>
                <a:ext cx="2664699" cy="3152526"/>
              </a:xfrm>
              <a:prstGeom prst="rect">
                <a:avLst/>
              </a:prstGeom>
            </p:spPr>
          </p:pic>
          <p:grpSp>
            <p:nvGrpSpPr>
              <p:cNvPr id="15" name="组合 8">
                <a:extLst>
                  <a:ext uri="{FF2B5EF4-FFF2-40B4-BE49-F238E27FC236}">
                    <a16:creationId xmlns:a16="http://schemas.microsoft.com/office/drawing/2014/main" id="{9E4CC67F-9B18-49F3-8D7A-4A0B86B0A401}"/>
                  </a:ext>
                </a:extLst>
              </p:cNvPr>
              <p:cNvGrpSpPr/>
              <p:nvPr/>
            </p:nvGrpSpPr>
            <p:grpSpPr>
              <a:xfrm>
                <a:off x="169579" y="3564981"/>
                <a:ext cx="12022421" cy="3433990"/>
                <a:chOff x="169579" y="3564981"/>
                <a:chExt cx="12022421" cy="3433990"/>
              </a:xfrm>
            </p:grpSpPr>
            <p:pic>
              <p:nvPicPr>
                <p:cNvPr id="16" name="图片 9">
                  <a:extLst>
                    <a:ext uri="{FF2B5EF4-FFF2-40B4-BE49-F238E27FC236}">
                      <a16:creationId xmlns:a16="http://schemas.microsoft.com/office/drawing/2014/main" id="{DDB2D210-0852-4BB4-8E0E-4E9A74583002}"/>
                    </a:ext>
                  </a:extLst>
                </p:cNvPr>
                <p:cNvPicPr>
                  <a:picLocks noChangeAspect="1"/>
                </p:cNvPicPr>
                <p:nvPr/>
              </p:nvPicPr>
              <p:blipFill rotWithShape="1">
                <a:blip r:embed="rId3">
                  <a:extLst>
                    <a:ext uri="{28A0092B-C50C-407E-A947-70E740481C1C}">
                      <a14:useLocalDpi xmlns:a14="http://schemas.microsoft.com/office/drawing/2010/main" val="0"/>
                    </a:ext>
                  </a:extLst>
                </a:blip>
                <a:srcRect l="65426" t="67526" r="-108" b="9176"/>
                <a:stretch/>
              </p:blipFill>
              <p:spPr>
                <a:xfrm>
                  <a:off x="9429135" y="3564981"/>
                  <a:ext cx="2762865" cy="3301218"/>
                </a:xfrm>
                <a:prstGeom prst="rect">
                  <a:avLst/>
                </a:prstGeom>
              </p:spPr>
            </p:pic>
            <p:grpSp>
              <p:nvGrpSpPr>
                <p:cNvPr id="17" name="组合 10">
                  <a:extLst>
                    <a:ext uri="{FF2B5EF4-FFF2-40B4-BE49-F238E27FC236}">
                      <a16:creationId xmlns:a16="http://schemas.microsoft.com/office/drawing/2014/main" id="{48E0D5F1-7C85-48FB-B524-BDB37A5195B1}"/>
                    </a:ext>
                  </a:extLst>
                </p:cNvPr>
                <p:cNvGrpSpPr/>
                <p:nvPr/>
              </p:nvGrpSpPr>
              <p:grpSpPr>
                <a:xfrm>
                  <a:off x="169579" y="3963247"/>
                  <a:ext cx="9959645" cy="3035724"/>
                  <a:chOff x="169579" y="3963247"/>
                  <a:chExt cx="9959645" cy="3035724"/>
                </a:xfrm>
              </p:grpSpPr>
              <p:pic>
                <p:nvPicPr>
                  <p:cNvPr id="18" name="图片 11">
                    <a:extLst>
                      <a:ext uri="{FF2B5EF4-FFF2-40B4-BE49-F238E27FC236}">
                        <a16:creationId xmlns:a16="http://schemas.microsoft.com/office/drawing/2014/main" id="{583D3A4E-23D7-480E-978F-7AF82E40838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169579" y="4358452"/>
                    <a:ext cx="2467897" cy="2528052"/>
                  </a:xfrm>
                  <a:prstGeom prst="rect">
                    <a:avLst/>
                  </a:prstGeom>
                </p:spPr>
              </p:pic>
              <p:pic>
                <p:nvPicPr>
                  <p:cNvPr id="19" name="图片 12">
                    <a:extLst>
                      <a:ext uri="{FF2B5EF4-FFF2-40B4-BE49-F238E27FC236}">
                        <a16:creationId xmlns:a16="http://schemas.microsoft.com/office/drawing/2014/main" id="{3B89093F-7114-4198-B246-1A9E5AF6EF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8729046" y="4649650"/>
                    <a:ext cx="1400178" cy="2298273"/>
                  </a:xfrm>
                  <a:prstGeom prst="rect">
                    <a:avLst/>
                  </a:prstGeom>
                </p:spPr>
              </p:pic>
              <p:pic>
                <p:nvPicPr>
                  <p:cNvPr id="20" name="图片 13">
                    <a:extLst>
                      <a:ext uri="{FF2B5EF4-FFF2-40B4-BE49-F238E27FC236}">
                        <a16:creationId xmlns:a16="http://schemas.microsoft.com/office/drawing/2014/main" id="{B83E0C07-9316-4FFA-984D-45D17877FF3D}"/>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2291851" y="4991808"/>
                    <a:ext cx="1850211" cy="1895310"/>
                  </a:xfrm>
                  <a:prstGeom prst="rect">
                    <a:avLst/>
                  </a:prstGeom>
                </p:spPr>
              </p:pic>
              <p:pic>
                <p:nvPicPr>
                  <p:cNvPr id="21" name="图片 14">
                    <a:extLst>
                      <a:ext uri="{FF2B5EF4-FFF2-40B4-BE49-F238E27FC236}">
                        <a16:creationId xmlns:a16="http://schemas.microsoft.com/office/drawing/2014/main" id="{DCBE873A-825D-4619-9C1C-805468CF4420}"/>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7243369" y="4922282"/>
                    <a:ext cx="1917482" cy="1964221"/>
                  </a:xfrm>
                  <a:prstGeom prst="rect">
                    <a:avLst/>
                  </a:prstGeom>
                </p:spPr>
              </p:pic>
              <p:pic>
                <p:nvPicPr>
                  <p:cNvPr id="22" name="图片 15">
                    <a:extLst>
                      <a:ext uri="{FF2B5EF4-FFF2-40B4-BE49-F238E27FC236}">
                        <a16:creationId xmlns:a16="http://schemas.microsoft.com/office/drawing/2014/main" id="{B4DE0A29-040D-4753-8583-BEE3BE3147A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48762" r="59945" b="26775"/>
                  <a:stretch/>
                </p:blipFill>
                <p:spPr>
                  <a:xfrm>
                    <a:off x="3826598" y="5351805"/>
                    <a:ext cx="1400178" cy="1521061"/>
                  </a:xfrm>
                  <a:prstGeom prst="rect">
                    <a:avLst/>
                  </a:prstGeom>
                </p:spPr>
              </p:pic>
              <p:pic>
                <p:nvPicPr>
                  <p:cNvPr id="23" name="图片 16">
                    <a:extLst>
                      <a:ext uri="{FF2B5EF4-FFF2-40B4-BE49-F238E27FC236}">
                        <a16:creationId xmlns:a16="http://schemas.microsoft.com/office/drawing/2014/main" id="{A538286F-59A4-45A4-9D36-1A84D84842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4564326" y="4700698"/>
                    <a:ext cx="1400178" cy="2298273"/>
                  </a:xfrm>
                  <a:prstGeom prst="rect">
                    <a:avLst/>
                  </a:prstGeom>
                </p:spPr>
              </p:pic>
              <p:pic>
                <p:nvPicPr>
                  <p:cNvPr id="24" name="图片 17">
                    <a:extLst>
                      <a:ext uri="{FF2B5EF4-FFF2-40B4-BE49-F238E27FC236}">
                        <a16:creationId xmlns:a16="http://schemas.microsoft.com/office/drawing/2014/main" id="{C7A9CB0F-445E-42B0-BE98-BDDA7DC9C454}"/>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6775"/>
                  <a:stretch/>
                </p:blipFill>
                <p:spPr>
                  <a:xfrm>
                    <a:off x="5264416" y="3963247"/>
                    <a:ext cx="2664699" cy="2894753"/>
                  </a:xfrm>
                  <a:prstGeom prst="rect">
                    <a:avLst/>
                  </a:prstGeom>
                </p:spPr>
              </p:pic>
            </p:grpSp>
          </p:grpSp>
        </p:grpSp>
      </p:grpSp>
      <p:grpSp>
        <p:nvGrpSpPr>
          <p:cNvPr id="30" name="组合 4">
            <a:extLst>
              <a:ext uri="{FF2B5EF4-FFF2-40B4-BE49-F238E27FC236}">
                <a16:creationId xmlns:a16="http://schemas.microsoft.com/office/drawing/2014/main" id="{02F7CFD9-2AEC-413B-B96A-80968A4D63D3}"/>
              </a:ext>
            </a:extLst>
          </p:cNvPr>
          <p:cNvGrpSpPr/>
          <p:nvPr/>
        </p:nvGrpSpPr>
        <p:grpSpPr>
          <a:xfrm flipH="1">
            <a:off x="-61820" y="5164897"/>
            <a:ext cx="6442560" cy="1914952"/>
            <a:chOff x="0" y="3566019"/>
            <a:chExt cx="12298652" cy="3655585"/>
          </a:xfrm>
        </p:grpSpPr>
        <p:pic>
          <p:nvPicPr>
            <p:cNvPr id="31" name="图片 5">
              <a:extLst>
                <a:ext uri="{FF2B5EF4-FFF2-40B4-BE49-F238E27FC236}">
                  <a16:creationId xmlns:a16="http://schemas.microsoft.com/office/drawing/2014/main" id="{3188F653-4AAD-4A84-8879-12A69AD8B88B}"/>
                </a:ext>
              </a:extLst>
            </p:cNvPr>
            <p:cNvPicPr>
              <a:picLocks noChangeAspect="1"/>
            </p:cNvPicPr>
            <p:nvPr/>
          </p:nvPicPr>
          <p:blipFill rotWithShape="1">
            <a:blip r:embed="rId2">
              <a:extLst>
                <a:ext uri="{28A0092B-C50C-407E-A947-70E740481C1C}">
                  <a14:useLocalDpi xmlns:a14="http://schemas.microsoft.com/office/drawing/2010/main" val="0"/>
                </a:ext>
              </a:extLst>
            </a:blip>
            <a:srcRect l="58176" t="52867" r="-1171" b="21243"/>
            <a:stretch/>
          </p:blipFill>
          <p:spPr>
            <a:xfrm>
              <a:off x="9118237" y="3815161"/>
              <a:ext cx="3180415" cy="3406443"/>
            </a:xfrm>
            <a:prstGeom prst="rect">
              <a:avLst/>
            </a:prstGeom>
          </p:spPr>
        </p:pic>
        <p:grpSp>
          <p:nvGrpSpPr>
            <p:cNvPr id="32" name="组合 6">
              <a:extLst>
                <a:ext uri="{FF2B5EF4-FFF2-40B4-BE49-F238E27FC236}">
                  <a16:creationId xmlns:a16="http://schemas.microsoft.com/office/drawing/2014/main" id="{9ED19737-99AA-4CCA-987A-731AB5C91F16}"/>
                </a:ext>
              </a:extLst>
            </p:cNvPr>
            <p:cNvGrpSpPr/>
            <p:nvPr/>
          </p:nvGrpSpPr>
          <p:grpSpPr>
            <a:xfrm>
              <a:off x="0" y="3566019"/>
              <a:ext cx="12195836" cy="3433990"/>
              <a:chOff x="-3836" y="3564981"/>
              <a:chExt cx="12195836" cy="3433990"/>
            </a:xfrm>
          </p:grpSpPr>
          <p:pic>
            <p:nvPicPr>
              <p:cNvPr id="33" name="图片 7">
                <a:extLst>
                  <a:ext uri="{FF2B5EF4-FFF2-40B4-BE49-F238E27FC236}">
                    <a16:creationId xmlns:a16="http://schemas.microsoft.com/office/drawing/2014/main" id="{54FFDDAB-45C2-44AD-8052-CE9B38B783D9}"/>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4596"/>
              <a:stretch/>
            </p:blipFill>
            <p:spPr>
              <a:xfrm>
                <a:off x="-3836" y="3705474"/>
                <a:ext cx="2664699" cy="3152526"/>
              </a:xfrm>
              <a:prstGeom prst="rect">
                <a:avLst/>
              </a:prstGeom>
            </p:spPr>
          </p:pic>
          <p:grpSp>
            <p:nvGrpSpPr>
              <p:cNvPr id="34" name="组合 8">
                <a:extLst>
                  <a:ext uri="{FF2B5EF4-FFF2-40B4-BE49-F238E27FC236}">
                    <a16:creationId xmlns:a16="http://schemas.microsoft.com/office/drawing/2014/main" id="{0F61B89B-D832-45AA-AF9E-5302468A2FB6}"/>
                  </a:ext>
                </a:extLst>
              </p:cNvPr>
              <p:cNvGrpSpPr/>
              <p:nvPr/>
            </p:nvGrpSpPr>
            <p:grpSpPr>
              <a:xfrm>
                <a:off x="169579" y="3564981"/>
                <a:ext cx="12022421" cy="3433990"/>
                <a:chOff x="169579" y="3564981"/>
                <a:chExt cx="12022421" cy="3433990"/>
              </a:xfrm>
            </p:grpSpPr>
            <p:pic>
              <p:nvPicPr>
                <p:cNvPr id="35" name="图片 9">
                  <a:extLst>
                    <a:ext uri="{FF2B5EF4-FFF2-40B4-BE49-F238E27FC236}">
                      <a16:creationId xmlns:a16="http://schemas.microsoft.com/office/drawing/2014/main" id="{C15DF47A-0ED9-430F-B7DE-0BA2463E5C86}"/>
                    </a:ext>
                  </a:extLst>
                </p:cNvPr>
                <p:cNvPicPr>
                  <a:picLocks noChangeAspect="1"/>
                </p:cNvPicPr>
                <p:nvPr/>
              </p:nvPicPr>
              <p:blipFill rotWithShape="1">
                <a:blip r:embed="rId3">
                  <a:extLst>
                    <a:ext uri="{28A0092B-C50C-407E-A947-70E740481C1C}">
                      <a14:useLocalDpi xmlns:a14="http://schemas.microsoft.com/office/drawing/2010/main" val="0"/>
                    </a:ext>
                  </a:extLst>
                </a:blip>
                <a:srcRect l="65426" t="67526" r="-108" b="9176"/>
                <a:stretch/>
              </p:blipFill>
              <p:spPr>
                <a:xfrm>
                  <a:off x="9429135" y="3564981"/>
                  <a:ext cx="2762865" cy="3301218"/>
                </a:xfrm>
                <a:prstGeom prst="rect">
                  <a:avLst/>
                </a:prstGeom>
              </p:spPr>
            </p:pic>
            <p:grpSp>
              <p:nvGrpSpPr>
                <p:cNvPr id="36" name="组合 10">
                  <a:extLst>
                    <a:ext uri="{FF2B5EF4-FFF2-40B4-BE49-F238E27FC236}">
                      <a16:creationId xmlns:a16="http://schemas.microsoft.com/office/drawing/2014/main" id="{12B8F0BB-E2FA-48B4-BF63-9F9744560FA2}"/>
                    </a:ext>
                  </a:extLst>
                </p:cNvPr>
                <p:cNvGrpSpPr/>
                <p:nvPr/>
              </p:nvGrpSpPr>
              <p:grpSpPr>
                <a:xfrm>
                  <a:off x="169579" y="3963247"/>
                  <a:ext cx="9959645" cy="3035724"/>
                  <a:chOff x="169579" y="3963247"/>
                  <a:chExt cx="9959645" cy="3035724"/>
                </a:xfrm>
              </p:grpSpPr>
              <p:pic>
                <p:nvPicPr>
                  <p:cNvPr id="37" name="图片 11">
                    <a:extLst>
                      <a:ext uri="{FF2B5EF4-FFF2-40B4-BE49-F238E27FC236}">
                        <a16:creationId xmlns:a16="http://schemas.microsoft.com/office/drawing/2014/main" id="{E90EF9F3-B534-4B3A-8ED9-400A6D04A23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169579" y="4358452"/>
                    <a:ext cx="2467897" cy="2528052"/>
                  </a:xfrm>
                  <a:prstGeom prst="rect">
                    <a:avLst/>
                  </a:prstGeom>
                </p:spPr>
              </p:pic>
              <p:pic>
                <p:nvPicPr>
                  <p:cNvPr id="38" name="图片 12">
                    <a:extLst>
                      <a:ext uri="{FF2B5EF4-FFF2-40B4-BE49-F238E27FC236}">
                        <a16:creationId xmlns:a16="http://schemas.microsoft.com/office/drawing/2014/main" id="{DC10FBB6-37C0-4484-8B3B-F9FB7814FD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8729046" y="4649650"/>
                    <a:ext cx="1400178" cy="2298273"/>
                  </a:xfrm>
                  <a:prstGeom prst="rect">
                    <a:avLst/>
                  </a:prstGeom>
                </p:spPr>
              </p:pic>
              <p:pic>
                <p:nvPicPr>
                  <p:cNvPr id="39" name="图片 13">
                    <a:extLst>
                      <a:ext uri="{FF2B5EF4-FFF2-40B4-BE49-F238E27FC236}">
                        <a16:creationId xmlns:a16="http://schemas.microsoft.com/office/drawing/2014/main" id="{3C8AEAD9-9B16-497D-9F09-525994CD24B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2291851" y="4991808"/>
                    <a:ext cx="1850211" cy="1895310"/>
                  </a:xfrm>
                  <a:prstGeom prst="rect">
                    <a:avLst/>
                  </a:prstGeom>
                </p:spPr>
              </p:pic>
              <p:pic>
                <p:nvPicPr>
                  <p:cNvPr id="40" name="图片 14">
                    <a:extLst>
                      <a:ext uri="{FF2B5EF4-FFF2-40B4-BE49-F238E27FC236}">
                        <a16:creationId xmlns:a16="http://schemas.microsoft.com/office/drawing/2014/main" id="{04E4921D-0A9D-4F98-B9D7-73BC628DC9F9}"/>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7243369" y="4922282"/>
                    <a:ext cx="1917482" cy="1964221"/>
                  </a:xfrm>
                  <a:prstGeom prst="rect">
                    <a:avLst/>
                  </a:prstGeom>
                </p:spPr>
              </p:pic>
              <p:pic>
                <p:nvPicPr>
                  <p:cNvPr id="41" name="图片 15">
                    <a:extLst>
                      <a:ext uri="{FF2B5EF4-FFF2-40B4-BE49-F238E27FC236}">
                        <a16:creationId xmlns:a16="http://schemas.microsoft.com/office/drawing/2014/main" id="{FED885F0-62EE-4CD9-854A-4A7D5488FC9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48762" r="59945" b="26775"/>
                  <a:stretch/>
                </p:blipFill>
                <p:spPr>
                  <a:xfrm>
                    <a:off x="3826598" y="5351805"/>
                    <a:ext cx="1400178" cy="1521061"/>
                  </a:xfrm>
                  <a:prstGeom prst="rect">
                    <a:avLst/>
                  </a:prstGeom>
                </p:spPr>
              </p:pic>
              <p:pic>
                <p:nvPicPr>
                  <p:cNvPr id="42" name="图片 16">
                    <a:extLst>
                      <a:ext uri="{FF2B5EF4-FFF2-40B4-BE49-F238E27FC236}">
                        <a16:creationId xmlns:a16="http://schemas.microsoft.com/office/drawing/2014/main" id="{DDA5C019-0BD2-4307-8FCC-166DA3A028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4564326" y="4700698"/>
                    <a:ext cx="1400178" cy="2298273"/>
                  </a:xfrm>
                  <a:prstGeom prst="rect">
                    <a:avLst/>
                  </a:prstGeom>
                </p:spPr>
              </p:pic>
              <p:pic>
                <p:nvPicPr>
                  <p:cNvPr id="43" name="图片 17">
                    <a:extLst>
                      <a:ext uri="{FF2B5EF4-FFF2-40B4-BE49-F238E27FC236}">
                        <a16:creationId xmlns:a16="http://schemas.microsoft.com/office/drawing/2014/main" id="{6A159F02-952F-4F93-943D-EDCFB3332717}"/>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6775"/>
                  <a:stretch/>
                </p:blipFill>
                <p:spPr>
                  <a:xfrm>
                    <a:off x="5264416" y="3963247"/>
                    <a:ext cx="2664699" cy="2894753"/>
                  </a:xfrm>
                  <a:prstGeom prst="rect">
                    <a:avLst/>
                  </a:prstGeom>
                </p:spPr>
              </p:pic>
            </p:grpSp>
          </p:grpSp>
        </p:grpSp>
      </p:grpSp>
      <p:grpSp>
        <p:nvGrpSpPr>
          <p:cNvPr id="2" name="Group 1">
            <a:extLst>
              <a:ext uri="{FF2B5EF4-FFF2-40B4-BE49-F238E27FC236}">
                <a16:creationId xmlns:a16="http://schemas.microsoft.com/office/drawing/2014/main" id="{5BD96388-6129-4CB1-95FA-2CA045062678}"/>
              </a:ext>
            </a:extLst>
          </p:cNvPr>
          <p:cNvGrpSpPr/>
          <p:nvPr/>
        </p:nvGrpSpPr>
        <p:grpSpPr>
          <a:xfrm>
            <a:off x="-15720" y="3314147"/>
            <a:ext cx="2097834" cy="955644"/>
            <a:chOff x="28272" y="-31308"/>
            <a:chExt cx="12149045" cy="4732005"/>
          </a:xfrm>
        </p:grpSpPr>
        <p:sp>
          <p:nvSpPr>
            <p:cNvPr id="44" name="云形 69">
              <a:extLst>
                <a:ext uri="{FF2B5EF4-FFF2-40B4-BE49-F238E27FC236}">
                  <a16:creationId xmlns:a16="http://schemas.microsoft.com/office/drawing/2014/main" id="{5ADFAF1A-30B6-43B1-BF1A-E21CE5FD2CA2}"/>
                </a:ext>
              </a:extLst>
            </p:cNvPr>
            <p:cNvSpPr/>
            <p:nvPr/>
          </p:nvSpPr>
          <p:spPr>
            <a:xfrm>
              <a:off x="1490782" y="567941"/>
              <a:ext cx="10686535" cy="4132756"/>
            </a:xfrm>
            <a:prstGeom prst="cloud">
              <a:avLst/>
            </a:prstGeom>
            <a:solidFill>
              <a:schemeClr val="bg1"/>
            </a:solidFill>
            <a:ln w="25400" cap="rnd">
              <a:solidFill>
                <a:srgbClr val="00B0F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z</a:t>
              </a:r>
              <a:endParaRPr lang="zh-CN" altLang="en-US"/>
            </a:p>
          </p:txBody>
        </p:sp>
        <p:sp>
          <p:nvSpPr>
            <p:cNvPr id="45" name="Rectangle 44">
              <a:extLst>
                <a:ext uri="{FF2B5EF4-FFF2-40B4-BE49-F238E27FC236}">
                  <a16:creationId xmlns:a16="http://schemas.microsoft.com/office/drawing/2014/main" id="{8772A774-ECF0-4E9D-A467-71DD8704ADF8}"/>
                </a:ext>
              </a:extLst>
            </p:cNvPr>
            <p:cNvSpPr/>
            <p:nvPr/>
          </p:nvSpPr>
          <p:spPr>
            <a:xfrm>
              <a:off x="2432116" y="1596127"/>
              <a:ext cx="9670982" cy="1217658"/>
            </a:xfrm>
            <a:prstGeom prst="rect">
              <a:avLst/>
            </a:prstGeom>
            <a:noFill/>
          </p:spPr>
          <p:txBody>
            <a:bodyPr wrap="square" lIns="91440" tIns="45720" rIns="91440" bIns="45720">
              <a:spAutoFit/>
            </a:bodyPr>
            <a:lstStyle/>
            <a:p>
              <a:pPr algn="ctr"/>
              <a:endParaRPr lang="en-US" b="1" cap="none" spc="0" dirty="0">
                <a:ln w="38100">
                  <a:solidFill>
                    <a:schemeClr val="bg1"/>
                  </a:solidFill>
                  <a:prstDash val="solid"/>
                </a:ln>
                <a:solidFill>
                  <a:srgbClr val="00B0F0"/>
                </a:solidFill>
                <a:effectLst>
                  <a:outerShdw blurRad="50800" dist="38100" dir="13500000" algn="br" rotWithShape="0">
                    <a:prstClr val="black">
                      <a:alpha val="40000"/>
                    </a:prstClr>
                  </a:outerShdw>
                </a:effectLst>
                <a:latin typeface="iCiel Pequena" pitchFamily="50" charset="0"/>
              </a:endParaRPr>
            </a:p>
          </p:txBody>
        </p:sp>
        <p:pic>
          <p:nvPicPr>
            <p:cNvPr id="46" name="Picture 2">
              <a:extLst>
                <a:ext uri="{FF2B5EF4-FFF2-40B4-BE49-F238E27FC236}">
                  <a16:creationId xmlns:a16="http://schemas.microsoft.com/office/drawing/2014/main" id="{9E97BC4D-0477-4A6F-9F72-B348310745C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312110">
              <a:off x="28272" y="-31308"/>
              <a:ext cx="3378352" cy="4391490"/>
            </a:xfrm>
            <a:prstGeom prst="rect">
              <a:avLst/>
            </a:prstGeom>
          </p:spPr>
        </p:pic>
      </p:grpSp>
      <p:sp>
        <p:nvSpPr>
          <p:cNvPr id="47" name="Text Box 9">
            <a:extLst>
              <a:ext uri="{FF2B5EF4-FFF2-40B4-BE49-F238E27FC236}">
                <a16:creationId xmlns:a16="http://schemas.microsoft.com/office/drawing/2014/main" id="{939D7E8F-9814-4015-A89F-820D01D8F4C2}"/>
              </a:ext>
            </a:extLst>
          </p:cNvPr>
          <p:cNvSpPr txBox="1">
            <a:spLocks noChangeArrowheads="1"/>
          </p:cNvSpPr>
          <p:nvPr/>
        </p:nvSpPr>
        <p:spPr bwMode="auto">
          <a:xfrm>
            <a:off x="2232078" y="4170374"/>
            <a:ext cx="12138080" cy="469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en-GB" altLang="en-US" sz="2400" b="1" dirty="0">
                <a:latin typeface="Times New Roman" pitchFamily="18" charset="0"/>
                <a:cs typeface="Times New Roman" pitchFamily="18" charset="0"/>
              </a:rPr>
              <a:t>2. </a:t>
            </a:r>
            <a:r>
              <a:rPr lang="en-GB" altLang="en-US" sz="2400" b="1" dirty="0" err="1">
                <a:latin typeface="Times New Roman" pitchFamily="18" charset="0"/>
                <a:cs typeface="Times New Roman" pitchFamily="18" charset="0"/>
              </a:rPr>
              <a:t>Tại</a:t>
            </a:r>
            <a:r>
              <a:rPr lang="en-GB" altLang="en-US" sz="2400" b="1" dirty="0">
                <a:latin typeface="Times New Roman" pitchFamily="18" charset="0"/>
                <a:cs typeface="Times New Roman" pitchFamily="18" charset="0"/>
              </a:rPr>
              <a:t> </a:t>
            </a:r>
            <a:r>
              <a:rPr lang="en-GB" altLang="en-US" sz="2400" b="1" dirty="0" err="1">
                <a:latin typeface="Times New Roman" pitchFamily="18" charset="0"/>
                <a:cs typeface="Times New Roman" pitchFamily="18" charset="0"/>
              </a:rPr>
              <a:t>sao</a:t>
            </a:r>
            <a:r>
              <a:rPr lang="en-GB" altLang="en-US" sz="2400" b="1" dirty="0">
                <a:latin typeface="Times New Roman" pitchFamily="18" charset="0"/>
                <a:cs typeface="Times New Roman" pitchFamily="18" charset="0"/>
              </a:rPr>
              <a:t> </a:t>
            </a:r>
            <a:r>
              <a:rPr lang="en-GB" altLang="en-US" sz="2400" b="1" dirty="0" err="1">
                <a:latin typeface="Times New Roman" pitchFamily="18" charset="0"/>
                <a:cs typeface="Times New Roman" pitchFamily="18" charset="0"/>
              </a:rPr>
              <a:t>cá</a:t>
            </a:r>
            <a:r>
              <a:rPr lang="en-GB" altLang="en-US" sz="2400" b="1" dirty="0">
                <a:latin typeface="Times New Roman" pitchFamily="18" charset="0"/>
                <a:cs typeface="Times New Roman" pitchFamily="18" charset="0"/>
              </a:rPr>
              <a:t> </a:t>
            </a:r>
            <a:r>
              <a:rPr lang="en-GB" altLang="en-US" sz="2400" b="1" dirty="0" err="1">
                <a:latin typeface="Times New Roman" pitchFamily="18" charset="0"/>
                <a:cs typeface="Times New Roman" pitchFamily="18" charset="0"/>
              </a:rPr>
              <a:t>heo</a:t>
            </a:r>
            <a:r>
              <a:rPr lang="en-GB" altLang="en-US" sz="2400" b="1" dirty="0">
                <a:latin typeface="Times New Roman" pitchFamily="18" charset="0"/>
                <a:cs typeface="Times New Roman" pitchFamily="18" charset="0"/>
              </a:rPr>
              <a:t> </a:t>
            </a:r>
            <a:r>
              <a:rPr lang="en-GB" altLang="en-US" sz="2400" b="1" dirty="0" err="1">
                <a:latin typeface="Times New Roman" pitchFamily="18" charset="0"/>
                <a:cs typeface="Times New Roman" pitchFamily="18" charset="0"/>
              </a:rPr>
              <a:t>lại</a:t>
            </a:r>
            <a:r>
              <a:rPr lang="en-GB" altLang="en-US" sz="2400" b="1" dirty="0">
                <a:latin typeface="Times New Roman" pitchFamily="18" charset="0"/>
                <a:cs typeface="Times New Roman" pitchFamily="18" charset="0"/>
              </a:rPr>
              <a:t> </a:t>
            </a:r>
            <a:r>
              <a:rPr lang="en-GB" altLang="en-US" sz="2400" b="1" dirty="0" err="1">
                <a:latin typeface="Times New Roman" pitchFamily="18" charset="0"/>
                <a:cs typeface="Times New Roman" pitchFamily="18" charset="0"/>
              </a:rPr>
              <a:t>cứu</a:t>
            </a:r>
            <a:r>
              <a:rPr lang="en-GB" altLang="en-US" sz="2400" b="1" dirty="0">
                <a:latin typeface="Times New Roman" pitchFamily="18" charset="0"/>
                <a:cs typeface="Times New Roman" pitchFamily="18" charset="0"/>
              </a:rPr>
              <a:t> A-</a:t>
            </a:r>
            <a:r>
              <a:rPr lang="en-GB" altLang="en-US" sz="2400" b="1" dirty="0" err="1">
                <a:latin typeface="Times New Roman" pitchFamily="18" charset="0"/>
                <a:cs typeface="Times New Roman" pitchFamily="18" charset="0"/>
              </a:rPr>
              <a:t>ri</a:t>
            </a:r>
            <a:r>
              <a:rPr lang="en-GB" altLang="en-US" sz="2400" b="1" dirty="0">
                <a:latin typeface="Times New Roman" pitchFamily="18" charset="0"/>
                <a:cs typeface="Times New Roman" pitchFamily="18" charset="0"/>
              </a:rPr>
              <a:t>-</a:t>
            </a:r>
            <a:r>
              <a:rPr lang="en-GB" altLang="en-US" sz="2400" b="1" dirty="0" err="1">
                <a:latin typeface="Times New Roman" pitchFamily="18" charset="0"/>
                <a:cs typeface="Times New Roman" pitchFamily="18" charset="0"/>
              </a:rPr>
              <a:t>ôn</a:t>
            </a:r>
            <a:r>
              <a:rPr lang="en-GB" altLang="en-US" sz="2400" b="1" dirty="0">
                <a:latin typeface="Times New Roman" pitchFamily="18" charset="0"/>
                <a:cs typeface="Times New Roman" pitchFamily="18" charset="0"/>
              </a:rPr>
              <a:t>? </a:t>
            </a:r>
          </a:p>
        </p:txBody>
      </p:sp>
      <p:sp>
        <p:nvSpPr>
          <p:cNvPr id="48" name="Text Box 9">
            <a:extLst>
              <a:ext uri="{FF2B5EF4-FFF2-40B4-BE49-F238E27FC236}">
                <a16:creationId xmlns:a16="http://schemas.microsoft.com/office/drawing/2014/main" id="{939D7E8F-9814-4015-A89F-820D01D8F4C2}"/>
              </a:ext>
            </a:extLst>
          </p:cNvPr>
          <p:cNvSpPr txBox="1">
            <a:spLocks noChangeArrowheads="1"/>
          </p:cNvSpPr>
          <p:nvPr/>
        </p:nvSpPr>
        <p:spPr bwMode="auto">
          <a:xfrm>
            <a:off x="2225120" y="3569324"/>
            <a:ext cx="10600255" cy="469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en-GB" altLang="en-US" sz="2400" b="1" dirty="0">
                <a:latin typeface="Times New Roman" pitchFamily="18" charset="0"/>
                <a:cs typeface="Times New Roman" pitchFamily="18" charset="0"/>
              </a:rPr>
              <a:t>1. </a:t>
            </a:r>
            <a:r>
              <a:rPr lang="en-GB" altLang="en-US" sz="2400" b="1" dirty="0" err="1">
                <a:latin typeface="Times New Roman" pitchFamily="18" charset="0"/>
                <a:cs typeface="Times New Roman" pitchFamily="18" charset="0"/>
              </a:rPr>
              <a:t>Điều</a:t>
            </a:r>
            <a:r>
              <a:rPr lang="en-GB" altLang="en-US" sz="2400" b="1" dirty="0">
                <a:latin typeface="Times New Roman" pitchFamily="18" charset="0"/>
                <a:cs typeface="Times New Roman" pitchFamily="18" charset="0"/>
              </a:rPr>
              <a:t> </a:t>
            </a:r>
            <a:r>
              <a:rPr lang="en-GB" altLang="en-US" sz="2400" b="1" dirty="0" err="1">
                <a:latin typeface="Times New Roman" pitchFamily="18" charset="0"/>
                <a:cs typeface="Times New Roman" pitchFamily="18" charset="0"/>
              </a:rPr>
              <a:t>kì</a:t>
            </a:r>
            <a:r>
              <a:rPr lang="en-GB" altLang="en-US" sz="2400" b="1" dirty="0">
                <a:latin typeface="Times New Roman" pitchFamily="18" charset="0"/>
                <a:cs typeface="Times New Roman" pitchFamily="18" charset="0"/>
              </a:rPr>
              <a:t> </a:t>
            </a:r>
            <a:r>
              <a:rPr lang="en-GB" altLang="en-US" sz="2400" b="1" dirty="0" err="1">
                <a:latin typeface="Times New Roman" pitchFamily="18" charset="0"/>
                <a:cs typeface="Times New Roman" pitchFamily="18" charset="0"/>
              </a:rPr>
              <a:t>lạ</a:t>
            </a:r>
            <a:r>
              <a:rPr lang="en-GB" altLang="en-US" sz="2400" b="1" dirty="0">
                <a:latin typeface="Times New Roman" pitchFamily="18" charset="0"/>
                <a:cs typeface="Times New Roman" pitchFamily="18" charset="0"/>
              </a:rPr>
              <a:t> </a:t>
            </a:r>
            <a:r>
              <a:rPr lang="en-GB" altLang="en-US" sz="2400" b="1" dirty="0" err="1">
                <a:latin typeface="Times New Roman" pitchFamily="18" charset="0"/>
                <a:cs typeface="Times New Roman" pitchFamily="18" charset="0"/>
              </a:rPr>
              <a:t>gì</a:t>
            </a:r>
            <a:r>
              <a:rPr lang="en-GB" altLang="en-US" sz="2400" b="1" dirty="0">
                <a:latin typeface="Times New Roman" pitchFamily="18" charset="0"/>
                <a:cs typeface="Times New Roman" pitchFamily="18" charset="0"/>
              </a:rPr>
              <a:t> </a:t>
            </a:r>
            <a:r>
              <a:rPr lang="en-GB" altLang="en-US" sz="2400" b="1" dirty="0" err="1">
                <a:latin typeface="Times New Roman" pitchFamily="18" charset="0"/>
                <a:cs typeface="Times New Roman" pitchFamily="18" charset="0"/>
              </a:rPr>
              <a:t>đã</a:t>
            </a:r>
            <a:r>
              <a:rPr lang="en-GB" altLang="en-US" sz="2400" b="1" dirty="0">
                <a:latin typeface="Times New Roman" pitchFamily="18" charset="0"/>
                <a:cs typeface="Times New Roman" pitchFamily="18" charset="0"/>
              </a:rPr>
              <a:t> </a:t>
            </a:r>
            <a:r>
              <a:rPr lang="en-GB" altLang="en-US" sz="2400" b="1" dirty="0" err="1">
                <a:latin typeface="Times New Roman" pitchFamily="18" charset="0"/>
                <a:cs typeface="Times New Roman" pitchFamily="18" charset="0"/>
              </a:rPr>
              <a:t>xảy</a:t>
            </a:r>
            <a:r>
              <a:rPr lang="en-GB" altLang="en-US" sz="2400" b="1" dirty="0">
                <a:latin typeface="Times New Roman" pitchFamily="18" charset="0"/>
                <a:cs typeface="Times New Roman" pitchFamily="18" charset="0"/>
              </a:rPr>
              <a:t> </a:t>
            </a:r>
            <a:r>
              <a:rPr lang="en-GB" altLang="en-US" sz="2400" b="1" dirty="0" err="1">
                <a:latin typeface="Times New Roman" pitchFamily="18" charset="0"/>
                <a:cs typeface="Times New Roman" pitchFamily="18" charset="0"/>
              </a:rPr>
              <a:t>ra</a:t>
            </a:r>
            <a:r>
              <a:rPr lang="en-GB" altLang="en-US" sz="2400" b="1" dirty="0">
                <a:latin typeface="Times New Roman" pitchFamily="18" charset="0"/>
                <a:cs typeface="Times New Roman" pitchFamily="18" charset="0"/>
              </a:rPr>
              <a:t> </a:t>
            </a:r>
            <a:r>
              <a:rPr lang="en-GB" altLang="en-US" sz="2400" b="1" dirty="0" err="1">
                <a:latin typeface="Times New Roman" pitchFamily="18" charset="0"/>
                <a:cs typeface="Times New Roman" pitchFamily="18" charset="0"/>
              </a:rPr>
              <a:t>khi</a:t>
            </a:r>
            <a:r>
              <a:rPr lang="en-GB" altLang="en-US" sz="2400" b="1" dirty="0">
                <a:latin typeface="Times New Roman" pitchFamily="18" charset="0"/>
                <a:cs typeface="Times New Roman" pitchFamily="18" charset="0"/>
              </a:rPr>
              <a:t> </a:t>
            </a:r>
            <a:r>
              <a:rPr lang="en-GB" altLang="en-US" sz="2400" b="1" dirty="0" err="1">
                <a:latin typeface="Times New Roman" pitchFamily="18" charset="0"/>
                <a:cs typeface="Times New Roman" pitchFamily="18" charset="0"/>
              </a:rPr>
              <a:t>nghệ</a:t>
            </a:r>
            <a:r>
              <a:rPr lang="en-GB" altLang="en-US" sz="2400" b="1" dirty="0">
                <a:latin typeface="Times New Roman" pitchFamily="18" charset="0"/>
                <a:cs typeface="Times New Roman" pitchFamily="18" charset="0"/>
              </a:rPr>
              <a:t> </a:t>
            </a:r>
            <a:r>
              <a:rPr lang="en-GB" altLang="en-US" sz="2400" b="1" dirty="0" err="1">
                <a:latin typeface="Times New Roman" pitchFamily="18" charset="0"/>
                <a:cs typeface="Times New Roman" pitchFamily="18" charset="0"/>
              </a:rPr>
              <a:t>sĩ</a:t>
            </a:r>
            <a:r>
              <a:rPr lang="en-GB" altLang="en-US" sz="2400" b="1" dirty="0">
                <a:latin typeface="Times New Roman" pitchFamily="18" charset="0"/>
                <a:cs typeface="Times New Roman" pitchFamily="18" charset="0"/>
              </a:rPr>
              <a:t> </a:t>
            </a:r>
            <a:r>
              <a:rPr lang="en-GB" altLang="en-US" sz="2400" b="1" dirty="0" err="1">
                <a:latin typeface="Times New Roman" pitchFamily="18" charset="0"/>
                <a:cs typeface="Times New Roman" pitchFamily="18" charset="0"/>
              </a:rPr>
              <a:t>cất</a:t>
            </a:r>
            <a:r>
              <a:rPr lang="en-GB" altLang="en-US" sz="2400" b="1" dirty="0">
                <a:latin typeface="Times New Roman" pitchFamily="18" charset="0"/>
                <a:cs typeface="Times New Roman" pitchFamily="18" charset="0"/>
              </a:rPr>
              <a:t> </a:t>
            </a:r>
            <a:r>
              <a:rPr lang="en-GB" altLang="en-US" sz="2400" b="1" dirty="0" err="1">
                <a:latin typeface="Times New Roman" pitchFamily="18" charset="0"/>
                <a:cs typeface="Times New Roman" pitchFamily="18" charset="0"/>
              </a:rPr>
              <a:t>tiếng</a:t>
            </a:r>
            <a:r>
              <a:rPr lang="en-GB" altLang="en-US" sz="2400" b="1" dirty="0">
                <a:latin typeface="Times New Roman" pitchFamily="18" charset="0"/>
                <a:cs typeface="Times New Roman" pitchFamily="18" charset="0"/>
              </a:rPr>
              <a:t> </a:t>
            </a:r>
            <a:r>
              <a:rPr lang="en-GB" altLang="en-US" sz="2400" b="1" dirty="0" err="1">
                <a:latin typeface="Times New Roman" pitchFamily="18" charset="0"/>
                <a:cs typeface="Times New Roman" pitchFamily="18" charset="0"/>
              </a:rPr>
              <a:t>hát</a:t>
            </a:r>
            <a:r>
              <a:rPr lang="en-GB" altLang="en-US" sz="2400" b="1" dirty="0">
                <a:latin typeface="Times New Roman" pitchFamily="18" charset="0"/>
                <a:cs typeface="Times New Roman" pitchFamily="18" charset="0"/>
              </a:rPr>
              <a:t> </a:t>
            </a:r>
            <a:r>
              <a:rPr lang="en-GB" altLang="en-US" sz="2400" b="1" dirty="0" err="1">
                <a:latin typeface="Times New Roman" pitchFamily="18" charset="0"/>
                <a:cs typeface="Times New Roman" pitchFamily="18" charset="0"/>
              </a:rPr>
              <a:t>giã</a:t>
            </a:r>
            <a:r>
              <a:rPr lang="en-GB" altLang="en-US" sz="2400" b="1" dirty="0">
                <a:latin typeface="Times New Roman" pitchFamily="18" charset="0"/>
                <a:cs typeface="Times New Roman" pitchFamily="18" charset="0"/>
              </a:rPr>
              <a:t> </a:t>
            </a:r>
            <a:r>
              <a:rPr lang="en-GB" altLang="en-US" sz="2400" b="1" dirty="0" err="1">
                <a:latin typeface="Times New Roman" pitchFamily="18" charset="0"/>
                <a:cs typeface="Times New Roman" pitchFamily="18" charset="0"/>
              </a:rPr>
              <a:t>biệt</a:t>
            </a:r>
            <a:r>
              <a:rPr lang="en-GB" altLang="en-US" sz="2400" b="1" dirty="0">
                <a:latin typeface="Times New Roman" pitchFamily="18" charset="0"/>
                <a:cs typeface="Times New Roman" pitchFamily="18" charset="0"/>
              </a:rPr>
              <a:t> </a:t>
            </a:r>
            <a:r>
              <a:rPr lang="en-GB" altLang="en-US" sz="2400" b="1" dirty="0" err="1">
                <a:latin typeface="Times New Roman" pitchFamily="18" charset="0"/>
                <a:cs typeface="Times New Roman" pitchFamily="18" charset="0"/>
              </a:rPr>
              <a:t>cuộc</a:t>
            </a:r>
            <a:r>
              <a:rPr lang="en-GB" altLang="en-US" sz="2400" b="1" dirty="0">
                <a:latin typeface="Times New Roman" pitchFamily="18" charset="0"/>
                <a:cs typeface="Times New Roman" pitchFamily="18" charset="0"/>
              </a:rPr>
              <a:t> </a:t>
            </a:r>
            <a:r>
              <a:rPr lang="en-GB" altLang="en-US" sz="2400" b="1" dirty="0" err="1">
                <a:latin typeface="Times New Roman" pitchFamily="18" charset="0"/>
                <a:cs typeface="Times New Roman" pitchFamily="18" charset="0"/>
              </a:rPr>
              <a:t>đời</a:t>
            </a:r>
            <a:r>
              <a:rPr lang="en-GB" altLang="en-US" sz="2400" b="1" dirty="0">
                <a:latin typeface="Times New Roman" pitchFamily="18" charset="0"/>
                <a:cs typeface="Times New Roman" pitchFamily="18" charset="0"/>
              </a:rPr>
              <a:t>?</a:t>
            </a:r>
          </a:p>
        </p:txBody>
      </p:sp>
      <p:sp>
        <p:nvSpPr>
          <p:cNvPr id="49" name="Text Box 9">
            <a:extLst>
              <a:ext uri="{FF2B5EF4-FFF2-40B4-BE49-F238E27FC236}">
                <a16:creationId xmlns:a16="http://schemas.microsoft.com/office/drawing/2014/main" id="{939D7E8F-9814-4015-A89F-820D01D8F4C2}"/>
              </a:ext>
            </a:extLst>
          </p:cNvPr>
          <p:cNvSpPr txBox="1">
            <a:spLocks noChangeArrowheads="1"/>
          </p:cNvSpPr>
          <p:nvPr/>
        </p:nvSpPr>
        <p:spPr bwMode="auto">
          <a:xfrm>
            <a:off x="2232077" y="4808410"/>
            <a:ext cx="15515466" cy="469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10000"/>
              </a:lnSpc>
            </a:pPr>
            <a:r>
              <a:rPr lang="vi-VN" altLang="en-US" sz="2400" b="1" dirty="0">
                <a:latin typeface="Times New Roman" pitchFamily="18" charset="0"/>
                <a:cs typeface="Times New Roman" pitchFamily="18" charset="0"/>
              </a:rPr>
              <a:t>3</a:t>
            </a:r>
            <a:r>
              <a:rPr lang="en-GB" altLang="en-US" sz="2400" b="1" dirty="0">
                <a:latin typeface="Times New Roman" pitchFamily="18" charset="0"/>
                <a:cs typeface="Times New Roman" pitchFamily="18" charset="0"/>
              </a:rPr>
              <a:t>. Theo con </a:t>
            </a:r>
            <a:r>
              <a:rPr lang="en-GB" altLang="en-US" sz="2400" b="1" dirty="0" err="1">
                <a:latin typeface="Times New Roman" pitchFamily="18" charset="0"/>
                <a:cs typeface="Times New Roman" pitchFamily="18" charset="0"/>
              </a:rPr>
              <a:t>cá</a:t>
            </a:r>
            <a:r>
              <a:rPr lang="en-GB" altLang="en-US" sz="2400" b="1" dirty="0">
                <a:latin typeface="Times New Roman" pitchFamily="18" charset="0"/>
                <a:cs typeface="Times New Roman" pitchFamily="18" charset="0"/>
              </a:rPr>
              <a:t> </a:t>
            </a:r>
            <a:r>
              <a:rPr lang="en-GB" altLang="en-US" sz="2400" b="1" dirty="0" err="1">
                <a:latin typeface="Times New Roman" pitchFamily="18" charset="0"/>
                <a:cs typeface="Times New Roman" pitchFamily="18" charset="0"/>
              </a:rPr>
              <a:t>heo</a:t>
            </a:r>
            <a:r>
              <a:rPr lang="en-GB" altLang="en-US" sz="2400" b="1" dirty="0">
                <a:latin typeface="Times New Roman" pitchFamily="18" charset="0"/>
                <a:cs typeface="Times New Roman" pitchFamily="18" charset="0"/>
              </a:rPr>
              <a:t> </a:t>
            </a:r>
            <a:r>
              <a:rPr lang="en-GB" altLang="en-US" sz="2400" b="1" dirty="0" err="1">
                <a:latin typeface="Times New Roman" pitchFamily="18" charset="0"/>
                <a:cs typeface="Times New Roman" pitchFamily="18" charset="0"/>
              </a:rPr>
              <a:t>là</a:t>
            </a:r>
            <a:r>
              <a:rPr lang="en-GB" altLang="en-US" sz="2400" b="1" dirty="0">
                <a:latin typeface="Times New Roman" pitchFamily="18" charset="0"/>
                <a:cs typeface="Times New Roman" pitchFamily="18" charset="0"/>
              </a:rPr>
              <a:t> </a:t>
            </a:r>
            <a:r>
              <a:rPr lang="en-GB" altLang="en-US" sz="2400" b="1" dirty="0" err="1">
                <a:latin typeface="Times New Roman" pitchFamily="18" charset="0"/>
                <a:cs typeface="Times New Roman" pitchFamily="18" charset="0"/>
              </a:rPr>
              <a:t>loài</a:t>
            </a:r>
            <a:r>
              <a:rPr lang="en-GB" altLang="en-US" sz="2400" b="1" dirty="0">
                <a:latin typeface="Times New Roman" pitchFamily="18" charset="0"/>
                <a:cs typeface="Times New Roman" pitchFamily="18" charset="0"/>
              </a:rPr>
              <a:t> </a:t>
            </a:r>
            <a:r>
              <a:rPr lang="en-GB" altLang="en-US" sz="2400" b="1" err="1">
                <a:latin typeface="Times New Roman" pitchFamily="18" charset="0"/>
                <a:cs typeface="Times New Roman" pitchFamily="18" charset="0"/>
              </a:rPr>
              <a:t>vật</a:t>
            </a:r>
            <a:r>
              <a:rPr lang="en-GB" altLang="en-US" sz="2400" b="1">
                <a:latin typeface="Times New Roman" pitchFamily="18" charset="0"/>
                <a:cs typeface="Times New Roman" pitchFamily="18" charset="0"/>
              </a:rPr>
              <a:t> như thế nào?</a:t>
            </a:r>
            <a:endParaRPr lang="en-GB" altLang="en-US" sz="2400" b="1" dirty="0">
              <a:latin typeface="Times New Roman" pitchFamily="18" charset="0"/>
              <a:cs typeface="Times New Roman" pitchFamily="18" charset="0"/>
            </a:endParaRPr>
          </a:p>
        </p:txBody>
      </p:sp>
      <p:sp>
        <p:nvSpPr>
          <p:cNvPr id="3" name="TextBox 2"/>
          <p:cNvSpPr txBox="1"/>
          <p:nvPr/>
        </p:nvSpPr>
        <p:spPr>
          <a:xfrm>
            <a:off x="650938" y="3667813"/>
            <a:ext cx="1852073" cy="369332"/>
          </a:xfrm>
          <a:prstGeom prst="rect">
            <a:avLst/>
          </a:prstGeom>
          <a:noFill/>
        </p:spPr>
        <p:txBody>
          <a:bodyPr wrap="square" rtlCol="0">
            <a:spAutoFit/>
          </a:bodyPr>
          <a:lstStyle/>
          <a:p>
            <a:r>
              <a:rPr lang="en-US" b="1" dirty="0" err="1">
                <a:solidFill>
                  <a:srgbClr val="FF0000"/>
                </a:solidFill>
                <a:latin typeface="Times New Roman" pitchFamily="18" charset="0"/>
                <a:cs typeface="Times New Roman" pitchFamily="18" charset="0"/>
              </a:rPr>
              <a:t>Câu</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hỏi</a:t>
            </a:r>
            <a:r>
              <a:rPr lang="en-US" b="1" dirty="0">
                <a:solidFill>
                  <a:srgbClr val="FF0000"/>
                </a:solidFill>
                <a:latin typeface="Times New Roman" pitchFamily="18" charset="0"/>
                <a:cs typeface="Times New Roman" pitchFamily="18" charset="0"/>
              </a:rPr>
              <a:t>:</a:t>
            </a:r>
          </a:p>
        </p:txBody>
      </p:sp>
      <p:sp>
        <p:nvSpPr>
          <p:cNvPr id="50" name="Rectangle 6">
            <a:extLst>
              <a:ext uri="{FF2B5EF4-FFF2-40B4-BE49-F238E27FC236}">
                <a16:creationId xmlns:a16="http://schemas.microsoft.com/office/drawing/2014/main" id="{2C8E8FAE-B386-42E4-93AA-75979E013114}"/>
              </a:ext>
            </a:extLst>
          </p:cNvPr>
          <p:cNvSpPr>
            <a:spLocks noChangeArrowheads="1"/>
          </p:cNvSpPr>
          <p:nvPr/>
        </p:nvSpPr>
        <p:spPr bwMode="auto">
          <a:xfrm>
            <a:off x="118110" y="229612"/>
            <a:ext cx="119253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0" b="1">
                <a:solidFill>
                  <a:srgbClr val="3333FF"/>
                </a:solidFill>
                <a:latin typeface="Times New Roman" panose="02020603050405020304" pitchFamily="18" charset="0"/>
              </a:defRPr>
            </a:lvl1pPr>
            <a:lvl2pPr marL="742950" indent="-285750">
              <a:defRPr sz="5000" b="1">
                <a:solidFill>
                  <a:srgbClr val="3333FF"/>
                </a:solidFill>
                <a:latin typeface="Times New Roman" panose="02020603050405020304" pitchFamily="18" charset="0"/>
              </a:defRPr>
            </a:lvl2pPr>
            <a:lvl3pPr marL="1143000" indent="-228600">
              <a:defRPr sz="5000" b="1">
                <a:solidFill>
                  <a:srgbClr val="3333FF"/>
                </a:solidFill>
                <a:latin typeface="Times New Roman" panose="02020603050405020304" pitchFamily="18" charset="0"/>
              </a:defRPr>
            </a:lvl3pPr>
            <a:lvl4pPr marL="1600200" indent="-228600">
              <a:defRPr sz="5000" b="1">
                <a:solidFill>
                  <a:srgbClr val="3333FF"/>
                </a:solidFill>
                <a:latin typeface="Times New Roman" panose="02020603050405020304" pitchFamily="18" charset="0"/>
              </a:defRPr>
            </a:lvl4pPr>
            <a:lvl5pPr marL="2057400" indent="-228600">
              <a:defRPr sz="5000" b="1">
                <a:solidFill>
                  <a:srgbClr val="3333FF"/>
                </a:solidFill>
                <a:latin typeface="Times New Roman" panose="02020603050405020304" pitchFamily="18" charset="0"/>
              </a:defRPr>
            </a:lvl5pPr>
            <a:lvl6pPr marL="2514600" indent="-228600" eaLnBrk="0" fontAlgn="base" hangingPunct="0">
              <a:spcBef>
                <a:spcPct val="0"/>
              </a:spcBef>
              <a:spcAft>
                <a:spcPct val="0"/>
              </a:spcAft>
              <a:defRPr sz="5000" b="1">
                <a:solidFill>
                  <a:srgbClr val="3333FF"/>
                </a:solidFill>
                <a:latin typeface="Times New Roman" panose="02020603050405020304" pitchFamily="18" charset="0"/>
              </a:defRPr>
            </a:lvl6pPr>
            <a:lvl7pPr marL="2971800" indent="-228600" eaLnBrk="0" fontAlgn="base" hangingPunct="0">
              <a:spcBef>
                <a:spcPct val="0"/>
              </a:spcBef>
              <a:spcAft>
                <a:spcPct val="0"/>
              </a:spcAft>
              <a:defRPr sz="5000" b="1">
                <a:solidFill>
                  <a:srgbClr val="3333FF"/>
                </a:solidFill>
                <a:latin typeface="Times New Roman" panose="02020603050405020304" pitchFamily="18" charset="0"/>
              </a:defRPr>
            </a:lvl7pPr>
            <a:lvl8pPr marL="3429000" indent="-228600" eaLnBrk="0" fontAlgn="base" hangingPunct="0">
              <a:spcBef>
                <a:spcPct val="0"/>
              </a:spcBef>
              <a:spcAft>
                <a:spcPct val="0"/>
              </a:spcAft>
              <a:defRPr sz="5000" b="1">
                <a:solidFill>
                  <a:srgbClr val="3333FF"/>
                </a:solidFill>
                <a:latin typeface="Times New Roman" panose="02020603050405020304" pitchFamily="18" charset="0"/>
              </a:defRPr>
            </a:lvl8pPr>
            <a:lvl9pPr marL="3886200" indent="-228600" eaLnBrk="0" fontAlgn="base" hangingPunct="0">
              <a:spcBef>
                <a:spcPct val="0"/>
              </a:spcBef>
              <a:spcAft>
                <a:spcPct val="0"/>
              </a:spcAft>
              <a:defRPr sz="5000" b="1">
                <a:solidFill>
                  <a:srgbClr val="3333FF"/>
                </a:solidFill>
                <a:latin typeface="Times New Roman" panose="02020603050405020304" pitchFamily="18" charset="0"/>
              </a:defRPr>
            </a:lvl9pPr>
          </a:lstStyle>
          <a:p>
            <a:pPr algn="just"/>
            <a:r>
              <a:rPr lang="en-US" altLang="en-US" sz="3200" b="0" dirty="0">
                <a:solidFill>
                  <a:schemeClr val="tx1"/>
                </a:solidFill>
              </a:rPr>
              <a:t>		</a:t>
            </a:r>
            <a:r>
              <a:rPr lang="vi-VN" altLang="en-US" sz="3200" b="0" dirty="0">
                <a:solidFill>
                  <a:schemeClr val="tx1"/>
                </a:solidFill>
              </a:rPr>
              <a:t>Nhưng những tên cướp đã nhầm. Khi tiếng đàn, tiếng hát của </a:t>
            </a:r>
            <a:r>
              <a:rPr lang="en-US" altLang="en-US" sz="3200" b="0" dirty="0">
                <a:solidFill>
                  <a:schemeClr val="tx1"/>
                </a:solidFill>
              </a:rPr>
              <a:t>  </a:t>
            </a:r>
          </a:p>
          <a:p>
            <a:pPr algn="just"/>
            <a:r>
              <a:rPr lang="vi-VN" altLang="en-US" sz="3200" b="0" dirty="0">
                <a:solidFill>
                  <a:schemeClr val="tx1"/>
                </a:solidFill>
              </a:rPr>
              <a:t>A-ri-ôn vang lên, có một đàn cá heo đã bơi đến vây quanh tàu, say sưa thưởng thức tiếng hát của người nghệ sĩ tài ba. Bầy cá heo đã cứu </a:t>
            </a:r>
            <a:endParaRPr lang="en-US" altLang="en-US" sz="3200" b="0" dirty="0">
              <a:solidFill>
                <a:schemeClr val="tx1"/>
              </a:solidFill>
            </a:endParaRPr>
          </a:p>
          <a:p>
            <a:pPr algn="just"/>
            <a:r>
              <a:rPr lang="vi-VN" altLang="en-US" sz="3200" b="0" dirty="0">
                <a:solidFill>
                  <a:schemeClr val="tx1"/>
                </a:solidFill>
              </a:rPr>
              <a:t>A-ri-ôn.Chúng đưa ông trở về đất liền nhanh hơn cả tàu của bọn cướp. A-ri-ôn tâu với vua toàn bộ sự việc nhưng nhà vua không tin, </a:t>
            </a:r>
            <a:endParaRPr lang="en-US" altLang="en-US" sz="3200" b="0" dirty="0">
              <a:solidFill>
                <a:schemeClr val="tx1"/>
              </a:solidFill>
            </a:endParaRPr>
          </a:p>
          <a:p>
            <a:pPr algn="just"/>
            <a:r>
              <a:rPr lang="vi-VN" altLang="en-US" sz="3200" b="0" dirty="0">
                <a:solidFill>
                  <a:schemeClr val="tx1"/>
                </a:solidFill>
              </a:rPr>
              <a:t>sai giam ông lại.</a:t>
            </a:r>
          </a:p>
        </p:txBody>
      </p:sp>
    </p:spTree>
    <p:extLst>
      <p:ext uri="{BB962C8B-B14F-4D97-AF65-F5344CB8AC3E}">
        <p14:creationId xmlns:p14="http://schemas.microsoft.com/office/powerpoint/2010/main" val="333048593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6">
            <a:extLst>
              <a:ext uri="{FF2B5EF4-FFF2-40B4-BE49-F238E27FC236}">
                <a16:creationId xmlns:a16="http://schemas.microsoft.com/office/drawing/2014/main" id="{2C8E8FAE-B386-42E4-93AA-75979E013114}"/>
              </a:ext>
            </a:extLst>
          </p:cNvPr>
          <p:cNvSpPr>
            <a:spLocks noChangeArrowheads="1"/>
          </p:cNvSpPr>
          <p:nvPr/>
        </p:nvSpPr>
        <p:spPr bwMode="auto">
          <a:xfrm>
            <a:off x="228600" y="300126"/>
            <a:ext cx="11734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0" b="1">
                <a:solidFill>
                  <a:srgbClr val="3333FF"/>
                </a:solidFill>
                <a:latin typeface="Times New Roman" panose="02020603050405020304" pitchFamily="18" charset="0"/>
              </a:defRPr>
            </a:lvl1pPr>
            <a:lvl2pPr marL="742950" indent="-285750">
              <a:defRPr sz="5000" b="1">
                <a:solidFill>
                  <a:srgbClr val="3333FF"/>
                </a:solidFill>
                <a:latin typeface="Times New Roman" panose="02020603050405020304" pitchFamily="18" charset="0"/>
              </a:defRPr>
            </a:lvl2pPr>
            <a:lvl3pPr marL="1143000" indent="-228600">
              <a:defRPr sz="5000" b="1">
                <a:solidFill>
                  <a:srgbClr val="3333FF"/>
                </a:solidFill>
                <a:latin typeface="Times New Roman" panose="02020603050405020304" pitchFamily="18" charset="0"/>
              </a:defRPr>
            </a:lvl3pPr>
            <a:lvl4pPr marL="1600200" indent="-228600">
              <a:defRPr sz="5000" b="1">
                <a:solidFill>
                  <a:srgbClr val="3333FF"/>
                </a:solidFill>
                <a:latin typeface="Times New Roman" panose="02020603050405020304" pitchFamily="18" charset="0"/>
              </a:defRPr>
            </a:lvl4pPr>
            <a:lvl5pPr marL="2057400" indent="-228600">
              <a:defRPr sz="5000" b="1">
                <a:solidFill>
                  <a:srgbClr val="3333FF"/>
                </a:solidFill>
                <a:latin typeface="Times New Roman" panose="02020603050405020304" pitchFamily="18" charset="0"/>
              </a:defRPr>
            </a:lvl5pPr>
            <a:lvl6pPr marL="2514600" indent="-228600" eaLnBrk="0" fontAlgn="base" hangingPunct="0">
              <a:spcBef>
                <a:spcPct val="0"/>
              </a:spcBef>
              <a:spcAft>
                <a:spcPct val="0"/>
              </a:spcAft>
              <a:defRPr sz="5000" b="1">
                <a:solidFill>
                  <a:srgbClr val="3333FF"/>
                </a:solidFill>
                <a:latin typeface="Times New Roman" panose="02020603050405020304" pitchFamily="18" charset="0"/>
              </a:defRPr>
            </a:lvl6pPr>
            <a:lvl7pPr marL="2971800" indent="-228600" eaLnBrk="0" fontAlgn="base" hangingPunct="0">
              <a:spcBef>
                <a:spcPct val="0"/>
              </a:spcBef>
              <a:spcAft>
                <a:spcPct val="0"/>
              </a:spcAft>
              <a:defRPr sz="5000" b="1">
                <a:solidFill>
                  <a:srgbClr val="3333FF"/>
                </a:solidFill>
                <a:latin typeface="Times New Roman" panose="02020603050405020304" pitchFamily="18" charset="0"/>
              </a:defRPr>
            </a:lvl7pPr>
            <a:lvl8pPr marL="3429000" indent="-228600" eaLnBrk="0" fontAlgn="base" hangingPunct="0">
              <a:spcBef>
                <a:spcPct val="0"/>
              </a:spcBef>
              <a:spcAft>
                <a:spcPct val="0"/>
              </a:spcAft>
              <a:defRPr sz="5000" b="1">
                <a:solidFill>
                  <a:srgbClr val="3333FF"/>
                </a:solidFill>
                <a:latin typeface="Times New Roman" panose="02020603050405020304" pitchFamily="18" charset="0"/>
              </a:defRPr>
            </a:lvl8pPr>
            <a:lvl9pPr marL="3886200" indent="-228600" eaLnBrk="0" fontAlgn="base" hangingPunct="0">
              <a:spcBef>
                <a:spcPct val="0"/>
              </a:spcBef>
              <a:spcAft>
                <a:spcPct val="0"/>
              </a:spcAft>
              <a:defRPr sz="5000" b="1">
                <a:solidFill>
                  <a:srgbClr val="3333FF"/>
                </a:solidFill>
                <a:latin typeface="Times New Roman" panose="02020603050405020304" pitchFamily="18" charset="0"/>
              </a:defRPr>
            </a:lvl9pPr>
          </a:lstStyle>
          <a:p>
            <a:pPr algn="just"/>
            <a:r>
              <a:rPr lang="en-US" altLang="en-US" sz="3600" b="0" dirty="0">
                <a:solidFill>
                  <a:schemeClr val="tx1"/>
                </a:solidFill>
              </a:rPr>
              <a:t>		</a:t>
            </a:r>
            <a:r>
              <a:rPr lang="vi-VN" altLang="en-US" sz="3600" b="0" dirty="0">
                <a:solidFill>
                  <a:schemeClr val="tx1"/>
                </a:solidFill>
              </a:rPr>
              <a:t>Hai hôm sau, bọn cướp mới về tới đất liền. Vua cho gọi chúng vào gặng hỏi về cuộc hành trình. Chúng bịa chuyện </a:t>
            </a:r>
            <a:r>
              <a:rPr lang="en-US" altLang="en-US" sz="3600" b="0" dirty="0">
                <a:solidFill>
                  <a:schemeClr val="tx1"/>
                </a:solidFill>
              </a:rPr>
              <a:t> </a:t>
            </a:r>
          </a:p>
          <a:p>
            <a:pPr algn="just"/>
            <a:r>
              <a:rPr lang="vi-VN" altLang="en-US" sz="3600" b="0" dirty="0">
                <a:solidFill>
                  <a:schemeClr val="tx1"/>
                </a:solidFill>
              </a:rPr>
              <a:t>A-ri-ôn ở lại đảo. Đúng lúc đó A-ri-ôn bước ra. Đám thủy thủ sửng sốt, không tin vào mắt mình. Vua truyền lệnh trị tội bọn cướp và trả lại tự do cho A-ri-ôn.</a:t>
            </a:r>
          </a:p>
        </p:txBody>
      </p:sp>
    </p:spTree>
    <p:extLst>
      <p:ext uri="{BB962C8B-B14F-4D97-AF65-F5344CB8AC3E}">
        <p14:creationId xmlns:p14="http://schemas.microsoft.com/office/powerpoint/2010/main" val="197257603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图片 55">
            <a:extLst>
              <a:ext uri="{FF2B5EF4-FFF2-40B4-BE49-F238E27FC236}">
                <a16:creationId xmlns:a16="http://schemas.microsoft.com/office/drawing/2014/main" id="{2C3539F2-2694-4A3C-A2D5-06BF4BBC165C}"/>
              </a:ext>
            </a:extLst>
          </p:cNvPr>
          <p:cNvPicPr>
            <a:picLocks noChangeAspect="1"/>
          </p:cNvPicPr>
          <p:nvPr/>
        </p:nvPicPr>
        <p:blipFill rotWithShape="1">
          <a:blip r:embed="rId3">
            <a:extLst>
              <a:ext uri="{28A0092B-C50C-407E-A947-70E740481C1C}">
                <a14:useLocalDpi xmlns:a14="http://schemas.microsoft.com/office/drawing/2010/main" val="0"/>
              </a:ext>
            </a:extLst>
          </a:blip>
          <a:srcRect t="71253" r="274" b="9427"/>
          <a:stretch/>
        </p:blipFill>
        <p:spPr>
          <a:xfrm>
            <a:off x="0" y="3556250"/>
            <a:ext cx="12192000" cy="3301750"/>
          </a:xfrm>
          <a:prstGeom prst="rect">
            <a:avLst/>
          </a:prstGeom>
        </p:spPr>
      </p:pic>
      <p:pic>
        <p:nvPicPr>
          <p:cNvPr id="57" name="图片 56">
            <a:extLst>
              <a:ext uri="{FF2B5EF4-FFF2-40B4-BE49-F238E27FC236}">
                <a16:creationId xmlns:a16="http://schemas.microsoft.com/office/drawing/2014/main" id="{02E1DF90-CB47-471F-9A71-3D5B31F2E90E}"/>
              </a:ext>
            </a:extLst>
          </p:cNvPr>
          <p:cNvPicPr>
            <a:picLocks noChangeAspect="1"/>
          </p:cNvPicPr>
          <p:nvPr/>
        </p:nvPicPr>
        <p:blipFill rotWithShape="1">
          <a:blip r:embed="rId4">
            <a:extLst>
              <a:ext uri="{28A0092B-C50C-407E-A947-70E740481C1C}">
                <a14:useLocalDpi xmlns:a14="http://schemas.microsoft.com/office/drawing/2010/main" val="0"/>
              </a:ext>
            </a:extLst>
          </a:blip>
          <a:srcRect l="58176" t="52867" r="-1171" b="21243"/>
          <a:stretch/>
        </p:blipFill>
        <p:spPr>
          <a:xfrm>
            <a:off x="9118237" y="3815161"/>
            <a:ext cx="3180415" cy="3406443"/>
          </a:xfrm>
          <a:prstGeom prst="rect">
            <a:avLst/>
          </a:prstGeom>
        </p:spPr>
      </p:pic>
      <p:grpSp>
        <p:nvGrpSpPr>
          <p:cNvPr id="58" name="组合 57">
            <a:extLst>
              <a:ext uri="{FF2B5EF4-FFF2-40B4-BE49-F238E27FC236}">
                <a16:creationId xmlns:a16="http://schemas.microsoft.com/office/drawing/2014/main" id="{6D379875-DDCC-499A-BCBF-473219E27136}"/>
              </a:ext>
            </a:extLst>
          </p:cNvPr>
          <p:cNvGrpSpPr/>
          <p:nvPr/>
        </p:nvGrpSpPr>
        <p:grpSpPr>
          <a:xfrm>
            <a:off x="0" y="3566019"/>
            <a:ext cx="12195836" cy="3433990"/>
            <a:chOff x="-3836" y="3564981"/>
            <a:chExt cx="12195836" cy="3433990"/>
          </a:xfrm>
        </p:grpSpPr>
        <p:pic>
          <p:nvPicPr>
            <p:cNvPr id="59" name="图片 58">
              <a:extLst>
                <a:ext uri="{FF2B5EF4-FFF2-40B4-BE49-F238E27FC236}">
                  <a16:creationId xmlns:a16="http://schemas.microsoft.com/office/drawing/2014/main" id="{FD4347A6-B00D-40BE-AAAE-FF4CAF4DD558}"/>
                </a:ext>
              </a:extLst>
            </p:cNvPr>
            <p:cNvPicPr>
              <a:picLocks noChangeAspect="1"/>
            </p:cNvPicPr>
            <p:nvPr/>
          </p:nvPicPr>
          <p:blipFill rotWithShape="1">
            <a:blip r:embed="rId4">
              <a:extLst>
                <a:ext uri="{28A0092B-C50C-407E-A947-70E740481C1C}">
                  <a14:useLocalDpi xmlns:a14="http://schemas.microsoft.com/office/drawing/2010/main" val="0"/>
                </a:ext>
              </a:extLst>
            </a:blip>
            <a:srcRect t="48762" r="59945" b="24596"/>
            <a:stretch/>
          </p:blipFill>
          <p:spPr>
            <a:xfrm>
              <a:off x="-3836" y="3705474"/>
              <a:ext cx="2664699" cy="3152526"/>
            </a:xfrm>
            <a:prstGeom prst="rect">
              <a:avLst/>
            </a:prstGeom>
          </p:spPr>
        </p:pic>
        <p:grpSp>
          <p:nvGrpSpPr>
            <p:cNvPr id="60" name="组合 59">
              <a:extLst>
                <a:ext uri="{FF2B5EF4-FFF2-40B4-BE49-F238E27FC236}">
                  <a16:creationId xmlns:a16="http://schemas.microsoft.com/office/drawing/2014/main" id="{EB9D2F9A-F756-4402-9F5D-26C819A4B27F}"/>
                </a:ext>
              </a:extLst>
            </p:cNvPr>
            <p:cNvGrpSpPr/>
            <p:nvPr/>
          </p:nvGrpSpPr>
          <p:grpSpPr>
            <a:xfrm>
              <a:off x="169579" y="3564981"/>
              <a:ext cx="12022421" cy="3433990"/>
              <a:chOff x="169579" y="3564981"/>
              <a:chExt cx="12022421" cy="3433990"/>
            </a:xfrm>
          </p:grpSpPr>
          <p:pic>
            <p:nvPicPr>
              <p:cNvPr id="61" name="图片 60">
                <a:extLst>
                  <a:ext uri="{FF2B5EF4-FFF2-40B4-BE49-F238E27FC236}">
                    <a16:creationId xmlns:a16="http://schemas.microsoft.com/office/drawing/2014/main" id="{B2E6111B-623B-407A-A436-BE3E3D86D711}"/>
                  </a:ext>
                </a:extLst>
              </p:cNvPr>
              <p:cNvPicPr>
                <a:picLocks noChangeAspect="1"/>
              </p:cNvPicPr>
              <p:nvPr/>
            </p:nvPicPr>
            <p:blipFill rotWithShape="1">
              <a:blip r:embed="rId5">
                <a:extLst>
                  <a:ext uri="{28A0092B-C50C-407E-A947-70E740481C1C}">
                    <a14:useLocalDpi xmlns:a14="http://schemas.microsoft.com/office/drawing/2010/main" val="0"/>
                  </a:ext>
                </a:extLst>
              </a:blip>
              <a:srcRect l="65426" t="67526" r="-108" b="9176"/>
              <a:stretch/>
            </p:blipFill>
            <p:spPr>
              <a:xfrm>
                <a:off x="9429135" y="3564981"/>
                <a:ext cx="2762865" cy="3301218"/>
              </a:xfrm>
              <a:prstGeom prst="rect">
                <a:avLst/>
              </a:prstGeom>
            </p:spPr>
          </p:pic>
          <p:grpSp>
            <p:nvGrpSpPr>
              <p:cNvPr id="62" name="组合 61">
                <a:extLst>
                  <a:ext uri="{FF2B5EF4-FFF2-40B4-BE49-F238E27FC236}">
                    <a16:creationId xmlns:a16="http://schemas.microsoft.com/office/drawing/2014/main" id="{11E39401-A460-4674-BE22-E0E627B5A22A}"/>
                  </a:ext>
                </a:extLst>
              </p:cNvPr>
              <p:cNvGrpSpPr/>
              <p:nvPr/>
            </p:nvGrpSpPr>
            <p:grpSpPr>
              <a:xfrm>
                <a:off x="169579" y="3963247"/>
                <a:ext cx="9959645" cy="3035724"/>
                <a:chOff x="169579" y="3963247"/>
                <a:chExt cx="9959645" cy="3035724"/>
              </a:xfrm>
            </p:grpSpPr>
            <p:pic>
              <p:nvPicPr>
                <p:cNvPr id="63" name="图片 62">
                  <a:extLst>
                    <a:ext uri="{FF2B5EF4-FFF2-40B4-BE49-F238E27FC236}">
                      <a16:creationId xmlns:a16="http://schemas.microsoft.com/office/drawing/2014/main" id="{CCACF87D-E4E0-43AE-9589-B7CD204D2759}"/>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169579" y="4358452"/>
                  <a:ext cx="2467897" cy="2528052"/>
                </a:xfrm>
                <a:prstGeom prst="rect">
                  <a:avLst/>
                </a:prstGeom>
              </p:spPr>
            </p:pic>
            <p:pic>
              <p:nvPicPr>
                <p:cNvPr id="64" name="图片 63">
                  <a:extLst>
                    <a:ext uri="{FF2B5EF4-FFF2-40B4-BE49-F238E27FC236}">
                      <a16:creationId xmlns:a16="http://schemas.microsoft.com/office/drawing/2014/main" id="{C26AA3F0-E137-4834-B2A3-97DAC7DC9EA1}"/>
                    </a:ext>
                  </a:extLst>
                </p:cNvPr>
                <p:cNvPicPr>
                  <a:picLocks noChangeAspect="1"/>
                </p:cNvPicPr>
                <p:nvPr/>
              </p:nvPicPr>
              <p:blipFill rotWithShape="1">
                <a:blip r:embed="rId5">
                  <a:extLst>
                    <a:ext uri="{28A0092B-C50C-407E-A947-70E740481C1C}">
                      <a14:useLocalDpi xmlns:a14="http://schemas.microsoft.com/office/drawing/2010/main" val="0"/>
                    </a:ext>
                  </a:extLst>
                </a:blip>
                <a:srcRect l="40565" t="76702" r="34189"/>
                <a:stretch/>
              </p:blipFill>
              <p:spPr>
                <a:xfrm>
                  <a:off x="8729046" y="4649650"/>
                  <a:ext cx="1400178" cy="2298273"/>
                </a:xfrm>
                <a:prstGeom prst="rect">
                  <a:avLst/>
                </a:prstGeom>
              </p:spPr>
            </p:pic>
            <p:pic>
              <p:nvPicPr>
                <p:cNvPr id="65" name="图片 64">
                  <a:extLst>
                    <a:ext uri="{FF2B5EF4-FFF2-40B4-BE49-F238E27FC236}">
                      <a16:creationId xmlns:a16="http://schemas.microsoft.com/office/drawing/2014/main" id="{ECD9CD58-8A18-4094-916D-3A3C942D69A9}"/>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2291851" y="4991808"/>
                  <a:ext cx="1850211" cy="1895310"/>
                </a:xfrm>
                <a:prstGeom prst="rect">
                  <a:avLst/>
                </a:prstGeom>
              </p:spPr>
            </p:pic>
            <p:pic>
              <p:nvPicPr>
                <p:cNvPr id="66" name="图片 65">
                  <a:extLst>
                    <a:ext uri="{FF2B5EF4-FFF2-40B4-BE49-F238E27FC236}">
                      <a16:creationId xmlns:a16="http://schemas.microsoft.com/office/drawing/2014/main" id="{669CBD89-B41C-4C9A-A576-7FCDCE138CCC}"/>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7243369" y="4922282"/>
                  <a:ext cx="1917482" cy="1964221"/>
                </a:xfrm>
                <a:prstGeom prst="rect">
                  <a:avLst/>
                </a:prstGeom>
              </p:spPr>
            </p:pic>
            <p:pic>
              <p:nvPicPr>
                <p:cNvPr id="67" name="图片 66">
                  <a:extLst>
                    <a:ext uri="{FF2B5EF4-FFF2-40B4-BE49-F238E27FC236}">
                      <a16:creationId xmlns:a16="http://schemas.microsoft.com/office/drawing/2014/main" id="{6EE9A463-0DB5-41CA-A322-27734E0231E5}"/>
                    </a:ext>
                  </a:extLst>
                </p:cNvPr>
                <p:cNvPicPr>
                  <a:picLocks noChangeAspect="1"/>
                </p:cNvPicPr>
                <p:nvPr/>
              </p:nvPicPr>
              <p:blipFill rotWithShape="1">
                <a:blip r:embed="rId4">
                  <a:extLst>
                    <a:ext uri="{28A0092B-C50C-407E-A947-70E740481C1C}">
                      <a14:useLocalDpi xmlns:a14="http://schemas.microsoft.com/office/drawing/2010/main" val="0"/>
                    </a:ext>
                  </a:extLst>
                </a:blip>
                <a:srcRect t="48762" r="59945" b="26775"/>
                <a:stretch/>
              </p:blipFill>
              <p:spPr>
                <a:xfrm>
                  <a:off x="3826598" y="5351805"/>
                  <a:ext cx="1400178" cy="1521061"/>
                </a:xfrm>
                <a:prstGeom prst="rect">
                  <a:avLst/>
                </a:prstGeom>
              </p:spPr>
            </p:pic>
            <p:pic>
              <p:nvPicPr>
                <p:cNvPr id="68" name="图片 67">
                  <a:extLst>
                    <a:ext uri="{FF2B5EF4-FFF2-40B4-BE49-F238E27FC236}">
                      <a16:creationId xmlns:a16="http://schemas.microsoft.com/office/drawing/2014/main" id="{0615CD0A-EDE4-4D77-8E76-5DD0EF05FCDE}"/>
                    </a:ext>
                  </a:extLst>
                </p:cNvPr>
                <p:cNvPicPr>
                  <a:picLocks noChangeAspect="1"/>
                </p:cNvPicPr>
                <p:nvPr/>
              </p:nvPicPr>
              <p:blipFill rotWithShape="1">
                <a:blip r:embed="rId5">
                  <a:extLst>
                    <a:ext uri="{28A0092B-C50C-407E-A947-70E740481C1C}">
                      <a14:useLocalDpi xmlns:a14="http://schemas.microsoft.com/office/drawing/2010/main" val="0"/>
                    </a:ext>
                  </a:extLst>
                </a:blip>
                <a:srcRect l="40565" t="76702" r="34189"/>
                <a:stretch/>
              </p:blipFill>
              <p:spPr>
                <a:xfrm>
                  <a:off x="4564326" y="4700698"/>
                  <a:ext cx="1400178" cy="2298273"/>
                </a:xfrm>
                <a:prstGeom prst="rect">
                  <a:avLst/>
                </a:prstGeom>
              </p:spPr>
            </p:pic>
            <p:pic>
              <p:nvPicPr>
                <p:cNvPr id="69" name="图片 68">
                  <a:extLst>
                    <a:ext uri="{FF2B5EF4-FFF2-40B4-BE49-F238E27FC236}">
                      <a16:creationId xmlns:a16="http://schemas.microsoft.com/office/drawing/2014/main" id="{171F981A-D3FD-4BF4-8E40-5FF6A3E53095}"/>
                    </a:ext>
                  </a:extLst>
                </p:cNvPr>
                <p:cNvPicPr>
                  <a:picLocks noChangeAspect="1"/>
                </p:cNvPicPr>
                <p:nvPr/>
              </p:nvPicPr>
              <p:blipFill rotWithShape="1">
                <a:blip r:embed="rId4">
                  <a:extLst>
                    <a:ext uri="{28A0092B-C50C-407E-A947-70E740481C1C}">
                      <a14:useLocalDpi xmlns:a14="http://schemas.microsoft.com/office/drawing/2010/main" val="0"/>
                    </a:ext>
                  </a:extLst>
                </a:blip>
                <a:srcRect t="48762" r="59945" b="26775"/>
                <a:stretch/>
              </p:blipFill>
              <p:spPr>
                <a:xfrm>
                  <a:off x="5264416" y="3963247"/>
                  <a:ext cx="2664699" cy="2894753"/>
                </a:xfrm>
                <a:prstGeom prst="rect">
                  <a:avLst/>
                </a:prstGeom>
              </p:spPr>
            </p:pic>
          </p:grpSp>
        </p:grpSp>
      </p:grpSp>
      <p:sp>
        <p:nvSpPr>
          <p:cNvPr id="70" name="云形 69">
            <a:extLst>
              <a:ext uri="{FF2B5EF4-FFF2-40B4-BE49-F238E27FC236}">
                <a16:creationId xmlns:a16="http://schemas.microsoft.com/office/drawing/2014/main" id="{044E3ED3-133D-40F9-82DA-23CA8E388AA4}"/>
              </a:ext>
            </a:extLst>
          </p:cNvPr>
          <p:cNvSpPr/>
          <p:nvPr/>
        </p:nvSpPr>
        <p:spPr>
          <a:xfrm>
            <a:off x="1490783" y="567942"/>
            <a:ext cx="9767494" cy="4132756"/>
          </a:xfrm>
          <a:prstGeom prst="cloud">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z</a:t>
            </a:r>
            <a:endParaRPr lang="zh-CN" altLang="en-US"/>
          </a:p>
        </p:txBody>
      </p:sp>
      <p:sp>
        <p:nvSpPr>
          <p:cNvPr id="18" name="Rectangle 17">
            <a:extLst>
              <a:ext uri="{FF2B5EF4-FFF2-40B4-BE49-F238E27FC236}">
                <a16:creationId xmlns:a16="http://schemas.microsoft.com/office/drawing/2014/main" id="{44666962-CC67-443F-B5DE-416D4C620C9C}"/>
              </a:ext>
            </a:extLst>
          </p:cNvPr>
          <p:cNvSpPr/>
          <p:nvPr/>
        </p:nvSpPr>
        <p:spPr>
          <a:xfrm>
            <a:off x="3075902" y="1809750"/>
            <a:ext cx="7306348" cy="1631216"/>
          </a:xfrm>
          <a:prstGeom prst="rect">
            <a:avLst/>
          </a:prstGeom>
          <a:noFill/>
        </p:spPr>
        <p:txBody>
          <a:bodyPr wrap="square" lIns="91440" tIns="45720" rIns="91440" bIns="45720">
            <a:spAutoFit/>
          </a:bodyPr>
          <a:lstStyle/>
          <a:p>
            <a:r>
              <a:rPr lang="vi-VN" sz="10000" b="1" dirty="0">
                <a:ln w="38100">
                  <a:solidFill>
                    <a:schemeClr val="bg1"/>
                  </a:solidFill>
                  <a:prstDash val="solid"/>
                </a:ln>
                <a:solidFill>
                  <a:srgbClr val="FF0000"/>
                </a:solidFill>
                <a:effectLst>
                  <a:outerShdw blurRad="50800" dist="38100" dir="13500000" algn="br" rotWithShape="0">
                    <a:prstClr val="black">
                      <a:alpha val="40000"/>
                    </a:prstClr>
                  </a:outerShdw>
                </a:effectLst>
                <a:latin typeface="iCiel Pequena" pitchFamily="50" charset="0"/>
              </a:rPr>
              <a:t>KHỞI</a:t>
            </a:r>
            <a:r>
              <a:rPr lang="en-US" sz="10000" b="1" dirty="0">
                <a:ln w="38100">
                  <a:solidFill>
                    <a:schemeClr val="bg1"/>
                  </a:solidFill>
                  <a:prstDash val="solid"/>
                </a:ln>
                <a:solidFill>
                  <a:srgbClr val="FF0000"/>
                </a:solidFill>
                <a:effectLst>
                  <a:outerShdw blurRad="50800" dist="38100" dir="13500000" algn="br" rotWithShape="0">
                    <a:prstClr val="black">
                      <a:alpha val="40000"/>
                    </a:prstClr>
                  </a:outerShdw>
                </a:effectLst>
                <a:latin typeface="iCiel Pequena" pitchFamily="50" charset="0"/>
              </a:rPr>
              <a:t> </a:t>
            </a:r>
            <a:r>
              <a:rPr lang="vi-VN" sz="10000" b="1" dirty="0">
                <a:ln w="38100">
                  <a:solidFill>
                    <a:schemeClr val="bg1"/>
                  </a:solidFill>
                  <a:prstDash val="solid"/>
                </a:ln>
                <a:solidFill>
                  <a:srgbClr val="FF0000"/>
                </a:solidFill>
                <a:effectLst>
                  <a:outerShdw blurRad="50800" dist="38100" dir="13500000" algn="br" rotWithShape="0">
                    <a:prstClr val="black">
                      <a:alpha val="40000"/>
                    </a:prstClr>
                  </a:outerShdw>
                </a:effectLst>
                <a:latin typeface="iCiel Pequena" pitchFamily="50" charset="0"/>
              </a:rPr>
              <a:t>ĐỘNG</a:t>
            </a:r>
            <a:endParaRPr lang="en-US" sz="10000" b="1" cap="none" spc="0" dirty="0">
              <a:ln w="38100">
                <a:solidFill>
                  <a:schemeClr val="bg1"/>
                </a:solidFill>
                <a:prstDash val="solid"/>
              </a:ln>
              <a:solidFill>
                <a:srgbClr val="FF0000"/>
              </a:solidFill>
              <a:effectLst>
                <a:outerShdw blurRad="50800" dist="38100" dir="13500000" algn="br" rotWithShape="0">
                  <a:prstClr val="black">
                    <a:alpha val="40000"/>
                  </a:prstClr>
                </a:outerShdw>
              </a:effectLst>
              <a:latin typeface="iCiel Pequena" pitchFamily="50" charset="0"/>
            </a:endParaRPr>
          </a:p>
        </p:txBody>
      </p:sp>
      <p:pic>
        <p:nvPicPr>
          <p:cNvPr id="22" name="Picture 2">
            <a:extLst>
              <a:ext uri="{FF2B5EF4-FFF2-40B4-BE49-F238E27FC236}">
                <a16:creationId xmlns:a16="http://schemas.microsoft.com/office/drawing/2014/main" id="{C57E2703-899A-4359-BD0A-FE404429B7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312110">
            <a:off x="28272" y="-31308"/>
            <a:ext cx="3378352" cy="4391490"/>
          </a:xfrm>
          <a:prstGeom prst="rect">
            <a:avLst/>
          </a:prstGeom>
        </p:spPr>
      </p:pic>
    </p:spTree>
    <p:extLst>
      <p:ext uri="{BB962C8B-B14F-4D97-AF65-F5344CB8AC3E}">
        <p14:creationId xmlns:p14="http://schemas.microsoft.com/office/powerpoint/2010/main" val="164703936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A18EF2BC-9538-4B12-BBBF-EE53AF73422F}"/>
              </a:ext>
            </a:extLst>
          </p:cNvPr>
          <p:cNvPicPr>
            <a:picLocks noChangeAspect="1"/>
          </p:cNvPicPr>
          <p:nvPr/>
        </p:nvPicPr>
        <p:blipFill rotWithShape="1">
          <a:blip r:embed="rId2">
            <a:extLst>
              <a:ext uri="{28A0092B-C50C-407E-A947-70E740481C1C}">
                <a14:useLocalDpi xmlns:a14="http://schemas.microsoft.com/office/drawing/2010/main" val="0"/>
              </a:ext>
            </a:extLst>
          </a:blip>
          <a:srcRect l="-1" t="22711" r="5857" b="32161"/>
          <a:stretch/>
        </p:blipFill>
        <p:spPr>
          <a:xfrm>
            <a:off x="690909" y="2795803"/>
            <a:ext cx="5405091" cy="4198759"/>
          </a:xfrm>
          <a:prstGeom prst="rect">
            <a:avLst/>
          </a:prstGeom>
        </p:spPr>
      </p:pic>
      <p:pic>
        <p:nvPicPr>
          <p:cNvPr id="13" name="图片 12">
            <a:extLst>
              <a:ext uri="{FF2B5EF4-FFF2-40B4-BE49-F238E27FC236}">
                <a16:creationId xmlns:a16="http://schemas.microsoft.com/office/drawing/2014/main" id="{111CA430-0796-4C9E-8F3E-8BBD6E7F7FE5}"/>
              </a:ext>
            </a:extLst>
          </p:cNvPr>
          <p:cNvPicPr>
            <a:picLocks noChangeAspect="1"/>
          </p:cNvPicPr>
          <p:nvPr/>
        </p:nvPicPr>
        <p:blipFill rotWithShape="1">
          <a:blip r:embed="rId3">
            <a:extLst>
              <a:ext uri="{28A0092B-C50C-407E-A947-70E740481C1C}">
                <a14:useLocalDpi xmlns:a14="http://schemas.microsoft.com/office/drawing/2010/main" val="0"/>
              </a:ext>
            </a:extLst>
          </a:blip>
          <a:srcRect l="65426" t="67526" r="-108" b="9176"/>
          <a:stretch/>
        </p:blipFill>
        <p:spPr>
          <a:xfrm>
            <a:off x="8647992" y="2623431"/>
            <a:ext cx="3544008" cy="4234569"/>
          </a:xfrm>
          <a:prstGeom prst="rect">
            <a:avLst/>
          </a:prstGeom>
        </p:spPr>
      </p:pic>
      <p:pic>
        <p:nvPicPr>
          <p:cNvPr id="7" name="Content Placeholder 2">
            <a:extLst>
              <a:ext uri="{FF2B5EF4-FFF2-40B4-BE49-F238E27FC236}">
                <a16:creationId xmlns:a16="http://schemas.microsoft.com/office/drawing/2014/main" id="{A470E164-2559-4970-A01E-EAB66E70CA2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493" b="100000" l="0" r="100000">
                        <a14:foregroundMark x1="82101" y1="79851" x2="82101" y2="79851"/>
                        <a14:foregroundMark x1="38521" y1="88806" x2="38521" y2="88806"/>
                        <a14:foregroundMark x1="75097" y1="86940" x2="75097" y2="86940"/>
                        <a14:foregroundMark x1="82490" y1="81343" x2="82490" y2="81343"/>
                        <a14:foregroundMark x1="83268" y1="81343" x2="83268" y2="81343"/>
                        <a14:foregroundMark x1="83268" y1="80597" x2="89494" y2="73507"/>
                        <a14:foregroundMark x1="76654" y1="85821" x2="85603" y2="78358"/>
                        <a14:backgroundMark x1="12062" y1="4104" x2="778" y2="30597"/>
                        <a14:backgroundMark x1="1946" y1="46269" x2="8560" y2="86567"/>
                        <a14:backgroundMark x1="10895" y1="89179" x2="49027" y2="97761"/>
                        <a14:backgroundMark x1="7782" y1="13433" x2="24125" y2="746"/>
                        <a14:backgroundMark x1="87549" y1="3731" x2="92996" y2="10075"/>
                        <a14:backgroundMark x1="24125" y1="8209" x2="42802" y2="0"/>
                        <a14:backgroundMark x1="70039" y1="2612" x2="98444" y2="16045"/>
                        <a14:backgroundMark x1="94163" y1="87313" x2="81323" y2="98881"/>
                        <a14:backgroundMark x1="60311" y1="95896" x2="60311" y2="95896"/>
                        <a14:backgroundMark x1="53696" y1="95896" x2="53696" y2="95896"/>
                        <a14:backgroundMark x1="13619" y1="78358" x2="13619" y2="78358"/>
                        <a14:backgroundMark x1="14786" y1="78358" x2="14786" y2="78358"/>
                        <a14:backgroundMark x1="17510" y1="78731" x2="17510" y2="78731"/>
                        <a14:backgroundMark x1="14008" y1="76119" x2="21790" y2="85821"/>
                        <a14:backgroundMark x1="25292" y1="87687" x2="33852" y2="92164"/>
                        <a14:backgroundMark x1="7393" y1="32836" x2="3502" y2="49254"/>
                        <a14:backgroundMark x1="39689" y1="2985" x2="63035" y2="3731"/>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a:xfrm rot="21271529">
            <a:off x="1699480" y="3343596"/>
            <a:ext cx="3483500" cy="2959925"/>
          </a:xfrm>
          <a:prstGeom prst="rect">
            <a:avLst/>
          </a:prstGeom>
        </p:spPr>
      </p:pic>
      <p:sp>
        <p:nvSpPr>
          <p:cNvPr id="11" name="Rectangle 6">
            <a:extLst>
              <a:ext uri="{FF2B5EF4-FFF2-40B4-BE49-F238E27FC236}">
                <a16:creationId xmlns:a16="http://schemas.microsoft.com/office/drawing/2014/main" id="{2C8E8FAE-B386-42E4-93AA-75979E013114}"/>
              </a:ext>
            </a:extLst>
          </p:cNvPr>
          <p:cNvSpPr>
            <a:spLocks noChangeArrowheads="1"/>
          </p:cNvSpPr>
          <p:nvPr/>
        </p:nvSpPr>
        <p:spPr bwMode="auto">
          <a:xfrm>
            <a:off x="228600" y="241258"/>
            <a:ext cx="117348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0" b="1">
                <a:solidFill>
                  <a:srgbClr val="3333FF"/>
                </a:solidFill>
                <a:latin typeface="Times New Roman" panose="02020603050405020304" pitchFamily="18" charset="0"/>
              </a:defRPr>
            </a:lvl1pPr>
            <a:lvl2pPr marL="742950" indent="-285750">
              <a:defRPr sz="5000" b="1">
                <a:solidFill>
                  <a:srgbClr val="3333FF"/>
                </a:solidFill>
                <a:latin typeface="Times New Roman" panose="02020603050405020304" pitchFamily="18" charset="0"/>
              </a:defRPr>
            </a:lvl2pPr>
            <a:lvl3pPr marL="1143000" indent="-228600">
              <a:defRPr sz="5000" b="1">
                <a:solidFill>
                  <a:srgbClr val="3333FF"/>
                </a:solidFill>
                <a:latin typeface="Times New Roman" panose="02020603050405020304" pitchFamily="18" charset="0"/>
              </a:defRPr>
            </a:lvl3pPr>
            <a:lvl4pPr marL="1600200" indent="-228600">
              <a:defRPr sz="5000" b="1">
                <a:solidFill>
                  <a:srgbClr val="3333FF"/>
                </a:solidFill>
                <a:latin typeface="Times New Roman" panose="02020603050405020304" pitchFamily="18" charset="0"/>
              </a:defRPr>
            </a:lvl4pPr>
            <a:lvl5pPr marL="2057400" indent="-228600">
              <a:defRPr sz="5000" b="1">
                <a:solidFill>
                  <a:srgbClr val="3333FF"/>
                </a:solidFill>
                <a:latin typeface="Times New Roman" panose="02020603050405020304" pitchFamily="18" charset="0"/>
              </a:defRPr>
            </a:lvl5pPr>
            <a:lvl6pPr marL="2514600" indent="-228600" eaLnBrk="0" fontAlgn="base" hangingPunct="0">
              <a:spcBef>
                <a:spcPct val="0"/>
              </a:spcBef>
              <a:spcAft>
                <a:spcPct val="0"/>
              </a:spcAft>
              <a:defRPr sz="5000" b="1">
                <a:solidFill>
                  <a:srgbClr val="3333FF"/>
                </a:solidFill>
                <a:latin typeface="Times New Roman" panose="02020603050405020304" pitchFamily="18" charset="0"/>
              </a:defRPr>
            </a:lvl6pPr>
            <a:lvl7pPr marL="2971800" indent="-228600" eaLnBrk="0" fontAlgn="base" hangingPunct="0">
              <a:spcBef>
                <a:spcPct val="0"/>
              </a:spcBef>
              <a:spcAft>
                <a:spcPct val="0"/>
              </a:spcAft>
              <a:defRPr sz="5000" b="1">
                <a:solidFill>
                  <a:srgbClr val="3333FF"/>
                </a:solidFill>
                <a:latin typeface="Times New Roman" panose="02020603050405020304" pitchFamily="18" charset="0"/>
              </a:defRPr>
            </a:lvl7pPr>
            <a:lvl8pPr marL="3429000" indent="-228600" eaLnBrk="0" fontAlgn="base" hangingPunct="0">
              <a:spcBef>
                <a:spcPct val="0"/>
              </a:spcBef>
              <a:spcAft>
                <a:spcPct val="0"/>
              </a:spcAft>
              <a:defRPr sz="5000" b="1">
                <a:solidFill>
                  <a:srgbClr val="3333FF"/>
                </a:solidFill>
                <a:latin typeface="Times New Roman" panose="02020603050405020304" pitchFamily="18" charset="0"/>
              </a:defRPr>
            </a:lvl8pPr>
            <a:lvl9pPr marL="3886200" indent="-228600" eaLnBrk="0" fontAlgn="base" hangingPunct="0">
              <a:spcBef>
                <a:spcPct val="0"/>
              </a:spcBef>
              <a:spcAft>
                <a:spcPct val="0"/>
              </a:spcAft>
              <a:defRPr sz="5000" b="1">
                <a:solidFill>
                  <a:srgbClr val="3333FF"/>
                </a:solidFill>
                <a:latin typeface="Times New Roman" panose="02020603050405020304" pitchFamily="18" charset="0"/>
              </a:defRPr>
            </a:lvl9pPr>
          </a:lstStyle>
          <a:p>
            <a:pPr algn="just"/>
            <a:r>
              <a:rPr lang="en-US" altLang="en-US" sz="3200" b="0" dirty="0">
                <a:solidFill>
                  <a:schemeClr val="tx1"/>
                </a:solidFill>
              </a:rPr>
              <a:t>		</a:t>
            </a:r>
            <a:r>
              <a:rPr lang="vi-VN" altLang="en-US" sz="3200" b="0" dirty="0">
                <a:solidFill>
                  <a:schemeClr val="tx1"/>
                </a:solidFill>
              </a:rPr>
              <a:t>Sau câu chuyện kì lạ ấy, ở nhiều thành phố Hi Lạp và La Mã đã xuất hiện những đồng tiền khắc hình một con cá heo cõng người trên lưng. Có lẽ đó là đồng tiền được ra đời để ghi lại tình cảm yêu quý con người của loài cá thông minh.</a:t>
            </a:r>
          </a:p>
          <a:p>
            <a:pPr algn="just"/>
            <a:r>
              <a:rPr lang="vi-VN" altLang="en-US" sz="3200" b="0" dirty="0">
                <a:solidFill>
                  <a:schemeClr val="tx1"/>
                </a:solidFill>
              </a:rPr>
              <a:t>								</a:t>
            </a:r>
            <a:r>
              <a:rPr lang="en-US" altLang="en-US" sz="3200" b="0" dirty="0">
                <a:solidFill>
                  <a:schemeClr val="tx1"/>
                </a:solidFill>
              </a:rPr>
              <a:t>									</a:t>
            </a:r>
            <a:endParaRPr lang="vi-VN" altLang="en-US" sz="3200" i="1" dirty="0">
              <a:solidFill>
                <a:schemeClr val="tx1"/>
              </a:solidFill>
            </a:endParaRPr>
          </a:p>
        </p:txBody>
      </p:sp>
    </p:spTree>
    <p:extLst>
      <p:ext uri="{BB962C8B-B14F-4D97-AF65-F5344CB8AC3E}">
        <p14:creationId xmlns:p14="http://schemas.microsoft.com/office/powerpoint/2010/main" val="2584180684"/>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图片 55">
            <a:extLst>
              <a:ext uri="{FF2B5EF4-FFF2-40B4-BE49-F238E27FC236}">
                <a16:creationId xmlns:a16="http://schemas.microsoft.com/office/drawing/2014/main" id="{2C3539F2-2694-4A3C-A2D5-06BF4BBC165C}"/>
              </a:ext>
            </a:extLst>
          </p:cNvPr>
          <p:cNvPicPr>
            <a:picLocks noChangeAspect="1"/>
          </p:cNvPicPr>
          <p:nvPr/>
        </p:nvPicPr>
        <p:blipFill rotWithShape="1">
          <a:blip r:embed="rId2">
            <a:extLst>
              <a:ext uri="{28A0092B-C50C-407E-A947-70E740481C1C}">
                <a14:useLocalDpi xmlns:a14="http://schemas.microsoft.com/office/drawing/2010/main" val="0"/>
              </a:ext>
            </a:extLst>
          </a:blip>
          <a:srcRect t="71253" r="274" b="9427"/>
          <a:stretch/>
        </p:blipFill>
        <p:spPr>
          <a:xfrm>
            <a:off x="0" y="3556250"/>
            <a:ext cx="12192000" cy="3301750"/>
          </a:xfrm>
          <a:prstGeom prst="rect">
            <a:avLst/>
          </a:prstGeom>
        </p:spPr>
      </p:pic>
      <p:pic>
        <p:nvPicPr>
          <p:cNvPr id="57" name="图片 56">
            <a:extLst>
              <a:ext uri="{FF2B5EF4-FFF2-40B4-BE49-F238E27FC236}">
                <a16:creationId xmlns:a16="http://schemas.microsoft.com/office/drawing/2014/main" id="{02E1DF90-CB47-471F-9A71-3D5B31F2E90E}"/>
              </a:ext>
            </a:extLst>
          </p:cNvPr>
          <p:cNvPicPr>
            <a:picLocks noChangeAspect="1"/>
          </p:cNvPicPr>
          <p:nvPr/>
        </p:nvPicPr>
        <p:blipFill rotWithShape="1">
          <a:blip r:embed="rId3">
            <a:extLst>
              <a:ext uri="{28A0092B-C50C-407E-A947-70E740481C1C}">
                <a14:useLocalDpi xmlns:a14="http://schemas.microsoft.com/office/drawing/2010/main" val="0"/>
              </a:ext>
            </a:extLst>
          </a:blip>
          <a:srcRect l="58176" t="52867" r="-1171" b="21243"/>
          <a:stretch/>
        </p:blipFill>
        <p:spPr>
          <a:xfrm>
            <a:off x="9118237" y="3815161"/>
            <a:ext cx="3180415" cy="3406443"/>
          </a:xfrm>
          <a:prstGeom prst="rect">
            <a:avLst/>
          </a:prstGeom>
        </p:spPr>
      </p:pic>
      <p:grpSp>
        <p:nvGrpSpPr>
          <p:cNvPr id="58" name="组合 57">
            <a:extLst>
              <a:ext uri="{FF2B5EF4-FFF2-40B4-BE49-F238E27FC236}">
                <a16:creationId xmlns:a16="http://schemas.microsoft.com/office/drawing/2014/main" id="{6D379875-DDCC-499A-BCBF-473219E27136}"/>
              </a:ext>
            </a:extLst>
          </p:cNvPr>
          <p:cNvGrpSpPr/>
          <p:nvPr/>
        </p:nvGrpSpPr>
        <p:grpSpPr>
          <a:xfrm>
            <a:off x="0" y="3566019"/>
            <a:ext cx="12195836" cy="3433990"/>
            <a:chOff x="-3836" y="3564981"/>
            <a:chExt cx="12195836" cy="3433990"/>
          </a:xfrm>
        </p:grpSpPr>
        <p:pic>
          <p:nvPicPr>
            <p:cNvPr id="59" name="图片 58">
              <a:extLst>
                <a:ext uri="{FF2B5EF4-FFF2-40B4-BE49-F238E27FC236}">
                  <a16:creationId xmlns:a16="http://schemas.microsoft.com/office/drawing/2014/main" id="{FD4347A6-B00D-40BE-AAAE-FF4CAF4DD558}"/>
                </a:ext>
              </a:extLst>
            </p:cNvPr>
            <p:cNvPicPr>
              <a:picLocks noChangeAspect="1"/>
            </p:cNvPicPr>
            <p:nvPr/>
          </p:nvPicPr>
          <p:blipFill rotWithShape="1">
            <a:blip r:embed="rId3">
              <a:extLst>
                <a:ext uri="{28A0092B-C50C-407E-A947-70E740481C1C}">
                  <a14:useLocalDpi xmlns:a14="http://schemas.microsoft.com/office/drawing/2010/main" val="0"/>
                </a:ext>
              </a:extLst>
            </a:blip>
            <a:srcRect t="48762" r="59945" b="24596"/>
            <a:stretch/>
          </p:blipFill>
          <p:spPr>
            <a:xfrm>
              <a:off x="-3836" y="3705474"/>
              <a:ext cx="2664699" cy="3152526"/>
            </a:xfrm>
            <a:prstGeom prst="rect">
              <a:avLst/>
            </a:prstGeom>
          </p:spPr>
        </p:pic>
        <p:grpSp>
          <p:nvGrpSpPr>
            <p:cNvPr id="60" name="组合 59">
              <a:extLst>
                <a:ext uri="{FF2B5EF4-FFF2-40B4-BE49-F238E27FC236}">
                  <a16:creationId xmlns:a16="http://schemas.microsoft.com/office/drawing/2014/main" id="{EB9D2F9A-F756-4402-9F5D-26C819A4B27F}"/>
                </a:ext>
              </a:extLst>
            </p:cNvPr>
            <p:cNvGrpSpPr/>
            <p:nvPr/>
          </p:nvGrpSpPr>
          <p:grpSpPr>
            <a:xfrm>
              <a:off x="169579" y="3564981"/>
              <a:ext cx="12022421" cy="3433990"/>
              <a:chOff x="169579" y="3564981"/>
              <a:chExt cx="12022421" cy="3433990"/>
            </a:xfrm>
          </p:grpSpPr>
          <p:pic>
            <p:nvPicPr>
              <p:cNvPr id="61" name="图片 60">
                <a:extLst>
                  <a:ext uri="{FF2B5EF4-FFF2-40B4-BE49-F238E27FC236}">
                    <a16:creationId xmlns:a16="http://schemas.microsoft.com/office/drawing/2014/main" id="{B2E6111B-623B-407A-A436-BE3E3D86D711}"/>
                  </a:ext>
                </a:extLst>
              </p:cNvPr>
              <p:cNvPicPr>
                <a:picLocks noChangeAspect="1"/>
              </p:cNvPicPr>
              <p:nvPr/>
            </p:nvPicPr>
            <p:blipFill rotWithShape="1">
              <a:blip r:embed="rId4">
                <a:extLst>
                  <a:ext uri="{28A0092B-C50C-407E-A947-70E740481C1C}">
                    <a14:useLocalDpi xmlns:a14="http://schemas.microsoft.com/office/drawing/2010/main" val="0"/>
                  </a:ext>
                </a:extLst>
              </a:blip>
              <a:srcRect l="65426" t="67526" r="-108" b="9176"/>
              <a:stretch/>
            </p:blipFill>
            <p:spPr>
              <a:xfrm>
                <a:off x="9429135" y="3564981"/>
                <a:ext cx="2762865" cy="3301218"/>
              </a:xfrm>
              <a:prstGeom prst="rect">
                <a:avLst/>
              </a:prstGeom>
            </p:spPr>
          </p:pic>
          <p:grpSp>
            <p:nvGrpSpPr>
              <p:cNvPr id="62" name="组合 61">
                <a:extLst>
                  <a:ext uri="{FF2B5EF4-FFF2-40B4-BE49-F238E27FC236}">
                    <a16:creationId xmlns:a16="http://schemas.microsoft.com/office/drawing/2014/main" id="{11E39401-A460-4674-BE22-E0E627B5A22A}"/>
                  </a:ext>
                </a:extLst>
              </p:cNvPr>
              <p:cNvGrpSpPr/>
              <p:nvPr/>
            </p:nvGrpSpPr>
            <p:grpSpPr>
              <a:xfrm>
                <a:off x="169579" y="3963247"/>
                <a:ext cx="9959645" cy="3035724"/>
                <a:chOff x="169579" y="3963247"/>
                <a:chExt cx="9959645" cy="3035724"/>
              </a:xfrm>
            </p:grpSpPr>
            <p:pic>
              <p:nvPicPr>
                <p:cNvPr id="63" name="图片 62">
                  <a:extLst>
                    <a:ext uri="{FF2B5EF4-FFF2-40B4-BE49-F238E27FC236}">
                      <a16:creationId xmlns:a16="http://schemas.microsoft.com/office/drawing/2014/main" id="{CCACF87D-E4E0-43AE-9589-B7CD204D275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169579" y="4358452"/>
                  <a:ext cx="2467897" cy="2528052"/>
                </a:xfrm>
                <a:prstGeom prst="rect">
                  <a:avLst/>
                </a:prstGeom>
              </p:spPr>
            </p:pic>
            <p:pic>
              <p:nvPicPr>
                <p:cNvPr id="64" name="图片 63">
                  <a:extLst>
                    <a:ext uri="{FF2B5EF4-FFF2-40B4-BE49-F238E27FC236}">
                      <a16:creationId xmlns:a16="http://schemas.microsoft.com/office/drawing/2014/main" id="{C26AA3F0-E137-4834-B2A3-97DAC7DC9EA1}"/>
                    </a:ext>
                  </a:extLst>
                </p:cNvPr>
                <p:cNvPicPr>
                  <a:picLocks noChangeAspect="1"/>
                </p:cNvPicPr>
                <p:nvPr/>
              </p:nvPicPr>
              <p:blipFill rotWithShape="1">
                <a:blip r:embed="rId4">
                  <a:extLst>
                    <a:ext uri="{28A0092B-C50C-407E-A947-70E740481C1C}">
                      <a14:useLocalDpi xmlns:a14="http://schemas.microsoft.com/office/drawing/2010/main" val="0"/>
                    </a:ext>
                  </a:extLst>
                </a:blip>
                <a:srcRect l="40565" t="76702" r="34189"/>
                <a:stretch/>
              </p:blipFill>
              <p:spPr>
                <a:xfrm>
                  <a:off x="8729046" y="4649650"/>
                  <a:ext cx="1400178" cy="2298273"/>
                </a:xfrm>
                <a:prstGeom prst="rect">
                  <a:avLst/>
                </a:prstGeom>
              </p:spPr>
            </p:pic>
            <p:pic>
              <p:nvPicPr>
                <p:cNvPr id="65" name="图片 64">
                  <a:extLst>
                    <a:ext uri="{FF2B5EF4-FFF2-40B4-BE49-F238E27FC236}">
                      <a16:creationId xmlns:a16="http://schemas.microsoft.com/office/drawing/2014/main" id="{ECD9CD58-8A18-4094-916D-3A3C942D69A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2291851" y="4991808"/>
                  <a:ext cx="1850211" cy="1895310"/>
                </a:xfrm>
                <a:prstGeom prst="rect">
                  <a:avLst/>
                </a:prstGeom>
              </p:spPr>
            </p:pic>
            <p:pic>
              <p:nvPicPr>
                <p:cNvPr id="66" name="图片 65">
                  <a:extLst>
                    <a:ext uri="{FF2B5EF4-FFF2-40B4-BE49-F238E27FC236}">
                      <a16:creationId xmlns:a16="http://schemas.microsoft.com/office/drawing/2014/main" id="{669CBD89-B41C-4C9A-A576-7FCDCE138CC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7243369" y="4922282"/>
                  <a:ext cx="1917482" cy="1964221"/>
                </a:xfrm>
                <a:prstGeom prst="rect">
                  <a:avLst/>
                </a:prstGeom>
              </p:spPr>
            </p:pic>
            <p:pic>
              <p:nvPicPr>
                <p:cNvPr id="67" name="图片 66">
                  <a:extLst>
                    <a:ext uri="{FF2B5EF4-FFF2-40B4-BE49-F238E27FC236}">
                      <a16:creationId xmlns:a16="http://schemas.microsoft.com/office/drawing/2014/main" id="{6EE9A463-0DB5-41CA-A322-27734E0231E5}"/>
                    </a:ext>
                  </a:extLst>
                </p:cNvPr>
                <p:cNvPicPr>
                  <a:picLocks noChangeAspect="1"/>
                </p:cNvPicPr>
                <p:nvPr/>
              </p:nvPicPr>
              <p:blipFill rotWithShape="1">
                <a:blip r:embed="rId3">
                  <a:extLst>
                    <a:ext uri="{28A0092B-C50C-407E-A947-70E740481C1C}">
                      <a14:useLocalDpi xmlns:a14="http://schemas.microsoft.com/office/drawing/2010/main" val="0"/>
                    </a:ext>
                  </a:extLst>
                </a:blip>
                <a:srcRect t="48762" r="59945" b="26775"/>
                <a:stretch/>
              </p:blipFill>
              <p:spPr>
                <a:xfrm>
                  <a:off x="3826598" y="5351805"/>
                  <a:ext cx="1400178" cy="1521061"/>
                </a:xfrm>
                <a:prstGeom prst="rect">
                  <a:avLst/>
                </a:prstGeom>
              </p:spPr>
            </p:pic>
            <p:pic>
              <p:nvPicPr>
                <p:cNvPr id="68" name="图片 67">
                  <a:extLst>
                    <a:ext uri="{FF2B5EF4-FFF2-40B4-BE49-F238E27FC236}">
                      <a16:creationId xmlns:a16="http://schemas.microsoft.com/office/drawing/2014/main" id="{0615CD0A-EDE4-4D77-8E76-5DD0EF05FCDE}"/>
                    </a:ext>
                  </a:extLst>
                </p:cNvPr>
                <p:cNvPicPr>
                  <a:picLocks noChangeAspect="1"/>
                </p:cNvPicPr>
                <p:nvPr/>
              </p:nvPicPr>
              <p:blipFill rotWithShape="1">
                <a:blip r:embed="rId4">
                  <a:extLst>
                    <a:ext uri="{28A0092B-C50C-407E-A947-70E740481C1C}">
                      <a14:useLocalDpi xmlns:a14="http://schemas.microsoft.com/office/drawing/2010/main" val="0"/>
                    </a:ext>
                  </a:extLst>
                </a:blip>
                <a:srcRect l="40565" t="76702" r="34189"/>
                <a:stretch/>
              </p:blipFill>
              <p:spPr>
                <a:xfrm>
                  <a:off x="4564326" y="4700698"/>
                  <a:ext cx="1400178" cy="2298273"/>
                </a:xfrm>
                <a:prstGeom prst="rect">
                  <a:avLst/>
                </a:prstGeom>
              </p:spPr>
            </p:pic>
            <p:pic>
              <p:nvPicPr>
                <p:cNvPr id="69" name="图片 68">
                  <a:extLst>
                    <a:ext uri="{FF2B5EF4-FFF2-40B4-BE49-F238E27FC236}">
                      <a16:creationId xmlns:a16="http://schemas.microsoft.com/office/drawing/2014/main" id="{171F981A-D3FD-4BF4-8E40-5FF6A3E53095}"/>
                    </a:ext>
                  </a:extLst>
                </p:cNvPr>
                <p:cNvPicPr>
                  <a:picLocks noChangeAspect="1"/>
                </p:cNvPicPr>
                <p:nvPr/>
              </p:nvPicPr>
              <p:blipFill rotWithShape="1">
                <a:blip r:embed="rId3">
                  <a:extLst>
                    <a:ext uri="{28A0092B-C50C-407E-A947-70E740481C1C}">
                      <a14:useLocalDpi xmlns:a14="http://schemas.microsoft.com/office/drawing/2010/main" val="0"/>
                    </a:ext>
                  </a:extLst>
                </a:blip>
                <a:srcRect t="48762" r="59945" b="26775"/>
                <a:stretch/>
              </p:blipFill>
              <p:spPr>
                <a:xfrm>
                  <a:off x="5264416" y="3963247"/>
                  <a:ext cx="2664699" cy="2894753"/>
                </a:xfrm>
                <a:prstGeom prst="rect">
                  <a:avLst/>
                </a:prstGeom>
              </p:spPr>
            </p:pic>
          </p:grpSp>
        </p:grpSp>
      </p:grpSp>
      <p:sp>
        <p:nvSpPr>
          <p:cNvPr id="70" name="云形 69">
            <a:extLst>
              <a:ext uri="{FF2B5EF4-FFF2-40B4-BE49-F238E27FC236}">
                <a16:creationId xmlns:a16="http://schemas.microsoft.com/office/drawing/2014/main" id="{044E3ED3-133D-40F9-82DA-23CA8E388AA4}"/>
              </a:ext>
            </a:extLst>
          </p:cNvPr>
          <p:cNvSpPr/>
          <p:nvPr/>
        </p:nvSpPr>
        <p:spPr>
          <a:xfrm>
            <a:off x="1490783" y="567942"/>
            <a:ext cx="10686534" cy="4132756"/>
          </a:xfrm>
          <a:prstGeom prst="cloud">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z</a:t>
            </a:r>
            <a:endParaRPr lang="zh-CN" altLang="en-US"/>
          </a:p>
        </p:txBody>
      </p:sp>
      <p:sp>
        <p:nvSpPr>
          <p:cNvPr id="18" name="Rectangle 17">
            <a:extLst>
              <a:ext uri="{FF2B5EF4-FFF2-40B4-BE49-F238E27FC236}">
                <a16:creationId xmlns:a16="http://schemas.microsoft.com/office/drawing/2014/main" id="{44666962-CC67-443F-B5DE-416D4C620C9C}"/>
              </a:ext>
            </a:extLst>
          </p:cNvPr>
          <p:cNvSpPr/>
          <p:nvPr/>
        </p:nvSpPr>
        <p:spPr>
          <a:xfrm>
            <a:off x="2432118" y="1596126"/>
            <a:ext cx="9670982" cy="1323439"/>
          </a:xfrm>
          <a:prstGeom prst="rect">
            <a:avLst/>
          </a:prstGeom>
          <a:noFill/>
        </p:spPr>
        <p:txBody>
          <a:bodyPr wrap="square" lIns="91440" tIns="45720" rIns="91440" bIns="45720">
            <a:spAutoFit/>
          </a:bodyPr>
          <a:lstStyle/>
          <a:p>
            <a:pPr algn="ctr"/>
            <a:r>
              <a:rPr lang="vi-VN" sz="8000" b="1" dirty="0">
                <a:ln w="38100">
                  <a:solidFill>
                    <a:schemeClr val="bg1"/>
                  </a:solidFill>
                  <a:prstDash val="solid"/>
                </a:ln>
                <a:solidFill>
                  <a:srgbClr val="FF0000"/>
                </a:solidFill>
                <a:effectLst>
                  <a:outerShdw blurRad="50800" dist="38100" dir="13500000" algn="br" rotWithShape="0">
                    <a:prstClr val="black">
                      <a:alpha val="40000"/>
                    </a:prstClr>
                  </a:outerShdw>
                </a:effectLst>
                <a:latin typeface="iCiel Pequena" pitchFamily="50" charset="0"/>
              </a:rPr>
              <a:t>LUYỆN ĐỌC HAY</a:t>
            </a:r>
            <a:endParaRPr lang="en-US" sz="8000" b="1" cap="none" spc="0" dirty="0">
              <a:ln w="38100">
                <a:solidFill>
                  <a:schemeClr val="bg1"/>
                </a:solidFill>
                <a:prstDash val="solid"/>
              </a:ln>
              <a:solidFill>
                <a:srgbClr val="FF0000"/>
              </a:solidFill>
              <a:effectLst>
                <a:outerShdw blurRad="50800" dist="38100" dir="13500000" algn="br" rotWithShape="0">
                  <a:prstClr val="black">
                    <a:alpha val="40000"/>
                  </a:prstClr>
                </a:outerShdw>
              </a:effectLst>
              <a:latin typeface="iCiel Pequena" pitchFamily="50" charset="0"/>
            </a:endParaRPr>
          </a:p>
        </p:txBody>
      </p:sp>
      <p:pic>
        <p:nvPicPr>
          <p:cNvPr id="22" name="Picture 2">
            <a:extLst>
              <a:ext uri="{FF2B5EF4-FFF2-40B4-BE49-F238E27FC236}">
                <a16:creationId xmlns:a16="http://schemas.microsoft.com/office/drawing/2014/main" id="{C57E2703-899A-4359-BD0A-FE404429B7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12110">
            <a:off x="28272" y="-31308"/>
            <a:ext cx="3378352" cy="4391490"/>
          </a:xfrm>
          <a:prstGeom prst="rect">
            <a:avLst/>
          </a:prstGeom>
        </p:spPr>
      </p:pic>
    </p:spTree>
    <p:extLst>
      <p:ext uri="{BB962C8B-B14F-4D97-AF65-F5344CB8AC3E}">
        <p14:creationId xmlns:p14="http://schemas.microsoft.com/office/powerpoint/2010/main" val="81063228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31102EEC-918E-4685-9E80-2CA2D6BA2D6B}"/>
              </a:ext>
            </a:extLst>
          </p:cNvPr>
          <p:cNvSpPr/>
          <p:nvPr/>
        </p:nvSpPr>
        <p:spPr>
          <a:xfrm>
            <a:off x="375920" y="1381760"/>
            <a:ext cx="11409680" cy="5069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4">
            <a:extLst>
              <a:ext uri="{FF2B5EF4-FFF2-40B4-BE49-F238E27FC236}">
                <a16:creationId xmlns:a16="http://schemas.microsoft.com/office/drawing/2014/main" id="{56322765-05BC-4012-8FB8-4744F732392C}"/>
              </a:ext>
            </a:extLst>
          </p:cNvPr>
          <p:cNvGrpSpPr/>
          <p:nvPr/>
        </p:nvGrpSpPr>
        <p:grpSpPr>
          <a:xfrm>
            <a:off x="5830010" y="5155547"/>
            <a:ext cx="6442560" cy="1914952"/>
            <a:chOff x="0" y="3566019"/>
            <a:chExt cx="12298652" cy="3655585"/>
          </a:xfrm>
        </p:grpSpPr>
        <p:pic>
          <p:nvPicPr>
            <p:cNvPr id="12" name="图片 5">
              <a:extLst>
                <a:ext uri="{FF2B5EF4-FFF2-40B4-BE49-F238E27FC236}">
                  <a16:creationId xmlns:a16="http://schemas.microsoft.com/office/drawing/2014/main" id="{F77EACB8-66C7-4448-8982-6DCA666100D7}"/>
                </a:ext>
              </a:extLst>
            </p:cNvPr>
            <p:cNvPicPr>
              <a:picLocks noChangeAspect="1"/>
            </p:cNvPicPr>
            <p:nvPr/>
          </p:nvPicPr>
          <p:blipFill rotWithShape="1">
            <a:blip r:embed="rId2">
              <a:extLst>
                <a:ext uri="{28A0092B-C50C-407E-A947-70E740481C1C}">
                  <a14:useLocalDpi xmlns:a14="http://schemas.microsoft.com/office/drawing/2010/main" val="0"/>
                </a:ext>
              </a:extLst>
            </a:blip>
            <a:srcRect l="58176" t="52867" r="-1171" b="21243"/>
            <a:stretch/>
          </p:blipFill>
          <p:spPr>
            <a:xfrm>
              <a:off x="9118237" y="3815161"/>
              <a:ext cx="3180415" cy="3406443"/>
            </a:xfrm>
            <a:prstGeom prst="rect">
              <a:avLst/>
            </a:prstGeom>
          </p:spPr>
        </p:pic>
        <p:grpSp>
          <p:nvGrpSpPr>
            <p:cNvPr id="13" name="组合 6">
              <a:extLst>
                <a:ext uri="{FF2B5EF4-FFF2-40B4-BE49-F238E27FC236}">
                  <a16:creationId xmlns:a16="http://schemas.microsoft.com/office/drawing/2014/main" id="{AE25196C-8D0E-4872-A442-E2B4052E910C}"/>
                </a:ext>
              </a:extLst>
            </p:cNvPr>
            <p:cNvGrpSpPr/>
            <p:nvPr/>
          </p:nvGrpSpPr>
          <p:grpSpPr>
            <a:xfrm>
              <a:off x="0" y="3566019"/>
              <a:ext cx="12195836" cy="3433990"/>
              <a:chOff x="-3836" y="3564981"/>
              <a:chExt cx="12195836" cy="3433990"/>
            </a:xfrm>
          </p:grpSpPr>
          <p:pic>
            <p:nvPicPr>
              <p:cNvPr id="14" name="图片 7">
                <a:extLst>
                  <a:ext uri="{FF2B5EF4-FFF2-40B4-BE49-F238E27FC236}">
                    <a16:creationId xmlns:a16="http://schemas.microsoft.com/office/drawing/2014/main" id="{E902CDC3-BB9C-4B1A-9BD4-F626AA168EDE}"/>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4596"/>
              <a:stretch/>
            </p:blipFill>
            <p:spPr>
              <a:xfrm>
                <a:off x="-3836" y="3705474"/>
                <a:ext cx="2664699" cy="3152526"/>
              </a:xfrm>
              <a:prstGeom prst="rect">
                <a:avLst/>
              </a:prstGeom>
            </p:spPr>
          </p:pic>
          <p:grpSp>
            <p:nvGrpSpPr>
              <p:cNvPr id="15" name="组合 8">
                <a:extLst>
                  <a:ext uri="{FF2B5EF4-FFF2-40B4-BE49-F238E27FC236}">
                    <a16:creationId xmlns:a16="http://schemas.microsoft.com/office/drawing/2014/main" id="{9E4CC67F-9B18-49F3-8D7A-4A0B86B0A401}"/>
                  </a:ext>
                </a:extLst>
              </p:cNvPr>
              <p:cNvGrpSpPr/>
              <p:nvPr/>
            </p:nvGrpSpPr>
            <p:grpSpPr>
              <a:xfrm>
                <a:off x="169579" y="3564981"/>
                <a:ext cx="12022421" cy="3433990"/>
                <a:chOff x="169579" y="3564981"/>
                <a:chExt cx="12022421" cy="3433990"/>
              </a:xfrm>
            </p:grpSpPr>
            <p:pic>
              <p:nvPicPr>
                <p:cNvPr id="16" name="图片 9">
                  <a:extLst>
                    <a:ext uri="{FF2B5EF4-FFF2-40B4-BE49-F238E27FC236}">
                      <a16:creationId xmlns:a16="http://schemas.microsoft.com/office/drawing/2014/main" id="{DDB2D210-0852-4BB4-8E0E-4E9A74583002}"/>
                    </a:ext>
                  </a:extLst>
                </p:cNvPr>
                <p:cNvPicPr>
                  <a:picLocks noChangeAspect="1"/>
                </p:cNvPicPr>
                <p:nvPr/>
              </p:nvPicPr>
              <p:blipFill rotWithShape="1">
                <a:blip r:embed="rId3">
                  <a:extLst>
                    <a:ext uri="{28A0092B-C50C-407E-A947-70E740481C1C}">
                      <a14:useLocalDpi xmlns:a14="http://schemas.microsoft.com/office/drawing/2010/main" val="0"/>
                    </a:ext>
                  </a:extLst>
                </a:blip>
                <a:srcRect l="65426" t="67526" r="-108" b="9176"/>
                <a:stretch/>
              </p:blipFill>
              <p:spPr>
                <a:xfrm>
                  <a:off x="9429135" y="3564981"/>
                  <a:ext cx="2762865" cy="3301218"/>
                </a:xfrm>
                <a:prstGeom prst="rect">
                  <a:avLst/>
                </a:prstGeom>
              </p:spPr>
            </p:pic>
            <p:grpSp>
              <p:nvGrpSpPr>
                <p:cNvPr id="17" name="组合 10">
                  <a:extLst>
                    <a:ext uri="{FF2B5EF4-FFF2-40B4-BE49-F238E27FC236}">
                      <a16:creationId xmlns:a16="http://schemas.microsoft.com/office/drawing/2014/main" id="{48E0D5F1-7C85-48FB-B524-BDB37A5195B1}"/>
                    </a:ext>
                  </a:extLst>
                </p:cNvPr>
                <p:cNvGrpSpPr/>
                <p:nvPr/>
              </p:nvGrpSpPr>
              <p:grpSpPr>
                <a:xfrm>
                  <a:off x="169579" y="3963247"/>
                  <a:ext cx="9959645" cy="3035724"/>
                  <a:chOff x="169579" y="3963247"/>
                  <a:chExt cx="9959645" cy="3035724"/>
                </a:xfrm>
              </p:grpSpPr>
              <p:pic>
                <p:nvPicPr>
                  <p:cNvPr id="18" name="图片 11">
                    <a:extLst>
                      <a:ext uri="{FF2B5EF4-FFF2-40B4-BE49-F238E27FC236}">
                        <a16:creationId xmlns:a16="http://schemas.microsoft.com/office/drawing/2014/main" id="{583D3A4E-23D7-480E-978F-7AF82E40838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169579" y="4358452"/>
                    <a:ext cx="2467897" cy="2528052"/>
                  </a:xfrm>
                  <a:prstGeom prst="rect">
                    <a:avLst/>
                  </a:prstGeom>
                </p:spPr>
              </p:pic>
              <p:pic>
                <p:nvPicPr>
                  <p:cNvPr id="19" name="图片 12">
                    <a:extLst>
                      <a:ext uri="{FF2B5EF4-FFF2-40B4-BE49-F238E27FC236}">
                        <a16:creationId xmlns:a16="http://schemas.microsoft.com/office/drawing/2014/main" id="{3B89093F-7114-4198-B246-1A9E5AF6EF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8729046" y="4649650"/>
                    <a:ext cx="1400178" cy="2298273"/>
                  </a:xfrm>
                  <a:prstGeom prst="rect">
                    <a:avLst/>
                  </a:prstGeom>
                </p:spPr>
              </p:pic>
              <p:pic>
                <p:nvPicPr>
                  <p:cNvPr id="20" name="图片 13">
                    <a:extLst>
                      <a:ext uri="{FF2B5EF4-FFF2-40B4-BE49-F238E27FC236}">
                        <a16:creationId xmlns:a16="http://schemas.microsoft.com/office/drawing/2014/main" id="{B83E0C07-9316-4FFA-984D-45D17877FF3D}"/>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2291851" y="4991808"/>
                    <a:ext cx="1850211" cy="1895310"/>
                  </a:xfrm>
                  <a:prstGeom prst="rect">
                    <a:avLst/>
                  </a:prstGeom>
                </p:spPr>
              </p:pic>
              <p:pic>
                <p:nvPicPr>
                  <p:cNvPr id="21" name="图片 14">
                    <a:extLst>
                      <a:ext uri="{FF2B5EF4-FFF2-40B4-BE49-F238E27FC236}">
                        <a16:creationId xmlns:a16="http://schemas.microsoft.com/office/drawing/2014/main" id="{DCBE873A-825D-4619-9C1C-805468CF4420}"/>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7243369" y="4922282"/>
                    <a:ext cx="1917482" cy="1964221"/>
                  </a:xfrm>
                  <a:prstGeom prst="rect">
                    <a:avLst/>
                  </a:prstGeom>
                </p:spPr>
              </p:pic>
              <p:pic>
                <p:nvPicPr>
                  <p:cNvPr id="22" name="图片 15">
                    <a:extLst>
                      <a:ext uri="{FF2B5EF4-FFF2-40B4-BE49-F238E27FC236}">
                        <a16:creationId xmlns:a16="http://schemas.microsoft.com/office/drawing/2014/main" id="{B4DE0A29-040D-4753-8583-BEE3BE3147A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48762" r="59945" b="26775"/>
                  <a:stretch/>
                </p:blipFill>
                <p:spPr>
                  <a:xfrm>
                    <a:off x="3826598" y="5351805"/>
                    <a:ext cx="1400178" cy="1521061"/>
                  </a:xfrm>
                  <a:prstGeom prst="rect">
                    <a:avLst/>
                  </a:prstGeom>
                </p:spPr>
              </p:pic>
              <p:pic>
                <p:nvPicPr>
                  <p:cNvPr id="23" name="图片 16">
                    <a:extLst>
                      <a:ext uri="{FF2B5EF4-FFF2-40B4-BE49-F238E27FC236}">
                        <a16:creationId xmlns:a16="http://schemas.microsoft.com/office/drawing/2014/main" id="{A538286F-59A4-45A4-9D36-1A84D84842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4564326" y="4700698"/>
                    <a:ext cx="1400178" cy="2298273"/>
                  </a:xfrm>
                  <a:prstGeom prst="rect">
                    <a:avLst/>
                  </a:prstGeom>
                </p:spPr>
              </p:pic>
              <p:pic>
                <p:nvPicPr>
                  <p:cNvPr id="24" name="图片 17">
                    <a:extLst>
                      <a:ext uri="{FF2B5EF4-FFF2-40B4-BE49-F238E27FC236}">
                        <a16:creationId xmlns:a16="http://schemas.microsoft.com/office/drawing/2014/main" id="{C7A9CB0F-445E-42B0-BE98-BDDA7DC9C454}"/>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6775"/>
                  <a:stretch/>
                </p:blipFill>
                <p:spPr>
                  <a:xfrm>
                    <a:off x="5264416" y="3963247"/>
                    <a:ext cx="2664699" cy="2894753"/>
                  </a:xfrm>
                  <a:prstGeom prst="rect">
                    <a:avLst/>
                  </a:prstGeom>
                </p:spPr>
              </p:pic>
            </p:grpSp>
          </p:grpSp>
        </p:grpSp>
      </p:grpSp>
      <p:grpSp>
        <p:nvGrpSpPr>
          <p:cNvPr id="30" name="组合 4">
            <a:extLst>
              <a:ext uri="{FF2B5EF4-FFF2-40B4-BE49-F238E27FC236}">
                <a16:creationId xmlns:a16="http://schemas.microsoft.com/office/drawing/2014/main" id="{02F7CFD9-2AEC-413B-B96A-80968A4D63D3}"/>
              </a:ext>
            </a:extLst>
          </p:cNvPr>
          <p:cNvGrpSpPr/>
          <p:nvPr/>
        </p:nvGrpSpPr>
        <p:grpSpPr>
          <a:xfrm flipH="1">
            <a:off x="-61820" y="5164897"/>
            <a:ext cx="6442560" cy="1914952"/>
            <a:chOff x="0" y="3566019"/>
            <a:chExt cx="12298652" cy="3655585"/>
          </a:xfrm>
        </p:grpSpPr>
        <p:pic>
          <p:nvPicPr>
            <p:cNvPr id="31" name="图片 5">
              <a:extLst>
                <a:ext uri="{FF2B5EF4-FFF2-40B4-BE49-F238E27FC236}">
                  <a16:creationId xmlns:a16="http://schemas.microsoft.com/office/drawing/2014/main" id="{3188F653-4AAD-4A84-8879-12A69AD8B88B}"/>
                </a:ext>
              </a:extLst>
            </p:cNvPr>
            <p:cNvPicPr>
              <a:picLocks noChangeAspect="1"/>
            </p:cNvPicPr>
            <p:nvPr/>
          </p:nvPicPr>
          <p:blipFill rotWithShape="1">
            <a:blip r:embed="rId2">
              <a:extLst>
                <a:ext uri="{28A0092B-C50C-407E-A947-70E740481C1C}">
                  <a14:useLocalDpi xmlns:a14="http://schemas.microsoft.com/office/drawing/2010/main" val="0"/>
                </a:ext>
              </a:extLst>
            </a:blip>
            <a:srcRect l="58176" t="52867" r="-1171" b="21243"/>
            <a:stretch/>
          </p:blipFill>
          <p:spPr>
            <a:xfrm>
              <a:off x="9118237" y="3815161"/>
              <a:ext cx="3180415" cy="3406443"/>
            </a:xfrm>
            <a:prstGeom prst="rect">
              <a:avLst/>
            </a:prstGeom>
          </p:spPr>
        </p:pic>
        <p:grpSp>
          <p:nvGrpSpPr>
            <p:cNvPr id="32" name="组合 6">
              <a:extLst>
                <a:ext uri="{FF2B5EF4-FFF2-40B4-BE49-F238E27FC236}">
                  <a16:creationId xmlns:a16="http://schemas.microsoft.com/office/drawing/2014/main" id="{9ED19737-99AA-4CCA-987A-731AB5C91F16}"/>
                </a:ext>
              </a:extLst>
            </p:cNvPr>
            <p:cNvGrpSpPr/>
            <p:nvPr/>
          </p:nvGrpSpPr>
          <p:grpSpPr>
            <a:xfrm>
              <a:off x="0" y="3566019"/>
              <a:ext cx="12195836" cy="3433990"/>
              <a:chOff x="-3836" y="3564981"/>
              <a:chExt cx="12195836" cy="3433990"/>
            </a:xfrm>
          </p:grpSpPr>
          <p:pic>
            <p:nvPicPr>
              <p:cNvPr id="33" name="图片 7">
                <a:extLst>
                  <a:ext uri="{FF2B5EF4-FFF2-40B4-BE49-F238E27FC236}">
                    <a16:creationId xmlns:a16="http://schemas.microsoft.com/office/drawing/2014/main" id="{54FFDDAB-45C2-44AD-8052-CE9B38B783D9}"/>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4596"/>
              <a:stretch/>
            </p:blipFill>
            <p:spPr>
              <a:xfrm>
                <a:off x="-3836" y="3705474"/>
                <a:ext cx="2664699" cy="3152526"/>
              </a:xfrm>
              <a:prstGeom prst="rect">
                <a:avLst/>
              </a:prstGeom>
            </p:spPr>
          </p:pic>
          <p:grpSp>
            <p:nvGrpSpPr>
              <p:cNvPr id="34" name="组合 8">
                <a:extLst>
                  <a:ext uri="{FF2B5EF4-FFF2-40B4-BE49-F238E27FC236}">
                    <a16:creationId xmlns:a16="http://schemas.microsoft.com/office/drawing/2014/main" id="{0F61B89B-D832-45AA-AF9E-5302468A2FB6}"/>
                  </a:ext>
                </a:extLst>
              </p:cNvPr>
              <p:cNvGrpSpPr/>
              <p:nvPr/>
            </p:nvGrpSpPr>
            <p:grpSpPr>
              <a:xfrm>
                <a:off x="169579" y="3564981"/>
                <a:ext cx="12022421" cy="3433990"/>
                <a:chOff x="169579" y="3564981"/>
                <a:chExt cx="12022421" cy="3433990"/>
              </a:xfrm>
            </p:grpSpPr>
            <p:pic>
              <p:nvPicPr>
                <p:cNvPr id="35" name="图片 9">
                  <a:extLst>
                    <a:ext uri="{FF2B5EF4-FFF2-40B4-BE49-F238E27FC236}">
                      <a16:creationId xmlns:a16="http://schemas.microsoft.com/office/drawing/2014/main" id="{C15DF47A-0ED9-430F-B7DE-0BA2463E5C86}"/>
                    </a:ext>
                  </a:extLst>
                </p:cNvPr>
                <p:cNvPicPr>
                  <a:picLocks noChangeAspect="1"/>
                </p:cNvPicPr>
                <p:nvPr/>
              </p:nvPicPr>
              <p:blipFill rotWithShape="1">
                <a:blip r:embed="rId3">
                  <a:extLst>
                    <a:ext uri="{28A0092B-C50C-407E-A947-70E740481C1C}">
                      <a14:useLocalDpi xmlns:a14="http://schemas.microsoft.com/office/drawing/2010/main" val="0"/>
                    </a:ext>
                  </a:extLst>
                </a:blip>
                <a:srcRect l="65426" t="67526" r="-108" b="9176"/>
                <a:stretch/>
              </p:blipFill>
              <p:spPr>
                <a:xfrm>
                  <a:off x="9429135" y="3564981"/>
                  <a:ext cx="2762865" cy="3301218"/>
                </a:xfrm>
                <a:prstGeom prst="rect">
                  <a:avLst/>
                </a:prstGeom>
              </p:spPr>
            </p:pic>
            <p:grpSp>
              <p:nvGrpSpPr>
                <p:cNvPr id="36" name="组合 10">
                  <a:extLst>
                    <a:ext uri="{FF2B5EF4-FFF2-40B4-BE49-F238E27FC236}">
                      <a16:creationId xmlns:a16="http://schemas.microsoft.com/office/drawing/2014/main" id="{12B8F0BB-E2FA-48B4-BF63-9F9744560FA2}"/>
                    </a:ext>
                  </a:extLst>
                </p:cNvPr>
                <p:cNvGrpSpPr/>
                <p:nvPr/>
              </p:nvGrpSpPr>
              <p:grpSpPr>
                <a:xfrm>
                  <a:off x="169579" y="3963247"/>
                  <a:ext cx="9959645" cy="3035724"/>
                  <a:chOff x="169579" y="3963247"/>
                  <a:chExt cx="9959645" cy="3035724"/>
                </a:xfrm>
              </p:grpSpPr>
              <p:pic>
                <p:nvPicPr>
                  <p:cNvPr id="37" name="图片 11">
                    <a:extLst>
                      <a:ext uri="{FF2B5EF4-FFF2-40B4-BE49-F238E27FC236}">
                        <a16:creationId xmlns:a16="http://schemas.microsoft.com/office/drawing/2014/main" id="{E90EF9F3-B534-4B3A-8ED9-400A6D04A23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169579" y="4358452"/>
                    <a:ext cx="2467897" cy="2528052"/>
                  </a:xfrm>
                  <a:prstGeom prst="rect">
                    <a:avLst/>
                  </a:prstGeom>
                </p:spPr>
              </p:pic>
              <p:pic>
                <p:nvPicPr>
                  <p:cNvPr id="38" name="图片 12">
                    <a:extLst>
                      <a:ext uri="{FF2B5EF4-FFF2-40B4-BE49-F238E27FC236}">
                        <a16:creationId xmlns:a16="http://schemas.microsoft.com/office/drawing/2014/main" id="{DC10FBB6-37C0-4484-8B3B-F9FB7814FD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8729046" y="4649650"/>
                    <a:ext cx="1400178" cy="2298273"/>
                  </a:xfrm>
                  <a:prstGeom prst="rect">
                    <a:avLst/>
                  </a:prstGeom>
                </p:spPr>
              </p:pic>
              <p:pic>
                <p:nvPicPr>
                  <p:cNvPr id="39" name="图片 13">
                    <a:extLst>
                      <a:ext uri="{FF2B5EF4-FFF2-40B4-BE49-F238E27FC236}">
                        <a16:creationId xmlns:a16="http://schemas.microsoft.com/office/drawing/2014/main" id="{3C8AEAD9-9B16-497D-9F09-525994CD24B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2291851" y="4991808"/>
                    <a:ext cx="1850211" cy="1895310"/>
                  </a:xfrm>
                  <a:prstGeom prst="rect">
                    <a:avLst/>
                  </a:prstGeom>
                </p:spPr>
              </p:pic>
              <p:pic>
                <p:nvPicPr>
                  <p:cNvPr id="40" name="图片 14">
                    <a:extLst>
                      <a:ext uri="{FF2B5EF4-FFF2-40B4-BE49-F238E27FC236}">
                        <a16:creationId xmlns:a16="http://schemas.microsoft.com/office/drawing/2014/main" id="{04E4921D-0A9D-4F98-B9D7-73BC628DC9F9}"/>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7243369" y="4922282"/>
                    <a:ext cx="1917482" cy="1964221"/>
                  </a:xfrm>
                  <a:prstGeom prst="rect">
                    <a:avLst/>
                  </a:prstGeom>
                </p:spPr>
              </p:pic>
              <p:pic>
                <p:nvPicPr>
                  <p:cNvPr id="41" name="图片 15">
                    <a:extLst>
                      <a:ext uri="{FF2B5EF4-FFF2-40B4-BE49-F238E27FC236}">
                        <a16:creationId xmlns:a16="http://schemas.microsoft.com/office/drawing/2014/main" id="{FED885F0-62EE-4CD9-854A-4A7D5488FC9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48762" r="59945" b="26775"/>
                  <a:stretch/>
                </p:blipFill>
                <p:spPr>
                  <a:xfrm>
                    <a:off x="3826598" y="5351805"/>
                    <a:ext cx="1400178" cy="1521061"/>
                  </a:xfrm>
                  <a:prstGeom prst="rect">
                    <a:avLst/>
                  </a:prstGeom>
                </p:spPr>
              </p:pic>
              <p:pic>
                <p:nvPicPr>
                  <p:cNvPr id="42" name="图片 16">
                    <a:extLst>
                      <a:ext uri="{FF2B5EF4-FFF2-40B4-BE49-F238E27FC236}">
                        <a16:creationId xmlns:a16="http://schemas.microsoft.com/office/drawing/2014/main" id="{DDA5C019-0BD2-4307-8FCC-166DA3A028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4564326" y="4700698"/>
                    <a:ext cx="1400178" cy="2298273"/>
                  </a:xfrm>
                  <a:prstGeom prst="rect">
                    <a:avLst/>
                  </a:prstGeom>
                </p:spPr>
              </p:pic>
              <p:pic>
                <p:nvPicPr>
                  <p:cNvPr id="43" name="图片 17">
                    <a:extLst>
                      <a:ext uri="{FF2B5EF4-FFF2-40B4-BE49-F238E27FC236}">
                        <a16:creationId xmlns:a16="http://schemas.microsoft.com/office/drawing/2014/main" id="{6A159F02-952F-4F93-943D-EDCFB3332717}"/>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6775"/>
                  <a:stretch/>
                </p:blipFill>
                <p:spPr>
                  <a:xfrm>
                    <a:off x="5264416" y="3963247"/>
                    <a:ext cx="2664699" cy="2894753"/>
                  </a:xfrm>
                  <a:prstGeom prst="rect">
                    <a:avLst/>
                  </a:prstGeom>
                </p:spPr>
              </p:pic>
            </p:grpSp>
          </p:grpSp>
        </p:grpSp>
      </p:grpSp>
      <p:grpSp>
        <p:nvGrpSpPr>
          <p:cNvPr id="2" name="Group 1">
            <a:extLst>
              <a:ext uri="{FF2B5EF4-FFF2-40B4-BE49-F238E27FC236}">
                <a16:creationId xmlns:a16="http://schemas.microsoft.com/office/drawing/2014/main" id="{5BD96388-6129-4CB1-95FA-2CA045062678}"/>
              </a:ext>
            </a:extLst>
          </p:cNvPr>
          <p:cNvGrpSpPr/>
          <p:nvPr/>
        </p:nvGrpSpPr>
        <p:grpSpPr>
          <a:xfrm>
            <a:off x="242814" y="7948"/>
            <a:ext cx="6103909" cy="2367300"/>
            <a:chOff x="28272" y="-31308"/>
            <a:chExt cx="12201129" cy="4732006"/>
          </a:xfrm>
        </p:grpSpPr>
        <p:sp>
          <p:nvSpPr>
            <p:cNvPr id="44" name="云形 69">
              <a:extLst>
                <a:ext uri="{FF2B5EF4-FFF2-40B4-BE49-F238E27FC236}">
                  <a16:creationId xmlns:a16="http://schemas.microsoft.com/office/drawing/2014/main" id="{5ADFAF1A-30B6-43B1-BF1A-E21CE5FD2CA2}"/>
                </a:ext>
              </a:extLst>
            </p:cNvPr>
            <p:cNvSpPr/>
            <p:nvPr/>
          </p:nvSpPr>
          <p:spPr>
            <a:xfrm>
              <a:off x="1490783" y="567942"/>
              <a:ext cx="10686534" cy="4132756"/>
            </a:xfrm>
            <a:prstGeom prst="cloud">
              <a:avLst/>
            </a:prstGeom>
            <a:solidFill>
              <a:schemeClr val="bg1"/>
            </a:solidFill>
            <a:ln w="25400" cap="rnd">
              <a:solidFill>
                <a:srgbClr val="00B0F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a:t>z</a:t>
              </a:r>
              <a:endParaRPr lang="zh-CN" altLang="en-US" sz="800"/>
            </a:p>
          </p:txBody>
        </p:sp>
        <p:sp>
          <p:nvSpPr>
            <p:cNvPr id="45" name="Rectangle 44">
              <a:extLst>
                <a:ext uri="{FF2B5EF4-FFF2-40B4-BE49-F238E27FC236}">
                  <a16:creationId xmlns:a16="http://schemas.microsoft.com/office/drawing/2014/main" id="{8772A774-ECF0-4E9D-A467-71DD8704ADF8}"/>
                </a:ext>
              </a:extLst>
            </p:cNvPr>
            <p:cNvSpPr/>
            <p:nvPr/>
          </p:nvSpPr>
          <p:spPr>
            <a:xfrm>
              <a:off x="2558419" y="1619013"/>
              <a:ext cx="9670982" cy="1414996"/>
            </a:xfrm>
            <a:prstGeom prst="rect">
              <a:avLst/>
            </a:prstGeom>
            <a:noFill/>
          </p:spPr>
          <p:txBody>
            <a:bodyPr wrap="square" lIns="91440" tIns="45720" rIns="91440" bIns="45720">
              <a:spAutoFit/>
            </a:bodyPr>
            <a:lstStyle/>
            <a:p>
              <a:pPr algn="ctr"/>
              <a:r>
                <a:rPr lang="vi-VN" sz="4000" b="1" dirty="0">
                  <a:ln w="38100">
                    <a:solidFill>
                      <a:schemeClr val="bg1"/>
                    </a:solidFill>
                    <a:prstDash val="solid"/>
                  </a:ln>
                  <a:solidFill>
                    <a:srgbClr val="FF0000"/>
                  </a:solidFill>
                  <a:effectLst>
                    <a:outerShdw blurRad="50800" dist="38100" dir="13500000" algn="br" rotWithShape="0">
                      <a:prstClr val="black">
                        <a:alpha val="40000"/>
                      </a:prstClr>
                    </a:outerShdw>
                  </a:effectLst>
                  <a:latin typeface="iCiel Pequena" pitchFamily="50" charset="0"/>
                </a:rPr>
                <a:t>LUYỆN ĐỌC HAY</a:t>
              </a:r>
              <a:endParaRPr lang="en-US" sz="4000" b="1" cap="none" spc="0" dirty="0">
                <a:ln w="38100">
                  <a:solidFill>
                    <a:schemeClr val="bg1"/>
                  </a:solidFill>
                  <a:prstDash val="solid"/>
                </a:ln>
                <a:solidFill>
                  <a:srgbClr val="FF0000"/>
                </a:solidFill>
                <a:effectLst>
                  <a:outerShdw blurRad="50800" dist="38100" dir="13500000" algn="br" rotWithShape="0">
                    <a:prstClr val="black">
                      <a:alpha val="40000"/>
                    </a:prstClr>
                  </a:outerShdw>
                </a:effectLst>
                <a:latin typeface="iCiel Pequena" pitchFamily="50" charset="0"/>
              </a:endParaRPr>
            </a:p>
          </p:txBody>
        </p:sp>
        <p:pic>
          <p:nvPicPr>
            <p:cNvPr id="46" name="Picture 2">
              <a:extLst>
                <a:ext uri="{FF2B5EF4-FFF2-40B4-BE49-F238E27FC236}">
                  <a16:creationId xmlns:a16="http://schemas.microsoft.com/office/drawing/2014/main" id="{9E97BC4D-0477-4A6F-9F72-B348310745C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312110">
              <a:off x="28272" y="-31308"/>
              <a:ext cx="3378352" cy="4391490"/>
            </a:xfrm>
            <a:prstGeom prst="rect">
              <a:avLst/>
            </a:prstGeom>
          </p:spPr>
        </p:pic>
      </p:grpSp>
      <p:sp>
        <p:nvSpPr>
          <p:cNvPr id="49" name="Text Box 4">
            <a:extLst>
              <a:ext uri="{FF2B5EF4-FFF2-40B4-BE49-F238E27FC236}">
                <a16:creationId xmlns:a16="http://schemas.microsoft.com/office/drawing/2014/main" id="{8A4B0218-959E-4269-BF2B-D48F2DD63493}"/>
              </a:ext>
            </a:extLst>
          </p:cNvPr>
          <p:cNvSpPr txBox="1">
            <a:spLocks noChangeArrowheads="1"/>
          </p:cNvSpPr>
          <p:nvPr/>
        </p:nvSpPr>
        <p:spPr bwMode="auto">
          <a:xfrm>
            <a:off x="1044779" y="2390222"/>
            <a:ext cx="10394772" cy="292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1525" tIns="75763" rIns="151525" bIns="75763">
            <a:spAutoFit/>
          </a:bodyPr>
          <a:lstStyle>
            <a:lvl1pPr>
              <a:defRPr sz="5000" b="1">
                <a:solidFill>
                  <a:srgbClr val="3333FF"/>
                </a:solidFill>
                <a:latin typeface="Times New Roman" panose="02020603050405020304" pitchFamily="18" charset="0"/>
              </a:defRPr>
            </a:lvl1pPr>
            <a:lvl2pPr marL="742950" indent="-285750">
              <a:defRPr sz="5000" b="1">
                <a:solidFill>
                  <a:srgbClr val="3333FF"/>
                </a:solidFill>
                <a:latin typeface="Times New Roman" panose="02020603050405020304" pitchFamily="18" charset="0"/>
              </a:defRPr>
            </a:lvl2pPr>
            <a:lvl3pPr marL="1143000" indent="-228600">
              <a:defRPr sz="5000" b="1">
                <a:solidFill>
                  <a:srgbClr val="3333FF"/>
                </a:solidFill>
                <a:latin typeface="Times New Roman" panose="02020603050405020304" pitchFamily="18" charset="0"/>
              </a:defRPr>
            </a:lvl3pPr>
            <a:lvl4pPr marL="1600200" indent="-228600">
              <a:defRPr sz="5000" b="1">
                <a:solidFill>
                  <a:srgbClr val="3333FF"/>
                </a:solidFill>
                <a:latin typeface="Times New Roman" panose="02020603050405020304" pitchFamily="18" charset="0"/>
              </a:defRPr>
            </a:lvl4pPr>
            <a:lvl5pPr marL="2057400" indent="-228600">
              <a:defRPr sz="5000" b="1">
                <a:solidFill>
                  <a:srgbClr val="3333FF"/>
                </a:solidFill>
                <a:latin typeface="Times New Roman" panose="02020603050405020304" pitchFamily="18" charset="0"/>
              </a:defRPr>
            </a:lvl5pPr>
            <a:lvl6pPr marL="2514600" indent="-228600" eaLnBrk="0" fontAlgn="base" hangingPunct="0">
              <a:spcBef>
                <a:spcPct val="0"/>
              </a:spcBef>
              <a:spcAft>
                <a:spcPct val="0"/>
              </a:spcAft>
              <a:defRPr sz="5000" b="1">
                <a:solidFill>
                  <a:srgbClr val="3333FF"/>
                </a:solidFill>
                <a:latin typeface="Times New Roman" panose="02020603050405020304" pitchFamily="18" charset="0"/>
              </a:defRPr>
            </a:lvl6pPr>
            <a:lvl7pPr marL="2971800" indent="-228600" eaLnBrk="0" fontAlgn="base" hangingPunct="0">
              <a:spcBef>
                <a:spcPct val="0"/>
              </a:spcBef>
              <a:spcAft>
                <a:spcPct val="0"/>
              </a:spcAft>
              <a:defRPr sz="5000" b="1">
                <a:solidFill>
                  <a:srgbClr val="3333FF"/>
                </a:solidFill>
                <a:latin typeface="Times New Roman" panose="02020603050405020304" pitchFamily="18" charset="0"/>
              </a:defRPr>
            </a:lvl7pPr>
            <a:lvl8pPr marL="3429000" indent="-228600" eaLnBrk="0" fontAlgn="base" hangingPunct="0">
              <a:spcBef>
                <a:spcPct val="0"/>
              </a:spcBef>
              <a:spcAft>
                <a:spcPct val="0"/>
              </a:spcAft>
              <a:defRPr sz="5000" b="1">
                <a:solidFill>
                  <a:srgbClr val="3333FF"/>
                </a:solidFill>
                <a:latin typeface="Times New Roman" panose="02020603050405020304" pitchFamily="18" charset="0"/>
              </a:defRPr>
            </a:lvl8pPr>
            <a:lvl9pPr marL="3886200" indent="-228600" eaLnBrk="0" fontAlgn="base" hangingPunct="0">
              <a:spcBef>
                <a:spcPct val="0"/>
              </a:spcBef>
              <a:spcAft>
                <a:spcPct val="0"/>
              </a:spcAft>
              <a:defRPr sz="5000" b="1">
                <a:solidFill>
                  <a:srgbClr val="3333FF"/>
                </a:solidFill>
                <a:latin typeface="Times New Roman" panose="02020603050405020304" pitchFamily="18" charset="0"/>
              </a:defRPr>
            </a:lvl9pPr>
          </a:lstStyle>
          <a:p>
            <a:pPr algn="just" eaLnBrk="1" hangingPunct="1"/>
            <a:r>
              <a:rPr lang="en-US" altLang="en-US" sz="3600" b="1" dirty="0" err="1">
                <a:solidFill>
                  <a:schemeClr val="tx1"/>
                </a:solidFill>
                <a:cs typeface="Times New Roman" pitchFamily="18" charset="0"/>
              </a:rPr>
              <a:t>Toàn</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bài</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đọc</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với</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giọng</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kể</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sôi</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nổi</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hồi</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hộp</a:t>
            </a:r>
            <a:r>
              <a:rPr lang="en-US" altLang="en-US" sz="3600" dirty="0">
                <a:solidFill>
                  <a:schemeClr val="tx1"/>
                </a:solidFill>
                <a:cs typeface="Times New Roman" pitchFamily="18" charset="0"/>
              </a:rPr>
              <a:t>, </a:t>
            </a:r>
            <a:r>
              <a:rPr lang="en-US" altLang="en-US" sz="3600" dirty="0" err="1">
                <a:solidFill>
                  <a:schemeClr val="tx1"/>
                </a:solidFill>
                <a:cs typeface="Times New Roman" pitchFamily="18" charset="0"/>
              </a:rPr>
              <a:t>nhấn</a:t>
            </a:r>
            <a:r>
              <a:rPr lang="en-US" altLang="en-US" sz="3600" dirty="0">
                <a:solidFill>
                  <a:schemeClr val="tx1"/>
                </a:solidFill>
                <a:cs typeface="Times New Roman" pitchFamily="18" charset="0"/>
              </a:rPr>
              <a:t> </a:t>
            </a:r>
            <a:r>
              <a:rPr lang="en-US" altLang="en-US" sz="3600" dirty="0" err="1">
                <a:solidFill>
                  <a:schemeClr val="tx1"/>
                </a:solidFill>
                <a:cs typeface="Times New Roman" pitchFamily="18" charset="0"/>
              </a:rPr>
              <a:t>giọng</a:t>
            </a:r>
            <a:r>
              <a:rPr lang="en-US" altLang="en-US" sz="3600" dirty="0">
                <a:solidFill>
                  <a:schemeClr val="tx1"/>
                </a:solidFill>
                <a:cs typeface="Times New Roman" pitchFamily="18" charset="0"/>
              </a:rPr>
              <a:t> </a:t>
            </a:r>
            <a:r>
              <a:rPr lang="en-US" altLang="en-US" sz="3600" dirty="0" err="1">
                <a:solidFill>
                  <a:schemeClr val="tx1"/>
                </a:solidFill>
                <a:cs typeface="Times New Roman" pitchFamily="18" charset="0"/>
              </a:rPr>
              <a:t>những</a:t>
            </a:r>
            <a:r>
              <a:rPr lang="en-US" altLang="en-US" sz="3600" dirty="0">
                <a:solidFill>
                  <a:schemeClr val="tx1"/>
                </a:solidFill>
                <a:cs typeface="Times New Roman" pitchFamily="18" charset="0"/>
              </a:rPr>
              <a:t> </a:t>
            </a:r>
            <a:r>
              <a:rPr lang="en-US" altLang="en-US" sz="3600" dirty="0" err="1">
                <a:solidFill>
                  <a:schemeClr val="tx1"/>
                </a:solidFill>
                <a:cs typeface="Times New Roman" pitchFamily="18" charset="0"/>
              </a:rPr>
              <a:t>từ</a:t>
            </a:r>
            <a:r>
              <a:rPr lang="en-US" altLang="en-US" sz="3600" dirty="0">
                <a:solidFill>
                  <a:schemeClr val="tx1"/>
                </a:solidFill>
                <a:cs typeface="Times New Roman" pitchFamily="18" charset="0"/>
              </a:rPr>
              <a:t> </a:t>
            </a:r>
            <a:r>
              <a:rPr lang="en-US" altLang="en-US" sz="3600" dirty="0" err="1">
                <a:solidFill>
                  <a:schemeClr val="tx1"/>
                </a:solidFill>
                <a:cs typeface="Times New Roman" pitchFamily="18" charset="0"/>
              </a:rPr>
              <a:t>gợi</a:t>
            </a:r>
            <a:r>
              <a:rPr lang="en-US" altLang="en-US" sz="3600" dirty="0">
                <a:solidFill>
                  <a:schemeClr val="tx1"/>
                </a:solidFill>
                <a:cs typeface="Times New Roman" pitchFamily="18" charset="0"/>
              </a:rPr>
              <a:t> </a:t>
            </a:r>
            <a:r>
              <a:rPr lang="en-US" altLang="en-US" sz="3600" dirty="0" err="1">
                <a:solidFill>
                  <a:schemeClr val="tx1"/>
                </a:solidFill>
                <a:cs typeface="Times New Roman" pitchFamily="18" charset="0"/>
              </a:rPr>
              <a:t>tả</a:t>
            </a:r>
            <a:r>
              <a:rPr lang="en-US" altLang="en-US" sz="3600" dirty="0">
                <a:solidFill>
                  <a:schemeClr val="tx1"/>
                </a:solidFill>
                <a:cs typeface="Times New Roman" pitchFamily="18" charset="0"/>
              </a:rPr>
              <a:t>, </a:t>
            </a:r>
            <a:r>
              <a:rPr lang="en-US" altLang="en-US" sz="3600" dirty="0" err="1">
                <a:solidFill>
                  <a:schemeClr val="tx1"/>
                </a:solidFill>
                <a:cs typeface="Times New Roman" pitchFamily="18" charset="0"/>
              </a:rPr>
              <a:t>gợi</a:t>
            </a:r>
            <a:r>
              <a:rPr lang="en-US" altLang="en-US" sz="3600" dirty="0">
                <a:solidFill>
                  <a:schemeClr val="tx1"/>
                </a:solidFill>
                <a:cs typeface="Times New Roman" pitchFamily="18" charset="0"/>
              </a:rPr>
              <a:t> </a:t>
            </a:r>
            <a:r>
              <a:rPr lang="en-US" altLang="en-US" sz="3600" dirty="0" err="1">
                <a:solidFill>
                  <a:schemeClr val="tx1"/>
                </a:solidFill>
                <a:cs typeface="Times New Roman" pitchFamily="18" charset="0"/>
              </a:rPr>
              <a:t>cảm</a:t>
            </a:r>
            <a:r>
              <a:rPr lang="en-US" altLang="en-US" sz="3600" dirty="0">
                <a:solidFill>
                  <a:schemeClr val="tx1"/>
                </a:solidFill>
                <a:cs typeface="Times New Roman" pitchFamily="18" charset="0"/>
              </a:rPr>
              <a:t>.</a:t>
            </a:r>
            <a:endParaRPr lang="vi-VN" altLang="en-US" sz="3600" b="1" dirty="0">
              <a:solidFill>
                <a:schemeClr val="tx1"/>
              </a:solidFill>
              <a:cs typeface="Times New Roman" pitchFamily="18" charset="0"/>
            </a:endParaRPr>
          </a:p>
          <a:p>
            <a:pPr algn="just" eaLnBrk="1" hangingPunct="1"/>
            <a:r>
              <a:rPr lang="en-US" altLang="en-US" sz="3600" b="1" dirty="0" err="1">
                <a:solidFill>
                  <a:schemeClr val="tx1"/>
                </a:solidFill>
                <a:cs typeface="Times New Roman" pitchFamily="18" charset="0"/>
              </a:rPr>
              <a:t>Đoạn</a:t>
            </a:r>
            <a:r>
              <a:rPr lang="en-US" altLang="en-US" sz="3600" b="1" dirty="0">
                <a:solidFill>
                  <a:schemeClr val="tx1"/>
                </a:solidFill>
                <a:cs typeface="Times New Roman" pitchFamily="18" charset="0"/>
              </a:rPr>
              <a:t> 1: </a:t>
            </a:r>
            <a:r>
              <a:rPr lang="en-US" altLang="en-US" sz="3600" b="1" dirty="0" err="1">
                <a:solidFill>
                  <a:schemeClr val="tx1"/>
                </a:solidFill>
                <a:cs typeface="Times New Roman" pitchFamily="18" charset="0"/>
              </a:rPr>
              <a:t>đọc</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chậm</a:t>
            </a:r>
            <a:r>
              <a:rPr lang="en-US" altLang="en-US" sz="3600" b="1" dirty="0">
                <a:solidFill>
                  <a:schemeClr val="tx1"/>
                </a:solidFill>
                <a:cs typeface="Times New Roman" pitchFamily="18" charset="0"/>
              </a:rPr>
              <a:t> 2 </a:t>
            </a:r>
            <a:r>
              <a:rPr lang="en-US" altLang="en-US" sz="3600" b="1" dirty="0" err="1">
                <a:solidFill>
                  <a:schemeClr val="tx1"/>
                </a:solidFill>
                <a:cs typeface="Times New Roman" pitchFamily="18" charset="0"/>
              </a:rPr>
              <a:t>câu</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đầu</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đọc</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nhanh</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dần</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những</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câu</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diễn</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tả</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tình</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huống</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nguy</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hiểm</a:t>
            </a:r>
            <a:r>
              <a:rPr lang="en-US" altLang="en-US" sz="3600" b="1" dirty="0">
                <a:solidFill>
                  <a:schemeClr val="tx1"/>
                </a:solidFill>
                <a:cs typeface="Times New Roman" pitchFamily="18" charset="0"/>
              </a:rPr>
              <a:t>. </a:t>
            </a:r>
            <a:endParaRPr lang="vi-VN" altLang="en-US" sz="3600" b="1" dirty="0">
              <a:solidFill>
                <a:schemeClr val="tx1"/>
              </a:solidFill>
              <a:cs typeface="Times New Roman" pitchFamily="18" charset="0"/>
            </a:endParaRPr>
          </a:p>
          <a:p>
            <a:pPr algn="just" eaLnBrk="1" hangingPunct="1"/>
            <a:r>
              <a:rPr lang="en-US" altLang="en-US" sz="3600" b="1" dirty="0" err="1">
                <a:solidFill>
                  <a:schemeClr val="tx1"/>
                </a:solidFill>
                <a:cs typeface="Times New Roman" pitchFamily="18" charset="0"/>
              </a:rPr>
              <a:t>Đoạn</a:t>
            </a:r>
            <a:r>
              <a:rPr lang="en-US" altLang="en-US" sz="3600" b="1" dirty="0">
                <a:solidFill>
                  <a:schemeClr val="tx1"/>
                </a:solidFill>
                <a:cs typeface="Times New Roman" pitchFamily="18" charset="0"/>
              </a:rPr>
              <a:t> 2: </a:t>
            </a:r>
            <a:r>
              <a:rPr lang="en-US" altLang="en-US" sz="3600" b="1" dirty="0" err="1">
                <a:solidFill>
                  <a:schemeClr val="tx1"/>
                </a:solidFill>
                <a:cs typeface="Times New Roman" pitchFamily="18" charset="0"/>
              </a:rPr>
              <a:t>giọng</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sảng</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khoái</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thán</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phục</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cá</a:t>
            </a:r>
            <a:r>
              <a:rPr lang="en-US" altLang="en-US" sz="3600" b="1" dirty="0">
                <a:solidFill>
                  <a:schemeClr val="tx1"/>
                </a:solidFill>
                <a:cs typeface="Times New Roman" pitchFamily="18" charset="0"/>
              </a:rPr>
              <a:t> </a:t>
            </a:r>
            <a:r>
              <a:rPr lang="en-US" altLang="en-US" sz="3600" b="1" dirty="0" err="1">
                <a:solidFill>
                  <a:schemeClr val="tx1"/>
                </a:solidFill>
                <a:cs typeface="Times New Roman" pitchFamily="18" charset="0"/>
              </a:rPr>
              <a:t>heo</a:t>
            </a:r>
            <a:r>
              <a:rPr lang="en-US" altLang="en-US" sz="3600" b="1" dirty="0">
                <a:solidFill>
                  <a:schemeClr val="tx1"/>
                </a:solidFill>
                <a:cs typeface="Times New Roman" pitchFamily="18" charset="0"/>
              </a:rPr>
              <a:t>.</a:t>
            </a:r>
            <a:endParaRPr lang="en-GB" altLang="en-US" sz="6000" dirty="0">
              <a:solidFill>
                <a:schemeClr val="tx1"/>
              </a:solidFill>
              <a:cs typeface="Times New Roman" pitchFamily="18" charset="0"/>
            </a:endParaRPr>
          </a:p>
        </p:txBody>
      </p:sp>
    </p:spTree>
    <p:extLst>
      <p:ext uri="{BB962C8B-B14F-4D97-AF65-F5344CB8AC3E}">
        <p14:creationId xmlns:p14="http://schemas.microsoft.com/office/powerpoint/2010/main" val="387212003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31102EEC-918E-4685-9E80-2CA2D6BA2D6B}"/>
              </a:ext>
            </a:extLst>
          </p:cNvPr>
          <p:cNvSpPr/>
          <p:nvPr/>
        </p:nvSpPr>
        <p:spPr>
          <a:xfrm>
            <a:off x="375920" y="1381760"/>
            <a:ext cx="11409680" cy="5069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4">
            <a:extLst>
              <a:ext uri="{FF2B5EF4-FFF2-40B4-BE49-F238E27FC236}">
                <a16:creationId xmlns:a16="http://schemas.microsoft.com/office/drawing/2014/main" id="{56322765-05BC-4012-8FB8-4744F732392C}"/>
              </a:ext>
            </a:extLst>
          </p:cNvPr>
          <p:cNvGrpSpPr/>
          <p:nvPr/>
        </p:nvGrpSpPr>
        <p:grpSpPr>
          <a:xfrm>
            <a:off x="5830010" y="5155547"/>
            <a:ext cx="6442560" cy="1914952"/>
            <a:chOff x="0" y="3566019"/>
            <a:chExt cx="12298652" cy="3655585"/>
          </a:xfrm>
        </p:grpSpPr>
        <p:pic>
          <p:nvPicPr>
            <p:cNvPr id="12" name="图片 5">
              <a:extLst>
                <a:ext uri="{FF2B5EF4-FFF2-40B4-BE49-F238E27FC236}">
                  <a16:creationId xmlns:a16="http://schemas.microsoft.com/office/drawing/2014/main" id="{F77EACB8-66C7-4448-8982-6DCA666100D7}"/>
                </a:ext>
              </a:extLst>
            </p:cNvPr>
            <p:cNvPicPr>
              <a:picLocks noChangeAspect="1"/>
            </p:cNvPicPr>
            <p:nvPr/>
          </p:nvPicPr>
          <p:blipFill rotWithShape="1">
            <a:blip r:embed="rId2">
              <a:extLst>
                <a:ext uri="{28A0092B-C50C-407E-A947-70E740481C1C}">
                  <a14:useLocalDpi xmlns:a14="http://schemas.microsoft.com/office/drawing/2010/main" val="0"/>
                </a:ext>
              </a:extLst>
            </a:blip>
            <a:srcRect l="58176" t="52867" r="-1171" b="21243"/>
            <a:stretch/>
          </p:blipFill>
          <p:spPr>
            <a:xfrm>
              <a:off x="9118237" y="3815161"/>
              <a:ext cx="3180415" cy="3406443"/>
            </a:xfrm>
            <a:prstGeom prst="rect">
              <a:avLst/>
            </a:prstGeom>
          </p:spPr>
        </p:pic>
        <p:grpSp>
          <p:nvGrpSpPr>
            <p:cNvPr id="13" name="组合 6">
              <a:extLst>
                <a:ext uri="{FF2B5EF4-FFF2-40B4-BE49-F238E27FC236}">
                  <a16:creationId xmlns:a16="http://schemas.microsoft.com/office/drawing/2014/main" id="{AE25196C-8D0E-4872-A442-E2B4052E910C}"/>
                </a:ext>
              </a:extLst>
            </p:cNvPr>
            <p:cNvGrpSpPr/>
            <p:nvPr/>
          </p:nvGrpSpPr>
          <p:grpSpPr>
            <a:xfrm>
              <a:off x="0" y="3566019"/>
              <a:ext cx="12195836" cy="3433990"/>
              <a:chOff x="-3836" y="3564981"/>
              <a:chExt cx="12195836" cy="3433990"/>
            </a:xfrm>
          </p:grpSpPr>
          <p:pic>
            <p:nvPicPr>
              <p:cNvPr id="14" name="图片 7">
                <a:extLst>
                  <a:ext uri="{FF2B5EF4-FFF2-40B4-BE49-F238E27FC236}">
                    <a16:creationId xmlns:a16="http://schemas.microsoft.com/office/drawing/2014/main" id="{E902CDC3-BB9C-4B1A-9BD4-F626AA168EDE}"/>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4596"/>
              <a:stretch/>
            </p:blipFill>
            <p:spPr>
              <a:xfrm>
                <a:off x="-3836" y="3705474"/>
                <a:ext cx="2664699" cy="3152526"/>
              </a:xfrm>
              <a:prstGeom prst="rect">
                <a:avLst/>
              </a:prstGeom>
            </p:spPr>
          </p:pic>
          <p:grpSp>
            <p:nvGrpSpPr>
              <p:cNvPr id="15" name="组合 8">
                <a:extLst>
                  <a:ext uri="{FF2B5EF4-FFF2-40B4-BE49-F238E27FC236}">
                    <a16:creationId xmlns:a16="http://schemas.microsoft.com/office/drawing/2014/main" id="{9E4CC67F-9B18-49F3-8D7A-4A0B86B0A401}"/>
                  </a:ext>
                </a:extLst>
              </p:cNvPr>
              <p:cNvGrpSpPr/>
              <p:nvPr/>
            </p:nvGrpSpPr>
            <p:grpSpPr>
              <a:xfrm>
                <a:off x="169579" y="3564981"/>
                <a:ext cx="12022421" cy="3433990"/>
                <a:chOff x="169579" y="3564981"/>
                <a:chExt cx="12022421" cy="3433990"/>
              </a:xfrm>
            </p:grpSpPr>
            <p:pic>
              <p:nvPicPr>
                <p:cNvPr id="16" name="图片 9">
                  <a:extLst>
                    <a:ext uri="{FF2B5EF4-FFF2-40B4-BE49-F238E27FC236}">
                      <a16:creationId xmlns:a16="http://schemas.microsoft.com/office/drawing/2014/main" id="{DDB2D210-0852-4BB4-8E0E-4E9A74583002}"/>
                    </a:ext>
                  </a:extLst>
                </p:cNvPr>
                <p:cNvPicPr>
                  <a:picLocks noChangeAspect="1"/>
                </p:cNvPicPr>
                <p:nvPr/>
              </p:nvPicPr>
              <p:blipFill rotWithShape="1">
                <a:blip r:embed="rId3">
                  <a:extLst>
                    <a:ext uri="{28A0092B-C50C-407E-A947-70E740481C1C}">
                      <a14:useLocalDpi xmlns:a14="http://schemas.microsoft.com/office/drawing/2010/main" val="0"/>
                    </a:ext>
                  </a:extLst>
                </a:blip>
                <a:srcRect l="65426" t="67526" r="-108" b="9176"/>
                <a:stretch/>
              </p:blipFill>
              <p:spPr>
                <a:xfrm>
                  <a:off x="9429135" y="3564981"/>
                  <a:ext cx="2762865" cy="3301218"/>
                </a:xfrm>
                <a:prstGeom prst="rect">
                  <a:avLst/>
                </a:prstGeom>
              </p:spPr>
            </p:pic>
            <p:grpSp>
              <p:nvGrpSpPr>
                <p:cNvPr id="17" name="组合 10">
                  <a:extLst>
                    <a:ext uri="{FF2B5EF4-FFF2-40B4-BE49-F238E27FC236}">
                      <a16:creationId xmlns:a16="http://schemas.microsoft.com/office/drawing/2014/main" id="{48E0D5F1-7C85-48FB-B524-BDB37A5195B1}"/>
                    </a:ext>
                  </a:extLst>
                </p:cNvPr>
                <p:cNvGrpSpPr/>
                <p:nvPr/>
              </p:nvGrpSpPr>
              <p:grpSpPr>
                <a:xfrm>
                  <a:off x="169579" y="3963247"/>
                  <a:ext cx="9959645" cy="3035724"/>
                  <a:chOff x="169579" y="3963247"/>
                  <a:chExt cx="9959645" cy="3035724"/>
                </a:xfrm>
              </p:grpSpPr>
              <p:pic>
                <p:nvPicPr>
                  <p:cNvPr id="18" name="图片 11">
                    <a:extLst>
                      <a:ext uri="{FF2B5EF4-FFF2-40B4-BE49-F238E27FC236}">
                        <a16:creationId xmlns:a16="http://schemas.microsoft.com/office/drawing/2014/main" id="{583D3A4E-23D7-480E-978F-7AF82E40838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169579" y="4358452"/>
                    <a:ext cx="2467897" cy="2528052"/>
                  </a:xfrm>
                  <a:prstGeom prst="rect">
                    <a:avLst/>
                  </a:prstGeom>
                </p:spPr>
              </p:pic>
              <p:pic>
                <p:nvPicPr>
                  <p:cNvPr id="19" name="图片 12">
                    <a:extLst>
                      <a:ext uri="{FF2B5EF4-FFF2-40B4-BE49-F238E27FC236}">
                        <a16:creationId xmlns:a16="http://schemas.microsoft.com/office/drawing/2014/main" id="{3B89093F-7114-4198-B246-1A9E5AF6EF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8729046" y="4649650"/>
                    <a:ext cx="1400178" cy="2298273"/>
                  </a:xfrm>
                  <a:prstGeom prst="rect">
                    <a:avLst/>
                  </a:prstGeom>
                </p:spPr>
              </p:pic>
              <p:pic>
                <p:nvPicPr>
                  <p:cNvPr id="20" name="图片 13">
                    <a:extLst>
                      <a:ext uri="{FF2B5EF4-FFF2-40B4-BE49-F238E27FC236}">
                        <a16:creationId xmlns:a16="http://schemas.microsoft.com/office/drawing/2014/main" id="{B83E0C07-9316-4FFA-984D-45D17877FF3D}"/>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2291851" y="4991808"/>
                    <a:ext cx="1850211" cy="1895310"/>
                  </a:xfrm>
                  <a:prstGeom prst="rect">
                    <a:avLst/>
                  </a:prstGeom>
                </p:spPr>
              </p:pic>
              <p:pic>
                <p:nvPicPr>
                  <p:cNvPr id="21" name="图片 14">
                    <a:extLst>
                      <a:ext uri="{FF2B5EF4-FFF2-40B4-BE49-F238E27FC236}">
                        <a16:creationId xmlns:a16="http://schemas.microsoft.com/office/drawing/2014/main" id="{DCBE873A-825D-4619-9C1C-805468CF4420}"/>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7243369" y="4922282"/>
                    <a:ext cx="1917482" cy="1964221"/>
                  </a:xfrm>
                  <a:prstGeom prst="rect">
                    <a:avLst/>
                  </a:prstGeom>
                </p:spPr>
              </p:pic>
              <p:pic>
                <p:nvPicPr>
                  <p:cNvPr id="22" name="图片 15">
                    <a:extLst>
                      <a:ext uri="{FF2B5EF4-FFF2-40B4-BE49-F238E27FC236}">
                        <a16:creationId xmlns:a16="http://schemas.microsoft.com/office/drawing/2014/main" id="{B4DE0A29-040D-4753-8583-BEE3BE3147A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48762" r="59945" b="26775"/>
                  <a:stretch/>
                </p:blipFill>
                <p:spPr>
                  <a:xfrm>
                    <a:off x="3826598" y="5351805"/>
                    <a:ext cx="1400178" cy="1521061"/>
                  </a:xfrm>
                  <a:prstGeom prst="rect">
                    <a:avLst/>
                  </a:prstGeom>
                </p:spPr>
              </p:pic>
              <p:pic>
                <p:nvPicPr>
                  <p:cNvPr id="23" name="图片 16">
                    <a:extLst>
                      <a:ext uri="{FF2B5EF4-FFF2-40B4-BE49-F238E27FC236}">
                        <a16:creationId xmlns:a16="http://schemas.microsoft.com/office/drawing/2014/main" id="{A538286F-59A4-45A4-9D36-1A84D84842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4564326" y="4700698"/>
                    <a:ext cx="1400178" cy="2298273"/>
                  </a:xfrm>
                  <a:prstGeom prst="rect">
                    <a:avLst/>
                  </a:prstGeom>
                </p:spPr>
              </p:pic>
              <p:pic>
                <p:nvPicPr>
                  <p:cNvPr id="24" name="图片 17">
                    <a:extLst>
                      <a:ext uri="{FF2B5EF4-FFF2-40B4-BE49-F238E27FC236}">
                        <a16:creationId xmlns:a16="http://schemas.microsoft.com/office/drawing/2014/main" id="{C7A9CB0F-445E-42B0-BE98-BDDA7DC9C454}"/>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6775"/>
                  <a:stretch/>
                </p:blipFill>
                <p:spPr>
                  <a:xfrm>
                    <a:off x="5264416" y="3963247"/>
                    <a:ext cx="2664699" cy="2894753"/>
                  </a:xfrm>
                  <a:prstGeom prst="rect">
                    <a:avLst/>
                  </a:prstGeom>
                </p:spPr>
              </p:pic>
            </p:grpSp>
          </p:grpSp>
        </p:grpSp>
      </p:grpSp>
      <p:grpSp>
        <p:nvGrpSpPr>
          <p:cNvPr id="30" name="组合 4">
            <a:extLst>
              <a:ext uri="{FF2B5EF4-FFF2-40B4-BE49-F238E27FC236}">
                <a16:creationId xmlns:a16="http://schemas.microsoft.com/office/drawing/2014/main" id="{02F7CFD9-2AEC-413B-B96A-80968A4D63D3}"/>
              </a:ext>
            </a:extLst>
          </p:cNvPr>
          <p:cNvGrpSpPr/>
          <p:nvPr/>
        </p:nvGrpSpPr>
        <p:grpSpPr>
          <a:xfrm flipH="1">
            <a:off x="-61820" y="5164897"/>
            <a:ext cx="6442560" cy="1914952"/>
            <a:chOff x="0" y="3566019"/>
            <a:chExt cx="12298652" cy="3655585"/>
          </a:xfrm>
        </p:grpSpPr>
        <p:pic>
          <p:nvPicPr>
            <p:cNvPr id="31" name="图片 5">
              <a:extLst>
                <a:ext uri="{FF2B5EF4-FFF2-40B4-BE49-F238E27FC236}">
                  <a16:creationId xmlns:a16="http://schemas.microsoft.com/office/drawing/2014/main" id="{3188F653-4AAD-4A84-8879-12A69AD8B88B}"/>
                </a:ext>
              </a:extLst>
            </p:cNvPr>
            <p:cNvPicPr>
              <a:picLocks noChangeAspect="1"/>
            </p:cNvPicPr>
            <p:nvPr/>
          </p:nvPicPr>
          <p:blipFill rotWithShape="1">
            <a:blip r:embed="rId2">
              <a:extLst>
                <a:ext uri="{28A0092B-C50C-407E-A947-70E740481C1C}">
                  <a14:useLocalDpi xmlns:a14="http://schemas.microsoft.com/office/drawing/2010/main" val="0"/>
                </a:ext>
              </a:extLst>
            </a:blip>
            <a:srcRect l="58176" t="52867" r="-1171" b="21243"/>
            <a:stretch/>
          </p:blipFill>
          <p:spPr>
            <a:xfrm>
              <a:off x="9118237" y="3815161"/>
              <a:ext cx="3180415" cy="3406443"/>
            </a:xfrm>
            <a:prstGeom prst="rect">
              <a:avLst/>
            </a:prstGeom>
          </p:spPr>
        </p:pic>
        <p:grpSp>
          <p:nvGrpSpPr>
            <p:cNvPr id="32" name="组合 6">
              <a:extLst>
                <a:ext uri="{FF2B5EF4-FFF2-40B4-BE49-F238E27FC236}">
                  <a16:creationId xmlns:a16="http://schemas.microsoft.com/office/drawing/2014/main" id="{9ED19737-99AA-4CCA-987A-731AB5C91F16}"/>
                </a:ext>
              </a:extLst>
            </p:cNvPr>
            <p:cNvGrpSpPr/>
            <p:nvPr/>
          </p:nvGrpSpPr>
          <p:grpSpPr>
            <a:xfrm>
              <a:off x="0" y="3566019"/>
              <a:ext cx="12195836" cy="3433990"/>
              <a:chOff x="-3836" y="3564981"/>
              <a:chExt cx="12195836" cy="3433990"/>
            </a:xfrm>
          </p:grpSpPr>
          <p:pic>
            <p:nvPicPr>
              <p:cNvPr id="33" name="图片 7">
                <a:extLst>
                  <a:ext uri="{FF2B5EF4-FFF2-40B4-BE49-F238E27FC236}">
                    <a16:creationId xmlns:a16="http://schemas.microsoft.com/office/drawing/2014/main" id="{54FFDDAB-45C2-44AD-8052-CE9B38B783D9}"/>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4596"/>
              <a:stretch/>
            </p:blipFill>
            <p:spPr>
              <a:xfrm>
                <a:off x="-3836" y="3705474"/>
                <a:ext cx="2664699" cy="3152526"/>
              </a:xfrm>
              <a:prstGeom prst="rect">
                <a:avLst/>
              </a:prstGeom>
            </p:spPr>
          </p:pic>
          <p:grpSp>
            <p:nvGrpSpPr>
              <p:cNvPr id="34" name="组合 8">
                <a:extLst>
                  <a:ext uri="{FF2B5EF4-FFF2-40B4-BE49-F238E27FC236}">
                    <a16:creationId xmlns:a16="http://schemas.microsoft.com/office/drawing/2014/main" id="{0F61B89B-D832-45AA-AF9E-5302468A2FB6}"/>
                  </a:ext>
                </a:extLst>
              </p:cNvPr>
              <p:cNvGrpSpPr/>
              <p:nvPr/>
            </p:nvGrpSpPr>
            <p:grpSpPr>
              <a:xfrm>
                <a:off x="169579" y="3564981"/>
                <a:ext cx="12022421" cy="3433990"/>
                <a:chOff x="169579" y="3564981"/>
                <a:chExt cx="12022421" cy="3433990"/>
              </a:xfrm>
            </p:grpSpPr>
            <p:pic>
              <p:nvPicPr>
                <p:cNvPr id="35" name="图片 9">
                  <a:extLst>
                    <a:ext uri="{FF2B5EF4-FFF2-40B4-BE49-F238E27FC236}">
                      <a16:creationId xmlns:a16="http://schemas.microsoft.com/office/drawing/2014/main" id="{C15DF47A-0ED9-430F-B7DE-0BA2463E5C86}"/>
                    </a:ext>
                  </a:extLst>
                </p:cNvPr>
                <p:cNvPicPr>
                  <a:picLocks noChangeAspect="1"/>
                </p:cNvPicPr>
                <p:nvPr/>
              </p:nvPicPr>
              <p:blipFill rotWithShape="1">
                <a:blip r:embed="rId3">
                  <a:extLst>
                    <a:ext uri="{28A0092B-C50C-407E-A947-70E740481C1C}">
                      <a14:useLocalDpi xmlns:a14="http://schemas.microsoft.com/office/drawing/2010/main" val="0"/>
                    </a:ext>
                  </a:extLst>
                </a:blip>
                <a:srcRect l="65426" t="67526" r="-108" b="9176"/>
                <a:stretch/>
              </p:blipFill>
              <p:spPr>
                <a:xfrm>
                  <a:off x="9429135" y="3564981"/>
                  <a:ext cx="2762865" cy="3301218"/>
                </a:xfrm>
                <a:prstGeom prst="rect">
                  <a:avLst/>
                </a:prstGeom>
              </p:spPr>
            </p:pic>
            <p:grpSp>
              <p:nvGrpSpPr>
                <p:cNvPr id="36" name="组合 10">
                  <a:extLst>
                    <a:ext uri="{FF2B5EF4-FFF2-40B4-BE49-F238E27FC236}">
                      <a16:creationId xmlns:a16="http://schemas.microsoft.com/office/drawing/2014/main" id="{12B8F0BB-E2FA-48B4-BF63-9F9744560FA2}"/>
                    </a:ext>
                  </a:extLst>
                </p:cNvPr>
                <p:cNvGrpSpPr/>
                <p:nvPr/>
              </p:nvGrpSpPr>
              <p:grpSpPr>
                <a:xfrm>
                  <a:off x="169579" y="3963247"/>
                  <a:ext cx="9959645" cy="3035724"/>
                  <a:chOff x="169579" y="3963247"/>
                  <a:chExt cx="9959645" cy="3035724"/>
                </a:xfrm>
              </p:grpSpPr>
              <p:pic>
                <p:nvPicPr>
                  <p:cNvPr id="37" name="图片 11">
                    <a:extLst>
                      <a:ext uri="{FF2B5EF4-FFF2-40B4-BE49-F238E27FC236}">
                        <a16:creationId xmlns:a16="http://schemas.microsoft.com/office/drawing/2014/main" id="{E90EF9F3-B534-4B3A-8ED9-400A6D04A23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169579" y="4358452"/>
                    <a:ext cx="2467897" cy="2528052"/>
                  </a:xfrm>
                  <a:prstGeom prst="rect">
                    <a:avLst/>
                  </a:prstGeom>
                </p:spPr>
              </p:pic>
              <p:pic>
                <p:nvPicPr>
                  <p:cNvPr id="38" name="图片 12">
                    <a:extLst>
                      <a:ext uri="{FF2B5EF4-FFF2-40B4-BE49-F238E27FC236}">
                        <a16:creationId xmlns:a16="http://schemas.microsoft.com/office/drawing/2014/main" id="{DC10FBB6-37C0-4484-8B3B-F9FB7814FD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8729046" y="4649650"/>
                    <a:ext cx="1400178" cy="2298273"/>
                  </a:xfrm>
                  <a:prstGeom prst="rect">
                    <a:avLst/>
                  </a:prstGeom>
                </p:spPr>
              </p:pic>
              <p:pic>
                <p:nvPicPr>
                  <p:cNvPr id="39" name="图片 13">
                    <a:extLst>
                      <a:ext uri="{FF2B5EF4-FFF2-40B4-BE49-F238E27FC236}">
                        <a16:creationId xmlns:a16="http://schemas.microsoft.com/office/drawing/2014/main" id="{3C8AEAD9-9B16-497D-9F09-525994CD24B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2291851" y="4991808"/>
                    <a:ext cx="1850211" cy="1895310"/>
                  </a:xfrm>
                  <a:prstGeom prst="rect">
                    <a:avLst/>
                  </a:prstGeom>
                </p:spPr>
              </p:pic>
              <p:pic>
                <p:nvPicPr>
                  <p:cNvPr id="40" name="图片 14">
                    <a:extLst>
                      <a:ext uri="{FF2B5EF4-FFF2-40B4-BE49-F238E27FC236}">
                        <a16:creationId xmlns:a16="http://schemas.microsoft.com/office/drawing/2014/main" id="{04E4921D-0A9D-4F98-B9D7-73BC628DC9F9}"/>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7243369" y="4922282"/>
                    <a:ext cx="1917482" cy="1964221"/>
                  </a:xfrm>
                  <a:prstGeom prst="rect">
                    <a:avLst/>
                  </a:prstGeom>
                </p:spPr>
              </p:pic>
              <p:pic>
                <p:nvPicPr>
                  <p:cNvPr id="41" name="图片 15">
                    <a:extLst>
                      <a:ext uri="{FF2B5EF4-FFF2-40B4-BE49-F238E27FC236}">
                        <a16:creationId xmlns:a16="http://schemas.microsoft.com/office/drawing/2014/main" id="{FED885F0-62EE-4CD9-854A-4A7D5488FC9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48762" r="59945" b="26775"/>
                  <a:stretch/>
                </p:blipFill>
                <p:spPr>
                  <a:xfrm>
                    <a:off x="3826598" y="5351805"/>
                    <a:ext cx="1400178" cy="1521061"/>
                  </a:xfrm>
                  <a:prstGeom prst="rect">
                    <a:avLst/>
                  </a:prstGeom>
                </p:spPr>
              </p:pic>
              <p:pic>
                <p:nvPicPr>
                  <p:cNvPr id="42" name="图片 16">
                    <a:extLst>
                      <a:ext uri="{FF2B5EF4-FFF2-40B4-BE49-F238E27FC236}">
                        <a16:creationId xmlns:a16="http://schemas.microsoft.com/office/drawing/2014/main" id="{DDA5C019-0BD2-4307-8FCC-166DA3A028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4564326" y="4700698"/>
                    <a:ext cx="1400178" cy="2298273"/>
                  </a:xfrm>
                  <a:prstGeom prst="rect">
                    <a:avLst/>
                  </a:prstGeom>
                </p:spPr>
              </p:pic>
              <p:pic>
                <p:nvPicPr>
                  <p:cNvPr id="43" name="图片 17">
                    <a:extLst>
                      <a:ext uri="{FF2B5EF4-FFF2-40B4-BE49-F238E27FC236}">
                        <a16:creationId xmlns:a16="http://schemas.microsoft.com/office/drawing/2014/main" id="{6A159F02-952F-4F93-943D-EDCFB3332717}"/>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6775"/>
                  <a:stretch/>
                </p:blipFill>
                <p:spPr>
                  <a:xfrm>
                    <a:off x="5264416" y="3963247"/>
                    <a:ext cx="2664699" cy="2894753"/>
                  </a:xfrm>
                  <a:prstGeom prst="rect">
                    <a:avLst/>
                  </a:prstGeom>
                </p:spPr>
              </p:pic>
            </p:grpSp>
          </p:grpSp>
        </p:grpSp>
      </p:grpSp>
      <p:sp>
        <p:nvSpPr>
          <p:cNvPr id="49" name="Text Box 4">
            <a:extLst>
              <a:ext uri="{FF2B5EF4-FFF2-40B4-BE49-F238E27FC236}">
                <a16:creationId xmlns:a16="http://schemas.microsoft.com/office/drawing/2014/main" id="{8A4B0218-959E-4269-BF2B-D48F2DD63493}"/>
              </a:ext>
            </a:extLst>
          </p:cNvPr>
          <p:cNvSpPr txBox="1">
            <a:spLocks noChangeArrowheads="1"/>
          </p:cNvSpPr>
          <p:nvPr/>
        </p:nvSpPr>
        <p:spPr bwMode="auto">
          <a:xfrm>
            <a:off x="58971" y="323368"/>
            <a:ext cx="11726629" cy="446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1525" tIns="75763" rIns="151525" bIns="75763">
            <a:spAutoFit/>
          </a:bodyPr>
          <a:lstStyle>
            <a:lvl1pPr>
              <a:defRPr sz="5000" b="1">
                <a:solidFill>
                  <a:srgbClr val="3333FF"/>
                </a:solidFill>
                <a:latin typeface="Times New Roman" panose="02020603050405020304" pitchFamily="18" charset="0"/>
              </a:defRPr>
            </a:lvl1pPr>
            <a:lvl2pPr marL="742950" indent="-285750">
              <a:defRPr sz="5000" b="1">
                <a:solidFill>
                  <a:srgbClr val="3333FF"/>
                </a:solidFill>
                <a:latin typeface="Times New Roman" panose="02020603050405020304" pitchFamily="18" charset="0"/>
              </a:defRPr>
            </a:lvl2pPr>
            <a:lvl3pPr marL="1143000" indent="-228600">
              <a:defRPr sz="5000" b="1">
                <a:solidFill>
                  <a:srgbClr val="3333FF"/>
                </a:solidFill>
                <a:latin typeface="Times New Roman" panose="02020603050405020304" pitchFamily="18" charset="0"/>
              </a:defRPr>
            </a:lvl3pPr>
            <a:lvl4pPr marL="1600200" indent="-228600">
              <a:defRPr sz="5000" b="1">
                <a:solidFill>
                  <a:srgbClr val="3333FF"/>
                </a:solidFill>
                <a:latin typeface="Times New Roman" panose="02020603050405020304" pitchFamily="18" charset="0"/>
              </a:defRPr>
            </a:lvl4pPr>
            <a:lvl5pPr marL="2057400" indent="-228600">
              <a:defRPr sz="5000" b="1">
                <a:solidFill>
                  <a:srgbClr val="3333FF"/>
                </a:solidFill>
                <a:latin typeface="Times New Roman" panose="02020603050405020304" pitchFamily="18" charset="0"/>
              </a:defRPr>
            </a:lvl5pPr>
            <a:lvl6pPr marL="2514600" indent="-228600" eaLnBrk="0" fontAlgn="base" hangingPunct="0">
              <a:spcBef>
                <a:spcPct val="0"/>
              </a:spcBef>
              <a:spcAft>
                <a:spcPct val="0"/>
              </a:spcAft>
              <a:defRPr sz="5000" b="1">
                <a:solidFill>
                  <a:srgbClr val="3333FF"/>
                </a:solidFill>
                <a:latin typeface="Times New Roman" panose="02020603050405020304" pitchFamily="18" charset="0"/>
              </a:defRPr>
            </a:lvl6pPr>
            <a:lvl7pPr marL="2971800" indent="-228600" eaLnBrk="0" fontAlgn="base" hangingPunct="0">
              <a:spcBef>
                <a:spcPct val="0"/>
              </a:spcBef>
              <a:spcAft>
                <a:spcPct val="0"/>
              </a:spcAft>
              <a:defRPr sz="5000" b="1">
                <a:solidFill>
                  <a:srgbClr val="3333FF"/>
                </a:solidFill>
                <a:latin typeface="Times New Roman" panose="02020603050405020304" pitchFamily="18" charset="0"/>
              </a:defRPr>
            </a:lvl7pPr>
            <a:lvl8pPr marL="3429000" indent="-228600" eaLnBrk="0" fontAlgn="base" hangingPunct="0">
              <a:spcBef>
                <a:spcPct val="0"/>
              </a:spcBef>
              <a:spcAft>
                <a:spcPct val="0"/>
              </a:spcAft>
              <a:defRPr sz="5000" b="1">
                <a:solidFill>
                  <a:srgbClr val="3333FF"/>
                </a:solidFill>
                <a:latin typeface="Times New Roman" panose="02020603050405020304" pitchFamily="18" charset="0"/>
              </a:defRPr>
            </a:lvl8pPr>
            <a:lvl9pPr marL="3886200" indent="-228600" eaLnBrk="0" fontAlgn="base" hangingPunct="0">
              <a:spcBef>
                <a:spcPct val="0"/>
              </a:spcBef>
              <a:spcAft>
                <a:spcPct val="0"/>
              </a:spcAft>
              <a:defRPr sz="5000" b="1">
                <a:solidFill>
                  <a:srgbClr val="3333FF"/>
                </a:solidFill>
                <a:latin typeface="Times New Roman" panose="02020603050405020304" pitchFamily="18" charset="0"/>
              </a:defRPr>
            </a:lvl9pPr>
          </a:lstStyle>
          <a:p>
            <a:pPr algn="just" eaLnBrk="1" hangingPunct="1">
              <a:spcBef>
                <a:spcPct val="50000"/>
              </a:spcBef>
            </a:pP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Nhưng</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những</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tên</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cướp</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đã</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nhầm</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Khi</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tiếng</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đàn</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tiếng</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hát</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của</a:t>
            </a:r>
            <a:r>
              <a:rPr lang="en-US" altLang="en-US" sz="4000" b="1" dirty="0">
                <a:solidFill>
                  <a:schemeClr val="tx1"/>
                </a:solidFill>
                <a:cs typeface="Times New Roman" pitchFamily="18" charset="0"/>
              </a:rPr>
              <a:t> A-</a:t>
            </a:r>
            <a:r>
              <a:rPr lang="en-US" altLang="en-US" sz="4000" b="1" dirty="0" err="1">
                <a:solidFill>
                  <a:schemeClr val="tx1"/>
                </a:solidFill>
                <a:cs typeface="Times New Roman" pitchFamily="18" charset="0"/>
              </a:rPr>
              <a:t>ri</a:t>
            </a:r>
            <a:r>
              <a:rPr lang="en-US" altLang="en-US" sz="4000" b="1" dirty="0">
                <a:solidFill>
                  <a:schemeClr val="tx1"/>
                </a:solidFill>
                <a:cs typeface="Times New Roman" pitchFamily="18" charset="0"/>
              </a:rPr>
              <a:t>-</a:t>
            </a:r>
            <a:r>
              <a:rPr lang="en-US" altLang="en-US" sz="4000" b="1" dirty="0" err="1">
                <a:solidFill>
                  <a:schemeClr val="tx1"/>
                </a:solidFill>
                <a:cs typeface="Times New Roman" pitchFamily="18" charset="0"/>
              </a:rPr>
              <a:t>ôn</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vang</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lên</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có</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một</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đàn</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cá</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heo</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đã</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bơi</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đến</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vây</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quanh</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tàu</a:t>
            </a:r>
            <a:r>
              <a:rPr lang="en-US" altLang="en-US" sz="4000" b="1" dirty="0">
                <a:solidFill>
                  <a:schemeClr val="tx1"/>
                </a:solidFill>
                <a:cs typeface="Times New Roman" pitchFamily="18" charset="0"/>
              </a:rPr>
              <a:t>, say </a:t>
            </a:r>
            <a:r>
              <a:rPr lang="en-US" altLang="en-US" sz="4000" b="1" dirty="0" err="1">
                <a:solidFill>
                  <a:schemeClr val="tx1"/>
                </a:solidFill>
                <a:cs typeface="Times New Roman" pitchFamily="18" charset="0"/>
              </a:rPr>
              <a:t>sưa</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thưởng</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thức</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tiếng</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hát</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của</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nghệ</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sĩ</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tài</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ba</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Bầy</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cá</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heo</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đã</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cứu</a:t>
            </a:r>
            <a:r>
              <a:rPr lang="en-US" altLang="en-US" sz="4000" b="1" dirty="0">
                <a:solidFill>
                  <a:schemeClr val="tx1"/>
                </a:solidFill>
                <a:cs typeface="Times New Roman" pitchFamily="18" charset="0"/>
              </a:rPr>
              <a:t> A-</a:t>
            </a:r>
            <a:r>
              <a:rPr lang="en-US" altLang="en-US" sz="4000" b="1" dirty="0" err="1">
                <a:solidFill>
                  <a:schemeClr val="tx1"/>
                </a:solidFill>
                <a:cs typeface="Times New Roman" pitchFamily="18" charset="0"/>
              </a:rPr>
              <a:t>ri</a:t>
            </a:r>
            <a:r>
              <a:rPr lang="en-US" altLang="en-US" sz="4000" b="1" dirty="0">
                <a:solidFill>
                  <a:schemeClr val="tx1"/>
                </a:solidFill>
                <a:cs typeface="Times New Roman" pitchFamily="18" charset="0"/>
              </a:rPr>
              <a:t>-</a:t>
            </a:r>
            <a:r>
              <a:rPr lang="en-US" altLang="en-US" sz="4000" b="1" dirty="0" err="1">
                <a:solidFill>
                  <a:schemeClr val="tx1"/>
                </a:solidFill>
                <a:cs typeface="Times New Roman" pitchFamily="18" charset="0"/>
              </a:rPr>
              <a:t>ôn</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Chúng</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đưa</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ông</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trở</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về</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đất</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liền</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nhanh</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hơn</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cả</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tàu</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của</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bọn</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cướp</a:t>
            </a:r>
            <a:r>
              <a:rPr lang="en-US" altLang="en-US" sz="4000" b="1" dirty="0">
                <a:solidFill>
                  <a:schemeClr val="tx1"/>
                </a:solidFill>
                <a:cs typeface="Times New Roman" pitchFamily="18" charset="0"/>
              </a:rPr>
              <a:t>. A-</a:t>
            </a:r>
            <a:r>
              <a:rPr lang="en-US" altLang="en-US" sz="4000" b="1" dirty="0" err="1">
                <a:solidFill>
                  <a:schemeClr val="tx1"/>
                </a:solidFill>
                <a:cs typeface="Times New Roman" pitchFamily="18" charset="0"/>
              </a:rPr>
              <a:t>ri</a:t>
            </a:r>
            <a:r>
              <a:rPr lang="en-US" altLang="en-US" sz="4000" b="1" dirty="0">
                <a:solidFill>
                  <a:schemeClr val="tx1"/>
                </a:solidFill>
                <a:cs typeface="Times New Roman" pitchFamily="18" charset="0"/>
              </a:rPr>
              <a:t>-</a:t>
            </a:r>
            <a:r>
              <a:rPr lang="en-US" altLang="en-US" sz="4000" b="1" dirty="0" err="1">
                <a:solidFill>
                  <a:schemeClr val="tx1"/>
                </a:solidFill>
                <a:cs typeface="Times New Roman" pitchFamily="18" charset="0"/>
              </a:rPr>
              <a:t>ôn</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tâu</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với</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vua</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toàn</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bộ</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sự</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việc</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nhưng</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nhà</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vua</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không</a:t>
            </a:r>
            <a:r>
              <a:rPr lang="en-US" altLang="en-US" sz="4000" b="1" dirty="0">
                <a:solidFill>
                  <a:schemeClr val="tx1"/>
                </a:solidFill>
                <a:cs typeface="Times New Roman" pitchFamily="18" charset="0"/>
              </a:rPr>
              <a:t> tin, </a:t>
            </a:r>
            <a:r>
              <a:rPr lang="en-US" altLang="en-US" sz="4000" b="1" dirty="0" err="1">
                <a:solidFill>
                  <a:schemeClr val="tx1"/>
                </a:solidFill>
                <a:cs typeface="Times New Roman" pitchFamily="18" charset="0"/>
              </a:rPr>
              <a:t>sai</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giam</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ông</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lại</a:t>
            </a:r>
            <a:r>
              <a:rPr lang="en-US" altLang="en-US" sz="4000" b="1" dirty="0">
                <a:solidFill>
                  <a:schemeClr val="tx1"/>
                </a:solidFill>
                <a:cs typeface="Times New Roman" pitchFamily="18" charset="0"/>
              </a:rPr>
              <a:t>.</a:t>
            </a:r>
            <a:endParaRPr lang="en-GB" altLang="en-US" sz="6600" dirty="0">
              <a:solidFill>
                <a:schemeClr val="tx1"/>
              </a:solidFill>
              <a:cs typeface="Times New Roman" pitchFamily="18" charset="0"/>
            </a:endParaRPr>
          </a:p>
        </p:txBody>
      </p:sp>
    </p:spTree>
    <p:extLst>
      <p:ext uri="{BB962C8B-B14F-4D97-AF65-F5344CB8AC3E}">
        <p14:creationId xmlns:p14="http://schemas.microsoft.com/office/powerpoint/2010/main" val="336407725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31102EEC-918E-4685-9E80-2CA2D6BA2D6B}"/>
              </a:ext>
            </a:extLst>
          </p:cNvPr>
          <p:cNvSpPr/>
          <p:nvPr/>
        </p:nvSpPr>
        <p:spPr>
          <a:xfrm>
            <a:off x="375920" y="1381760"/>
            <a:ext cx="11409680" cy="5069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4">
            <a:extLst>
              <a:ext uri="{FF2B5EF4-FFF2-40B4-BE49-F238E27FC236}">
                <a16:creationId xmlns:a16="http://schemas.microsoft.com/office/drawing/2014/main" id="{56322765-05BC-4012-8FB8-4744F732392C}"/>
              </a:ext>
            </a:extLst>
          </p:cNvPr>
          <p:cNvGrpSpPr/>
          <p:nvPr/>
        </p:nvGrpSpPr>
        <p:grpSpPr>
          <a:xfrm>
            <a:off x="5830010" y="5155547"/>
            <a:ext cx="6442560" cy="1914952"/>
            <a:chOff x="0" y="3566019"/>
            <a:chExt cx="12298652" cy="3655585"/>
          </a:xfrm>
        </p:grpSpPr>
        <p:pic>
          <p:nvPicPr>
            <p:cNvPr id="12" name="图片 5">
              <a:extLst>
                <a:ext uri="{FF2B5EF4-FFF2-40B4-BE49-F238E27FC236}">
                  <a16:creationId xmlns:a16="http://schemas.microsoft.com/office/drawing/2014/main" id="{F77EACB8-66C7-4448-8982-6DCA666100D7}"/>
                </a:ext>
              </a:extLst>
            </p:cNvPr>
            <p:cNvPicPr>
              <a:picLocks noChangeAspect="1"/>
            </p:cNvPicPr>
            <p:nvPr/>
          </p:nvPicPr>
          <p:blipFill rotWithShape="1">
            <a:blip r:embed="rId2">
              <a:extLst>
                <a:ext uri="{28A0092B-C50C-407E-A947-70E740481C1C}">
                  <a14:useLocalDpi xmlns:a14="http://schemas.microsoft.com/office/drawing/2010/main" val="0"/>
                </a:ext>
              </a:extLst>
            </a:blip>
            <a:srcRect l="58176" t="52867" r="-1171" b="21243"/>
            <a:stretch/>
          </p:blipFill>
          <p:spPr>
            <a:xfrm>
              <a:off x="9118237" y="3815161"/>
              <a:ext cx="3180415" cy="3406443"/>
            </a:xfrm>
            <a:prstGeom prst="rect">
              <a:avLst/>
            </a:prstGeom>
          </p:spPr>
        </p:pic>
        <p:grpSp>
          <p:nvGrpSpPr>
            <p:cNvPr id="13" name="组合 6">
              <a:extLst>
                <a:ext uri="{FF2B5EF4-FFF2-40B4-BE49-F238E27FC236}">
                  <a16:creationId xmlns:a16="http://schemas.microsoft.com/office/drawing/2014/main" id="{AE25196C-8D0E-4872-A442-E2B4052E910C}"/>
                </a:ext>
              </a:extLst>
            </p:cNvPr>
            <p:cNvGrpSpPr/>
            <p:nvPr/>
          </p:nvGrpSpPr>
          <p:grpSpPr>
            <a:xfrm>
              <a:off x="0" y="3566019"/>
              <a:ext cx="12195836" cy="3433990"/>
              <a:chOff x="-3836" y="3564981"/>
              <a:chExt cx="12195836" cy="3433990"/>
            </a:xfrm>
          </p:grpSpPr>
          <p:pic>
            <p:nvPicPr>
              <p:cNvPr id="14" name="图片 7">
                <a:extLst>
                  <a:ext uri="{FF2B5EF4-FFF2-40B4-BE49-F238E27FC236}">
                    <a16:creationId xmlns:a16="http://schemas.microsoft.com/office/drawing/2014/main" id="{E902CDC3-BB9C-4B1A-9BD4-F626AA168EDE}"/>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4596"/>
              <a:stretch/>
            </p:blipFill>
            <p:spPr>
              <a:xfrm>
                <a:off x="-3836" y="3705474"/>
                <a:ext cx="2664699" cy="3152526"/>
              </a:xfrm>
              <a:prstGeom prst="rect">
                <a:avLst/>
              </a:prstGeom>
            </p:spPr>
          </p:pic>
          <p:grpSp>
            <p:nvGrpSpPr>
              <p:cNvPr id="15" name="组合 8">
                <a:extLst>
                  <a:ext uri="{FF2B5EF4-FFF2-40B4-BE49-F238E27FC236}">
                    <a16:creationId xmlns:a16="http://schemas.microsoft.com/office/drawing/2014/main" id="{9E4CC67F-9B18-49F3-8D7A-4A0B86B0A401}"/>
                  </a:ext>
                </a:extLst>
              </p:cNvPr>
              <p:cNvGrpSpPr/>
              <p:nvPr/>
            </p:nvGrpSpPr>
            <p:grpSpPr>
              <a:xfrm>
                <a:off x="169579" y="3564981"/>
                <a:ext cx="12022421" cy="3433990"/>
                <a:chOff x="169579" y="3564981"/>
                <a:chExt cx="12022421" cy="3433990"/>
              </a:xfrm>
            </p:grpSpPr>
            <p:pic>
              <p:nvPicPr>
                <p:cNvPr id="16" name="图片 9">
                  <a:extLst>
                    <a:ext uri="{FF2B5EF4-FFF2-40B4-BE49-F238E27FC236}">
                      <a16:creationId xmlns:a16="http://schemas.microsoft.com/office/drawing/2014/main" id="{DDB2D210-0852-4BB4-8E0E-4E9A74583002}"/>
                    </a:ext>
                  </a:extLst>
                </p:cNvPr>
                <p:cNvPicPr>
                  <a:picLocks noChangeAspect="1"/>
                </p:cNvPicPr>
                <p:nvPr/>
              </p:nvPicPr>
              <p:blipFill rotWithShape="1">
                <a:blip r:embed="rId3">
                  <a:extLst>
                    <a:ext uri="{28A0092B-C50C-407E-A947-70E740481C1C}">
                      <a14:useLocalDpi xmlns:a14="http://schemas.microsoft.com/office/drawing/2010/main" val="0"/>
                    </a:ext>
                  </a:extLst>
                </a:blip>
                <a:srcRect l="65426" t="67526" r="-108" b="9176"/>
                <a:stretch/>
              </p:blipFill>
              <p:spPr>
                <a:xfrm>
                  <a:off x="9429135" y="3564981"/>
                  <a:ext cx="2762865" cy="3301218"/>
                </a:xfrm>
                <a:prstGeom prst="rect">
                  <a:avLst/>
                </a:prstGeom>
              </p:spPr>
            </p:pic>
            <p:grpSp>
              <p:nvGrpSpPr>
                <p:cNvPr id="17" name="组合 10">
                  <a:extLst>
                    <a:ext uri="{FF2B5EF4-FFF2-40B4-BE49-F238E27FC236}">
                      <a16:creationId xmlns:a16="http://schemas.microsoft.com/office/drawing/2014/main" id="{48E0D5F1-7C85-48FB-B524-BDB37A5195B1}"/>
                    </a:ext>
                  </a:extLst>
                </p:cNvPr>
                <p:cNvGrpSpPr/>
                <p:nvPr/>
              </p:nvGrpSpPr>
              <p:grpSpPr>
                <a:xfrm>
                  <a:off x="169579" y="3963247"/>
                  <a:ext cx="9959645" cy="3035724"/>
                  <a:chOff x="169579" y="3963247"/>
                  <a:chExt cx="9959645" cy="3035724"/>
                </a:xfrm>
              </p:grpSpPr>
              <p:pic>
                <p:nvPicPr>
                  <p:cNvPr id="18" name="图片 11">
                    <a:extLst>
                      <a:ext uri="{FF2B5EF4-FFF2-40B4-BE49-F238E27FC236}">
                        <a16:creationId xmlns:a16="http://schemas.microsoft.com/office/drawing/2014/main" id="{583D3A4E-23D7-480E-978F-7AF82E40838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169579" y="4358452"/>
                    <a:ext cx="2467897" cy="2528052"/>
                  </a:xfrm>
                  <a:prstGeom prst="rect">
                    <a:avLst/>
                  </a:prstGeom>
                </p:spPr>
              </p:pic>
              <p:pic>
                <p:nvPicPr>
                  <p:cNvPr id="19" name="图片 12">
                    <a:extLst>
                      <a:ext uri="{FF2B5EF4-FFF2-40B4-BE49-F238E27FC236}">
                        <a16:creationId xmlns:a16="http://schemas.microsoft.com/office/drawing/2014/main" id="{3B89093F-7114-4198-B246-1A9E5AF6EF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8729046" y="4649650"/>
                    <a:ext cx="1400178" cy="2298273"/>
                  </a:xfrm>
                  <a:prstGeom prst="rect">
                    <a:avLst/>
                  </a:prstGeom>
                </p:spPr>
              </p:pic>
              <p:pic>
                <p:nvPicPr>
                  <p:cNvPr id="20" name="图片 13">
                    <a:extLst>
                      <a:ext uri="{FF2B5EF4-FFF2-40B4-BE49-F238E27FC236}">
                        <a16:creationId xmlns:a16="http://schemas.microsoft.com/office/drawing/2014/main" id="{B83E0C07-9316-4FFA-984D-45D17877FF3D}"/>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2291851" y="4991808"/>
                    <a:ext cx="1850211" cy="1895310"/>
                  </a:xfrm>
                  <a:prstGeom prst="rect">
                    <a:avLst/>
                  </a:prstGeom>
                </p:spPr>
              </p:pic>
              <p:pic>
                <p:nvPicPr>
                  <p:cNvPr id="21" name="图片 14">
                    <a:extLst>
                      <a:ext uri="{FF2B5EF4-FFF2-40B4-BE49-F238E27FC236}">
                        <a16:creationId xmlns:a16="http://schemas.microsoft.com/office/drawing/2014/main" id="{DCBE873A-825D-4619-9C1C-805468CF4420}"/>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7243369" y="4922282"/>
                    <a:ext cx="1917482" cy="1964221"/>
                  </a:xfrm>
                  <a:prstGeom prst="rect">
                    <a:avLst/>
                  </a:prstGeom>
                </p:spPr>
              </p:pic>
              <p:pic>
                <p:nvPicPr>
                  <p:cNvPr id="22" name="图片 15">
                    <a:extLst>
                      <a:ext uri="{FF2B5EF4-FFF2-40B4-BE49-F238E27FC236}">
                        <a16:creationId xmlns:a16="http://schemas.microsoft.com/office/drawing/2014/main" id="{B4DE0A29-040D-4753-8583-BEE3BE3147A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48762" r="59945" b="26775"/>
                  <a:stretch/>
                </p:blipFill>
                <p:spPr>
                  <a:xfrm>
                    <a:off x="3826598" y="5351805"/>
                    <a:ext cx="1400178" cy="1521061"/>
                  </a:xfrm>
                  <a:prstGeom prst="rect">
                    <a:avLst/>
                  </a:prstGeom>
                </p:spPr>
              </p:pic>
              <p:pic>
                <p:nvPicPr>
                  <p:cNvPr id="23" name="图片 16">
                    <a:extLst>
                      <a:ext uri="{FF2B5EF4-FFF2-40B4-BE49-F238E27FC236}">
                        <a16:creationId xmlns:a16="http://schemas.microsoft.com/office/drawing/2014/main" id="{A538286F-59A4-45A4-9D36-1A84D84842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4564326" y="4700698"/>
                    <a:ext cx="1400178" cy="2298273"/>
                  </a:xfrm>
                  <a:prstGeom prst="rect">
                    <a:avLst/>
                  </a:prstGeom>
                </p:spPr>
              </p:pic>
              <p:pic>
                <p:nvPicPr>
                  <p:cNvPr id="24" name="图片 17">
                    <a:extLst>
                      <a:ext uri="{FF2B5EF4-FFF2-40B4-BE49-F238E27FC236}">
                        <a16:creationId xmlns:a16="http://schemas.microsoft.com/office/drawing/2014/main" id="{C7A9CB0F-445E-42B0-BE98-BDDA7DC9C454}"/>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6775"/>
                  <a:stretch/>
                </p:blipFill>
                <p:spPr>
                  <a:xfrm>
                    <a:off x="5264416" y="3963247"/>
                    <a:ext cx="2664699" cy="2894753"/>
                  </a:xfrm>
                  <a:prstGeom prst="rect">
                    <a:avLst/>
                  </a:prstGeom>
                </p:spPr>
              </p:pic>
            </p:grpSp>
          </p:grpSp>
        </p:grpSp>
      </p:grpSp>
      <p:grpSp>
        <p:nvGrpSpPr>
          <p:cNvPr id="30" name="组合 4">
            <a:extLst>
              <a:ext uri="{FF2B5EF4-FFF2-40B4-BE49-F238E27FC236}">
                <a16:creationId xmlns:a16="http://schemas.microsoft.com/office/drawing/2014/main" id="{02F7CFD9-2AEC-413B-B96A-80968A4D63D3}"/>
              </a:ext>
            </a:extLst>
          </p:cNvPr>
          <p:cNvGrpSpPr/>
          <p:nvPr/>
        </p:nvGrpSpPr>
        <p:grpSpPr>
          <a:xfrm flipH="1">
            <a:off x="-61820" y="5164897"/>
            <a:ext cx="6442560" cy="1914952"/>
            <a:chOff x="0" y="3566019"/>
            <a:chExt cx="12298652" cy="3655585"/>
          </a:xfrm>
        </p:grpSpPr>
        <p:pic>
          <p:nvPicPr>
            <p:cNvPr id="31" name="图片 5">
              <a:extLst>
                <a:ext uri="{FF2B5EF4-FFF2-40B4-BE49-F238E27FC236}">
                  <a16:creationId xmlns:a16="http://schemas.microsoft.com/office/drawing/2014/main" id="{3188F653-4AAD-4A84-8879-12A69AD8B88B}"/>
                </a:ext>
              </a:extLst>
            </p:cNvPr>
            <p:cNvPicPr>
              <a:picLocks noChangeAspect="1"/>
            </p:cNvPicPr>
            <p:nvPr/>
          </p:nvPicPr>
          <p:blipFill rotWithShape="1">
            <a:blip r:embed="rId2">
              <a:extLst>
                <a:ext uri="{28A0092B-C50C-407E-A947-70E740481C1C}">
                  <a14:useLocalDpi xmlns:a14="http://schemas.microsoft.com/office/drawing/2010/main" val="0"/>
                </a:ext>
              </a:extLst>
            </a:blip>
            <a:srcRect l="58176" t="52867" r="-1171" b="21243"/>
            <a:stretch/>
          </p:blipFill>
          <p:spPr>
            <a:xfrm>
              <a:off x="9118237" y="3815161"/>
              <a:ext cx="3180415" cy="3406443"/>
            </a:xfrm>
            <a:prstGeom prst="rect">
              <a:avLst/>
            </a:prstGeom>
          </p:spPr>
        </p:pic>
        <p:grpSp>
          <p:nvGrpSpPr>
            <p:cNvPr id="32" name="组合 6">
              <a:extLst>
                <a:ext uri="{FF2B5EF4-FFF2-40B4-BE49-F238E27FC236}">
                  <a16:creationId xmlns:a16="http://schemas.microsoft.com/office/drawing/2014/main" id="{9ED19737-99AA-4CCA-987A-731AB5C91F16}"/>
                </a:ext>
              </a:extLst>
            </p:cNvPr>
            <p:cNvGrpSpPr/>
            <p:nvPr/>
          </p:nvGrpSpPr>
          <p:grpSpPr>
            <a:xfrm>
              <a:off x="0" y="3566019"/>
              <a:ext cx="12195836" cy="3433990"/>
              <a:chOff x="-3836" y="3564981"/>
              <a:chExt cx="12195836" cy="3433990"/>
            </a:xfrm>
          </p:grpSpPr>
          <p:pic>
            <p:nvPicPr>
              <p:cNvPr id="33" name="图片 7">
                <a:extLst>
                  <a:ext uri="{FF2B5EF4-FFF2-40B4-BE49-F238E27FC236}">
                    <a16:creationId xmlns:a16="http://schemas.microsoft.com/office/drawing/2014/main" id="{54FFDDAB-45C2-44AD-8052-CE9B38B783D9}"/>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4596"/>
              <a:stretch/>
            </p:blipFill>
            <p:spPr>
              <a:xfrm>
                <a:off x="-3836" y="3705474"/>
                <a:ext cx="2664699" cy="3152526"/>
              </a:xfrm>
              <a:prstGeom prst="rect">
                <a:avLst/>
              </a:prstGeom>
            </p:spPr>
          </p:pic>
          <p:grpSp>
            <p:nvGrpSpPr>
              <p:cNvPr id="34" name="组合 8">
                <a:extLst>
                  <a:ext uri="{FF2B5EF4-FFF2-40B4-BE49-F238E27FC236}">
                    <a16:creationId xmlns:a16="http://schemas.microsoft.com/office/drawing/2014/main" id="{0F61B89B-D832-45AA-AF9E-5302468A2FB6}"/>
                  </a:ext>
                </a:extLst>
              </p:cNvPr>
              <p:cNvGrpSpPr/>
              <p:nvPr/>
            </p:nvGrpSpPr>
            <p:grpSpPr>
              <a:xfrm>
                <a:off x="169579" y="3564981"/>
                <a:ext cx="12022421" cy="3433990"/>
                <a:chOff x="169579" y="3564981"/>
                <a:chExt cx="12022421" cy="3433990"/>
              </a:xfrm>
            </p:grpSpPr>
            <p:pic>
              <p:nvPicPr>
                <p:cNvPr id="35" name="图片 9">
                  <a:extLst>
                    <a:ext uri="{FF2B5EF4-FFF2-40B4-BE49-F238E27FC236}">
                      <a16:creationId xmlns:a16="http://schemas.microsoft.com/office/drawing/2014/main" id="{C15DF47A-0ED9-430F-B7DE-0BA2463E5C86}"/>
                    </a:ext>
                  </a:extLst>
                </p:cNvPr>
                <p:cNvPicPr>
                  <a:picLocks noChangeAspect="1"/>
                </p:cNvPicPr>
                <p:nvPr/>
              </p:nvPicPr>
              <p:blipFill rotWithShape="1">
                <a:blip r:embed="rId3">
                  <a:extLst>
                    <a:ext uri="{28A0092B-C50C-407E-A947-70E740481C1C}">
                      <a14:useLocalDpi xmlns:a14="http://schemas.microsoft.com/office/drawing/2010/main" val="0"/>
                    </a:ext>
                  </a:extLst>
                </a:blip>
                <a:srcRect l="65426" t="67526" r="-108" b="9176"/>
                <a:stretch/>
              </p:blipFill>
              <p:spPr>
                <a:xfrm>
                  <a:off x="9429135" y="3564981"/>
                  <a:ext cx="2762865" cy="3301218"/>
                </a:xfrm>
                <a:prstGeom prst="rect">
                  <a:avLst/>
                </a:prstGeom>
              </p:spPr>
            </p:pic>
            <p:grpSp>
              <p:nvGrpSpPr>
                <p:cNvPr id="36" name="组合 10">
                  <a:extLst>
                    <a:ext uri="{FF2B5EF4-FFF2-40B4-BE49-F238E27FC236}">
                      <a16:creationId xmlns:a16="http://schemas.microsoft.com/office/drawing/2014/main" id="{12B8F0BB-E2FA-48B4-BF63-9F9744560FA2}"/>
                    </a:ext>
                  </a:extLst>
                </p:cNvPr>
                <p:cNvGrpSpPr/>
                <p:nvPr/>
              </p:nvGrpSpPr>
              <p:grpSpPr>
                <a:xfrm>
                  <a:off x="169579" y="3963247"/>
                  <a:ext cx="9959645" cy="3035724"/>
                  <a:chOff x="169579" y="3963247"/>
                  <a:chExt cx="9959645" cy="3035724"/>
                </a:xfrm>
              </p:grpSpPr>
              <p:pic>
                <p:nvPicPr>
                  <p:cNvPr id="37" name="图片 11">
                    <a:extLst>
                      <a:ext uri="{FF2B5EF4-FFF2-40B4-BE49-F238E27FC236}">
                        <a16:creationId xmlns:a16="http://schemas.microsoft.com/office/drawing/2014/main" id="{E90EF9F3-B534-4B3A-8ED9-400A6D04A23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169579" y="4358452"/>
                    <a:ext cx="2467897" cy="2528052"/>
                  </a:xfrm>
                  <a:prstGeom prst="rect">
                    <a:avLst/>
                  </a:prstGeom>
                </p:spPr>
              </p:pic>
              <p:pic>
                <p:nvPicPr>
                  <p:cNvPr id="38" name="图片 12">
                    <a:extLst>
                      <a:ext uri="{FF2B5EF4-FFF2-40B4-BE49-F238E27FC236}">
                        <a16:creationId xmlns:a16="http://schemas.microsoft.com/office/drawing/2014/main" id="{DC10FBB6-37C0-4484-8B3B-F9FB7814FD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8729046" y="4649650"/>
                    <a:ext cx="1400178" cy="2298273"/>
                  </a:xfrm>
                  <a:prstGeom prst="rect">
                    <a:avLst/>
                  </a:prstGeom>
                </p:spPr>
              </p:pic>
              <p:pic>
                <p:nvPicPr>
                  <p:cNvPr id="39" name="图片 13">
                    <a:extLst>
                      <a:ext uri="{FF2B5EF4-FFF2-40B4-BE49-F238E27FC236}">
                        <a16:creationId xmlns:a16="http://schemas.microsoft.com/office/drawing/2014/main" id="{3C8AEAD9-9B16-497D-9F09-525994CD24B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2291851" y="4991808"/>
                    <a:ext cx="1850211" cy="1895310"/>
                  </a:xfrm>
                  <a:prstGeom prst="rect">
                    <a:avLst/>
                  </a:prstGeom>
                </p:spPr>
              </p:pic>
              <p:pic>
                <p:nvPicPr>
                  <p:cNvPr id="40" name="图片 14">
                    <a:extLst>
                      <a:ext uri="{FF2B5EF4-FFF2-40B4-BE49-F238E27FC236}">
                        <a16:creationId xmlns:a16="http://schemas.microsoft.com/office/drawing/2014/main" id="{04E4921D-0A9D-4F98-B9D7-73BC628DC9F9}"/>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7243369" y="4922282"/>
                    <a:ext cx="1917482" cy="1964221"/>
                  </a:xfrm>
                  <a:prstGeom prst="rect">
                    <a:avLst/>
                  </a:prstGeom>
                </p:spPr>
              </p:pic>
              <p:pic>
                <p:nvPicPr>
                  <p:cNvPr id="41" name="图片 15">
                    <a:extLst>
                      <a:ext uri="{FF2B5EF4-FFF2-40B4-BE49-F238E27FC236}">
                        <a16:creationId xmlns:a16="http://schemas.microsoft.com/office/drawing/2014/main" id="{FED885F0-62EE-4CD9-854A-4A7D5488FC9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48762" r="59945" b="26775"/>
                  <a:stretch/>
                </p:blipFill>
                <p:spPr>
                  <a:xfrm>
                    <a:off x="3826598" y="5351805"/>
                    <a:ext cx="1400178" cy="1521061"/>
                  </a:xfrm>
                  <a:prstGeom prst="rect">
                    <a:avLst/>
                  </a:prstGeom>
                </p:spPr>
              </p:pic>
              <p:pic>
                <p:nvPicPr>
                  <p:cNvPr id="42" name="图片 16">
                    <a:extLst>
                      <a:ext uri="{FF2B5EF4-FFF2-40B4-BE49-F238E27FC236}">
                        <a16:creationId xmlns:a16="http://schemas.microsoft.com/office/drawing/2014/main" id="{DDA5C019-0BD2-4307-8FCC-166DA3A028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4564326" y="4700698"/>
                    <a:ext cx="1400178" cy="2298273"/>
                  </a:xfrm>
                  <a:prstGeom prst="rect">
                    <a:avLst/>
                  </a:prstGeom>
                </p:spPr>
              </p:pic>
              <p:pic>
                <p:nvPicPr>
                  <p:cNvPr id="43" name="图片 17">
                    <a:extLst>
                      <a:ext uri="{FF2B5EF4-FFF2-40B4-BE49-F238E27FC236}">
                        <a16:creationId xmlns:a16="http://schemas.microsoft.com/office/drawing/2014/main" id="{6A159F02-952F-4F93-943D-EDCFB3332717}"/>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6775"/>
                  <a:stretch/>
                </p:blipFill>
                <p:spPr>
                  <a:xfrm>
                    <a:off x="5264416" y="3963247"/>
                    <a:ext cx="2664699" cy="2894753"/>
                  </a:xfrm>
                  <a:prstGeom prst="rect">
                    <a:avLst/>
                  </a:prstGeom>
                </p:spPr>
              </p:pic>
            </p:grpSp>
          </p:grpSp>
        </p:grpSp>
      </p:grpSp>
      <p:sp>
        <p:nvSpPr>
          <p:cNvPr id="49" name="Text Box 4">
            <a:extLst>
              <a:ext uri="{FF2B5EF4-FFF2-40B4-BE49-F238E27FC236}">
                <a16:creationId xmlns:a16="http://schemas.microsoft.com/office/drawing/2014/main" id="{8A4B0218-959E-4269-BF2B-D48F2DD63493}"/>
              </a:ext>
            </a:extLst>
          </p:cNvPr>
          <p:cNvSpPr txBox="1">
            <a:spLocks noChangeArrowheads="1"/>
          </p:cNvSpPr>
          <p:nvPr/>
        </p:nvSpPr>
        <p:spPr bwMode="auto">
          <a:xfrm>
            <a:off x="58971" y="323368"/>
            <a:ext cx="11726629" cy="446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1525" tIns="75763" rIns="151525" bIns="75763">
            <a:spAutoFit/>
          </a:bodyPr>
          <a:lstStyle>
            <a:lvl1pPr>
              <a:defRPr sz="5000" b="1">
                <a:solidFill>
                  <a:srgbClr val="3333FF"/>
                </a:solidFill>
                <a:latin typeface="Times New Roman" panose="02020603050405020304" pitchFamily="18" charset="0"/>
              </a:defRPr>
            </a:lvl1pPr>
            <a:lvl2pPr marL="742950" indent="-285750">
              <a:defRPr sz="5000" b="1">
                <a:solidFill>
                  <a:srgbClr val="3333FF"/>
                </a:solidFill>
                <a:latin typeface="Times New Roman" panose="02020603050405020304" pitchFamily="18" charset="0"/>
              </a:defRPr>
            </a:lvl2pPr>
            <a:lvl3pPr marL="1143000" indent="-228600">
              <a:defRPr sz="5000" b="1">
                <a:solidFill>
                  <a:srgbClr val="3333FF"/>
                </a:solidFill>
                <a:latin typeface="Times New Roman" panose="02020603050405020304" pitchFamily="18" charset="0"/>
              </a:defRPr>
            </a:lvl3pPr>
            <a:lvl4pPr marL="1600200" indent="-228600">
              <a:defRPr sz="5000" b="1">
                <a:solidFill>
                  <a:srgbClr val="3333FF"/>
                </a:solidFill>
                <a:latin typeface="Times New Roman" panose="02020603050405020304" pitchFamily="18" charset="0"/>
              </a:defRPr>
            </a:lvl4pPr>
            <a:lvl5pPr marL="2057400" indent="-228600">
              <a:defRPr sz="5000" b="1">
                <a:solidFill>
                  <a:srgbClr val="3333FF"/>
                </a:solidFill>
                <a:latin typeface="Times New Roman" panose="02020603050405020304" pitchFamily="18" charset="0"/>
              </a:defRPr>
            </a:lvl5pPr>
            <a:lvl6pPr marL="2514600" indent="-228600" eaLnBrk="0" fontAlgn="base" hangingPunct="0">
              <a:spcBef>
                <a:spcPct val="0"/>
              </a:spcBef>
              <a:spcAft>
                <a:spcPct val="0"/>
              </a:spcAft>
              <a:defRPr sz="5000" b="1">
                <a:solidFill>
                  <a:srgbClr val="3333FF"/>
                </a:solidFill>
                <a:latin typeface="Times New Roman" panose="02020603050405020304" pitchFamily="18" charset="0"/>
              </a:defRPr>
            </a:lvl6pPr>
            <a:lvl7pPr marL="2971800" indent="-228600" eaLnBrk="0" fontAlgn="base" hangingPunct="0">
              <a:spcBef>
                <a:spcPct val="0"/>
              </a:spcBef>
              <a:spcAft>
                <a:spcPct val="0"/>
              </a:spcAft>
              <a:defRPr sz="5000" b="1">
                <a:solidFill>
                  <a:srgbClr val="3333FF"/>
                </a:solidFill>
                <a:latin typeface="Times New Roman" panose="02020603050405020304" pitchFamily="18" charset="0"/>
              </a:defRPr>
            </a:lvl7pPr>
            <a:lvl8pPr marL="3429000" indent="-228600" eaLnBrk="0" fontAlgn="base" hangingPunct="0">
              <a:spcBef>
                <a:spcPct val="0"/>
              </a:spcBef>
              <a:spcAft>
                <a:spcPct val="0"/>
              </a:spcAft>
              <a:defRPr sz="5000" b="1">
                <a:solidFill>
                  <a:srgbClr val="3333FF"/>
                </a:solidFill>
                <a:latin typeface="Times New Roman" panose="02020603050405020304" pitchFamily="18" charset="0"/>
              </a:defRPr>
            </a:lvl8pPr>
            <a:lvl9pPr marL="3886200" indent="-228600" eaLnBrk="0" fontAlgn="base" hangingPunct="0">
              <a:spcBef>
                <a:spcPct val="0"/>
              </a:spcBef>
              <a:spcAft>
                <a:spcPct val="0"/>
              </a:spcAft>
              <a:defRPr sz="5000" b="1">
                <a:solidFill>
                  <a:srgbClr val="3333FF"/>
                </a:solidFill>
                <a:latin typeface="Times New Roman" panose="02020603050405020304" pitchFamily="18" charset="0"/>
              </a:defRPr>
            </a:lvl9pPr>
          </a:lstStyle>
          <a:p>
            <a:pPr algn="just" eaLnBrk="1" hangingPunct="1">
              <a:spcBef>
                <a:spcPct val="50000"/>
              </a:spcBef>
            </a:pPr>
            <a:r>
              <a:rPr lang="en-US" altLang="en-US" sz="4000" b="1" dirty="0">
                <a:solidFill>
                  <a:srgbClr val="0000FF"/>
                </a:solidFill>
                <a:cs typeface="Times New Roman" pitchFamily="18" charset="0"/>
              </a:rPr>
              <a:t>	</a:t>
            </a:r>
            <a:r>
              <a:rPr lang="en-US" altLang="en-US" sz="4000" b="1" dirty="0" err="1">
                <a:solidFill>
                  <a:schemeClr val="tx1"/>
                </a:solidFill>
                <a:cs typeface="Times New Roman" pitchFamily="18" charset="0"/>
              </a:rPr>
              <a:t>Nhưng</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những</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tên</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cướp</a:t>
            </a:r>
            <a:r>
              <a:rPr lang="en-US" altLang="en-US" sz="4000" b="1" dirty="0">
                <a:solidFill>
                  <a:srgbClr val="0000FF"/>
                </a:solidFill>
                <a:cs typeface="Times New Roman" pitchFamily="18" charset="0"/>
              </a:rPr>
              <a:t> </a:t>
            </a:r>
            <a:r>
              <a:rPr lang="en-US" altLang="en-US" sz="4000" b="1" dirty="0" err="1">
                <a:solidFill>
                  <a:srgbClr val="FF0000"/>
                </a:solidFill>
                <a:cs typeface="Times New Roman" pitchFamily="18" charset="0"/>
              </a:rPr>
              <a:t>đã</a:t>
            </a:r>
            <a:r>
              <a:rPr lang="en-US" altLang="en-US" sz="4000" b="1" dirty="0">
                <a:solidFill>
                  <a:srgbClr val="FF0000"/>
                </a:solidFill>
                <a:cs typeface="Times New Roman" pitchFamily="18" charset="0"/>
              </a:rPr>
              <a:t> </a:t>
            </a:r>
            <a:r>
              <a:rPr lang="en-US" altLang="en-US" sz="4000" b="1" dirty="0" err="1">
                <a:solidFill>
                  <a:srgbClr val="FF0000"/>
                </a:solidFill>
                <a:cs typeface="Times New Roman" pitchFamily="18" charset="0"/>
              </a:rPr>
              <a:t>nhầm</a:t>
            </a:r>
            <a:r>
              <a:rPr lang="en-US" altLang="en-US" sz="4000" b="1" dirty="0">
                <a:solidFill>
                  <a:schemeClr val="tx1"/>
                </a:solidFill>
                <a:cs typeface="Times New Roman" pitchFamily="18" charset="0"/>
              </a:rPr>
              <a:t>.</a:t>
            </a:r>
            <a:r>
              <a:rPr lang="en-US" altLang="en-US" sz="4000" b="1" dirty="0">
                <a:solidFill>
                  <a:srgbClr val="FF0000"/>
                </a:solidFill>
                <a:cs typeface="Times New Roman" pitchFamily="18" charset="0"/>
              </a:rPr>
              <a:t> </a:t>
            </a:r>
            <a:r>
              <a:rPr lang="en-US" altLang="en-US" sz="4000" b="1" dirty="0" err="1">
                <a:solidFill>
                  <a:schemeClr val="tx1"/>
                </a:solidFill>
                <a:cs typeface="Times New Roman" pitchFamily="18" charset="0"/>
              </a:rPr>
              <a:t>Khi</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tiếng</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đàn</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tiếng</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hát</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của</a:t>
            </a:r>
            <a:r>
              <a:rPr lang="en-US" altLang="en-US" sz="4000" b="1" dirty="0">
                <a:solidFill>
                  <a:schemeClr val="tx1"/>
                </a:solidFill>
                <a:cs typeface="Times New Roman" pitchFamily="18" charset="0"/>
              </a:rPr>
              <a:t> A-</a:t>
            </a:r>
            <a:r>
              <a:rPr lang="en-US" altLang="en-US" sz="4000" b="1" dirty="0" err="1">
                <a:solidFill>
                  <a:schemeClr val="tx1"/>
                </a:solidFill>
                <a:cs typeface="Times New Roman" pitchFamily="18" charset="0"/>
              </a:rPr>
              <a:t>ri</a:t>
            </a:r>
            <a:r>
              <a:rPr lang="en-US" altLang="en-US" sz="4000" b="1" dirty="0">
                <a:solidFill>
                  <a:schemeClr val="tx1"/>
                </a:solidFill>
                <a:cs typeface="Times New Roman" pitchFamily="18" charset="0"/>
              </a:rPr>
              <a:t>-</a:t>
            </a:r>
            <a:r>
              <a:rPr lang="en-US" altLang="en-US" sz="4000" b="1" dirty="0" err="1">
                <a:solidFill>
                  <a:schemeClr val="tx1"/>
                </a:solidFill>
                <a:cs typeface="Times New Roman" pitchFamily="18" charset="0"/>
              </a:rPr>
              <a:t>ôn</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vang</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lên</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có</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một</a:t>
            </a:r>
            <a:r>
              <a:rPr lang="en-US" altLang="en-US" sz="4000" b="1" dirty="0">
                <a:solidFill>
                  <a:schemeClr val="tx1"/>
                </a:solidFill>
                <a:cs typeface="Times New Roman" pitchFamily="18" charset="0"/>
              </a:rPr>
              <a:t> </a:t>
            </a:r>
            <a:r>
              <a:rPr lang="en-US" altLang="en-US" sz="4000" b="1" dirty="0" err="1">
                <a:solidFill>
                  <a:srgbClr val="FF0000"/>
                </a:solidFill>
                <a:cs typeface="Times New Roman" pitchFamily="18" charset="0"/>
              </a:rPr>
              <a:t>đàn</a:t>
            </a:r>
            <a:r>
              <a:rPr lang="en-US" altLang="en-US" sz="4000" b="1" dirty="0">
                <a:solidFill>
                  <a:srgbClr val="FF0000"/>
                </a:solidFill>
                <a:cs typeface="Times New Roman" pitchFamily="18" charset="0"/>
              </a:rPr>
              <a:t> </a:t>
            </a:r>
            <a:r>
              <a:rPr lang="en-US" altLang="en-US" sz="4000" b="1" dirty="0" err="1">
                <a:solidFill>
                  <a:srgbClr val="FF0000"/>
                </a:solidFill>
                <a:cs typeface="Times New Roman" pitchFamily="18" charset="0"/>
              </a:rPr>
              <a:t>cá</a:t>
            </a:r>
            <a:r>
              <a:rPr lang="en-US" altLang="en-US" sz="4000" b="1" dirty="0">
                <a:solidFill>
                  <a:srgbClr val="FF0000"/>
                </a:solidFill>
                <a:cs typeface="Times New Roman" pitchFamily="18" charset="0"/>
              </a:rPr>
              <a:t> </a:t>
            </a:r>
            <a:r>
              <a:rPr lang="en-US" altLang="en-US" sz="4000" b="1" dirty="0" err="1">
                <a:solidFill>
                  <a:srgbClr val="FF0000"/>
                </a:solidFill>
                <a:cs typeface="Times New Roman" pitchFamily="18" charset="0"/>
              </a:rPr>
              <a:t>heo</a:t>
            </a:r>
            <a:r>
              <a:rPr lang="en-US" altLang="en-US" sz="4000" b="1" dirty="0">
                <a:solidFill>
                  <a:srgbClr val="FF0000"/>
                </a:solidFill>
                <a:cs typeface="Times New Roman" pitchFamily="18" charset="0"/>
              </a:rPr>
              <a:t> </a:t>
            </a:r>
            <a:r>
              <a:rPr lang="en-US" altLang="en-US" sz="4000" b="1" dirty="0" err="1">
                <a:solidFill>
                  <a:schemeClr val="tx1"/>
                </a:solidFill>
                <a:cs typeface="Times New Roman" pitchFamily="18" charset="0"/>
              </a:rPr>
              <a:t>đã</a:t>
            </a:r>
            <a:r>
              <a:rPr lang="en-US" altLang="en-US" sz="4000" b="1" dirty="0">
                <a:solidFill>
                  <a:srgbClr val="0000FF"/>
                </a:solidFill>
                <a:cs typeface="Times New Roman" pitchFamily="18" charset="0"/>
              </a:rPr>
              <a:t> </a:t>
            </a:r>
            <a:r>
              <a:rPr lang="en-US" altLang="en-US" sz="4000" b="1" dirty="0" err="1">
                <a:solidFill>
                  <a:schemeClr val="tx1"/>
                </a:solidFill>
                <a:cs typeface="Times New Roman" pitchFamily="18" charset="0"/>
              </a:rPr>
              <a:t>bơi</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đến</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vây</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quanh</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tàu</a:t>
            </a:r>
            <a:r>
              <a:rPr lang="en-US" altLang="en-US" sz="4000" b="1" dirty="0">
                <a:solidFill>
                  <a:schemeClr val="tx1"/>
                </a:solidFill>
                <a:cs typeface="Times New Roman" pitchFamily="18" charset="0"/>
              </a:rPr>
              <a:t>, </a:t>
            </a:r>
            <a:r>
              <a:rPr lang="en-US" altLang="en-US" sz="4000" b="1" dirty="0">
                <a:solidFill>
                  <a:srgbClr val="FF0000"/>
                </a:solidFill>
                <a:cs typeface="Times New Roman" pitchFamily="18" charset="0"/>
              </a:rPr>
              <a:t>say </a:t>
            </a:r>
            <a:r>
              <a:rPr lang="en-US" altLang="en-US" sz="4000" b="1" dirty="0" err="1">
                <a:solidFill>
                  <a:srgbClr val="FF0000"/>
                </a:solidFill>
                <a:cs typeface="Times New Roman" pitchFamily="18" charset="0"/>
              </a:rPr>
              <a:t>sưa</a:t>
            </a:r>
            <a:r>
              <a:rPr lang="en-US" altLang="en-US" sz="4000" b="1" dirty="0">
                <a:solidFill>
                  <a:srgbClr val="FF0000"/>
                </a:solidFill>
                <a:cs typeface="Times New Roman" pitchFamily="18" charset="0"/>
              </a:rPr>
              <a:t> </a:t>
            </a:r>
            <a:r>
              <a:rPr lang="en-US" altLang="en-US" sz="4000" b="1" dirty="0" err="1">
                <a:solidFill>
                  <a:schemeClr val="tx1"/>
                </a:solidFill>
                <a:cs typeface="Times New Roman" pitchFamily="18" charset="0"/>
              </a:rPr>
              <a:t>thưởng</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thức</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tiếng</a:t>
            </a:r>
            <a:r>
              <a:rPr lang="en-US" altLang="en-US" sz="4000" b="1" dirty="0">
                <a:solidFill>
                  <a:srgbClr val="0000FF"/>
                </a:solidFill>
                <a:cs typeface="Times New Roman" pitchFamily="18" charset="0"/>
              </a:rPr>
              <a:t> </a:t>
            </a:r>
            <a:r>
              <a:rPr lang="en-US" altLang="en-US" sz="4000" b="1" dirty="0" err="1">
                <a:solidFill>
                  <a:schemeClr val="tx1"/>
                </a:solidFill>
                <a:cs typeface="Times New Roman" pitchFamily="18" charset="0"/>
              </a:rPr>
              <a:t>hát</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của</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nghệ</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sĩ</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tài</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ba</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Bầy</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cá</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heo</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đã</a:t>
            </a:r>
            <a:r>
              <a:rPr lang="en-US" altLang="en-US" sz="4000" b="1" dirty="0">
                <a:solidFill>
                  <a:srgbClr val="FF0000"/>
                </a:solidFill>
                <a:cs typeface="Times New Roman" pitchFamily="18" charset="0"/>
              </a:rPr>
              <a:t> </a:t>
            </a:r>
            <a:r>
              <a:rPr lang="en-US" altLang="en-US" sz="4000" b="1" dirty="0" err="1">
                <a:solidFill>
                  <a:srgbClr val="FF0000"/>
                </a:solidFill>
                <a:cs typeface="Times New Roman" pitchFamily="18" charset="0"/>
              </a:rPr>
              <a:t>cứu</a:t>
            </a:r>
            <a:r>
              <a:rPr lang="en-US" altLang="en-US" sz="4000" b="1" dirty="0">
                <a:solidFill>
                  <a:srgbClr val="FF0000"/>
                </a:solidFill>
                <a:cs typeface="Times New Roman" pitchFamily="18" charset="0"/>
              </a:rPr>
              <a:t> </a:t>
            </a:r>
            <a:r>
              <a:rPr lang="en-US" altLang="en-US" sz="4000" b="1" dirty="0">
                <a:solidFill>
                  <a:schemeClr val="tx1"/>
                </a:solidFill>
                <a:cs typeface="Times New Roman" pitchFamily="18" charset="0"/>
              </a:rPr>
              <a:t>A-</a:t>
            </a:r>
            <a:r>
              <a:rPr lang="en-US" altLang="en-US" sz="4000" b="1" dirty="0" err="1">
                <a:solidFill>
                  <a:schemeClr val="tx1"/>
                </a:solidFill>
                <a:cs typeface="Times New Roman" pitchFamily="18" charset="0"/>
              </a:rPr>
              <a:t>ri</a:t>
            </a:r>
            <a:r>
              <a:rPr lang="en-US" altLang="en-US" sz="4000" b="1" dirty="0">
                <a:solidFill>
                  <a:schemeClr val="tx1"/>
                </a:solidFill>
                <a:cs typeface="Times New Roman" pitchFamily="18" charset="0"/>
              </a:rPr>
              <a:t>-</a:t>
            </a:r>
            <a:r>
              <a:rPr lang="en-US" altLang="en-US" sz="4000" b="1" dirty="0" err="1">
                <a:solidFill>
                  <a:schemeClr val="tx1"/>
                </a:solidFill>
                <a:cs typeface="Times New Roman" pitchFamily="18" charset="0"/>
              </a:rPr>
              <a:t>ôn</a:t>
            </a:r>
            <a:r>
              <a:rPr lang="en-US" altLang="en-US" sz="4000" b="1" dirty="0">
                <a:solidFill>
                  <a:schemeClr val="tx1"/>
                </a:solidFill>
                <a:cs typeface="Times New Roman" pitchFamily="18" charset="0"/>
              </a:rPr>
              <a:t>.</a:t>
            </a:r>
            <a:r>
              <a:rPr lang="en-US" altLang="en-US" sz="4000" b="1" dirty="0">
                <a:solidFill>
                  <a:srgbClr val="0000FF"/>
                </a:solidFill>
                <a:cs typeface="Times New Roman" pitchFamily="18" charset="0"/>
              </a:rPr>
              <a:t> </a:t>
            </a:r>
            <a:r>
              <a:rPr lang="en-US" altLang="en-US" sz="4000" b="1" dirty="0" err="1">
                <a:solidFill>
                  <a:schemeClr val="tx1"/>
                </a:solidFill>
                <a:cs typeface="Times New Roman" pitchFamily="18" charset="0"/>
              </a:rPr>
              <a:t>Chúng</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đưa</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ông</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trở</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về</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đất</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liền</a:t>
            </a:r>
            <a:r>
              <a:rPr lang="en-US" altLang="en-US" sz="4000" b="1" dirty="0">
                <a:solidFill>
                  <a:schemeClr val="tx1"/>
                </a:solidFill>
                <a:cs typeface="Times New Roman" pitchFamily="18" charset="0"/>
              </a:rPr>
              <a:t> </a:t>
            </a:r>
            <a:r>
              <a:rPr lang="en-US" altLang="en-US" sz="4000" b="1" dirty="0" err="1">
                <a:solidFill>
                  <a:srgbClr val="FF0000"/>
                </a:solidFill>
                <a:cs typeface="Times New Roman" pitchFamily="18" charset="0"/>
              </a:rPr>
              <a:t>nhanh</a:t>
            </a:r>
            <a:r>
              <a:rPr lang="en-US" altLang="en-US" sz="4000" b="1" dirty="0">
                <a:solidFill>
                  <a:srgbClr val="FF0000"/>
                </a:solidFill>
                <a:cs typeface="Times New Roman" pitchFamily="18" charset="0"/>
              </a:rPr>
              <a:t> </a:t>
            </a:r>
            <a:r>
              <a:rPr lang="en-US" altLang="en-US" sz="4000" b="1" dirty="0" err="1">
                <a:solidFill>
                  <a:srgbClr val="FF0000"/>
                </a:solidFill>
                <a:cs typeface="Times New Roman" pitchFamily="18" charset="0"/>
              </a:rPr>
              <a:t>hơn</a:t>
            </a:r>
            <a:r>
              <a:rPr lang="en-US" altLang="en-US" sz="4000" b="1" dirty="0">
                <a:solidFill>
                  <a:srgbClr val="FF0000"/>
                </a:solidFill>
                <a:cs typeface="Times New Roman" pitchFamily="18" charset="0"/>
              </a:rPr>
              <a:t> </a:t>
            </a:r>
            <a:r>
              <a:rPr lang="en-US" altLang="en-US" sz="4000" b="1" dirty="0" err="1">
                <a:solidFill>
                  <a:schemeClr val="tx1"/>
                </a:solidFill>
                <a:cs typeface="Times New Roman" pitchFamily="18" charset="0"/>
              </a:rPr>
              <a:t>cả</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tàu</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của</a:t>
            </a:r>
            <a:r>
              <a:rPr lang="en-US" altLang="en-US" sz="4000" b="1" dirty="0">
                <a:solidFill>
                  <a:srgbClr val="0000FF"/>
                </a:solidFill>
                <a:cs typeface="Times New Roman" pitchFamily="18" charset="0"/>
              </a:rPr>
              <a:t> </a:t>
            </a:r>
            <a:r>
              <a:rPr lang="en-US" altLang="en-US" sz="4000" b="1" dirty="0" err="1">
                <a:solidFill>
                  <a:schemeClr val="tx1"/>
                </a:solidFill>
                <a:cs typeface="Times New Roman" pitchFamily="18" charset="0"/>
              </a:rPr>
              <a:t>bọn</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cướp</a:t>
            </a:r>
            <a:r>
              <a:rPr lang="en-US" altLang="en-US" sz="4000" b="1" dirty="0">
                <a:solidFill>
                  <a:schemeClr val="tx1"/>
                </a:solidFill>
                <a:cs typeface="Times New Roman" pitchFamily="18" charset="0"/>
              </a:rPr>
              <a:t>. A-</a:t>
            </a:r>
            <a:r>
              <a:rPr lang="en-US" altLang="en-US" sz="4000" b="1" dirty="0" err="1">
                <a:solidFill>
                  <a:schemeClr val="tx1"/>
                </a:solidFill>
                <a:cs typeface="Times New Roman" pitchFamily="18" charset="0"/>
              </a:rPr>
              <a:t>ri</a:t>
            </a:r>
            <a:r>
              <a:rPr lang="en-US" altLang="en-US" sz="4000" b="1" dirty="0">
                <a:solidFill>
                  <a:schemeClr val="tx1"/>
                </a:solidFill>
                <a:cs typeface="Times New Roman" pitchFamily="18" charset="0"/>
              </a:rPr>
              <a:t>-</a:t>
            </a:r>
            <a:r>
              <a:rPr lang="en-US" altLang="en-US" sz="4000" b="1" dirty="0" err="1">
                <a:solidFill>
                  <a:schemeClr val="tx1"/>
                </a:solidFill>
                <a:cs typeface="Times New Roman" pitchFamily="18" charset="0"/>
              </a:rPr>
              <a:t>ôn</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tâu</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với</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vua</a:t>
            </a:r>
            <a:r>
              <a:rPr lang="en-US" altLang="en-US" sz="4000" b="1" dirty="0">
                <a:solidFill>
                  <a:schemeClr val="tx1"/>
                </a:solidFill>
                <a:cs typeface="Times New Roman" pitchFamily="18" charset="0"/>
              </a:rPr>
              <a:t> </a:t>
            </a:r>
            <a:r>
              <a:rPr lang="en-US" altLang="en-US" sz="4000" b="1" dirty="0" err="1">
                <a:solidFill>
                  <a:srgbClr val="FF0000"/>
                </a:solidFill>
                <a:cs typeface="Times New Roman" pitchFamily="18" charset="0"/>
              </a:rPr>
              <a:t>toàn</a:t>
            </a:r>
            <a:r>
              <a:rPr lang="en-US" altLang="en-US" sz="4000" b="1" dirty="0">
                <a:solidFill>
                  <a:srgbClr val="FF0000"/>
                </a:solidFill>
                <a:cs typeface="Times New Roman" pitchFamily="18" charset="0"/>
              </a:rPr>
              <a:t> </a:t>
            </a:r>
            <a:r>
              <a:rPr lang="en-US" altLang="en-US" sz="4000" b="1" dirty="0" err="1">
                <a:solidFill>
                  <a:srgbClr val="FF0000"/>
                </a:solidFill>
                <a:cs typeface="Times New Roman" pitchFamily="18" charset="0"/>
              </a:rPr>
              <a:t>bộ</a:t>
            </a:r>
            <a:r>
              <a:rPr lang="en-US" altLang="en-US" sz="4000" b="1" dirty="0">
                <a:solidFill>
                  <a:srgbClr val="FF0000"/>
                </a:solidFill>
                <a:cs typeface="Times New Roman" pitchFamily="18" charset="0"/>
              </a:rPr>
              <a:t> </a:t>
            </a:r>
            <a:r>
              <a:rPr lang="en-US" altLang="en-US" sz="4000" b="1" dirty="0" err="1">
                <a:solidFill>
                  <a:schemeClr val="tx1"/>
                </a:solidFill>
                <a:cs typeface="Times New Roman" pitchFamily="18" charset="0"/>
              </a:rPr>
              <a:t>sự</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việc</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nhưng</a:t>
            </a:r>
            <a:r>
              <a:rPr lang="en-US" altLang="en-US" sz="4000" b="1" dirty="0">
                <a:solidFill>
                  <a:srgbClr val="0000FF"/>
                </a:solidFill>
                <a:cs typeface="Times New Roman" pitchFamily="18" charset="0"/>
              </a:rPr>
              <a:t> </a:t>
            </a:r>
            <a:r>
              <a:rPr lang="en-US" altLang="en-US" sz="4000" b="1" dirty="0" err="1">
                <a:solidFill>
                  <a:schemeClr val="tx1"/>
                </a:solidFill>
                <a:cs typeface="Times New Roman" pitchFamily="18" charset="0"/>
              </a:rPr>
              <a:t>nhà</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vua</a:t>
            </a:r>
            <a:r>
              <a:rPr lang="en-US" altLang="en-US" sz="4000" b="1" dirty="0">
                <a:solidFill>
                  <a:schemeClr val="tx1"/>
                </a:solidFill>
                <a:cs typeface="Times New Roman" pitchFamily="18" charset="0"/>
              </a:rPr>
              <a:t> </a:t>
            </a:r>
            <a:r>
              <a:rPr lang="en-US" altLang="en-US" sz="4000" b="1" dirty="0" err="1">
                <a:solidFill>
                  <a:srgbClr val="FF0000"/>
                </a:solidFill>
                <a:cs typeface="Times New Roman" pitchFamily="18" charset="0"/>
              </a:rPr>
              <a:t>không</a:t>
            </a:r>
            <a:r>
              <a:rPr lang="en-US" altLang="en-US" sz="4000" b="1" dirty="0">
                <a:solidFill>
                  <a:srgbClr val="FF0000"/>
                </a:solidFill>
                <a:cs typeface="Times New Roman" pitchFamily="18" charset="0"/>
              </a:rPr>
              <a:t> tin, </a:t>
            </a:r>
            <a:r>
              <a:rPr lang="en-US" altLang="en-US" sz="4000" b="1" dirty="0" err="1">
                <a:solidFill>
                  <a:schemeClr val="tx1"/>
                </a:solidFill>
                <a:cs typeface="Times New Roman" pitchFamily="18" charset="0"/>
              </a:rPr>
              <a:t>sai</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giam</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ông</a:t>
            </a:r>
            <a:r>
              <a:rPr lang="en-US" altLang="en-US" sz="4000" b="1" dirty="0">
                <a:solidFill>
                  <a:schemeClr val="tx1"/>
                </a:solidFill>
                <a:cs typeface="Times New Roman" pitchFamily="18" charset="0"/>
              </a:rPr>
              <a:t> </a:t>
            </a:r>
            <a:r>
              <a:rPr lang="en-US" altLang="en-US" sz="4000" b="1" dirty="0" err="1">
                <a:solidFill>
                  <a:schemeClr val="tx1"/>
                </a:solidFill>
                <a:cs typeface="Times New Roman" pitchFamily="18" charset="0"/>
              </a:rPr>
              <a:t>lại</a:t>
            </a:r>
            <a:r>
              <a:rPr lang="en-US" altLang="en-US" sz="4000" b="1" dirty="0">
                <a:solidFill>
                  <a:schemeClr val="tx1"/>
                </a:solidFill>
                <a:cs typeface="Times New Roman" pitchFamily="18" charset="0"/>
              </a:rPr>
              <a:t>.</a:t>
            </a:r>
            <a:endParaRPr lang="en-GB" altLang="en-US" sz="6600" dirty="0">
              <a:solidFill>
                <a:schemeClr val="tx1"/>
              </a:solidFill>
              <a:cs typeface="Times New Roman" pitchFamily="18" charset="0"/>
            </a:endParaRPr>
          </a:p>
        </p:txBody>
      </p:sp>
    </p:spTree>
    <p:extLst>
      <p:ext uri="{BB962C8B-B14F-4D97-AF65-F5344CB8AC3E}">
        <p14:creationId xmlns:p14="http://schemas.microsoft.com/office/powerpoint/2010/main" val="2821984992"/>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936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id="{856175D3-62FE-41BF-9E47-D5F8EF0CB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79227" y="-2778961"/>
            <a:ext cx="6688916" cy="11860897"/>
          </a:xfrm>
          <a:prstGeom prst="rect">
            <a:avLst/>
          </a:prstGeom>
        </p:spPr>
      </p:pic>
      <p:sp>
        <p:nvSpPr>
          <p:cNvPr id="19" name="云形 18">
            <a:extLst>
              <a:ext uri="{FF2B5EF4-FFF2-40B4-BE49-F238E27FC236}">
                <a16:creationId xmlns:a16="http://schemas.microsoft.com/office/drawing/2014/main" id="{4B1CAABC-7F3C-4503-B2D5-AC84F5F5EF1B}"/>
              </a:ext>
            </a:extLst>
          </p:cNvPr>
          <p:cNvSpPr/>
          <p:nvPr/>
        </p:nvSpPr>
        <p:spPr>
          <a:xfrm>
            <a:off x="1125767" y="970701"/>
            <a:ext cx="10189211" cy="4642560"/>
          </a:xfrm>
          <a:prstGeom prst="cloud">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a:extLst>
              <a:ext uri="{FF2B5EF4-FFF2-40B4-BE49-F238E27FC236}">
                <a16:creationId xmlns:a16="http://schemas.microsoft.com/office/drawing/2014/main" id="{2B8B286D-13E4-4386-85CD-93642C3081C2}"/>
              </a:ext>
            </a:extLst>
          </p:cNvPr>
          <p:cNvGrpSpPr/>
          <p:nvPr/>
        </p:nvGrpSpPr>
        <p:grpSpPr>
          <a:xfrm>
            <a:off x="0" y="3566019"/>
            <a:ext cx="12298652" cy="3655585"/>
            <a:chOff x="0" y="3566019"/>
            <a:chExt cx="12298652" cy="3655585"/>
          </a:xfrm>
        </p:grpSpPr>
        <p:pic>
          <p:nvPicPr>
            <p:cNvPr id="6" name="图片 5">
              <a:extLst>
                <a:ext uri="{FF2B5EF4-FFF2-40B4-BE49-F238E27FC236}">
                  <a16:creationId xmlns:a16="http://schemas.microsoft.com/office/drawing/2014/main" id="{53A473BC-F9A0-478F-A946-88779046A98C}"/>
                </a:ext>
              </a:extLst>
            </p:cNvPr>
            <p:cNvPicPr>
              <a:picLocks noChangeAspect="1"/>
            </p:cNvPicPr>
            <p:nvPr/>
          </p:nvPicPr>
          <p:blipFill rotWithShape="1">
            <a:blip r:embed="rId3">
              <a:extLst>
                <a:ext uri="{28A0092B-C50C-407E-A947-70E740481C1C}">
                  <a14:useLocalDpi xmlns:a14="http://schemas.microsoft.com/office/drawing/2010/main" val="0"/>
                </a:ext>
              </a:extLst>
            </a:blip>
            <a:srcRect l="58176" t="52867" r="-1171" b="21243"/>
            <a:stretch/>
          </p:blipFill>
          <p:spPr>
            <a:xfrm>
              <a:off x="9118237" y="3815161"/>
              <a:ext cx="3180415" cy="3406443"/>
            </a:xfrm>
            <a:prstGeom prst="rect">
              <a:avLst/>
            </a:prstGeom>
          </p:spPr>
        </p:pic>
        <p:grpSp>
          <p:nvGrpSpPr>
            <p:cNvPr id="7" name="组合 6">
              <a:extLst>
                <a:ext uri="{FF2B5EF4-FFF2-40B4-BE49-F238E27FC236}">
                  <a16:creationId xmlns:a16="http://schemas.microsoft.com/office/drawing/2014/main" id="{99BE9762-6BC1-4F56-B633-F59049C2206A}"/>
                </a:ext>
              </a:extLst>
            </p:cNvPr>
            <p:cNvGrpSpPr/>
            <p:nvPr/>
          </p:nvGrpSpPr>
          <p:grpSpPr>
            <a:xfrm>
              <a:off x="0" y="3566019"/>
              <a:ext cx="12195836" cy="3433990"/>
              <a:chOff x="-3836" y="3564981"/>
              <a:chExt cx="12195836" cy="3433990"/>
            </a:xfrm>
          </p:grpSpPr>
          <p:pic>
            <p:nvPicPr>
              <p:cNvPr id="8" name="图片 7">
                <a:extLst>
                  <a:ext uri="{FF2B5EF4-FFF2-40B4-BE49-F238E27FC236}">
                    <a16:creationId xmlns:a16="http://schemas.microsoft.com/office/drawing/2014/main" id="{49DDBED0-53F1-4378-B3E9-AF8E26070294}"/>
                  </a:ext>
                </a:extLst>
              </p:cNvPr>
              <p:cNvPicPr>
                <a:picLocks noChangeAspect="1"/>
              </p:cNvPicPr>
              <p:nvPr/>
            </p:nvPicPr>
            <p:blipFill rotWithShape="1">
              <a:blip r:embed="rId3">
                <a:extLst>
                  <a:ext uri="{28A0092B-C50C-407E-A947-70E740481C1C}">
                    <a14:useLocalDpi xmlns:a14="http://schemas.microsoft.com/office/drawing/2010/main" val="0"/>
                  </a:ext>
                </a:extLst>
              </a:blip>
              <a:srcRect t="48762" r="59945" b="24596"/>
              <a:stretch/>
            </p:blipFill>
            <p:spPr>
              <a:xfrm>
                <a:off x="-3836" y="3705474"/>
                <a:ext cx="2664699" cy="3152526"/>
              </a:xfrm>
              <a:prstGeom prst="rect">
                <a:avLst/>
              </a:prstGeom>
            </p:spPr>
          </p:pic>
          <p:grpSp>
            <p:nvGrpSpPr>
              <p:cNvPr id="9" name="组合 8">
                <a:extLst>
                  <a:ext uri="{FF2B5EF4-FFF2-40B4-BE49-F238E27FC236}">
                    <a16:creationId xmlns:a16="http://schemas.microsoft.com/office/drawing/2014/main" id="{C30C1514-3C65-4865-B8BC-B1A9A1972CDE}"/>
                  </a:ext>
                </a:extLst>
              </p:cNvPr>
              <p:cNvGrpSpPr/>
              <p:nvPr/>
            </p:nvGrpSpPr>
            <p:grpSpPr>
              <a:xfrm>
                <a:off x="169579" y="3564981"/>
                <a:ext cx="12022421" cy="3433990"/>
                <a:chOff x="169579" y="3564981"/>
                <a:chExt cx="12022421" cy="3433990"/>
              </a:xfrm>
            </p:grpSpPr>
            <p:pic>
              <p:nvPicPr>
                <p:cNvPr id="10" name="图片 9">
                  <a:extLst>
                    <a:ext uri="{FF2B5EF4-FFF2-40B4-BE49-F238E27FC236}">
                      <a16:creationId xmlns:a16="http://schemas.microsoft.com/office/drawing/2014/main" id="{C25C1E48-9BFE-46F6-810D-93D469D99B78}"/>
                    </a:ext>
                  </a:extLst>
                </p:cNvPr>
                <p:cNvPicPr>
                  <a:picLocks noChangeAspect="1"/>
                </p:cNvPicPr>
                <p:nvPr/>
              </p:nvPicPr>
              <p:blipFill rotWithShape="1">
                <a:blip r:embed="rId4">
                  <a:extLst>
                    <a:ext uri="{28A0092B-C50C-407E-A947-70E740481C1C}">
                      <a14:useLocalDpi xmlns:a14="http://schemas.microsoft.com/office/drawing/2010/main" val="0"/>
                    </a:ext>
                  </a:extLst>
                </a:blip>
                <a:srcRect l="65426" t="67526" r="-108" b="9176"/>
                <a:stretch/>
              </p:blipFill>
              <p:spPr>
                <a:xfrm>
                  <a:off x="9429135" y="3564981"/>
                  <a:ext cx="2762865" cy="3301218"/>
                </a:xfrm>
                <a:prstGeom prst="rect">
                  <a:avLst/>
                </a:prstGeom>
              </p:spPr>
            </p:pic>
            <p:grpSp>
              <p:nvGrpSpPr>
                <p:cNvPr id="11" name="组合 10">
                  <a:extLst>
                    <a:ext uri="{FF2B5EF4-FFF2-40B4-BE49-F238E27FC236}">
                      <a16:creationId xmlns:a16="http://schemas.microsoft.com/office/drawing/2014/main" id="{27B89C5D-35C4-4008-AB8D-FBF4806782E5}"/>
                    </a:ext>
                  </a:extLst>
                </p:cNvPr>
                <p:cNvGrpSpPr/>
                <p:nvPr/>
              </p:nvGrpSpPr>
              <p:grpSpPr>
                <a:xfrm>
                  <a:off x="169579" y="3963247"/>
                  <a:ext cx="9959645" cy="3035724"/>
                  <a:chOff x="169579" y="3963247"/>
                  <a:chExt cx="9959645" cy="3035724"/>
                </a:xfrm>
              </p:grpSpPr>
              <p:pic>
                <p:nvPicPr>
                  <p:cNvPr id="12" name="图片 11">
                    <a:extLst>
                      <a:ext uri="{FF2B5EF4-FFF2-40B4-BE49-F238E27FC236}">
                        <a16:creationId xmlns:a16="http://schemas.microsoft.com/office/drawing/2014/main" id="{CEBFF2AA-724A-495D-A640-8D812B52138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169579" y="4358452"/>
                    <a:ext cx="2467897" cy="2528052"/>
                  </a:xfrm>
                  <a:prstGeom prst="rect">
                    <a:avLst/>
                  </a:prstGeom>
                </p:spPr>
              </p:pic>
              <p:pic>
                <p:nvPicPr>
                  <p:cNvPr id="13" name="图片 12">
                    <a:extLst>
                      <a:ext uri="{FF2B5EF4-FFF2-40B4-BE49-F238E27FC236}">
                        <a16:creationId xmlns:a16="http://schemas.microsoft.com/office/drawing/2014/main" id="{5D4300EE-3F82-4C00-8664-B55A0EDEDBEB}"/>
                      </a:ext>
                    </a:extLst>
                  </p:cNvPr>
                  <p:cNvPicPr>
                    <a:picLocks noChangeAspect="1"/>
                  </p:cNvPicPr>
                  <p:nvPr/>
                </p:nvPicPr>
                <p:blipFill rotWithShape="1">
                  <a:blip r:embed="rId4">
                    <a:extLst>
                      <a:ext uri="{28A0092B-C50C-407E-A947-70E740481C1C}">
                        <a14:useLocalDpi xmlns:a14="http://schemas.microsoft.com/office/drawing/2010/main" val="0"/>
                      </a:ext>
                    </a:extLst>
                  </a:blip>
                  <a:srcRect l="40565" t="76702" r="34189"/>
                  <a:stretch/>
                </p:blipFill>
                <p:spPr>
                  <a:xfrm>
                    <a:off x="8729046" y="4649650"/>
                    <a:ext cx="1400178" cy="2298273"/>
                  </a:xfrm>
                  <a:prstGeom prst="rect">
                    <a:avLst/>
                  </a:prstGeom>
                </p:spPr>
              </p:pic>
              <p:pic>
                <p:nvPicPr>
                  <p:cNvPr id="14" name="图片 13">
                    <a:extLst>
                      <a:ext uri="{FF2B5EF4-FFF2-40B4-BE49-F238E27FC236}">
                        <a16:creationId xmlns:a16="http://schemas.microsoft.com/office/drawing/2014/main" id="{5640B3CE-E8B2-44A9-957B-686E3860FDDB}"/>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2291851" y="4991808"/>
                    <a:ext cx="1850211" cy="1895310"/>
                  </a:xfrm>
                  <a:prstGeom prst="rect">
                    <a:avLst/>
                  </a:prstGeom>
                </p:spPr>
              </p:pic>
              <p:pic>
                <p:nvPicPr>
                  <p:cNvPr id="15" name="图片 14">
                    <a:extLst>
                      <a:ext uri="{FF2B5EF4-FFF2-40B4-BE49-F238E27FC236}">
                        <a16:creationId xmlns:a16="http://schemas.microsoft.com/office/drawing/2014/main" id="{AEF7373B-BEC1-4A61-B090-08ED59AB823E}"/>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7243369" y="4922282"/>
                    <a:ext cx="1917482" cy="1964221"/>
                  </a:xfrm>
                  <a:prstGeom prst="rect">
                    <a:avLst/>
                  </a:prstGeom>
                </p:spPr>
              </p:pic>
              <p:pic>
                <p:nvPicPr>
                  <p:cNvPr id="16" name="图片 15">
                    <a:extLst>
                      <a:ext uri="{FF2B5EF4-FFF2-40B4-BE49-F238E27FC236}">
                        <a16:creationId xmlns:a16="http://schemas.microsoft.com/office/drawing/2014/main" id="{DAB82CD2-9A9B-4E89-9B5F-2728206AF129}"/>
                      </a:ext>
                    </a:extLst>
                  </p:cNvPr>
                  <p:cNvPicPr>
                    <a:picLocks noChangeAspect="1"/>
                  </p:cNvPicPr>
                  <p:nvPr/>
                </p:nvPicPr>
                <p:blipFill rotWithShape="1">
                  <a:blip r:embed="rId3">
                    <a:extLst>
                      <a:ext uri="{28A0092B-C50C-407E-A947-70E740481C1C}">
                        <a14:useLocalDpi xmlns:a14="http://schemas.microsoft.com/office/drawing/2010/main" val="0"/>
                      </a:ext>
                    </a:extLst>
                  </a:blip>
                  <a:srcRect t="48762" r="59945" b="26775"/>
                  <a:stretch/>
                </p:blipFill>
                <p:spPr>
                  <a:xfrm>
                    <a:off x="3826598" y="5351805"/>
                    <a:ext cx="1400178" cy="1521061"/>
                  </a:xfrm>
                  <a:prstGeom prst="rect">
                    <a:avLst/>
                  </a:prstGeom>
                </p:spPr>
              </p:pic>
              <p:pic>
                <p:nvPicPr>
                  <p:cNvPr id="17" name="图片 16">
                    <a:extLst>
                      <a:ext uri="{FF2B5EF4-FFF2-40B4-BE49-F238E27FC236}">
                        <a16:creationId xmlns:a16="http://schemas.microsoft.com/office/drawing/2014/main" id="{B81093AC-79EF-4F88-8DAE-0068594FC41D}"/>
                      </a:ext>
                    </a:extLst>
                  </p:cNvPr>
                  <p:cNvPicPr>
                    <a:picLocks noChangeAspect="1"/>
                  </p:cNvPicPr>
                  <p:nvPr/>
                </p:nvPicPr>
                <p:blipFill rotWithShape="1">
                  <a:blip r:embed="rId4">
                    <a:extLst>
                      <a:ext uri="{28A0092B-C50C-407E-A947-70E740481C1C}">
                        <a14:useLocalDpi xmlns:a14="http://schemas.microsoft.com/office/drawing/2010/main" val="0"/>
                      </a:ext>
                    </a:extLst>
                  </a:blip>
                  <a:srcRect l="40565" t="76702" r="34189"/>
                  <a:stretch/>
                </p:blipFill>
                <p:spPr>
                  <a:xfrm>
                    <a:off x="4564326" y="4700698"/>
                    <a:ext cx="1400178" cy="2298273"/>
                  </a:xfrm>
                  <a:prstGeom prst="rect">
                    <a:avLst/>
                  </a:prstGeom>
                </p:spPr>
              </p:pic>
              <p:pic>
                <p:nvPicPr>
                  <p:cNvPr id="18" name="图片 17">
                    <a:extLst>
                      <a:ext uri="{FF2B5EF4-FFF2-40B4-BE49-F238E27FC236}">
                        <a16:creationId xmlns:a16="http://schemas.microsoft.com/office/drawing/2014/main" id="{F673F3D3-6D52-421F-858E-5593CC04583C}"/>
                      </a:ext>
                    </a:extLst>
                  </p:cNvPr>
                  <p:cNvPicPr>
                    <a:picLocks noChangeAspect="1"/>
                  </p:cNvPicPr>
                  <p:nvPr/>
                </p:nvPicPr>
                <p:blipFill rotWithShape="1">
                  <a:blip r:embed="rId3">
                    <a:extLst>
                      <a:ext uri="{28A0092B-C50C-407E-A947-70E740481C1C}">
                        <a14:useLocalDpi xmlns:a14="http://schemas.microsoft.com/office/drawing/2010/main" val="0"/>
                      </a:ext>
                    </a:extLst>
                  </a:blip>
                  <a:srcRect t="48762" r="59945" b="26775"/>
                  <a:stretch/>
                </p:blipFill>
                <p:spPr>
                  <a:xfrm>
                    <a:off x="5264416" y="3963247"/>
                    <a:ext cx="2664699" cy="2894753"/>
                  </a:xfrm>
                  <a:prstGeom prst="rect">
                    <a:avLst/>
                  </a:prstGeom>
                </p:spPr>
              </p:pic>
            </p:grpSp>
          </p:grpSp>
        </p:grpSp>
      </p:grpSp>
      <p:sp>
        <p:nvSpPr>
          <p:cNvPr id="21" name="Rectangle 20">
            <a:extLst>
              <a:ext uri="{FF2B5EF4-FFF2-40B4-BE49-F238E27FC236}">
                <a16:creationId xmlns:a16="http://schemas.microsoft.com/office/drawing/2014/main" id="{AD225D7D-B52F-44BF-9BA9-B80459D38706}"/>
              </a:ext>
            </a:extLst>
          </p:cNvPr>
          <p:cNvSpPr/>
          <p:nvPr/>
        </p:nvSpPr>
        <p:spPr>
          <a:xfrm>
            <a:off x="2775175" y="842610"/>
            <a:ext cx="6386330" cy="1323439"/>
          </a:xfrm>
          <a:prstGeom prst="rect">
            <a:avLst/>
          </a:prstGeom>
          <a:noFill/>
        </p:spPr>
        <p:txBody>
          <a:bodyPr wrap="square" lIns="91440" tIns="45720" rIns="91440" bIns="45720">
            <a:spAutoFit/>
          </a:bodyPr>
          <a:lstStyle/>
          <a:p>
            <a:pPr algn="ctr"/>
            <a:r>
              <a:rPr lang="en-US" sz="8000" b="1" cap="none" spc="0" dirty="0">
                <a:ln w="38100">
                  <a:solidFill>
                    <a:schemeClr val="bg1"/>
                  </a:solidFill>
                  <a:prstDash val="solid"/>
                </a:ln>
                <a:solidFill>
                  <a:srgbClr val="FF0000"/>
                </a:solidFill>
                <a:effectLst>
                  <a:outerShdw blurRad="50800" dist="38100" dir="13500000" algn="br" rotWithShape="0">
                    <a:prstClr val="black">
                      <a:alpha val="40000"/>
                    </a:prstClr>
                  </a:outerShdw>
                </a:effectLst>
                <a:latin typeface="iCiel Pequena" pitchFamily="50" charset="0"/>
              </a:rPr>
              <a:t>VẬN DỤNG</a:t>
            </a:r>
          </a:p>
        </p:txBody>
      </p:sp>
      <p:sp>
        <p:nvSpPr>
          <p:cNvPr id="22" name="TextBox 21">
            <a:extLst>
              <a:ext uri="{FF2B5EF4-FFF2-40B4-BE49-F238E27FC236}">
                <a16:creationId xmlns:a16="http://schemas.microsoft.com/office/drawing/2014/main" id="{17D48556-FA75-4833-8B88-75C0AAA61E0C}"/>
              </a:ext>
            </a:extLst>
          </p:cNvPr>
          <p:cNvSpPr txBox="1"/>
          <p:nvPr/>
        </p:nvSpPr>
        <p:spPr>
          <a:xfrm>
            <a:off x="1280520" y="2100074"/>
            <a:ext cx="10492380" cy="1200329"/>
          </a:xfrm>
          <a:prstGeom prst="rect">
            <a:avLst/>
          </a:prstGeom>
          <a:noFill/>
        </p:spPr>
        <p:txBody>
          <a:bodyPr wrap="square">
            <a:spAutoFit/>
          </a:bodyPr>
          <a:lstStyle/>
          <a:p>
            <a:pPr marL="285750" indent="-285750">
              <a:buFontTx/>
              <a:buChar char="-"/>
            </a:pPr>
            <a:r>
              <a:rPr lang="en-US" altLang="en-US" sz="3600" dirty="0" err="1">
                <a:latin typeface="Times New Roman" pitchFamily="18" charset="0"/>
                <a:cs typeface="Times New Roman" pitchFamily="18" charset="0"/>
              </a:rPr>
              <a:t>Về</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nhà</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đọc</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lại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bài</a:t>
            </a:r>
            <a:r>
              <a:rPr lang="en-US" altLang="en-US" sz="3600" dirty="0">
                <a:latin typeface="Times New Roman" pitchFamily="18" charset="0"/>
                <a:cs typeface="Times New Roman" pitchFamily="18" charset="0"/>
              </a:rPr>
              <a:t>. </a:t>
            </a:r>
            <a:endParaRPr lang="vi-VN" altLang="en-US" sz="3600" dirty="0">
              <a:latin typeface="Times New Roman" pitchFamily="18" charset="0"/>
              <a:cs typeface="Times New Roman" pitchFamily="18" charset="0"/>
            </a:endParaRPr>
          </a:p>
          <a:p>
            <a:pPr marL="285750" indent="-285750">
              <a:buFontTx/>
              <a:buChar char="-"/>
            </a:pPr>
            <a:r>
              <a:rPr lang="en-US" altLang="en-US" sz="3600" dirty="0" err="1">
                <a:latin typeface="Times New Roman" pitchFamily="18" charset="0"/>
                <a:cs typeface="Times New Roman" pitchFamily="18" charset="0"/>
              </a:rPr>
              <a:t>Chuẩn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bị</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bài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sau</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Tiếng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đàn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ba</a:t>
            </a:r>
            <a:r>
              <a:rPr lang="en-US" altLang="en-US" sz="3600" dirty="0">
                <a:latin typeface="Times New Roman" pitchFamily="18" charset="0"/>
                <a:cs typeface="Times New Roman" pitchFamily="18" charset="0"/>
              </a:rPr>
              <a:t>-la-</a:t>
            </a:r>
            <a:r>
              <a:rPr lang="en-US" altLang="en-US" sz="3600" dirty="0" err="1">
                <a:latin typeface="Times New Roman" pitchFamily="18" charset="0"/>
                <a:cs typeface="Times New Roman" pitchFamily="18" charset="0"/>
              </a:rPr>
              <a:t>lai</a:t>
            </a:r>
            <a:r>
              <a:rPr lang="en-US" altLang="en-US" sz="3600" dirty="0">
                <a:latin typeface="Times New Roman" pitchFamily="18" charset="0"/>
                <a:cs typeface="Times New Roman" pitchFamily="18" charset="0"/>
              </a:rPr>
              <a:t>-</a:t>
            </a:r>
            <a:r>
              <a:rPr lang="en-US" altLang="en-US" sz="3600" dirty="0" err="1">
                <a:latin typeface="Times New Roman" pitchFamily="18" charset="0"/>
                <a:cs typeface="Times New Roman" pitchFamily="18" charset="0"/>
              </a:rPr>
              <a:t>ca</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trên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sông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Đà</a:t>
            </a:r>
            <a:endParaRPr lang="en-US" sz="3600" dirty="0">
              <a:solidFill>
                <a:srgbClr val="006600"/>
              </a:solidFill>
              <a:latin typeface="Times New Roman" pitchFamily="18" charset="0"/>
              <a:cs typeface="Times New Roman" pitchFamily="18" charset="0"/>
            </a:endParaRPr>
          </a:p>
        </p:txBody>
      </p:sp>
    </p:spTree>
    <p:extLst>
      <p:ext uri="{BB962C8B-B14F-4D97-AF65-F5344CB8AC3E}">
        <p14:creationId xmlns:p14="http://schemas.microsoft.com/office/powerpoint/2010/main" val="322766207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a:p>
        </p:txBody>
      </p:sp>
      <p:pic>
        <p:nvPicPr>
          <p:cNvPr id="34819" name="BAI HOC DAU TIEN.MP3">
            <a:hlinkClick r:id="" action="ppaction://media"/>
          </p:cNvPr>
          <p:cNvPicPr>
            <a:picLocks noGrp="1" noRot="1" noChangeAspect="1" noChangeArrowheads="1"/>
          </p:cNvPicPr>
          <p:nvPr>
            <p:ph sz="half" idx="1"/>
            <a:audioFile r:link="rId1"/>
          </p:nvPr>
        </p:nvPicPr>
        <p:blipFill>
          <a:blip r:embed="rId3">
            <a:extLst>
              <a:ext uri="{28A0092B-C50C-407E-A947-70E740481C1C}">
                <a14:useLocalDpi xmlns:a14="http://schemas.microsoft.com/office/drawing/2010/main" val="0"/>
              </a:ext>
            </a:extLst>
          </a:blip>
          <a:srcRect/>
          <a:stretch>
            <a:fillRect/>
          </a:stretch>
        </p:blipFill>
        <p:spPr>
          <a:xfrm>
            <a:off x="2895600" y="3557588"/>
            <a:ext cx="812800" cy="609600"/>
          </a:xfrm>
        </p:spPr>
      </p:pic>
      <p:pic>
        <p:nvPicPr>
          <p:cNvPr id="27652" name="Picture 2" descr="SZ169"/>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8594" t="2061" r="10156" b="5154"/>
          <a:stretch>
            <a:fillRect/>
          </a:stretch>
        </p:blipFill>
        <p:spPr>
          <a:xfrm>
            <a:off x="226484" y="0"/>
            <a:ext cx="12192000" cy="6858000"/>
          </a:xfrm>
          <a:solidFill>
            <a:srgbClr val="FF0066"/>
          </a:solidFill>
        </p:spPr>
      </p:pic>
      <p:pic>
        <p:nvPicPr>
          <p:cNvPr id="27653" name="Picture 5" descr="redsta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1" y="4191001"/>
            <a:ext cx="108796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9956800" y="5105401"/>
            <a:ext cx="20066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10987618" y="1835151"/>
            <a:ext cx="2408767"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6197600" y="1"/>
            <a:ext cx="2408767"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0" y="6134101"/>
            <a:ext cx="1422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9245601" y="3124201"/>
            <a:ext cx="2408767"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52" descr="DSTARS-P"/>
          <p:cNvPicPr>
            <a:picLocks noChangeAspect="1" noChangeArrowheads="1" noCrop="1"/>
          </p:cNvPicPr>
          <p:nvPr/>
        </p:nvPicPr>
        <p:blipFill>
          <a:blip r:embed="rId6">
            <a:lum contrast="-6000"/>
            <a:extLst>
              <a:ext uri="{28A0092B-C50C-407E-A947-70E740481C1C}">
                <a14:useLocalDpi xmlns:a14="http://schemas.microsoft.com/office/drawing/2010/main" val="0"/>
              </a:ext>
            </a:extLst>
          </a:blip>
          <a:srcRect/>
          <a:stretch>
            <a:fillRect/>
          </a:stretch>
        </p:blipFill>
        <p:spPr bwMode="auto">
          <a:xfrm>
            <a:off x="1" y="1"/>
            <a:ext cx="2408767"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WordArt 12"/>
          <p:cNvSpPr>
            <a:spLocks noChangeArrowheads="1" noChangeShapeType="1" noTextEdit="1"/>
          </p:cNvSpPr>
          <p:nvPr/>
        </p:nvSpPr>
        <p:spPr bwMode="auto">
          <a:xfrm>
            <a:off x="1524000" y="1219200"/>
            <a:ext cx="8026400" cy="1066800"/>
          </a:xfrm>
          <a:prstGeom prst="rect">
            <a:avLst/>
          </a:prstGeom>
        </p:spPr>
        <p:txBody>
          <a:bodyPr wrap="none" fromWordArt="1">
            <a:prstTxWarp prst="textPlain">
              <a:avLst>
                <a:gd name="adj" fmla="val 50000"/>
              </a:avLst>
            </a:prstTxWarp>
          </a:bodyPr>
          <a:lstStyle/>
          <a:p>
            <a:pPr algn="ctr">
              <a:defRPr/>
            </a:pPr>
            <a:r>
              <a:rPr lang="pt-BR" sz="3600" kern="10" dirty="0">
                <a:ln w="12700">
                  <a:solidFill>
                    <a:srgbClr val="FF0000"/>
                  </a:solidFill>
                  <a:round/>
                  <a:headEnd/>
                  <a:tailEnd/>
                </a:ln>
                <a:solidFill>
                  <a:srgbClr val="0000FF"/>
                </a:solidFill>
                <a:effectLst>
                  <a:outerShdw dist="35921" dir="2700000" algn="ctr" rotWithShape="0">
                    <a:srgbClr val="C0C0C0">
                      <a:alpha val="50000"/>
                    </a:srgbClr>
                  </a:outerShdw>
                </a:effectLst>
                <a:latin typeface=".VnTime" pitchFamily="34" charset="0"/>
              </a:rPr>
              <a:t>Ch©n thµnh c¶m ¬n c¸c thÇy, c« gi¸o </a:t>
            </a:r>
            <a:r>
              <a:rPr lang="pt-BR" sz="3600" kern="10" dirty="0">
                <a:ln w="12700">
                  <a:solidFill>
                    <a:srgbClr val="FF0000"/>
                  </a:solidFill>
                  <a:round/>
                  <a:headEnd/>
                  <a:tailEnd/>
                </a:ln>
                <a:solidFill>
                  <a:srgbClr val="0000FF"/>
                </a:solidFill>
                <a:effectLst>
                  <a:outerShdw dist="35921" dir="2700000" algn="ctr" rotWithShape="0">
                    <a:srgbClr val="C0C0C0">
                      <a:alpha val="50000"/>
                    </a:srgbClr>
                  </a:outerShdw>
                </a:effectLst>
                <a:latin typeface=".VnAristote"/>
              </a:rPr>
              <a:t>!</a:t>
            </a:r>
            <a:endParaRPr lang="en-US" sz="3600" kern="10" dirty="0">
              <a:ln w="12700">
                <a:solidFill>
                  <a:srgbClr val="FF0000"/>
                </a:solidFill>
                <a:round/>
                <a:headEnd/>
                <a:tailEnd/>
              </a:ln>
              <a:solidFill>
                <a:srgbClr val="0000FF"/>
              </a:solidFill>
              <a:effectLst>
                <a:outerShdw dist="35921" dir="2700000" algn="ctr" rotWithShape="0">
                  <a:srgbClr val="C0C0C0">
                    <a:alpha val="50000"/>
                  </a:srgbClr>
                </a:outerShdw>
              </a:effectLst>
              <a:latin typeface=".VnAristote"/>
            </a:endParaRPr>
          </a:p>
        </p:txBody>
      </p:sp>
      <p:sp>
        <p:nvSpPr>
          <p:cNvPr id="34829" name="WordArt 13"/>
          <p:cNvSpPr>
            <a:spLocks noChangeArrowheads="1" noChangeShapeType="1" noTextEdit="1"/>
          </p:cNvSpPr>
          <p:nvPr/>
        </p:nvSpPr>
        <p:spPr bwMode="auto">
          <a:xfrm>
            <a:off x="2641600" y="2895600"/>
            <a:ext cx="6197600" cy="8382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FF0000"/>
                </a:solidFill>
                <a:effectLst>
                  <a:outerShdw dist="35921" dir="2700000" algn="ctr" rotWithShape="0">
                    <a:srgbClr val="990000"/>
                  </a:outerShdw>
                </a:effectLst>
                <a:latin typeface="Times New Roman"/>
                <a:cs typeface="Times New Roman"/>
              </a:rPr>
              <a:t>Chúc các con chăm ngoan, học tốt  !</a:t>
            </a:r>
          </a:p>
        </p:txBody>
      </p:sp>
    </p:spTree>
    <p:extLst>
      <p:ext uri="{BB962C8B-B14F-4D97-AF65-F5344CB8AC3E}">
        <p14:creationId xmlns:p14="http://schemas.microsoft.com/office/powerpoint/2010/main" val="35939897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34819"/>
                                        </p:tgtEl>
                                      </p:cBhvr>
                                    </p:cmd>
                                  </p:childTnLst>
                                </p:cTn>
                              </p:par>
                              <p:par>
                                <p:cTn id="7" presetID="23" presetClass="emph" presetSubtype="0" repeatCount="indefinite" fill="hold" grpId="0" nodeType="withEffect">
                                  <p:stCondLst>
                                    <p:cond delay="0"/>
                                  </p:stCondLst>
                                  <p:childTnLst>
                                    <p:animClr clrSpc="hsl" dir="cw">
                                      <p:cBhvr override="childStyle">
                                        <p:cTn id="8" dur="500" fill="hold"/>
                                        <p:tgtEl>
                                          <p:spTgt spid="34829"/>
                                        </p:tgtEl>
                                        <p:attrNameLst>
                                          <p:attrName>style.color</p:attrName>
                                        </p:attrNameLst>
                                      </p:cBhvr>
                                      <p:by>
                                        <p:hsl h="10842353" s="0" l="0"/>
                                      </p:by>
                                    </p:animClr>
                                    <p:animClr clrSpc="hsl" dir="cw">
                                      <p:cBhvr>
                                        <p:cTn id="9" dur="500" fill="hold"/>
                                        <p:tgtEl>
                                          <p:spTgt spid="34829"/>
                                        </p:tgtEl>
                                        <p:attrNameLst>
                                          <p:attrName>fillcolor</p:attrName>
                                        </p:attrNameLst>
                                      </p:cBhvr>
                                      <p:by>
                                        <p:hsl h="10842353" s="0" l="0"/>
                                      </p:by>
                                    </p:animClr>
                                    <p:animClr clrSpc="hsl" dir="cw">
                                      <p:cBhvr>
                                        <p:cTn id="10" dur="500" fill="hold"/>
                                        <p:tgtEl>
                                          <p:spTgt spid="34829"/>
                                        </p:tgtEl>
                                        <p:attrNameLst>
                                          <p:attrName>stroke.color</p:attrName>
                                        </p:attrNameLst>
                                      </p:cBhvr>
                                      <p:by>
                                        <p:hsl h="10842353" s="0" l="0"/>
                                      </p:by>
                                    </p:animClr>
                                    <p:set>
                                      <p:cBhvr>
                                        <p:cTn id="11" dur="500" fill="hold"/>
                                        <p:tgtEl>
                                          <p:spTgt spid="34829"/>
                                        </p:tgtEl>
                                        <p:attrNameLst>
                                          <p:attrName>fill.type</p:attrName>
                                        </p:attrNameLst>
                                      </p:cBhvr>
                                      <p:to>
                                        <p:strVal val="solid"/>
                                      </p:to>
                                    </p:set>
                                  </p:childTnLst>
                                </p:cTn>
                              </p:par>
                              <p:par>
                                <p:cTn id="12" presetID="21" presetClass="emph" presetSubtype="0" repeatCount="indefinite" fill="hold" grpId="0" nodeType="withEffect">
                                  <p:stCondLst>
                                    <p:cond delay="0"/>
                                  </p:stCondLst>
                                  <p:childTnLst>
                                    <p:animClr clrSpc="hsl" dir="cw">
                                      <p:cBhvr override="childStyle">
                                        <p:cTn id="13" dur="500" fill="hold"/>
                                        <p:tgtEl>
                                          <p:spTgt spid="34828"/>
                                        </p:tgtEl>
                                        <p:attrNameLst>
                                          <p:attrName>style.color</p:attrName>
                                        </p:attrNameLst>
                                      </p:cBhvr>
                                      <p:by>
                                        <p:hsl h="7200000" s="0" l="0"/>
                                      </p:by>
                                    </p:animClr>
                                    <p:animClr clrSpc="hsl" dir="cw">
                                      <p:cBhvr>
                                        <p:cTn id="14" dur="500" fill="hold"/>
                                        <p:tgtEl>
                                          <p:spTgt spid="34828"/>
                                        </p:tgtEl>
                                        <p:attrNameLst>
                                          <p:attrName>fillcolor</p:attrName>
                                        </p:attrNameLst>
                                      </p:cBhvr>
                                      <p:by>
                                        <p:hsl h="7200000" s="0" l="0"/>
                                      </p:by>
                                    </p:animClr>
                                    <p:animClr clrSpc="hsl" dir="cw">
                                      <p:cBhvr>
                                        <p:cTn id="15" dur="500" fill="hold"/>
                                        <p:tgtEl>
                                          <p:spTgt spid="34828"/>
                                        </p:tgtEl>
                                        <p:attrNameLst>
                                          <p:attrName>stroke.color</p:attrName>
                                        </p:attrNameLst>
                                      </p:cBhvr>
                                      <p:by>
                                        <p:hsl h="7200000" s="0" l="0"/>
                                      </p:by>
                                    </p:animClr>
                                    <p:set>
                                      <p:cBhvr>
                                        <p:cTn id="16" dur="500" fill="hold"/>
                                        <p:tgtEl>
                                          <p:spTgt spid="348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7" repeatCount="indefinite" fill="hold" display="0">
                  <p:stCondLst>
                    <p:cond delay="indefinite"/>
                  </p:stCondLst>
                  <p:endCondLst>
                    <p:cond evt="onPrev" delay="0">
                      <p:tgtEl>
                        <p:sldTgt/>
                      </p:tgtEl>
                    </p:cond>
                    <p:cond evt="onStopAudio" delay="0">
                      <p:tgtEl>
                        <p:sldTgt/>
                      </p:tgtEl>
                    </p:cond>
                  </p:endCondLst>
                </p:cTn>
                <p:tgtEl>
                  <p:spTgt spid="34819"/>
                </p:tgtEl>
              </p:cMediaNode>
            </p:audio>
          </p:childTnLst>
        </p:cTn>
      </p:par>
    </p:tnLst>
    <p:bldLst>
      <p:bldP spid="34828" grpId="0" animBg="1"/>
      <p:bldP spid="3482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599" y="267383"/>
            <a:ext cx="11008142" cy="1200329"/>
          </a:xfrm>
          <a:prstGeom prst="rect">
            <a:avLst/>
          </a:prstGeom>
          <a:noFill/>
        </p:spPr>
        <p:txBody>
          <a:bodyPr wrap="none" rtlCol="0">
            <a:spAutoFit/>
          </a:bodyPr>
          <a:lstStyle/>
          <a:p>
            <a:r>
              <a:rPr lang="en-US" sz="3600" b="1" dirty="0">
                <a:latin typeface="Times New Roman" pitchFamily="18" charset="0"/>
                <a:cs typeface="Times New Roman" pitchFamily="18" charset="0"/>
              </a:rPr>
              <a:t>1. </a:t>
            </a:r>
            <a:r>
              <a:rPr lang="en-US" sz="3600" b="1" dirty="0" err="1">
                <a:latin typeface="Times New Roman" pitchFamily="18" charset="0"/>
                <a:cs typeface="Times New Roman" pitchFamily="18" charset="0"/>
              </a:rPr>
              <a:t>Đọc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3 </a:t>
            </a:r>
            <a:r>
              <a:rPr lang="en-US" sz="3600" b="1" dirty="0" err="1">
                <a:latin typeface="Times New Roman" pitchFamily="18" charset="0"/>
                <a:cs typeface="Times New Roman" pitchFamily="18" charset="0"/>
              </a:rPr>
              <a:t>bài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phẩm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Si-le </a:t>
            </a:r>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xít</a:t>
            </a:r>
            <a:r>
              <a:rPr lang="en-US" sz="3600" b="1" dirty="0">
                <a:latin typeface="Times New Roman" pitchFamily="18" charset="0"/>
                <a:cs typeface="Times New Roman" pitchFamily="18" charset="0"/>
              </a:rPr>
              <a:t>” </a:t>
            </a:r>
          </a:p>
          <a:p>
            <a:r>
              <a:rPr lang="en-US" sz="3600" b="1" dirty="0" err="1">
                <a:latin typeface="Times New Roman" pitchFamily="18" charset="0"/>
                <a:cs typeface="Times New Roman" pitchFamily="18" charset="0"/>
              </a:rPr>
              <a:t>và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nêu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nội</a:t>
            </a:r>
            <a:r>
              <a:rPr lang="en-US" sz="3600" b="1" dirty="0">
                <a:latin typeface="Times New Roman" pitchFamily="18" charset="0"/>
                <a:cs typeface="Times New Roman" pitchFamily="18" charset="0"/>
              </a:rPr>
              <a:t> dung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bài</a:t>
            </a:r>
            <a:r>
              <a:rPr lang="en-US" sz="3600" b="1" dirty="0">
                <a:latin typeface="Times New Roman" pitchFamily="18" charset="0"/>
                <a:cs typeface="Times New Roman" pitchFamily="18" charset="0"/>
              </a:rPr>
              <a:t>.</a:t>
            </a:r>
          </a:p>
        </p:txBody>
      </p:sp>
      <p:grpSp>
        <p:nvGrpSpPr>
          <p:cNvPr id="4" name="组合 57">
            <a:extLst>
              <a:ext uri="{FF2B5EF4-FFF2-40B4-BE49-F238E27FC236}">
                <a16:creationId xmlns:a16="http://schemas.microsoft.com/office/drawing/2014/main" id="{6D379875-DDCC-499A-BCBF-473219E27136}"/>
              </a:ext>
            </a:extLst>
          </p:cNvPr>
          <p:cNvGrpSpPr/>
          <p:nvPr/>
        </p:nvGrpSpPr>
        <p:grpSpPr>
          <a:xfrm>
            <a:off x="0" y="3566019"/>
            <a:ext cx="12195836" cy="3433990"/>
            <a:chOff x="-3836" y="3564981"/>
            <a:chExt cx="12195836" cy="3433990"/>
          </a:xfrm>
        </p:grpSpPr>
        <p:pic>
          <p:nvPicPr>
            <p:cNvPr id="5" name="图片 58">
              <a:extLst>
                <a:ext uri="{FF2B5EF4-FFF2-40B4-BE49-F238E27FC236}">
                  <a16:creationId xmlns:a16="http://schemas.microsoft.com/office/drawing/2014/main" id="{FD4347A6-B00D-40BE-AAAE-FF4CAF4DD558}"/>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4596"/>
            <a:stretch/>
          </p:blipFill>
          <p:spPr>
            <a:xfrm>
              <a:off x="-3836" y="3705474"/>
              <a:ext cx="2664699" cy="3152526"/>
            </a:xfrm>
            <a:prstGeom prst="rect">
              <a:avLst/>
            </a:prstGeom>
          </p:spPr>
        </p:pic>
        <p:grpSp>
          <p:nvGrpSpPr>
            <p:cNvPr id="6" name="组合 59">
              <a:extLst>
                <a:ext uri="{FF2B5EF4-FFF2-40B4-BE49-F238E27FC236}">
                  <a16:creationId xmlns:a16="http://schemas.microsoft.com/office/drawing/2014/main" id="{EB9D2F9A-F756-4402-9F5D-26C819A4B27F}"/>
                </a:ext>
              </a:extLst>
            </p:cNvPr>
            <p:cNvGrpSpPr/>
            <p:nvPr/>
          </p:nvGrpSpPr>
          <p:grpSpPr>
            <a:xfrm>
              <a:off x="169579" y="3564981"/>
              <a:ext cx="12022421" cy="3433990"/>
              <a:chOff x="169579" y="3564981"/>
              <a:chExt cx="12022421" cy="3433990"/>
            </a:xfrm>
          </p:grpSpPr>
          <p:pic>
            <p:nvPicPr>
              <p:cNvPr id="7" name="图片 60">
                <a:extLst>
                  <a:ext uri="{FF2B5EF4-FFF2-40B4-BE49-F238E27FC236}">
                    <a16:creationId xmlns:a16="http://schemas.microsoft.com/office/drawing/2014/main" id="{B2E6111B-623B-407A-A436-BE3E3D86D711}"/>
                  </a:ext>
                </a:extLst>
              </p:cNvPr>
              <p:cNvPicPr>
                <a:picLocks noChangeAspect="1"/>
              </p:cNvPicPr>
              <p:nvPr/>
            </p:nvPicPr>
            <p:blipFill rotWithShape="1">
              <a:blip r:embed="rId3">
                <a:extLst>
                  <a:ext uri="{28A0092B-C50C-407E-A947-70E740481C1C}">
                    <a14:useLocalDpi xmlns:a14="http://schemas.microsoft.com/office/drawing/2010/main" val="0"/>
                  </a:ext>
                </a:extLst>
              </a:blip>
              <a:srcRect l="65426" t="67526" r="-108" b="9176"/>
              <a:stretch/>
            </p:blipFill>
            <p:spPr>
              <a:xfrm>
                <a:off x="9429135" y="3564981"/>
                <a:ext cx="2762865" cy="3301218"/>
              </a:xfrm>
              <a:prstGeom prst="rect">
                <a:avLst/>
              </a:prstGeom>
            </p:spPr>
          </p:pic>
          <p:grpSp>
            <p:nvGrpSpPr>
              <p:cNvPr id="8" name="组合 61">
                <a:extLst>
                  <a:ext uri="{FF2B5EF4-FFF2-40B4-BE49-F238E27FC236}">
                    <a16:creationId xmlns:a16="http://schemas.microsoft.com/office/drawing/2014/main" id="{11E39401-A460-4674-BE22-E0E627B5A22A}"/>
                  </a:ext>
                </a:extLst>
              </p:cNvPr>
              <p:cNvGrpSpPr/>
              <p:nvPr/>
            </p:nvGrpSpPr>
            <p:grpSpPr>
              <a:xfrm>
                <a:off x="169579" y="3963247"/>
                <a:ext cx="9959645" cy="3035724"/>
                <a:chOff x="169579" y="3963247"/>
                <a:chExt cx="9959645" cy="3035724"/>
              </a:xfrm>
            </p:grpSpPr>
            <p:pic>
              <p:nvPicPr>
                <p:cNvPr id="9" name="图片 62">
                  <a:extLst>
                    <a:ext uri="{FF2B5EF4-FFF2-40B4-BE49-F238E27FC236}">
                      <a16:creationId xmlns:a16="http://schemas.microsoft.com/office/drawing/2014/main" id="{CCACF87D-E4E0-43AE-9589-B7CD204D275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169579" y="4358452"/>
                  <a:ext cx="2467897" cy="2528052"/>
                </a:xfrm>
                <a:prstGeom prst="rect">
                  <a:avLst/>
                </a:prstGeom>
              </p:spPr>
            </p:pic>
            <p:pic>
              <p:nvPicPr>
                <p:cNvPr id="10" name="图片 63">
                  <a:extLst>
                    <a:ext uri="{FF2B5EF4-FFF2-40B4-BE49-F238E27FC236}">
                      <a16:creationId xmlns:a16="http://schemas.microsoft.com/office/drawing/2014/main" id="{C26AA3F0-E137-4834-B2A3-97DAC7DC9EA1}"/>
                    </a:ext>
                  </a:extLst>
                </p:cNvPr>
                <p:cNvPicPr>
                  <a:picLocks noChangeAspect="1"/>
                </p:cNvPicPr>
                <p:nvPr/>
              </p:nvPicPr>
              <p:blipFill rotWithShape="1">
                <a:blip r:embed="rId3">
                  <a:extLst>
                    <a:ext uri="{28A0092B-C50C-407E-A947-70E740481C1C}">
                      <a14:useLocalDpi xmlns:a14="http://schemas.microsoft.com/office/drawing/2010/main" val="0"/>
                    </a:ext>
                  </a:extLst>
                </a:blip>
                <a:srcRect l="40565" t="76702" r="34189"/>
                <a:stretch/>
              </p:blipFill>
              <p:spPr>
                <a:xfrm>
                  <a:off x="8729046" y="4649650"/>
                  <a:ext cx="1400178" cy="2298273"/>
                </a:xfrm>
                <a:prstGeom prst="rect">
                  <a:avLst/>
                </a:prstGeom>
              </p:spPr>
            </p:pic>
            <p:pic>
              <p:nvPicPr>
                <p:cNvPr id="11" name="图片 64">
                  <a:extLst>
                    <a:ext uri="{FF2B5EF4-FFF2-40B4-BE49-F238E27FC236}">
                      <a16:creationId xmlns:a16="http://schemas.microsoft.com/office/drawing/2014/main" id="{ECD9CD58-8A18-4094-916D-3A3C942D69A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2291851" y="4991808"/>
                  <a:ext cx="1850211" cy="1895310"/>
                </a:xfrm>
                <a:prstGeom prst="rect">
                  <a:avLst/>
                </a:prstGeom>
              </p:spPr>
            </p:pic>
            <p:pic>
              <p:nvPicPr>
                <p:cNvPr id="12" name="图片 65">
                  <a:extLst>
                    <a:ext uri="{FF2B5EF4-FFF2-40B4-BE49-F238E27FC236}">
                      <a16:creationId xmlns:a16="http://schemas.microsoft.com/office/drawing/2014/main" id="{669CBD89-B41C-4C9A-A576-7FCDCE138CC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7243369" y="4922282"/>
                  <a:ext cx="1917482" cy="1964221"/>
                </a:xfrm>
                <a:prstGeom prst="rect">
                  <a:avLst/>
                </a:prstGeom>
              </p:spPr>
            </p:pic>
            <p:pic>
              <p:nvPicPr>
                <p:cNvPr id="13" name="图片 66">
                  <a:extLst>
                    <a:ext uri="{FF2B5EF4-FFF2-40B4-BE49-F238E27FC236}">
                      <a16:creationId xmlns:a16="http://schemas.microsoft.com/office/drawing/2014/main" id="{6EE9A463-0DB5-41CA-A322-27734E0231E5}"/>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6775"/>
                <a:stretch/>
              </p:blipFill>
              <p:spPr>
                <a:xfrm>
                  <a:off x="3826598" y="5351805"/>
                  <a:ext cx="1400178" cy="1521061"/>
                </a:xfrm>
                <a:prstGeom prst="rect">
                  <a:avLst/>
                </a:prstGeom>
              </p:spPr>
            </p:pic>
            <p:pic>
              <p:nvPicPr>
                <p:cNvPr id="14" name="图片 67">
                  <a:extLst>
                    <a:ext uri="{FF2B5EF4-FFF2-40B4-BE49-F238E27FC236}">
                      <a16:creationId xmlns:a16="http://schemas.microsoft.com/office/drawing/2014/main" id="{0615CD0A-EDE4-4D77-8E76-5DD0EF05FCDE}"/>
                    </a:ext>
                  </a:extLst>
                </p:cNvPr>
                <p:cNvPicPr>
                  <a:picLocks noChangeAspect="1"/>
                </p:cNvPicPr>
                <p:nvPr/>
              </p:nvPicPr>
              <p:blipFill rotWithShape="1">
                <a:blip r:embed="rId3">
                  <a:extLst>
                    <a:ext uri="{28A0092B-C50C-407E-A947-70E740481C1C}">
                      <a14:useLocalDpi xmlns:a14="http://schemas.microsoft.com/office/drawing/2010/main" val="0"/>
                    </a:ext>
                  </a:extLst>
                </a:blip>
                <a:srcRect l="40565" t="76702" r="34189"/>
                <a:stretch/>
              </p:blipFill>
              <p:spPr>
                <a:xfrm>
                  <a:off x="4564326" y="4700698"/>
                  <a:ext cx="1400178" cy="2298273"/>
                </a:xfrm>
                <a:prstGeom prst="rect">
                  <a:avLst/>
                </a:prstGeom>
              </p:spPr>
            </p:pic>
            <p:pic>
              <p:nvPicPr>
                <p:cNvPr id="15" name="图片 68">
                  <a:extLst>
                    <a:ext uri="{FF2B5EF4-FFF2-40B4-BE49-F238E27FC236}">
                      <a16:creationId xmlns:a16="http://schemas.microsoft.com/office/drawing/2014/main" id="{171F981A-D3FD-4BF4-8E40-5FF6A3E53095}"/>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6775"/>
                <a:stretch/>
              </p:blipFill>
              <p:spPr>
                <a:xfrm>
                  <a:off x="5264416" y="3963247"/>
                  <a:ext cx="2664699" cy="2894753"/>
                </a:xfrm>
                <a:prstGeom prst="rect">
                  <a:avLst/>
                </a:prstGeom>
              </p:spPr>
            </p:pic>
          </p:grpSp>
        </p:grpSp>
      </p:grpSp>
    </p:spTree>
    <p:extLst>
      <p:ext uri="{BB962C8B-B14F-4D97-AF65-F5344CB8AC3E}">
        <p14:creationId xmlns:p14="http://schemas.microsoft.com/office/powerpoint/2010/main" val="1017014293"/>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003" y="287116"/>
            <a:ext cx="11516294" cy="707886"/>
          </a:xfrm>
          <a:prstGeom prst="rect">
            <a:avLst/>
          </a:prstGeom>
          <a:noFill/>
        </p:spPr>
        <p:txBody>
          <a:bodyPr wrap="none" rtlCol="0">
            <a:spAutoFit/>
          </a:bodyPr>
          <a:lstStyle/>
          <a:p>
            <a:r>
              <a:rPr lang="en-US" sz="4000" b="1" dirty="0">
                <a:latin typeface="Times New Roman" pitchFamily="18" charset="0"/>
                <a:cs typeface="Times New Roman" pitchFamily="18" charset="0"/>
              </a:rPr>
              <a:t>2. </a:t>
            </a:r>
            <a:r>
              <a:rPr lang="en-US" sz="4000" b="1" dirty="0" err="1">
                <a:latin typeface="Times New Roman" pitchFamily="18" charset="0"/>
                <a:cs typeface="Times New Roman" pitchFamily="18" charset="0"/>
              </a:rPr>
              <a:t>Nêu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giọng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đọc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bài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và</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đọc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một</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đoạn</a:t>
            </a:r>
            <a:r>
              <a:rPr lang="en-US" sz="4000" b="1" dirty="0">
                <a:latin typeface="Times New Roman" pitchFamily="18" charset="0"/>
                <a:cs typeface="Times New Roman" pitchFamily="18" charset="0"/>
              </a:rPr>
              <a:t> con </a:t>
            </a:r>
            <a:r>
              <a:rPr lang="en-US" sz="4000" b="1" dirty="0" err="1">
                <a:latin typeface="Times New Roman" pitchFamily="18" charset="0"/>
                <a:cs typeface="Times New Roman" pitchFamily="18" charset="0"/>
              </a:rPr>
              <a:t>thích</a:t>
            </a:r>
            <a:r>
              <a:rPr lang="en-US" sz="4000" b="1" dirty="0">
                <a:latin typeface="Times New Roman" pitchFamily="18" charset="0"/>
                <a:cs typeface="Times New Roman" pitchFamily="18" charset="0"/>
              </a:rPr>
              <a:t>.</a:t>
            </a:r>
          </a:p>
        </p:txBody>
      </p:sp>
      <p:grpSp>
        <p:nvGrpSpPr>
          <p:cNvPr id="6" name="组合 57">
            <a:extLst>
              <a:ext uri="{FF2B5EF4-FFF2-40B4-BE49-F238E27FC236}">
                <a16:creationId xmlns:a16="http://schemas.microsoft.com/office/drawing/2014/main" id="{6D379875-DDCC-499A-BCBF-473219E27136}"/>
              </a:ext>
            </a:extLst>
          </p:cNvPr>
          <p:cNvGrpSpPr/>
          <p:nvPr/>
        </p:nvGrpSpPr>
        <p:grpSpPr>
          <a:xfrm>
            <a:off x="0" y="3566019"/>
            <a:ext cx="12195836" cy="3433990"/>
            <a:chOff x="-3836" y="3564981"/>
            <a:chExt cx="12195836" cy="3433990"/>
          </a:xfrm>
        </p:grpSpPr>
        <p:pic>
          <p:nvPicPr>
            <p:cNvPr id="7" name="图片 58">
              <a:extLst>
                <a:ext uri="{FF2B5EF4-FFF2-40B4-BE49-F238E27FC236}">
                  <a16:creationId xmlns:a16="http://schemas.microsoft.com/office/drawing/2014/main" id="{FD4347A6-B00D-40BE-AAAE-FF4CAF4DD558}"/>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4596"/>
            <a:stretch/>
          </p:blipFill>
          <p:spPr>
            <a:xfrm>
              <a:off x="-3836" y="3705474"/>
              <a:ext cx="2664699" cy="3152526"/>
            </a:xfrm>
            <a:prstGeom prst="rect">
              <a:avLst/>
            </a:prstGeom>
          </p:spPr>
        </p:pic>
        <p:grpSp>
          <p:nvGrpSpPr>
            <p:cNvPr id="8" name="组合 59">
              <a:extLst>
                <a:ext uri="{FF2B5EF4-FFF2-40B4-BE49-F238E27FC236}">
                  <a16:creationId xmlns:a16="http://schemas.microsoft.com/office/drawing/2014/main" id="{EB9D2F9A-F756-4402-9F5D-26C819A4B27F}"/>
                </a:ext>
              </a:extLst>
            </p:cNvPr>
            <p:cNvGrpSpPr/>
            <p:nvPr/>
          </p:nvGrpSpPr>
          <p:grpSpPr>
            <a:xfrm>
              <a:off x="169579" y="3564981"/>
              <a:ext cx="12022421" cy="3433990"/>
              <a:chOff x="169579" y="3564981"/>
              <a:chExt cx="12022421" cy="3433990"/>
            </a:xfrm>
          </p:grpSpPr>
          <p:pic>
            <p:nvPicPr>
              <p:cNvPr id="9" name="图片 60">
                <a:extLst>
                  <a:ext uri="{FF2B5EF4-FFF2-40B4-BE49-F238E27FC236}">
                    <a16:creationId xmlns:a16="http://schemas.microsoft.com/office/drawing/2014/main" id="{B2E6111B-623B-407A-A436-BE3E3D86D711}"/>
                  </a:ext>
                </a:extLst>
              </p:cNvPr>
              <p:cNvPicPr>
                <a:picLocks noChangeAspect="1"/>
              </p:cNvPicPr>
              <p:nvPr/>
            </p:nvPicPr>
            <p:blipFill rotWithShape="1">
              <a:blip r:embed="rId3">
                <a:extLst>
                  <a:ext uri="{28A0092B-C50C-407E-A947-70E740481C1C}">
                    <a14:useLocalDpi xmlns:a14="http://schemas.microsoft.com/office/drawing/2010/main" val="0"/>
                  </a:ext>
                </a:extLst>
              </a:blip>
              <a:srcRect l="65426" t="67526" r="-108" b="9176"/>
              <a:stretch/>
            </p:blipFill>
            <p:spPr>
              <a:xfrm>
                <a:off x="9429135" y="3564981"/>
                <a:ext cx="2762865" cy="3301218"/>
              </a:xfrm>
              <a:prstGeom prst="rect">
                <a:avLst/>
              </a:prstGeom>
            </p:spPr>
          </p:pic>
          <p:grpSp>
            <p:nvGrpSpPr>
              <p:cNvPr id="10" name="组合 61">
                <a:extLst>
                  <a:ext uri="{FF2B5EF4-FFF2-40B4-BE49-F238E27FC236}">
                    <a16:creationId xmlns:a16="http://schemas.microsoft.com/office/drawing/2014/main" id="{11E39401-A460-4674-BE22-E0E627B5A22A}"/>
                  </a:ext>
                </a:extLst>
              </p:cNvPr>
              <p:cNvGrpSpPr/>
              <p:nvPr/>
            </p:nvGrpSpPr>
            <p:grpSpPr>
              <a:xfrm>
                <a:off x="169579" y="3963247"/>
                <a:ext cx="9959645" cy="3035724"/>
                <a:chOff x="169579" y="3963247"/>
                <a:chExt cx="9959645" cy="3035724"/>
              </a:xfrm>
            </p:grpSpPr>
            <p:pic>
              <p:nvPicPr>
                <p:cNvPr id="11" name="图片 62">
                  <a:extLst>
                    <a:ext uri="{FF2B5EF4-FFF2-40B4-BE49-F238E27FC236}">
                      <a16:creationId xmlns:a16="http://schemas.microsoft.com/office/drawing/2014/main" id="{CCACF87D-E4E0-43AE-9589-B7CD204D275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169579" y="4358452"/>
                  <a:ext cx="2467897" cy="2528052"/>
                </a:xfrm>
                <a:prstGeom prst="rect">
                  <a:avLst/>
                </a:prstGeom>
              </p:spPr>
            </p:pic>
            <p:pic>
              <p:nvPicPr>
                <p:cNvPr id="12" name="图片 63">
                  <a:extLst>
                    <a:ext uri="{FF2B5EF4-FFF2-40B4-BE49-F238E27FC236}">
                      <a16:creationId xmlns:a16="http://schemas.microsoft.com/office/drawing/2014/main" id="{C26AA3F0-E137-4834-B2A3-97DAC7DC9EA1}"/>
                    </a:ext>
                  </a:extLst>
                </p:cNvPr>
                <p:cNvPicPr>
                  <a:picLocks noChangeAspect="1"/>
                </p:cNvPicPr>
                <p:nvPr/>
              </p:nvPicPr>
              <p:blipFill rotWithShape="1">
                <a:blip r:embed="rId3">
                  <a:extLst>
                    <a:ext uri="{28A0092B-C50C-407E-A947-70E740481C1C}">
                      <a14:useLocalDpi xmlns:a14="http://schemas.microsoft.com/office/drawing/2010/main" val="0"/>
                    </a:ext>
                  </a:extLst>
                </a:blip>
                <a:srcRect l="40565" t="76702" r="34189"/>
                <a:stretch/>
              </p:blipFill>
              <p:spPr>
                <a:xfrm>
                  <a:off x="8729046" y="4649650"/>
                  <a:ext cx="1400178" cy="2298273"/>
                </a:xfrm>
                <a:prstGeom prst="rect">
                  <a:avLst/>
                </a:prstGeom>
              </p:spPr>
            </p:pic>
            <p:pic>
              <p:nvPicPr>
                <p:cNvPr id="13" name="图片 64">
                  <a:extLst>
                    <a:ext uri="{FF2B5EF4-FFF2-40B4-BE49-F238E27FC236}">
                      <a16:creationId xmlns:a16="http://schemas.microsoft.com/office/drawing/2014/main" id="{ECD9CD58-8A18-4094-916D-3A3C942D69A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2291851" y="4991808"/>
                  <a:ext cx="1850211" cy="1895310"/>
                </a:xfrm>
                <a:prstGeom prst="rect">
                  <a:avLst/>
                </a:prstGeom>
              </p:spPr>
            </p:pic>
            <p:pic>
              <p:nvPicPr>
                <p:cNvPr id="14" name="图片 65">
                  <a:extLst>
                    <a:ext uri="{FF2B5EF4-FFF2-40B4-BE49-F238E27FC236}">
                      <a16:creationId xmlns:a16="http://schemas.microsoft.com/office/drawing/2014/main" id="{669CBD89-B41C-4C9A-A576-7FCDCE138CC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7243369" y="4922282"/>
                  <a:ext cx="1917482" cy="1964221"/>
                </a:xfrm>
                <a:prstGeom prst="rect">
                  <a:avLst/>
                </a:prstGeom>
              </p:spPr>
            </p:pic>
            <p:pic>
              <p:nvPicPr>
                <p:cNvPr id="15" name="图片 66">
                  <a:extLst>
                    <a:ext uri="{FF2B5EF4-FFF2-40B4-BE49-F238E27FC236}">
                      <a16:creationId xmlns:a16="http://schemas.microsoft.com/office/drawing/2014/main" id="{6EE9A463-0DB5-41CA-A322-27734E0231E5}"/>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6775"/>
                <a:stretch/>
              </p:blipFill>
              <p:spPr>
                <a:xfrm>
                  <a:off x="3826598" y="5351805"/>
                  <a:ext cx="1400178" cy="1521061"/>
                </a:xfrm>
                <a:prstGeom prst="rect">
                  <a:avLst/>
                </a:prstGeom>
              </p:spPr>
            </p:pic>
            <p:pic>
              <p:nvPicPr>
                <p:cNvPr id="16" name="图片 67">
                  <a:extLst>
                    <a:ext uri="{FF2B5EF4-FFF2-40B4-BE49-F238E27FC236}">
                      <a16:creationId xmlns:a16="http://schemas.microsoft.com/office/drawing/2014/main" id="{0615CD0A-EDE4-4D77-8E76-5DD0EF05FCDE}"/>
                    </a:ext>
                  </a:extLst>
                </p:cNvPr>
                <p:cNvPicPr>
                  <a:picLocks noChangeAspect="1"/>
                </p:cNvPicPr>
                <p:nvPr/>
              </p:nvPicPr>
              <p:blipFill rotWithShape="1">
                <a:blip r:embed="rId3">
                  <a:extLst>
                    <a:ext uri="{28A0092B-C50C-407E-A947-70E740481C1C}">
                      <a14:useLocalDpi xmlns:a14="http://schemas.microsoft.com/office/drawing/2010/main" val="0"/>
                    </a:ext>
                  </a:extLst>
                </a:blip>
                <a:srcRect l="40565" t="76702" r="34189"/>
                <a:stretch/>
              </p:blipFill>
              <p:spPr>
                <a:xfrm>
                  <a:off x="4564326" y="4700698"/>
                  <a:ext cx="1400178" cy="2298273"/>
                </a:xfrm>
                <a:prstGeom prst="rect">
                  <a:avLst/>
                </a:prstGeom>
              </p:spPr>
            </p:pic>
            <p:pic>
              <p:nvPicPr>
                <p:cNvPr id="17" name="图片 68">
                  <a:extLst>
                    <a:ext uri="{FF2B5EF4-FFF2-40B4-BE49-F238E27FC236}">
                      <a16:creationId xmlns:a16="http://schemas.microsoft.com/office/drawing/2014/main" id="{171F981A-D3FD-4BF4-8E40-5FF6A3E53095}"/>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6775"/>
                <a:stretch/>
              </p:blipFill>
              <p:spPr>
                <a:xfrm>
                  <a:off x="5264416" y="3963247"/>
                  <a:ext cx="2664699" cy="2894753"/>
                </a:xfrm>
                <a:prstGeom prst="rect">
                  <a:avLst/>
                </a:prstGeom>
              </p:spPr>
            </p:pic>
          </p:grpSp>
        </p:grpSp>
      </p:grpSp>
    </p:spTree>
    <p:extLst>
      <p:ext uri="{BB962C8B-B14F-4D97-AF65-F5344CB8AC3E}">
        <p14:creationId xmlns:p14="http://schemas.microsoft.com/office/powerpoint/2010/main" val="4105936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31102EEC-918E-4685-9E80-2CA2D6BA2D6B}"/>
              </a:ext>
            </a:extLst>
          </p:cNvPr>
          <p:cNvSpPr/>
          <p:nvPr/>
        </p:nvSpPr>
        <p:spPr>
          <a:xfrm>
            <a:off x="375920" y="1381760"/>
            <a:ext cx="11409680" cy="506984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组合 4">
            <a:extLst>
              <a:ext uri="{FF2B5EF4-FFF2-40B4-BE49-F238E27FC236}">
                <a16:creationId xmlns:a16="http://schemas.microsoft.com/office/drawing/2014/main" id="{56322765-05BC-4012-8FB8-4744F732392C}"/>
              </a:ext>
            </a:extLst>
          </p:cNvPr>
          <p:cNvGrpSpPr/>
          <p:nvPr/>
        </p:nvGrpSpPr>
        <p:grpSpPr>
          <a:xfrm>
            <a:off x="5830010" y="5155547"/>
            <a:ext cx="6442560" cy="1914952"/>
            <a:chOff x="0" y="3566019"/>
            <a:chExt cx="12298652" cy="3655585"/>
          </a:xfrm>
        </p:grpSpPr>
        <p:pic>
          <p:nvPicPr>
            <p:cNvPr id="12" name="图片 5">
              <a:extLst>
                <a:ext uri="{FF2B5EF4-FFF2-40B4-BE49-F238E27FC236}">
                  <a16:creationId xmlns:a16="http://schemas.microsoft.com/office/drawing/2014/main" id="{F77EACB8-66C7-4448-8982-6DCA666100D7}"/>
                </a:ext>
              </a:extLst>
            </p:cNvPr>
            <p:cNvPicPr>
              <a:picLocks noChangeAspect="1"/>
            </p:cNvPicPr>
            <p:nvPr/>
          </p:nvPicPr>
          <p:blipFill rotWithShape="1">
            <a:blip r:embed="rId2">
              <a:extLst>
                <a:ext uri="{28A0092B-C50C-407E-A947-70E740481C1C}">
                  <a14:useLocalDpi xmlns:a14="http://schemas.microsoft.com/office/drawing/2010/main" val="0"/>
                </a:ext>
              </a:extLst>
            </a:blip>
            <a:srcRect l="58176" t="52867" r="-1171" b="21243"/>
            <a:stretch/>
          </p:blipFill>
          <p:spPr>
            <a:xfrm>
              <a:off x="9118237" y="3815161"/>
              <a:ext cx="3180415" cy="3406443"/>
            </a:xfrm>
            <a:prstGeom prst="rect">
              <a:avLst/>
            </a:prstGeom>
          </p:spPr>
        </p:pic>
        <p:grpSp>
          <p:nvGrpSpPr>
            <p:cNvPr id="13" name="组合 6">
              <a:extLst>
                <a:ext uri="{FF2B5EF4-FFF2-40B4-BE49-F238E27FC236}">
                  <a16:creationId xmlns:a16="http://schemas.microsoft.com/office/drawing/2014/main" id="{AE25196C-8D0E-4872-A442-E2B4052E910C}"/>
                </a:ext>
              </a:extLst>
            </p:cNvPr>
            <p:cNvGrpSpPr/>
            <p:nvPr/>
          </p:nvGrpSpPr>
          <p:grpSpPr>
            <a:xfrm>
              <a:off x="0" y="3566019"/>
              <a:ext cx="12195836" cy="3433990"/>
              <a:chOff x="-3836" y="3564981"/>
              <a:chExt cx="12195836" cy="3433990"/>
            </a:xfrm>
          </p:grpSpPr>
          <p:pic>
            <p:nvPicPr>
              <p:cNvPr id="14" name="图片 7">
                <a:extLst>
                  <a:ext uri="{FF2B5EF4-FFF2-40B4-BE49-F238E27FC236}">
                    <a16:creationId xmlns:a16="http://schemas.microsoft.com/office/drawing/2014/main" id="{E902CDC3-BB9C-4B1A-9BD4-F626AA168EDE}"/>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4596"/>
              <a:stretch/>
            </p:blipFill>
            <p:spPr>
              <a:xfrm>
                <a:off x="-3836" y="3705474"/>
                <a:ext cx="2664699" cy="3152526"/>
              </a:xfrm>
              <a:prstGeom prst="rect">
                <a:avLst/>
              </a:prstGeom>
            </p:spPr>
          </p:pic>
          <p:grpSp>
            <p:nvGrpSpPr>
              <p:cNvPr id="15" name="组合 8">
                <a:extLst>
                  <a:ext uri="{FF2B5EF4-FFF2-40B4-BE49-F238E27FC236}">
                    <a16:creationId xmlns:a16="http://schemas.microsoft.com/office/drawing/2014/main" id="{9E4CC67F-9B18-49F3-8D7A-4A0B86B0A401}"/>
                  </a:ext>
                </a:extLst>
              </p:cNvPr>
              <p:cNvGrpSpPr/>
              <p:nvPr/>
            </p:nvGrpSpPr>
            <p:grpSpPr>
              <a:xfrm>
                <a:off x="169579" y="3564981"/>
                <a:ext cx="12022421" cy="3433990"/>
                <a:chOff x="169579" y="3564981"/>
                <a:chExt cx="12022421" cy="3433990"/>
              </a:xfrm>
            </p:grpSpPr>
            <p:pic>
              <p:nvPicPr>
                <p:cNvPr id="16" name="图片 9">
                  <a:extLst>
                    <a:ext uri="{FF2B5EF4-FFF2-40B4-BE49-F238E27FC236}">
                      <a16:creationId xmlns:a16="http://schemas.microsoft.com/office/drawing/2014/main" id="{DDB2D210-0852-4BB4-8E0E-4E9A74583002}"/>
                    </a:ext>
                  </a:extLst>
                </p:cNvPr>
                <p:cNvPicPr>
                  <a:picLocks noChangeAspect="1"/>
                </p:cNvPicPr>
                <p:nvPr/>
              </p:nvPicPr>
              <p:blipFill rotWithShape="1">
                <a:blip r:embed="rId3">
                  <a:extLst>
                    <a:ext uri="{28A0092B-C50C-407E-A947-70E740481C1C}">
                      <a14:useLocalDpi xmlns:a14="http://schemas.microsoft.com/office/drawing/2010/main" val="0"/>
                    </a:ext>
                  </a:extLst>
                </a:blip>
                <a:srcRect l="65426" t="67526" r="-108" b="9176"/>
                <a:stretch/>
              </p:blipFill>
              <p:spPr>
                <a:xfrm>
                  <a:off x="9429135" y="3564981"/>
                  <a:ext cx="2762865" cy="3301218"/>
                </a:xfrm>
                <a:prstGeom prst="rect">
                  <a:avLst/>
                </a:prstGeom>
              </p:spPr>
            </p:pic>
            <p:grpSp>
              <p:nvGrpSpPr>
                <p:cNvPr id="17" name="组合 10">
                  <a:extLst>
                    <a:ext uri="{FF2B5EF4-FFF2-40B4-BE49-F238E27FC236}">
                      <a16:creationId xmlns:a16="http://schemas.microsoft.com/office/drawing/2014/main" id="{48E0D5F1-7C85-48FB-B524-BDB37A5195B1}"/>
                    </a:ext>
                  </a:extLst>
                </p:cNvPr>
                <p:cNvGrpSpPr/>
                <p:nvPr/>
              </p:nvGrpSpPr>
              <p:grpSpPr>
                <a:xfrm>
                  <a:off x="169579" y="3963247"/>
                  <a:ext cx="9959645" cy="3035724"/>
                  <a:chOff x="169579" y="3963247"/>
                  <a:chExt cx="9959645" cy="3035724"/>
                </a:xfrm>
              </p:grpSpPr>
              <p:pic>
                <p:nvPicPr>
                  <p:cNvPr id="18" name="图片 11">
                    <a:extLst>
                      <a:ext uri="{FF2B5EF4-FFF2-40B4-BE49-F238E27FC236}">
                        <a16:creationId xmlns:a16="http://schemas.microsoft.com/office/drawing/2014/main" id="{583D3A4E-23D7-480E-978F-7AF82E40838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169579" y="4358452"/>
                    <a:ext cx="2467897" cy="2528052"/>
                  </a:xfrm>
                  <a:prstGeom prst="rect">
                    <a:avLst/>
                  </a:prstGeom>
                </p:spPr>
              </p:pic>
              <p:pic>
                <p:nvPicPr>
                  <p:cNvPr id="19" name="图片 12">
                    <a:extLst>
                      <a:ext uri="{FF2B5EF4-FFF2-40B4-BE49-F238E27FC236}">
                        <a16:creationId xmlns:a16="http://schemas.microsoft.com/office/drawing/2014/main" id="{3B89093F-7114-4198-B246-1A9E5AF6EF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8729046" y="4649650"/>
                    <a:ext cx="1400178" cy="2298273"/>
                  </a:xfrm>
                  <a:prstGeom prst="rect">
                    <a:avLst/>
                  </a:prstGeom>
                </p:spPr>
              </p:pic>
              <p:pic>
                <p:nvPicPr>
                  <p:cNvPr id="20" name="图片 13">
                    <a:extLst>
                      <a:ext uri="{FF2B5EF4-FFF2-40B4-BE49-F238E27FC236}">
                        <a16:creationId xmlns:a16="http://schemas.microsoft.com/office/drawing/2014/main" id="{B83E0C07-9316-4FFA-984D-45D17877FF3D}"/>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2291851" y="4991808"/>
                    <a:ext cx="1850211" cy="1895310"/>
                  </a:xfrm>
                  <a:prstGeom prst="rect">
                    <a:avLst/>
                  </a:prstGeom>
                </p:spPr>
              </p:pic>
              <p:pic>
                <p:nvPicPr>
                  <p:cNvPr id="21" name="图片 14">
                    <a:extLst>
                      <a:ext uri="{FF2B5EF4-FFF2-40B4-BE49-F238E27FC236}">
                        <a16:creationId xmlns:a16="http://schemas.microsoft.com/office/drawing/2014/main" id="{DCBE873A-825D-4619-9C1C-805468CF4420}"/>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7243369" y="4922282"/>
                    <a:ext cx="1917482" cy="1964221"/>
                  </a:xfrm>
                  <a:prstGeom prst="rect">
                    <a:avLst/>
                  </a:prstGeom>
                </p:spPr>
              </p:pic>
              <p:pic>
                <p:nvPicPr>
                  <p:cNvPr id="22" name="图片 15">
                    <a:extLst>
                      <a:ext uri="{FF2B5EF4-FFF2-40B4-BE49-F238E27FC236}">
                        <a16:creationId xmlns:a16="http://schemas.microsoft.com/office/drawing/2014/main" id="{B4DE0A29-040D-4753-8583-BEE3BE3147A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48762" r="59945" b="26775"/>
                  <a:stretch/>
                </p:blipFill>
                <p:spPr>
                  <a:xfrm>
                    <a:off x="3826598" y="5351805"/>
                    <a:ext cx="1400178" cy="1521061"/>
                  </a:xfrm>
                  <a:prstGeom prst="rect">
                    <a:avLst/>
                  </a:prstGeom>
                </p:spPr>
              </p:pic>
              <p:pic>
                <p:nvPicPr>
                  <p:cNvPr id="23" name="图片 16">
                    <a:extLst>
                      <a:ext uri="{FF2B5EF4-FFF2-40B4-BE49-F238E27FC236}">
                        <a16:creationId xmlns:a16="http://schemas.microsoft.com/office/drawing/2014/main" id="{A538286F-59A4-45A4-9D36-1A84D84842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4564326" y="4700698"/>
                    <a:ext cx="1400178" cy="2298273"/>
                  </a:xfrm>
                  <a:prstGeom prst="rect">
                    <a:avLst/>
                  </a:prstGeom>
                </p:spPr>
              </p:pic>
              <p:pic>
                <p:nvPicPr>
                  <p:cNvPr id="24" name="图片 17">
                    <a:extLst>
                      <a:ext uri="{FF2B5EF4-FFF2-40B4-BE49-F238E27FC236}">
                        <a16:creationId xmlns:a16="http://schemas.microsoft.com/office/drawing/2014/main" id="{C7A9CB0F-445E-42B0-BE98-BDDA7DC9C454}"/>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6775"/>
                  <a:stretch/>
                </p:blipFill>
                <p:spPr>
                  <a:xfrm>
                    <a:off x="5264416" y="3963247"/>
                    <a:ext cx="2664699" cy="2894753"/>
                  </a:xfrm>
                  <a:prstGeom prst="rect">
                    <a:avLst/>
                  </a:prstGeom>
                </p:spPr>
              </p:pic>
            </p:grpSp>
          </p:grpSp>
        </p:grpSp>
      </p:grpSp>
      <p:grpSp>
        <p:nvGrpSpPr>
          <p:cNvPr id="30" name="组合 4">
            <a:extLst>
              <a:ext uri="{FF2B5EF4-FFF2-40B4-BE49-F238E27FC236}">
                <a16:creationId xmlns:a16="http://schemas.microsoft.com/office/drawing/2014/main" id="{02F7CFD9-2AEC-413B-B96A-80968A4D63D3}"/>
              </a:ext>
            </a:extLst>
          </p:cNvPr>
          <p:cNvGrpSpPr/>
          <p:nvPr/>
        </p:nvGrpSpPr>
        <p:grpSpPr>
          <a:xfrm flipH="1">
            <a:off x="-80223" y="5146289"/>
            <a:ext cx="6442560" cy="1914952"/>
            <a:chOff x="0" y="3566019"/>
            <a:chExt cx="12298652" cy="3655585"/>
          </a:xfrm>
        </p:grpSpPr>
        <p:pic>
          <p:nvPicPr>
            <p:cNvPr id="31" name="图片 5">
              <a:extLst>
                <a:ext uri="{FF2B5EF4-FFF2-40B4-BE49-F238E27FC236}">
                  <a16:creationId xmlns:a16="http://schemas.microsoft.com/office/drawing/2014/main" id="{3188F653-4AAD-4A84-8879-12A69AD8B88B}"/>
                </a:ext>
              </a:extLst>
            </p:cNvPr>
            <p:cNvPicPr>
              <a:picLocks noChangeAspect="1"/>
            </p:cNvPicPr>
            <p:nvPr/>
          </p:nvPicPr>
          <p:blipFill rotWithShape="1">
            <a:blip r:embed="rId2">
              <a:extLst>
                <a:ext uri="{28A0092B-C50C-407E-A947-70E740481C1C}">
                  <a14:useLocalDpi xmlns:a14="http://schemas.microsoft.com/office/drawing/2010/main" val="0"/>
                </a:ext>
              </a:extLst>
            </a:blip>
            <a:srcRect l="58176" t="52867" r="-1171" b="21243"/>
            <a:stretch/>
          </p:blipFill>
          <p:spPr>
            <a:xfrm>
              <a:off x="9118237" y="3815161"/>
              <a:ext cx="3180415" cy="3406443"/>
            </a:xfrm>
            <a:prstGeom prst="rect">
              <a:avLst/>
            </a:prstGeom>
          </p:spPr>
        </p:pic>
        <p:grpSp>
          <p:nvGrpSpPr>
            <p:cNvPr id="32" name="组合 6">
              <a:extLst>
                <a:ext uri="{FF2B5EF4-FFF2-40B4-BE49-F238E27FC236}">
                  <a16:creationId xmlns:a16="http://schemas.microsoft.com/office/drawing/2014/main" id="{9ED19737-99AA-4CCA-987A-731AB5C91F16}"/>
                </a:ext>
              </a:extLst>
            </p:cNvPr>
            <p:cNvGrpSpPr/>
            <p:nvPr/>
          </p:nvGrpSpPr>
          <p:grpSpPr>
            <a:xfrm>
              <a:off x="0" y="3566019"/>
              <a:ext cx="12195836" cy="3433990"/>
              <a:chOff x="-3836" y="3564981"/>
              <a:chExt cx="12195836" cy="3433990"/>
            </a:xfrm>
          </p:grpSpPr>
          <p:pic>
            <p:nvPicPr>
              <p:cNvPr id="33" name="图片 7">
                <a:extLst>
                  <a:ext uri="{FF2B5EF4-FFF2-40B4-BE49-F238E27FC236}">
                    <a16:creationId xmlns:a16="http://schemas.microsoft.com/office/drawing/2014/main" id="{54FFDDAB-45C2-44AD-8052-CE9B38B783D9}"/>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4596"/>
              <a:stretch/>
            </p:blipFill>
            <p:spPr>
              <a:xfrm>
                <a:off x="-3836" y="3705474"/>
                <a:ext cx="2664699" cy="3152526"/>
              </a:xfrm>
              <a:prstGeom prst="rect">
                <a:avLst/>
              </a:prstGeom>
            </p:spPr>
          </p:pic>
          <p:grpSp>
            <p:nvGrpSpPr>
              <p:cNvPr id="34" name="组合 8">
                <a:extLst>
                  <a:ext uri="{FF2B5EF4-FFF2-40B4-BE49-F238E27FC236}">
                    <a16:creationId xmlns:a16="http://schemas.microsoft.com/office/drawing/2014/main" id="{0F61B89B-D832-45AA-AF9E-5302468A2FB6}"/>
                  </a:ext>
                </a:extLst>
              </p:cNvPr>
              <p:cNvGrpSpPr/>
              <p:nvPr/>
            </p:nvGrpSpPr>
            <p:grpSpPr>
              <a:xfrm>
                <a:off x="169579" y="3564981"/>
                <a:ext cx="12022421" cy="3433990"/>
                <a:chOff x="169579" y="3564981"/>
                <a:chExt cx="12022421" cy="3433990"/>
              </a:xfrm>
            </p:grpSpPr>
            <p:pic>
              <p:nvPicPr>
                <p:cNvPr id="35" name="图片 9">
                  <a:extLst>
                    <a:ext uri="{FF2B5EF4-FFF2-40B4-BE49-F238E27FC236}">
                      <a16:creationId xmlns:a16="http://schemas.microsoft.com/office/drawing/2014/main" id="{C15DF47A-0ED9-430F-B7DE-0BA2463E5C86}"/>
                    </a:ext>
                  </a:extLst>
                </p:cNvPr>
                <p:cNvPicPr>
                  <a:picLocks noChangeAspect="1"/>
                </p:cNvPicPr>
                <p:nvPr/>
              </p:nvPicPr>
              <p:blipFill rotWithShape="1">
                <a:blip r:embed="rId3">
                  <a:extLst>
                    <a:ext uri="{28A0092B-C50C-407E-A947-70E740481C1C}">
                      <a14:useLocalDpi xmlns:a14="http://schemas.microsoft.com/office/drawing/2010/main" val="0"/>
                    </a:ext>
                  </a:extLst>
                </a:blip>
                <a:srcRect l="65426" t="67526" r="-108" b="9176"/>
                <a:stretch/>
              </p:blipFill>
              <p:spPr>
                <a:xfrm>
                  <a:off x="9429135" y="3564981"/>
                  <a:ext cx="2762865" cy="3301218"/>
                </a:xfrm>
                <a:prstGeom prst="rect">
                  <a:avLst/>
                </a:prstGeom>
              </p:spPr>
            </p:pic>
            <p:grpSp>
              <p:nvGrpSpPr>
                <p:cNvPr id="36" name="组合 10">
                  <a:extLst>
                    <a:ext uri="{FF2B5EF4-FFF2-40B4-BE49-F238E27FC236}">
                      <a16:creationId xmlns:a16="http://schemas.microsoft.com/office/drawing/2014/main" id="{12B8F0BB-E2FA-48B4-BF63-9F9744560FA2}"/>
                    </a:ext>
                  </a:extLst>
                </p:cNvPr>
                <p:cNvGrpSpPr/>
                <p:nvPr/>
              </p:nvGrpSpPr>
              <p:grpSpPr>
                <a:xfrm>
                  <a:off x="169579" y="3963247"/>
                  <a:ext cx="9959645" cy="3035724"/>
                  <a:chOff x="169579" y="3963247"/>
                  <a:chExt cx="9959645" cy="3035724"/>
                </a:xfrm>
              </p:grpSpPr>
              <p:pic>
                <p:nvPicPr>
                  <p:cNvPr id="37" name="图片 11">
                    <a:extLst>
                      <a:ext uri="{FF2B5EF4-FFF2-40B4-BE49-F238E27FC236}">
                        <a16:creationId xmlns:a16="http://schemas.microsoft.com/office/drawing/2014/main" id="{E90EF9F3-B534-4B3A-8ED9-400A6D04A23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169579" y="4358452"/>
                    <a:ext cx="2467897" cy="2528052"/>
                  </a:xfrm>
                  <a:prstGeom prst="rect">
                    <a:avLst/>
                  </a:prstGeom>
                </p:spPr>
              </p:pic>
              <p:pic>
                <p:nvPicPr>
                  <p:cNvPr id="38" name="图片 12">
                    <a:extLst>
                      <a:ext uri="{FF2B5EF4-FFF2-40B4-BE49-F238E27FC236}">
                        <a16:creationId xmlns:a16="http://schemas.microsoft.com/office/drawing/2014/main" id="{DC10FBB6-37C0-4484-8B3B-F9FB7814FD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8729046" y="4649650"/>
                    <a:ext cx="1400178" cy="2298273"/>
                  </a:xfrm>
                  <a:prstGeom prst="rect">
                    <a:avLst/>
                  </a:prstGeom>
                </p:spPr>
              </p:pic>
              <p:pic>
                <p:nvPicPr>
                  <p:cNvPr id="39" name="图片 13">
                    <a:extLst>
                      <a:ext uri="{FF2B5EF4-FFF2-40B4-BE49-F238E27FC236}">
                        <a16:creationId xmlns:a16="http://schemas.microsoft.com/office/drawing/2014/main" id="{3C8AEAD9-9B16-497D-9F09-525994CD24B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2291851" y="4991808"/>
                    <a:ext cx="1850211" cy="1895310"/>
                  </a:xfrm>
                  <a:prstGeom prst="rect">
                    <a:avLst/>
                  </a:prstGeom>
                </p:spPr>
              </p:pic>
              <p:pic>
                <p:nvPicPr>
                  <p:cNvPr id="40" name="图片 14">
                    <a:extLst>
                      <a:ext uri="{FF2B5EF4-FFF2-40B4-BE49-F238E27FC236}">
                        <a16:creationId xmlns:a16="http://schemas.microsoft.com/office/drawing/2014/main" id="{04E4921D-0A9D-4F98-B9D7-73BC628DC9F9}"/>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7243369" y="4922282"/>
                    <a:ext cx="1917482" cy="1964221"/>
                  </a:xfrm>
                  <a:prstGeom prst="rect">
                    <a:avLst/>
                  </a:prstGeom>
                </p:spPr>
              </p:pic>
              <p:pic>
                <p:nvPicPr>
                  <p:cNvPr id="41" name="图片 15">
                    <a:extLst>
                      <a:ext uri="{FF2B5EF4-FFF2-40B4-BE49-F238E27FC236}">
                        <a16:creationId xmlns:a16="http://schemas.microsoft.com/office/drawing/2014/main" id="{FED885F0-62EE-4CD9-854A-4A7D5488FC9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48762" r="59945" b="26775"/>
                  <a:stretch/>
                </p:blipFill>
                <p:spPr>
                  <a:xfrm>
                    <a:off x="3826598" y="5351805"/>
                    <a:ext cx="1400178" cy="1521061"/>
                  </a:xfrm>
                  <a:prstGeom prst="rect">
                    <a:avLst/>
                  </a:prstGeom>
                </p:spPr>
              </p:pic>
              <p:pic>
                <p:nvPicPr>
                  <p:cNvPr id="42" name="图片 16">
                    <a:extLst>
                      <a:ext uri="{FF2B5EF4-FFF2-40B4-BE49-F238E27FC236}">
                        <a16:creationId xmlns:a16="http://schemas.microsoft.com/office/drawing/2014/main" id="{DDA5C019-0BD2-4307-8FCC-166DA3A028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4564326" y="4700698"/>
                    <a:ext cx="1400178" cy="2298273"/>
                  </a:xfrm>
                  <a:prstGeom prst="rect">
                    <a:avLst/>
                  </a:prstGeom>
                </p:spPr>
              </p:pic>
              <p:pic>
                <p:nvPicPr>
                  <p:cNvPr id="43" name="图片 17">
                    <a:extLst>
                      <a:ext uri="{FF2B5EF4-FFF2-40B4-BE49-F238E27FC236}">
                        <a16:creationId xmlns:a16="http://schemas.microsoft.com/office/drawing/2014/main" id="{6A159F02-952F-4F93-943D-EDCFB3332717}"/>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6775"/>
                  <a:stretch/>
                </p:blipFill>
                <p:spPr>
                  <a:xfrm>
                    <a:off x="5264416" y="3963247"/>
                    <a:ext cx="2664699" cy="2894753"/>
                  </a:xfrm>
                  <a:prstGeom prst="rect">
                    <a:avLst/>
                  </a:prstGeom>
                </p:spPr>
              </p:pic>
            </p:grpSp>
          </p:grpSp>
        </p:grpSp>
      </p:grpSp>
      <p:grpSp>
        <p:nvGrpSpPr>
          <p:cNvPr id="2" name="Group 1">
            <a:extLst>
              <a:ext uri="{FF2B5EF4-FFF2-40B4-BE49-F238E27FC236}">
                <a16:creationId xmlns:a16="http://schemas.microsoft.com/office/drawing/2014/main" id="{5BD96388-6129-4CB1-95FA-2CA045062678}"/>
              </a:ext>
            </a:extLst>
          </p:cNvPr>
          <p:cNvGrpSpPr/>
          <p:nvPr/>
        </p:nvGrpSpPr>
        <p:grpSpPr>
          <a:xfrm>
            <a:off x="406400" y="130814"/>
            <a:ext cx="10509250" cy="5233362"/>
            <a:chOff x="28272" y="-31308"/>
            <a:chExt cx="12149045" cy="4732006"/>
          </a:xfrm>
        </p:grpSpPr>
        <p:sp>
          <p:nvSpPr>
            <p:cNvPr id="44" name="云形 69">
              <a:extLst>
                <a:ext uri="{FF2B5EF4-FFF2-40B4-BE49-F238E27FC236}">
                  <a16:creationId xmlns:a16="http://schemas.microsoft.com/office/drawing/2014/main" id="{5ADFAF1A-30B6-43B1-BF1A-E21CE5FD2CA2}"/>
                </a:ext>
              </a:extLst>
            </p:cNvPr>
            <p:cNvSpPr/>
            <p:nvPr/>
          </p:nvSpPr>
          <p:spPr>
            <a:xfrm>
              <a:off x="1490783" y="567942"/>
              <a:ext cx="10686534" cy="4132756"/>
            </a:xfrm>
            <a:prstGeom prst="cloud">
              <a:avLst/>
            </a:prstGeom>
            <a:solidFill>
              <a:schemeClr val="bg1"/>
            </a:solidFill>
            <a:ln w="25400" cap="rnd">
              <a:solidFill>
                <a:srgbClr val="00B0F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00"/>
                <a:t>z</a:t>
              </a:r>
              <a:endParaRPr lang="zh-CN" altLang="en-US" sz="800"/>
            </a:p>
          </p:txBody>
        </p:sp>
        <p:sp>
          <p:nvSpPr>
            <p:cNvPr id="45" name="Rectangle 44">
              <a:extLst>
                <a:ext uri="{FF2B5EF4-FFF2-40B4-BE49-F238E27FC236}">
                  <a16:creationId xmlns:a16="http://schemas.microsoft.com/office/drawing/2014/main" id="{8772A774-ECF0-4E9D-A467-71DD8704ADF8}"/>
                </a:ext>
              </a:extLst>
            </p:cNvPr>
            <p:cNvSpPr/>
            <p:nvPr/>
          </p:nvSpPr>
          <p:spPr>
            <a:xfrm>
              <a:off x="2432116" y="1596126"/>
              <a:ext cx="9670982" cy="1683664"/>
            </a:xfrm>
            <a:prstGeom prst="rect">
              <a:avLst/>
            </a:prstGeom>
            <a:noFill/>
          </p:spPr>
          <p:txBody>
            <a:bodyPr wrap="square" lIns="91440" tIns="45720" rIns="91440" bIns="45720">
              <a:spAutoFit/>
            </a:bodyPr>
            <a:lstStyle/>
            <a:p>
              <a:pPr algn="ctr"/>
              <a:r>
                <a:rPr lang="en-US" sz="11500" b="1" cap="none" spc="0" dirty="0">
                  <a:ln w="38100">
                    <a:solidFill>
                      <a:schemeClr val="bg1"/>
                    </a:solidFill>
                    <a:prstDash val="solid"/>
                  </a:ln>
                  <a:solidFill>
                    <a:srgbClr val="FF0000"/>
                  </a:solidFill>
                  <a:effectLst>
                    <a:outerShdw blurRad="50800" dist="38100" dir="13500000" algn="br" rotWithShape="0">
                      <a:prstClr val="black">
                        <a:alpha val="40000"/>
                      </a:prstClr>
                    </a:outerShdw>
                  </a:effectLst>
                  <a:latin typeface="iCiel Pequena" pitchFamily="50" charset="0"/>
                </a:rPr>
                <a:t>KHÁM PHÁ</a:t>
              </a:r>
            </a:p>
          </p:txBody>
        </p:sp>
        <p:pic>
          <p:nvPicPr>
            <p:cNvPr id="46" name="Picture 2">
              <a:extLst>
                <a:ext uri="{FF2B5EF4-FFF2-40B4-BE49-F238E27FC236}">
                  <a16:creationId xmlns:a16="http://schemas.microsoft.com/office/drawing/2014/main" id="{9E97BC4D-0477-4A6F-9F72-B348310745C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312110">
              <a:off x="28272" y="-31308"/>
              <a:ext cx="3378352" cy="4391490"/>
            </a:xfrm>
            <a:prstGeom prst="rect">
              <a:avLst/>
            </a:prstGeom>
          </p:spPr>
        </p:pic>
      </p:grpSp>
      <p:grpSp>
        <p:nvGrpSpPr>
          <p:cNvPr id="47" name="组合 4">
            <a:extLst>
              <a:ext uri="{FF2B5EF4-FFF2-40B4-BE49-F238E27FC236}">
                <a16:creationId xmlns:a16="http://schemas.microsoft.com/office/drawing/2014/main" id="{518995AD-442F-4135-9A8A-607E46D42DAD}"/>
              </a:ext>
            </a:extLst>
          </p:cNvPr>
          <p:cNvGrpSpPr/>
          <p:nvPr/>
        </p:nvGrpSpPr>
        <p:grpSpPr>
          <a:xfrm flipH="1">
            <a:off x="-79895" y="5146289"/>
            <a:ext cx="6442560" cy="1914952"/>
            <a:chOff x="0" y="3566019"/>
            <a:chExt cx="12298652" cy="3655585"/>
          </a:xfrm>
        </p:grpSpPr>
        <p:pic>
          <p:nvPicPr>
            <p:cNvPr id="48" name="图片 5">
              <a:extLst>
                <a:ext uri="{FF2B5EF4-FFF2-40B4-BE49-F238E27FC236}">
                  <a16:creationId xmlns:a16="http://schemas.microsoft.com/office/drawing/2014/main" id="{EC428D9F-C7AD-468B-A491-1B8C36157E73}"/>
                </a:ext>
              </a:extLst>
            </p:cNvPr>
            <p:cNvPicPr>
              <a:picLocks noChangeAspect="1"/>
            </p:cNvPicPr>
            <p:nvPr/>
          </p:nvPicPr>
          <p:blipFill rotWithShape="1">
            <a:blip r:embed="rId2">
              <a:extLst>
                <a:ext uri="{28A0092B-C50C-407E-A947-70E740481C1C}">
                  <a14:useLocalDpi xmlns:a14="http://schemas.microsoft.com/office/drawing/2010/main" val="0"/>
                </a:ext>
              </a:extLst>
            </a:blip>
            <a:srcRect l="58176" t="52867" r="-1171" b="21243"/>
            <a:stretch/>
          </p:blipFill>
          <p:spPr>
            <a:xfrm>
              <a:off x="9118237" y="3815161"/>
              <a:ext cx="3180415" cy="3406443"/>
            </a:xfrm>
            <a:prstGeom prst="rect">
              <a:avLst/>
            </a:prstGeom>
          </p:spPr>
        </p:pic>
        <p:grpSp>
          <p:nvGrpSpPr>
            <p:cNvPr id="49" name="组合 6">
              <a:extLst>
                <a:ext uri="{FF2B5EF4-FFF2-40B4-BE49-F238E27FC236}">
                  <a16:creationId xmlns:a16="http://schemas.microsoft.com/office/drawing/2014/main" id="{C1DDCDAB-2CB5-4F5A-A156-A69898BDBEE6}"/>
                </a:ext>
              </a:extLst>
            </p:cNvPr>
            <p:cNvGrpSpPr/>
            <p:nvPr/>
          </p:nvGrpSpPr>
          <p:grpSpPr>
            <a:xfrm>
              <a:off x="0" y="3566019"/>
              <a:ext cx="12195836" cy="3433990"/>
              <a:chOff x="-3836" y="3564981"/>
              <a:chExt cx="12195836" cy="3433990"/>
            </a:xfrm>
          </p:grpSpPr>
          <p:pic>
            <p:nvPicPr>
              <p:cNvPr id="50" name="图片 7">
                <a:extLst>
                  <a:ext uri="{FF2B5EF4-FFF2-40B4-BE49-F238E27FC236}">
                    <a16:creationId xmlns:a16="http://schemas.microsoft.com/office/drawing/2014/main" id="{CCE66DE5-9D69-4D1A-8B28-864E91190D9C}"/>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4596"/>
              <a:stretch/>
            </p:blipFill>
            <p:spPr>
              <a:xfrm>
                <a:off x="-3836" y="3705474"/>
                <a:ext cx="2664699" cy="3152526"/>
              </a:xfrm>
              <a:prstGeom prst="rect">
                <a:avLst/>
              </a:prstGeom>
            </p:spPr>
          </p:pic>
          <p:grpSp>
            <p:nvGrpSpPr>
              <p:cNvPr id="51" name="组合 8">
                <a:extLst>
                  <a:ext uri="{FF2B5EF4-FFF2-40B4-BE49-F238E27FC236}">
                    <a16:creationId xmlns:a16="http://schemas.microsoft.com/office/drawing/2014/main" id="{C8883FC4-FF19-40D6-93CB-99753FAAC1BF}"/>
                  </a:ext>
                </a:extLst>
              </p:cNvPr>
              <p:cNvGrpSpPr/>
              <p:nvPr/>
            </p:nvGrpSpPr>
            <p:grpSpPr>
              <a:xfrm>
                <a:off x="169579" y="3564981"/>
                <a:ext cx="12022421" cy="3433990"/>
                <a:chOff x="169579" y="3564981"/>
                <a:chExt cx="12022421" cy="3433990"/>
              </a:xfrm>
            </p:grpSpPr>
            <p:pic>
              <p:nvPicPr>
                <p:cNvPr id="52" name="图片 9">
                  <a:extLst>
                    <a:ext uri="{FF2B5EF4-FFF2-40B4-BE49-F238E27FC236}">
                      <a16:creationId xmlns:a16="http://schemas.microsoft.com/office/drawing/2014/main" id="{DC594569-7D76-4068-B637-EA95FA007925}"/>
                    </a:ext>
                  </a:extLst>
                </p:cNvPr>
                <p:cNvPicPr>
                  <a:picLocks noChangeAspect="1"/>
                </p:cNvPicPr>
                <p:nvPr/>
              </p:nvPicPr>
              <p:blipFill rotWithShape="1">
                <a:blip r:embed="rId3">
                  <a:extLst>
                    <a:ext uri="{28A0092B-C50C-407E-A947-70E740481C1C}">
                      <a14:useLocalDpi xmlns:a14="http://schemas.microsoft.com/office/drawing/2010/main" val="0"/>
                    </a:ext>
                  </a:extLst>
                </a:blip>
                <a:srcRect l="65426" t="67526" r="-108" b="9176"/>
                <a:stretch/>
              </p:blipFill>
              <p:spPr>
                <a:xfrm>
                  <a:off x="9429135" y="3564981"/>
                  <a:ext cx="2762865" cy="3301218"/>
                </a:xfrm>
                <a:prstGeom prst="rect">
                  <a:avLst/>
                </a:prstGeom>
              </p:spPr>
            </p:pic>
            <p:grpSp>
              <p:nvGrpSpPr>
                <p:cNvPr id="53" name="组合 10">
                  <a:extLst>
                    <a:ext uri="{FF2B5EF4-FFF2-40B4-BE49-F238E27FC236}">
                      <a16:creationId xmlns:a16="http://schemas.microsoft.com/office/drawing/2014/main" id="{51152BBA-F7B1-42D1-8918-73847253545B}"/>
                    </a:ext>
                  </a:extLst>
                </p:cNvPr>
                <p:cNvGrpSpPr/>
                <p:nvPr/>
              </p:nvGrpSpPr>
              <p:grpSpPr>
                <a:xfrm>
                  <a:off x="169579" y="3963247"/>
                  <a:ext cx="9959645" cy="3035724"/>
                  <a:chOff x="169579" y="3963247"/>
                  <a:chExt cx="9959645" cy="3035724"/>
                </a:xfrm>
              </p:grpSpPr>
              <p:pic>
                <p:nvPicPr>
                  <p:cNvPr id="54" name="图片 11">
                    <a:extLst>
                      <a:ext uri="{FF2B5EF4-FFF2-40B4-BE49-F238E27FC236}">
                        <a16:creationId xmlns:a16="http://schemas.microsoft.com/office/drawing/2014/main" id="{DC647D43-1518-4D4F-B26A-A1E1540C083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169579" y="4358452"/>
                    <a:ext cx="2467897" cy="2528052"/>
                  </a:xfrm>
                  <a:prstGeom prst="rect">
                    <a:avLst/>
                  </a:prstGeom>
                </p:spPr>
              </p:pic>
              <p:pic>
                <p:nvPicPr>
                  <p:cNvPr id="55" name="图片 12">
                    <a:extLst>
                      <a:ext uri="{FF2B5EF4-FFF2-40B4-BE49-F238E27FC236}">
                        <a16:creationId xmlns:a16="http://schemas.microsoft.com/office/drawing/2014/main" id="{D77EB258-532C-452E-BE16-EA60F9761E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8729046" y="4649650"/>
                    <a:ext cx="1400178" cy="2298273"/>
                  </a:xfrm>
                  <a:prstGeom prst="rect">
                    <a:avLst/>
                  </a:prstGeom>
                </p:spPr>
              </p:pic>
              <p:pic>
                <p:nvPicPr>
                  <p:cNvPr id="56" name="图片 13">
                    <a:extLst>
                      <a:ext uri="{FF2B5EF4-FFF2-40B4-BE49-F238E27FC236}">
                        <a16:creationId xmlns:a16="http://schemas.microsoft.com/office/drawing/2014/main" id="{747E9AE1-BDE4-4F8F-96FC-B65D219E2415}"/>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2291851" y="4991808"/>
                    <a:ext cx="1850211" cy="1895310"/>
                  </a:xfrm>
                  <a:prstGeom prst="rect">
                    <a:avLst/>
                  </a:prstGeom>
                </p:spPr>
              </p:pic>
              <p:pic>
                <p:nvPicPr>
                  <p:cNvPr id="57" name="图片 14">
                    <a:extLst>
                      <a:ext uri="{FF2B5EF4-FFF2-40B4-BE49-F238E27FC236}">
                        <a16:creationId xmlns:a16="http://schemas.microsoft.com/office/drawing/2014/main" id="{53ED6B19-3C40-4ADD-80C4-3A19FC165C3A}"/>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7243369" y="4922282"/>
                    <a:ext cx="1917482" cy="1964221"/>
                  </a:xfrm>
                  <a:prstGeom prst="rect">
                    <a:avLst/>
                  </a:prstGeom>
                </p:spPr>
              </p:pic>
              <p:pic>
                <p:nvPicPr>
                  <p:cNvPr id="58" name="图片 15">
                    <a:extLst>
                      <a:ext uri="{FF2B5EF4-FFF2-40B4-BE49-F238E27FC236}">
                        <a16:creationId xmlns:a16="http://schemas.microsoft.com/office/drawing/2014/main" id="{104C185D-B3CF-4915-8C7B-1EC3F261F79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48762" r="59945" b="26775"/>
                  <a:stretch/>
                </p:blipFill>
                <p:spPr>
                  <a:xfrm>
                    <a:off x="3826598" y="5351805"/>
                    <a:ext cx="1400178" cy="1521061"/>
                  </a:xfrm>
                  <a:prstGeom prst="rect">
                    <a:avLst/>
                  </a:prstGeom>
                </p:spPr>
              </p:pic>
              <p:pic>
                <p:nvPicPr>
                  <p:cNvPr id="59" name="图片 16">
                    <a:extLst>
                      <a:ext uri="{FF2B5EF4-FFF2-40B4-BE49-F238E27FC236}">
                        <a16:creationId xmlns:a16="http://schemas.microsoft.com/office/drawing/2014/main" id="{61DDF77D-10E9-4265-A0F6-34BD63CB75B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565" t="76702" r="34189"/>
                  <a:stretch/>
                </p:blipFill>
                <p:spPr>
                  <a:xfrm>
                    <a:off x="4564326" y="4700698"/>
                    <a:ext cx="1400178" cy="2298273"/>
                  </a:xfrm>
                  <a:prstGeom prst="rect">
                    <a:avLst/>
                  </a:prstGeom>
                </p:spPr>
              </p:pic>
              <p:pic>
                <p:nvPicPr>
                  <p:cNvPr id="60" name="图片 17">
                    <a:extLst>
                      <a:ext uri="{FF2B5EF4-FFF2-40B4-BE49-F238E27FC236}">
                        <a16:creationId xmlns:a16="http://schemas.microsoft.com/office/drawing/2014/main" id="{52300170-CB8D-40B1-A8DF-2B2360F42224}"/>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6775"/>
                  <a:stretch/>
                </p:blipFill>
                <p:spPr>
                  <a:xfrm>
                    <a:off x="5264416" y="3963247"/>
                    <a:ext cx="2664699" cy="2894753"/>
                  </a:xfrm>
                  <a:prstGeom prst="rect">
                    <a:avLst/>
                  </a:prstGeom>
                </p:spPr>
              </p:pic>
            </p:grpSp>
          </p:grpSp>
        </p:grpSp>
      </p:grpSp>
    </p:spTree>
    <p:extLst>
      <p:ext uri="{BB962C8B-B14F-4D97-AF65-F5344CB8AC3E}">
        <p14:creationId xmlns:p14="http://schemas.microsoft.com/office/powerpoint/2010/main" val="329940653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云形 2">
            <a:extLst>
              <a:ext uri="{FF2B5EF4-FFF2-40B4-BE49-F238E27FC236}">
                <a16:creationId xmlns:a16="http://schemas.microsoft.com/office/drawing/2014/main" id="{8034A2B0-24EA-4983-8308-7E023886D24A}"/>
              </a:ext>
            </a:extLst>
          </p:cNvPr>
          <p:cNvSpPr/>
          <p:nvPr/>
        </p:nvSpPr>
        <p:spPr>
          <a:xfrm rot="10800000">
            <a:off x="115841" y="1496848"/>
            <a:ext cx="8589069" cy="4708634"/>
          </a:xfrm>
          <a:prstGeom prst="cloud">
            <a:avLst/>
          </a:prstGeom>
          <a:solidFill>
            <a:schemeClr val="bg1"/>
          </a:solidFill>
          <a:ln w="25400"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A11D6CC7-8030-4585-BD8E-CBE5EAA913E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173415" y="4359490"/>
            <a:ext cx="2467897" cy="2528052"/>
          </a:xfrm>
          <a:prstGeom prst="rect">
            <a:avLst/>
          </a:prstGeom>
        </p:spPr>
      </p:pic>
      <p:pic>
        <p:nvPicPr>
          <p:cNvPr id="6" name="图片 5">
            <a:extLst>
              <a:ext uri="{FF2B5EF4-FFF2-40B4-BE49-F238E27FC236}">
                <a16:creationId xmlns:a16="http://schemas.microsoft.com/office/drawing/2014/main" id="{F7E60E3A-E49A-4836-891C-653C14F930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478894" y="-2416907"/>
            <a:ext cx="6688916" cy="11860897"/>
          </a:xfrm>
          <a:prstGeom prst="rect">
            <a:avLst/>
          </a:prstGeom>
        </p:spPr>
      </p:pic>
      <p:pic>
        <p:nvPicPr>
          <p:cNvPr id="1026" name="Picture 2" descr="SGK Tiếng Việt 5 - Tuần 7 - Chủ điểm: Con người với thiên nhiên">
            <a:extLst>
              <a:ext uri="{FF2B5EF4-FFF2-40B4-BE49-F238E27FC236}">
                <a16:creationId xmlns:a16="http://schemas.microsoft.com/office/drawing/2014/main" id="{55AEF3EE-D7A7-4B85-B1DF-582494291949}"/>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rcRect l="2937" t="2021" r="3926" b="6365"/>
          <a:stretch/>
        </p:blipFill>
        <p:spPr bwMode="auto">
          <a:xfrm>
            <a:off x="2923235" y="0"/>
            <a:ext cx="6838950" cy="6858000"/>
          </a:xfrm>
          <a:prstGeom prst="roundRect">
            <a:avLst>
              <a:gd name="adj" fmla="val 5251"/>
            </a:avLst>
          </a:prstGeom>
          <a:ln w="762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99345"/>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31102EEC-918E-4685-9E80-2CA2D6BA2D6B}"/>
              </a:ext>
            </a:extLst>
          </p:cNvPr>
          <p:cNvSpPr/>
          <p:nvPr/>
        </p:nvSpPr>
        <p:spPr>
          <a:xfrm>
            <a:off x="444500" y="444500"/>
            <a:ext cx="11341100" cy="60071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rả lời câu hỏi bài Những người bạn tốt | Hướng dẫn chi tiết từng câu hỏi  bài Những người bạn tốt">
            <a:extLst>
              <a:ext uri="{FF2B5EF4-FFF2-40B4-BE49-F238E27FC236}">
                <a16:creationId xmlns:a16="http://schemas.microsoft.com/office/drawing/2014/main" id="{E653692B-DFED-4867-8AE8-2745E143D8E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1165"/>
          <a:stretch/>
        </p:blipFill>
        <p:spPr bwMode="auto">
          <a:xfrm>
            <a:off x="2446961" y="19050"/>
            <a:ext cx="7067550" cy="6838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5" name="组合 57">
            <a:extLst>
              <a:ext uri="{FF2B5EF4-FFF2-40B4-BE49-F238E27FC236}">
                <a16:creationId xmlns:a16="http://schemas.microsoft.com/office/drawing/2014/main" id="{6D379875-DDCC-499A-BCBF-473219E27136}"/>
              </a:ext>
            </a:extLst>
          </p:cNvPr>
          <p:cNvGrpSpPr/>
          <p:nvPr/>
        </p:nvGrpSpPr>
        <p:grpSpPr>
          <a:xfrm>
            <a:off x="0" y="3886200"/>
            <a:ext cx="12277376" cy="2972838"/>
            <a:chOff x="-3836" y="3462963"/>
            <a:chExt cx="12672086" cy="3395037"/>
          </a:xfrm>
        </p:grpSpPr>
        <p:pic>
          <p:nvPicPr>
            <p:cNvPr id="6" name="图片 58">
              <a:extLst>
                <a:ext uri="{FF2B5EF4-FFF2-40B4-BE49-F238E27FC236}">
                  <a16:creationId xmlns:a16="http://schemas.microsoft.com/office/drawing/2014/main" id="{FD4347A6-B00D-40BE-AAAE-FF4CAF4DD558}"/>
                </a:ext>
              </a:extLst>
            </p:cNvPr>
            <p:cNvPicPr>
              <a:picLocks noChangeAspect="1"/>
            </p:cNvPicPr>
            <p:nvPr/>
          </p:nvPicPr>
          <p:blipFill rotWithShape="1">
            <a:blip r:embed="rId4">
              <a:extLst>
                <a:ext uri="{28A0092B-C50C-407E-A947-70E740481C1C}">
                  <a14:useLocalDpi xmlns:a14="http://schemas.microsoft.com/office/drawing/2010/main" val="0"/>
                </a:ext>
              </a:extLst>
            </a:blip>
            <a:srcRect t="48762" r="59945" b="24596"/>
            <a:stretch/>
          </p:blipFill>
          <p:spPr>
            <a:xfrm>
              <a:off x="-3836" y="3705474"/>
              <a:ext cx="2664699" cy="3152526"/>
            </a:xfrm>
            <a:prstGeom prst="rect">
              <a:avLst/>
            </a:prstGeom>
          </p:spPr>
        </p:pic>
        <p:pic>
          <p:nvPicPr>
            <p:cNvPr id="8" name="图片 60">
              <a:extLst>
                <a:ext uri="{FF2B5EF4-FFF2-40B4-BE49-F238E27FC236}">
                  <a16:creationId xmlns:a16="http://schemas.microsoft.com/office/drawing/2014/main" id="{B2E6111B-623B-407A-A436-BE3E3D86D711}"/>
                </a:ext>
              </a:extLst>
            </p:cNvPr>
            <p:cNvPicPr>
              <a:picLocks noChangeAspect="1"/>
            </p:cNvPicPr>
            <p:nvPr/>
          </p:nvPicPr>
          <p:blipFill rotWithShape="1">
            <a:blip r:embed="rId5">
              <a:extLst>
                <a:ext uri="{28A0092B-C50C-407E-A947-70E740481C1C}">
                  <a14:useLocalDpi xmlns:a14="http://schemas.microsoft.com/office/drawing/2010/main" val="0"/>
                </a:ext>
              </a:extLst>
            </a:blip>
            <a:srcRect l="65426" t="67526" r="-108" b="9176"/>
            <a:stretch/>
          </p:blipFill>
          <p:spPr>
            <a:xfrm>
              <a:off x="9905385" y="3462963"/>
              <a:ext cx="2762865" cy="3301218"/>
            </a:xfrm>
            <a:prstGeom prst="rect">
              <a:avLst/>
            </a:prstGeom>
          </p:spPr>
        </p:pic>
      </p:grpSp>
    </p:spTree>
    <p:extLst>
      <p:ext uri="{BB962C8B-B14F-4D97-AF65-F5344CB8AC3E}">
        <p14:creationId xmlns:p14="http://schemas.microsoft.com/office/powerpoint/2010/main" val="168387198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7">
            <a:extLst>
              <a:ext uri="{FF2B5EF4-FFF2-40B4-BE49-F238E27FC236}">
                <a16:creationId xmlns:a16="http://schemas.microsoft.com/office/drawing/2014/main" id="{6D379875-DDCC-499A-BCBF-473219E27136}"/>
              </a:ext>
            </a:extLst>
          </p:cNvPr>
          <p:cNvGrpSpPr/>
          <p:nvPr/>
        </p:nvGrpSpPr>
        <p:grpSpPr>
          <a:xfrm>
            <a:off x="0" y="3566019"/>
            <a:ext cx="12195836" cy="3433990"/>
            <a:chOff x="-3836" y="3564981"/>
            <a:chExt cx="12195836" cy="3433990"/>
          </a:xfrm>
        </p:grpSpPr>
        <p:pic>
          <p:nvPicPr>
            <p:cNvPr id="7" name="图片 58">
              <a:extLst>
                <a:ext uri="{FF2B5EF4-FFF2-40B4-BE49-F238E27FC236}">
                  <a16:creationId xmlns:a16="http://schemas.microsoft.com/office/drawing/2014/main" id="{FD4347A6-B00D-40BE-AAAE-FF4CAF4DD558}"/>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4596"/>
            <a:stretch/>
          </p:blipFill>
          <p:spPr>
            <a:xfrm>
              <a:off x="-3836" y="3705474"/>
              <a:ext cx="2664699" cy="3152526"/>
            </a:xfrm>
            <a:prstGeom prst="rect">
              <a:avLst/>
            </a:prstGeom>
          </p:spPr>
        </p:pic>
        <p:grpSp>
          <p:nvGrpSpPr>
            <p:cNvPr id="8" name="组合 59">
              <a:extLst>
                <a:ext uri="{FF2B5EF4-FFF2-40B4-BE49-F238E27FC236}">
                  <a16:creationId xmlns:a16="http://schemas.microsoft.com/office/drawing/2014/main" id="{EB9D2F9A-F756-4402-9F5D-26C819A4B27F}"/>
                </a:ext>
              </a:extLst>
            </p:cNvPr>
            <p:cNvGrpSpPr/>
            <p:nvPr/>
          </p:nvGrpSpPr>
          <p:grpSpPr>
            <a:xfrm>
              <a:off x="169579" y="3564981"/>
              <a:ext cx="12022421" cy="3433990"/>
              <a:chOff x="169579" y="3564981"/>
              <a:chExt cx="12022421" cy="3433990"/>
            </a:xfrm>
          </p:grpSpPr>
          <p:pic>
            <p:nvPicPr>
              <p:cNvPr id="9" name="图片 60">
                <a:extLst>
                  <a:ext uri="{FF2B5EF4-FFF2-40B4-BE49-F238E27FC236}">
                    <a16:creationId xmlns:a16="http://schemas.microsoft.com/office/drawing/2014/main" id="{B2E6111B-623B-407A-A436-BE3E3D86D711}"/>
                  </a:ext>
                </a:extLst>
              </p:cNvPr>
              <p:cNvPicPr>
                <a:picLocks noChangeAspect="1"/>
              </p:cNvPicPr>
              <p:nvPr/>
            </p:nvPicPr>
            <p:blipFill rotWithShape="1">
              <a:blip r:embed="rId3">
                <a:extLst>
                  <a:ext uri="{28A0092B-C50C-407E-A947-70E740481C1C}">
                    <a14:useLocalDpi xmlns:a14="http://schemas.microsoft.com/office/drawing/2010/main" val="0"/>
                  </a:ext>
                </a:extLst>
              </a:blip>
              <a:srcRect l="65426" t="67526" r="-108" b="9176"/>
              <a:stretch/>
            </p:blipFill>
            <p:spPr>
              <a:xfrm>
                <a:off x="9429135" y="3564981"/>
                <a:ext cx="2762865" cy="3301218"/>
              </a:xfrm>
              <a:prstGeom prst="rect">
                <a:avLst/>
              </a:prstGeom>
            </p:spPr>
          </p:pic>
          <p:grpSp>
            <p:nvGrpSpPr>
              <p:cNvPr id="10" name="组合 61">
                <a:extLst>
                  <a:ext uri="{FF2B5EF4-FFF2-40B4-BE49-F238E27FC236}">
                    <a16:creationId xmlns:a16="http://schemas.microsoft.com/office/drawing/2014/main" id="{11E39401-A460-4674-BE22-E0E627B5A22A}"/>
                  </a:ext>
                </a:extLst>
              </p:cNvPr>
              <p:cNvGrpSpPr/>
              <p:nvPr/>
            </p:nvGrpSpPr>
            <p:grpSpPr>
              <a:xfrm>
                <a:off x="169579" y="3963247"/>
                <a:ext cx="9959645" cy="3035724"/>
                <a:chOff x="169579" y="3963247"/>
                <a:chExt cx="9959645" cy="3035724"/>
              </a:xfrm>
            </p:grpSpPr>
            <p:pic>
              <p:nvPicPr>
                <p:cNvPr id="11" name="图片 62">
                  <a:extLst>
                    <a:ext uri="{FF2B5EF4-FFF2-40B4-BE49-F238E27FC236}">
                      <a16:creationId xmlns:a16="http://schemas.microsoft.com/office/drawing/2014/main" id="{CCACF87D-E4E0-43AE-9589-B7CD204D275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169579" y="4358452"/>
                  <a:ext cx="2467897" cy="2528052"/>
                </a:xfrm>
                <a:prstGeom prst="rect">
                  <a:avLst/>
                </a:prstGeom>
              </p:spPr>
            </p:pic>
            <p:pic>
              <p:nvPicPr>
                <p:cNvPr id="12" name="图片 63">
                  <a:extLst>
                    <a:ext uri="{FF2B5EF4-FFF2-40B4-BE49-F238E27FC236}">
                      <a16:creationId xmlns:a16="http://schemas.microsoft.com/office/drawing/2014/main" id="{C26AA3F0-E137-4834-B2A3-97DAC7DC9EA1}"/>
                    </a:ext>
                  </a:extLst>
                </p:cNvPr>
                <p:cNvPicPr>
                  <a:picLocks noChangeAspect="1"/>
                </p:cNvPicPr>
                <p:nvPr/>
              </p:nvPicPr>
              <p:blipFill rotWithShape="1">
                <a:blip r:embed="rId3">
                  <a:extLst>
                    <a:ext uri="{28A0092B-C50C-407E-A947-70E740481C1C}">
                      <a14:useLocalDpi xmlns:a14="http://schemas.microsoft.com/office/drawing/2010/main" val="0"/>
                    </a:ext>
                  </a:extLst>
                </a:blip>
                <a:srcRect l="40565" t="76702" r="34189"/>
                <a:stretch/>
              </p:blipFill>
              <p:spPr>
                <a:xfrm>
                  <a:off x="8729046" y="4649650"/>
                  <a:ext cx="1400178" cy="2298273"/>
                </a:xfrm>
                <a:prstGeom prst="rect">
                  <a:avLst/>
                </a:prstGeom>
              </p:spPr>
            </p:pic>
            <p:pic>
              <p:nvPicPr>
                <p:cNvPr id="13" name="图片 64">
                  <a:extLst>
                    <a:ext uri="{FF2B5EF4-FFF2-40B4-BE49-F238E27FC236}">
                      <a16:creationId xmlns:a16="http://schemas.microsoft.com/office/drawing/2014/main" id="{ECD9CD58-8A18-4094-916D-3A3C942D69A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2291851" y="4991808"/>
                  <a:ext cx="1850211" cy="1895310"/>
                </a:xfrm>
                <a:prstGeom prst="rect">
                  <a:avLst/>
                </a:prstGeom>
              </p:spPr>
            </p:pic>
            <p:pic>
              <p:nvPicPr>
                <p:cNvPr id="14" name="图片 65">
                  <a:extLst>
                    <a:ext uri="{FF2B5EF4-FFF2-40B4-BE49-F238E27FC236}">
                      <a16:creationId xmlns:a16="http://schemas.microsoft.com/office/drawing/2014/main" id="{669CBD89-B41C-4C9A-A576-7FCDCE138CC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7541" b="90330" l="400" r="39600">
                              <a14:foregroundMark x1="19600" y1="87031" x2="18933" y2="89430"/>
                              <a14:foregroundMark x1="23733" y1="77961" x2="23733" y2="77961"/>
                            </a14:backgroundRemoval>
                          </a14:imgEffect>
                        </a14:imgLayer>
                      </a14:imgProps>
                    </a:ext>
                    <a:ext uri="{28A0092B-C50C-407E-A947-70E740481C1C}">
                      <a14:useLocalDpi xmlns:a14="http://schemas.microsoft.com/office/drawing/2010/main" val="0"/>
                    </a:ext>
                  </a:extLst>
                </a:blip>
                <a:srcRect t="66810" r="58925" b="9534"/>
                <a:stretch/>
              </p:blipFill>
              <p:spPr>
                <a:xfrm flipH="1">
                  <a:off x="7243369" y="4922282"/>
                  <a:ext cx="1917482" cy="1964221"/>
                </a:xfrm>
                <a:prstGeom prst="rect">
                  <a:avLst/>
                </a:prstGeom>
              </p:spPr>
            </p:pic>
            <p:pic>
              <p:nvPicPr>
                <p:cNvPr id="15" name="图片 66">
                  <a:extLst>
                    <a:ext uri="{FF2B5EF4-FFF2-40B4-BE49-F238E27FC236}">
                      <a16:creationId xmlns:a16="http://schemas.microsoft.com/office/drawing/2014/main" id="{6EE9A463-0DB5-41CA-A322-27734E0231E5}"/>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6775"/>
                <a:stretch/>
              </p:blipFill>
              <p:spPr>
                <a:xfrm>
                  <a:off x="3826598" y="5351805"/>
                  <a:ext cx="1400178" cy="1521061"/>
                </a:xfrm>
                <a:prstGeom prst="rect">
                  <a:avLst/>
                </a:prstGeom>
              </p:spPr>
            </p:pic>
            <p:pic>
              <p:nvPicPr>
                <p:cNvPr id="16" name="图片 67">
                  <a:extLst>
                    <a:ext uri="{FF2B5EF4-FFF2-40B4-BE49-F238E27FC236}">
                      <a16:creationId xmlns:a16="http://schemas.microsoft.com/office/drawing/2014/main" id="{0615CD0A-EDE4-4D77-8E76-5DD0EF05FCDE}"/>
                    </a:ext>
                  </a:extLst>
                </p:cNvPr>
                <p:cNvPicPr>
                  <a:picLocks noChangeAspect="1"/>
                </p:cNvPicPr>
                <p:nvPr/>
              </p:nvPicPr>
              <p:blipFill rotWithShape="1">
                <a:blip r:embed="rId3">
                  <a:extLst>
                    <a:ext uri="{28A0092B-C50C-407E-A947-70E740481C1C}">
                      <a14:useLocalDpi xmlns:a14="http://schemas.microsoft.com/office/drawing/2010/main" val="0"/>
                    </a:ext>
                  </a:extLst>
                </a:blip>
                <a:srcRect l="40565" t="76702" r="34189"/>
                <a:stretch/>
              </p:blipFill>
              <p:spPr>
                <a:xfrm>
                  <a:off x="4564326" y="4700698"/>
                  <a:ext cx="1400178" cy="2298273"/>
                </a:xfrm>
                <a:prstGeom prst="rect">
                  <a:avLst/>
                </a:prstGeom>
              </p:spPr>
            </p:pic>
            <p:pic>
              <p:nvPicPr>
                <p:cNvPr id="17" name="图片 68">
                  <a:extLst>
                    <a:ext uri="{FF2B5EF4-FFF2-40B4-BE49-F238E27FC236}">
                      <a16:creationId xmlns:a16="http://schemas.microsoft.com/office/drawing/2014/main" id="{171F981A-D3FD-4BF4-8E40-5FF6A3E53095}"/>
                    </a:ext>
                  </a:extLst>
                </p:cNvPr>
                <p:cNvPicPr>
                  <a:picLocks noChangeAspect="1"/>
                </p:cNvPicPr>
                <p:nvPr/>
              </p:nvPicPr>
              <p:blipFill rotWithShape="1">
                <a:blip r:embed="rId2">
                  <a:extLst>
                    <a:ext uri="{28A0092B-C50C-407E-A947-70E740481C1C}">
                      <a14:useLocalDpi xmlns:a14="http://schemas.microsoft.com/office/drawing/2010/main" val="0"/>
                    </a:ext>
                  </a:extLst>
                </a:blip>
                <a:srcRect t="48762" r="59945" b="26775"/>
                <a:stretch/>
              </p:blipFill>
              <p:spPr>
                <a:xfrm>
                  <a:off x="5264416" y="3963247"/>
                  <a:ext cx="2664699" cy="2894753"/>
                </a:xfrm>
                <a:prstGeom prst="rect">
                  <a:avLst/>
                </a:prstGeom>
              </p:spPr>
            </p:pic>
          </p:grpSp>
        </p:grpSp>
      </p:grpSp>
      <p:sp>
        <p:nvSpPr>
          <p:cNvPr id="18" name="TextBox 17">
            <a:extLst>
              <a:ext uri="{FF2B5EF4-FFF2-40B4-BE49-F238E27FC236}">
                <a16:creationId xmlns:a16="http://schemas.microsoft.com/office/drawing/2014/main" id="{66DF8309-928B-4886-8E9E-49E0C2131637}"/>
              </a:ext>
            </a:extLst>
          </p:cNvPr>
          <p:cNvSpPr txBox="1"/>
          <p:nvPr/>
        </p:nvSpPr>
        <p:spPr>
          <a:xfrm>
            <a:off x="1578076" y="383458"/>
            <a:ext cx="9173497" cy="2677656"/>
          </a:xfrm>
          <a:prstGeom prst="rect">
            <a:avLst/>
          </a:prstGeom>
          <a:noFill/>
        </p:spPr>
        <p:txBody>
          <a:bodyPr wrap="square">
            <a:spAutoFit/>
          </a:bodyPr>
          <a:lstStyle/>
          <a:p>
            <a:pPr algn="ctr"/>
            <a:r>
              <a:rPr lang="vi-VN" sz="2800" b="1">
                <a:latin typeface="+mj-lt"/>
              </a:rPr>
              <a:t>Yêu cầu cần đạt</a:t>
            </a:r>
          </a:p>
          <a:p>
            <a:r>
              <a:rPr lang="en-US" sz="2800">
                <a:latin typeface="+mj-lt"/>
              </a:rPr>
              <a:t>- </a:t>
            </a:r>
            <a:r>
              <a:rPr lang="vi-VN" sz="2800">
                <a:latin typeface="+mj-lt"/>
              </a:rPr>
              <a:t>Đọc trôi chảy toàn bài, đọc đúng những từ phiên âm tiếng nước ngoài.</a:t>
            </a:r>
          </a:p>
          <a:p>
            <a:r>
              <a:rPr lang="en-US" sz="2800">
                <a:latin typeface="+mj-lt"/>
              </a:rPr>
              <a:t>- </a:t>
            </a:r>
            <a:r>
              <a:rPr lang="vi-VN" sz="2800">
                <a:latin typeface="+mj-lt"/>
              </a:rPr>
              <a:t>Biết đọc diễn cảm bài văn với giọng kể phù hợp với nội dung câu chuyện.</a:t>
            </a:r>
          </a:p>
          <a:p>
            <a:r>
              <a:rPr lang="en-US" sz="2800">
                <a:latin typeface="+mj-lt"/>
              </a:rPr>
              <a:t>-</a:t>
            </a:r>
            <a:r>
              <a:rPr lang="vi-VN" sz="2800">
                <a:latin typeface="+mj-lt"/>
              </a:rPr>
              <a:t> Hiểu ý nghĩa nội dung câu chuyện.</a:t>
            </a:r>
          </a:p>
        </p:txBody>
      </p:sp>
    </p:spTree>
    <p:extLst>
      <p:ext uri="{BB962C8B-B14F-4D97-AF65-F5344CB8AC3E}">
        <p14:creationId xmlns:p14="http://schemas.microsoft.com/office/powerpoint/2010/main" val="4288681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6">
            <a:extLst>
              <a:ext uri="{FF2B5EF4-FFF2-40B4-BE49-F238E27FC236}">
                <a16:creationId xmlns:a16="http://schemas.microsoft.com/office/drawing/2014/main" id="{2C8E8FAE-B386-42E4-93AA-75979E013114}"/>
              </a:ext>
            </a:extLst>
          </p:cNvPr>
          <p:cNvSpPr>
            <a:spLocks noChangeArrowheads="1"/>
          </p:cNvSpPr>
          <p:nvPr/>
        </p:nvSpPr>
        <p:spPr bwMode="auto">
          <a:xfrm>
            <a:off x="190500" y="456202"/>
            <a:ext cx="1156462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0" b="1">
                <a:solidFill>
                  <a:srgbClr val="3333FF"/>
                </a:solidFill>
                <a:latin typeface="Times New Roman" panose="02020603050405020304" pitchFamily="18" charset="0"/>
              </a:defRPr>
            </a:lvl1pPr>
            <a:lvl2pPr marL="742950" indent="-285750">
              <a:defRPr sz="5000" b="1">
                <a:solidFill>
                  <a:srgbClr val="3333FF"/>
                </a:solidFill>
                <a:latin typeface="Times New Roman" panose="02020603050405020304" pitchFamily="18" charset="0"/>
              </a:defRPr>
            </a:lvl2pPr>
            <a:lvl3pPr marL="1143000" indent="-228600">
              <a:defRPr sz="5000" b="1">
                <a:solidFill>
                  <a:srgbClr val="3333FF"/>
                </a:solidFill>
                <a:latin typeface="Times New Roman" panose="02020603050405020304" pitchFamily="18" charset="0"/>
              </a:defRPr>
            </a:lvl3pPr>
            <a:lvl4pPr marL="1600200" indent="-228600">
              <a:defRPr sz="5000" b="1">
                <a:solidFill>
                  <a:srgbClr val="3333FF"/>
                </a:solidFill>
                <a:latin typeface="Times New Roman" panose="02020603050405020304" pitchFamily="18" charset="0"/>
              </a:defRPr>
            </a:lvl4pPr>
            <a:lvl5pPr marL="2057400" indent="-228600">
              <a:defRPr sz="5000" b="1">
                <a:solidFill>
                  <a:srgbClr val="3333FF"/>
                </a:solidFill>
                <a:latin typeface="Times New Roman" panose="02020603050405020304" pitchFamily="18" charset="0"/>
              </a:defRPr>
            </a:lvl5pPr>
            <a:lvl6pPr marL="2514600" indent="-228600" eaLnBrk="0" fontAlgn="base" hangingPunct="0">
              <a:spcBef>
                <a:spcPct val="0"/>
              </a:spcBef>
              <a:spcAft>
                <a:spcPct val="0"/>
              </a:spcAft>
              <a:defRPr sz="5000" b="1">
                <a:solidFill>
                  <a:srgbClr val="3333FF"/>
                </a:solidFill>
                <a:latin typeface="Times New Roman" panose="02020603050405020304" pitchFamily="18" charset="0"/>
              </a:defRPr>
            </a:lvl6pPr>
            <a:lvl7pPr marL="2971800" indent="-228600" eaLnBrk="0" fontAlgn="base" hangingPunct="0">
              <a:spcBef>
                <a:spcPct val="0"/>
              </a:spcBef>
              <a:spcAft>
                <a:spcPct val="0"/>
              </a:spcAft>
              <a:defRPr sz="5000" b="1">
                <a:solidFill>
                  <a:srgbClr val="3333FF"/>
                </a:solidFill>
                <a:latin typeface="Times New Roman" panose="02020603050405020304" pitchFamily="18" charset="0"/>
              </a:defRPr>
            </a:lvl7pPr>
            <a:lvl8pPr marL="3429000" indent="-228600" eaLnBrk="0" fontAlgn="base" hangingPunct="0">
              <a:spcBef>
                <a:spcPct val="0"/>
              </a:spcBef>
              <a:spcAft>
                <a:spcPct val="0"/>
              </a:spcAft>
              <a:defRPr sz="5000" b="1">
                <a:solidFill>
                  <a:srgbClr val="3333FF"/>
                </a:solidFill>
                <a:latin typeface="Times New Roman" panose="02020603050405020304" pitchFamily="18" charset="0"/>
              </a:defRPr>
            </a:lvl8pPr>
            <a:lvl9pPr marL="3886200" indent="-228600" eaLnBrk="0" fontAlgn="base" hangingPunct="0">
              <a:spcBef>
                <a:spcPct val="0"/>
              </a:spcBef>
              <a:spcAft>
                <a:spcPct val="0"/>
              </a:spcAft>
              <a:defRPr sz="5000" b="1">
                <a:solidFill>
                  <a:srgbClr val="3333FF"/>
                </a:solidFill>
                <a:latin typeface="Times New Roman" panose="02020603050405020304" pitchFamily="18" charset="0"/>
              </a:defRPr>
            </a:lvl9pPr>
          </a:lstStyle>
          <a:p>
            <a:pPr algn="just"/>
            <a:r>
              <a:rPr lang="en-US" altLang="en-US" sz="2300" b="0" dirty="0">
                <a:solidFill>
                  <a:schemeClr val="tx1"/>
                </a:solidFill>
              </a:rPr>
              <a:t>		</a:t>
            </a:r>
            <a:r>
              <a:rPr lang="vi-VN" altLang="en-US" sz="2300" b="0" dirty="0">
                <a:solidFill>
                  <a:schemeClr val="tx1"/>
                </a:solidFill>
              </a:rPr>
              <a:t>A-ri-ôn là một nghệ sĩ nổi tiếng của nước Hi Lạp cổ. Trong một cuộc thi ca hát ở đảo Xi-xin, ông đoạt giải nhất với nhiều tặng vật quý giá. Trên đường trở về kinh đô, đến giữa biển thì đoàn thủy thủ trên chiếc tàu chở ông nổi lòng tham, cướp hết tặng vật và đòi giết A-ri-ôn. Nghệ sĩ xin được hát bài ông yêu thích trước khi chết. Bọn cướp đồng ý. A-ri-ôn đứng trên boong tàu cất tiếng hát, đến đoạn mê say nhất, ông nhảy xuống biển. Bọn cướp cho rằng A-ri-ôn đã chết liền dong buồm trở về đất liền.</a:t>
            </a:r>
          </a:p>
        </p:txBody>
      </p:sp>
      <p:sp>
        <p:nvSpPr>
          <p:cNvPr id="21" name="Rectangle 6">
            <a:extLst>
              <a:ext uri="{FF2B5EF4-FFF2-40B4-BE49-F238E27FC236}">
                <a16:creationId xmlns:a16="http://schemas.microsoft.com/office/drawing/2014/main" id="{2C8E8FAE-B386-42E4-93AA-75979E013114}"/>
              </a:ext>
            </a:extLst>
          </p:cNvPr>
          <p:cNvSpPr>
            <a:spLocks noChangeArrowheads="1"/>
          </p:cNvSpPr>
          <p:nvPr/>
        </p:nvSpPr>
        <p:spPr bwMode="auto">
          <a:xfrm>
            <a:off x="0" y="2613956"/>
            <a:ext cx="119253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0" b="1">
                <a:solidFill>
                  <a:srgbClr val="3333FF"/>
                </a:solidFill>
                <a:latin typeface="Times New Roman" panose="02020603050405020304" pitchFamily="18" charset="0"/>
              </a:defRPr>
            </a:lvl1pPr>
            <a:lvl2pPr marL="742950" indent="-285750">
              <a:defRPr sz="5000" b="1">
                <a:solidFill>
                  <a:srgbClr val="3333FF"/>
                </a:solidFill>
                <a:latin typeface="Times New Roman" panose="02020603050405020304" pitchFamily="18" charset="0"/>
              </a:defRPr>
            </a:lvl2pPr>
            <a:lvl3pPr marL="1143000" indent="-228600">
              <a:defRPr sz="5000" b="1">
                <a:solidFill>
                  <a:srgbClr val="3333FF"/>
                </a:solidFill>
                <a:latin typeface="Times New Roman" panose="02020603050405020304" pitchFamily="18" charset="0"/>
              </a:defRPr>
            </a:lvl3pPr>
            <a:lvl4pPr marL="1600200" indent="-228600">
              <a:defRPr sz="5000" b="1">
                <a:solidFill>
                  <a:srgbClr val="3333FF"/>
                </a:solidFill>
                <a:latin typeface="Times New Roman" panose="02020603050405020304" pitchFamily="18" charset="0"/>
              </a:defRPr>
            </a:lvl4pPr>
            <a:lvl5pPr marL="2057400" indent="-228600">
              <a:defRPr sz="5000" b="1">
                <a:solidFill>
                  <a:srgbClr val="3333FF"/>
                </a:solidFill>
                <a:latin typeface="Times New Roman" panose="02020603050405020304" pitchFamily="18" charset="0"/>
              </a:defRPr>
            </a:lvl5pPr>
            <a:lvl6pPr marL="2514600" indent="-228600" eaLnBrk="0" fontAlgn="base" hangingPunct="0">
              <a:spcBef>
                <a:spcPct val="0"/>
              </a:spcBef>
              <a:spcAft>
                <a:spcPct val="0"/>
              </a:spcAft>
              <a:defRPr sz="5000" b="1">
                <a:solidFill>
                  <a:srgbClr val="3333FF"/>
                </a:solidFill>
                <a:latin typeface="Times New Roman" panose="02020603050405020304" pitchFamily="18" charset="0"/>
              </a:defRPr>
            </a:lvl6pPr>
            <a:lvl7pPr marL="2971800" indent="-228600" eaLnBrk="0" fontAlgn="base" hangingPunct="0">
              <a:spcBef>
                <a:spcPct val="0"/>
              </a:spcBef>
              <a:spcAft>
                <a:spcPct val="0"/>
              </a:spcAft>
              <a:defRPr sz="5000" b="1">
                <a:solidFill>
                  <a:srgbClr val="3333FF"/>
                </a:solidFill>
                <a:latin typeface="Times New Roman" panose="02020603050405020304" pitchFamily="18" charset="0"/>
              </a:defRPr>
            </a:lvl7pPr>
            <a:lvl8pPr marL="3429000" indent="-228600" eaLnBrk="0" fontAlgn="base" hangingPunct="0">
              <a:spcBef>
                <a:spcPct val="0"/>
              </a:spcBef>
              <a:spcAft>
                <a:spcPct val="0"/>
              </a:spcAft>
              <a:defRPr sz="5000" b="1">
                <a:solidFill>
                  <a:srgbClr val="3333FF"/>
                </a:solidFill>
                <a:latin typeface="Times New Roman" panose="02020603050405020304" pitchFamily="18" charset="0"/>
              </a:defRPr>
            </a:lvl8pPr>
            <a:lvl9pPr marL="3886200" indent="-228600" eaLnBrk="0" fontAlgn="base" hangingPunct="0">
              <a:spcBef>
                <a:spcPct val="0"/>
              </a:spcBef>
              <a:spcAft>
                <a:spcPct val="0"/>
              </a:spcAft>
              <a:defRPr sz="5000" b="1">
                <a:solidFill>
                  <a:srgbClr val="3333FF"/>
                </a:solidFill>
                <a:latin typeface="Times New Roman" panose="02020603050405020304" pitchFamily="18" charset="0"/>
              </a:defRPr>
            </a:lvl9pPr>
          </a:lstStyle>
          <a:p>
            <a:pPr algn="just"/>
            <a:r>
              <a:rPr lang="en-US" altLang="en-US" sz="2300" b="0" dirty="0">
                <a:solidFill>
                  <a:schemeClr val="tx1"/>
                </a:solidFill>
              </a:rPr>
              <a:t>		</a:t>
            </a:r>
            <a:r>
              <a:rPr lang="vi-VN" altLang="en-US" sz="2300" b="0" dirty="0">
                <a:solidFill>
                  <a:schemeClr val="tx1"/>
                </a:solidFill>
              </a:rPr>
              <a:t>Nhưng những tên cướp đã nhầm. Khi tiếng đàn, tiếng hát của A-ri-ôn vang lên, có một đàn cá heo đã bơi đến vây quanh tàu, say sưa thưởng thức tiếng hát của người nghệ sĩ tài ba. Bầy cá heo đã cứu A-ri-ôn. Chúng đưa ông trở về đất liền nhanh hơn cả tàu của bọn cướp. A-ri-ôn tâu với vua toàn bộ sự việc nhưng nhà vua không tin, sai giam ông lại.</a:t>
            </a:r>
          </a:p>
        </p:txBody>
      </p:sp>
      <p:sp>
        <p:nvSpPr>
          <p:cNvPr id="23" name="Rectangle 6">
            <a:extLst>
              <a:ext uri="{FF2B5EF4-FFF2-40B4-BE49-F238E27FC236}">
                <a16:creationId xmlns:a16="http://schemas.microsoft.com/office/drawing/2014/main" id="{2C8E8FAE-B386-42E4-93AA-75979E013114}"/>
              </a:ext>
            </a:extLst>
          </p:cNvPr>
          <p:cNvSpPr>
            <a:spLocks noChangeArrowheads="1"/>
          </p:cNvSpPr>
          <p:nvPr/>
        </p:nvSpPr>
        <p:spPr bwMode="auto">
          <a:xfrm>
            <a:off x="57150" y="4115707"/>
            <a:ext cx="11734800"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0" b="1">
                <a:solidFill>
                  <a:srgbClr val="3333FF"/>
                </a:solidFill>
                <a:latin typeface="Times New Roman" panose="02020603050405020304" pitchFamily="18" charset="0"/>
              </a:defRPr>
            </a:lvl1pPr>
            <a:lvl2pPr marL="742950" indent="-285750">
              <a:defRPr sz="5000" b="1">
                <a:solidFill>
                  <a:srgbClr val="3333FF"/>
                </a:solidFill>
                <a:latin typeface="Times New Roman" panose="02020603050405020304" pitchFamily="18" charset="0"/>
              </a:defRPr>
            </a:lvl2pPr>
            <a:lvl3pPr marL="1143000" indent="-228600">
              <a:defRPr sz="5000" b="1">
                <a:solidFill>
                  <a:srgbClr val="3333FF"/>
                </a:solidFill>
                <a:latin typeface="Times New Roman" panose="02020603050405020304" pitchFamily="18" charset="0"/>
              </a:defRPr>
            </a:lvl3pPr>
            <a:lvl4pPr marL="1600200" indent="-228600">
              <a:defRPr sz="5000" b="1">
                <a:solidFill>
                  <a:srgbClr val="3333FF"/>
                </a:solidFill>
                <a:latin typeface="Times New Roman" panose="02020603050405020304" pitchFamily="18" charset="0"/>
              </a:defRPr>
            </a:lvl4pPr>
            <a:lvl5pPr marL="2057400" indent="-228600">
              <a:defRPr sz="5000" b="1">
                <a:solidFill>
                  <a:srgbClr val="3333FF"/>
                </a:solidFill>
                <a:latin typeface="Times New Roman" panose="02020603050405020304" pitchFamily="18" charset="0"/>
              </a:defRPr>
            </a:lvl5pPr>
            <a:lvl6pPr marL="2514600" indent="-228600" eaLnBrk="0" fontAlgn="base" hangingPunct="0">
              <a:spcBef>
                <a:spcPct val="0"/>
              </a:spcBef>
              <a:spcAft>
                <a:spcPct val="0"/>
              </a:spcAft>
              <a:defRPr sz="5000" b="1">
                <a:solidFill>
                  <a:srgbClr val="3333FF"/>
                </a:solidFill>
                <a:latin typeface="Times New Roman" panose="02020603050405020304" pitchFamily="18" charset="0"/>
              </a:defRPr>
            </a:lvl6pPr>
            <a:lvl7pPr marL="2971800" indent="-228600" eaLnBrk="0" fontAlgn="base" hangingPunct="0">
              <a:spcBef>
                <a:spcPct val="0"/>
              </a:spcBef>
              <a:spcAft>
                <a:spcPct val="0"/>
              </a:spcAft>
              <a:defRPr sz="5000" b="1">
                <a:solidFill>
                  <a:srgbClr val="3333FF"/>
                </a:solidFill>
                <a:latin typeface="Times New Roman" panose="02020603050405020304" pitchFamily="18" charset="0"/>
              </a:defRPr>
            </a:lvl7pPr>
            <a:lvl8pPr marL="3429000" indent="-228600" eaLnBrk="0" fontAlgn="base" hangingPunct="0">
              <a:spcBef>
                <a:spcPct val="0"/>
              </a:spcBef>
              <a:spcAft>
                <a:spcPct val="0"/>
              </a:spcAft>
              <a:defRPr sz="5000" b="1">
                <a:solidFill>
                  <a:srgbClr val="3333FF"/>
                </a:solidFill>
                <a:latin typeface="Times New Roman" panose="02020603050405020304" pitchFamily="18" charset="0"/>
              </a:defRPr>
            </a:lvl8pPr>
            <a:lvl9pPr marL="3886200" indent="-228600" eaLnBrk="0" fontAlgn="base" hangingPunct="0">
              <a:spcBef>
                <a:spcPct val="0"/>
              </a:spcBef>
              <a:spcAft>
                <a:spcPct val="0"/>
              </a:spcAft>
              <a:defRPr sz="5000" b="1">
                <a:solidFill>
                  <a:srgbClr val="3333FF"/>
                </a:solidFill>
                <a:latin typeface="Times New Roman" panose="02020603050405020304" pitchFamily="18" charset="0"/>
              </a:defRPr>
            </a:lvl9pPr>
          </a:lstStyle>
          <a:p>
            <a:pPr algn="just"/>
            <a:r>
              <a:rPr lang="en-US" altLang="en-US" sz="2300" b="0" dirty="0">
                <a:solidFill>
                  <a:schemeClr val="tx1"/>
                </a:solidFill>
              </a:rPr>
              <a:t>		</a:t>
            </a:r>
            <a:r>
              <a:rPr lang="vi-VN" altLang="en-US" sz="2300" b="0" dirty="0">
                <a:solidFill>
                  <a:schemeClr val="tx1"/>
                </a:solidFill>
              </a:rPr>
              <a:t>Hai hôm sau, bọn cướp mới về tới đất liền. Vua cho gọi chúng vào gặng hỏi về cuộc hành trình. Chúng bịa chuyện A-ri-ôn ở lại đảo. Đúng lúc đó A-ri-ôn bước ra. Đám thủy thủ sửng sốt, không tin vào mắt mình. Vua truyền lệnh trị tội bọn cướp và trả lại tự do cho A-ri-ôn.</a:t>
            </a:r>
          </a:p>
        </p:txBody>
      </p:sp>
      <p:sp>
        <p:nvSpPr>
          <p:cNvPr id="24" name="Rectangle 6">
            <a:extLst>
              <a:ext uri="{FF2B5EF4-FFF2-40B4-BE49-F238E27FC236}">
                <a16:creationId xmlns:a16="http://schemas.microsoft.com/office/drawing/2014/main" id="{2C8E8FAE-B386-42E4-93AA-75979E013114}"/>
              </a:ext>
            </a:extLst>
          </p:cNvPr>
          <p:cNvSpPr>
            <a:spLocks noChangeArrowheads="1"/>
          </p:cNvSpPr>
          <p:nvPr/>
        </p:nvSpPr>
        <p:spPr bwMode="auto">
          <a:xfrm>
            <a:off x="95250" y="5361517"/>
            <a:ext cx="117348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0" b="1">
                <a:solidFill>
                  <a:srgbClr val="3333FF"/>
                </a:solidFill>
                <a:latin typeface="Times New Roman" panose="02020603050405020304" pitchFamily="18" charset="0"/>
              </a:defRPr>
            </a:lvl1pPr>
            <a:lvl2pPr marL="742950" indent="-285750">
              <a:defRPr sz="5000" b="1">
                <a:solidFill>
                  <a:srgbClr val="3333FF"/>
                </a:solidFill>
                <a:latin typeface="Times New Roman" panose="02020603050405020304" pitchFamily="18" charset="0"/>
              </a:defRPr>
            </a:lvl2pPr>
            <a:lvl3pPr marL="1143000" indent="-228600">
              <a:defRPr sz="5000" b="1">
                <a:solidFill>
                  <a:srgbClr val="3333FF"/>
                </a:solidFill>
                <a:latin typeface="Times New Roman" panose="02020603050405020304" pitchFamily="18" charset="0"/>
              </a:defRPr>
            </a:lvl3pPr>
            <a:lvl4pPr marL="1600200" indent="-228600">
              <a:defRPr sz="5000" b="1">
                <a:solidFill>
                  <a:srgbClr val="3333FF"/>
                </a:solidFill>
                <a:latin typeface="Times New Roman" panose="02020603050405020304" pitchFamily="18" charset="0"/>
              </a:defRPr>
            </a:lvl4pPr>
            <a:lvl5pPr marL="2057400" indent="-228600">
              <a:defRPr sz="5000" b="1">
                <a:solidFill>
                  <a:srgbClr val="3333FF"/>
                </a:solidFill>
                <a:latin typeface="Times New Roman" panose="02020603050405020304" pitchFamily="18" charset="0"/>
              </a:defRPr>
            </a:lvl5pPr>
            <a:lvl6pPr marL="2514600" indent="-228600" eaLnBrk="0" fontAlgn="base" hangingPunct="0">
              <a:spcBef>
                <a:spcPct val="0"/>
              </a:spcBef>
              <a:spcAft>
                <a:spcPct val="0"/>
              </a:spcAft>
              <a:defRPr sz="5000" b="1">
                <a:solidFill>
                  <a:srgbClr val="3333FF"/>
                </a:solidFill>
                <a:latin typeface="Times New Roman" panose="02020603050405020304" pitchFamily="18" charset="0"/>
              </a:defRPr>
            </a:lvl6pPr>
            <a:lvl7pPr marL="2971800" indent="-228600" eaLnBrk="0" fontAlgn="base" hangingPunct="0">
              <a:spcBef>
                <a:spcPct val="0"/>
              </a:spcBef>
              <a:spcAft>
                <a:spcPct val="0"/>
              </a:spcAft>
              <a:defRPr sz="5000" b="1">
                <a:solidFill>
                  <a:srgbClr val="3333FF"/>
                </a:solidFill>
                <a:latin typeface="Times New Roman" panose="02020603050405020304" pitchFamily="18" charset="0"/>
              </a:defRPr>
            </a:lvl7pPr>
            <a:lvl8pPr marL="3429000" indent="-228600" eaLnBrk="0" fontAlgn="base" hangingPunct="0">
              <a:spcBef>
                <a:spcPct val="0"/>
              </a:spcBef>
              <a:spcAft>
                <a:spcPct val="0"/>
              </a:spcAft>
              <a:defRPr sz="5000" b="1">
                <a:solidFill>
                  <a:srgbClr val="3333FF"/>
                </a:solidFill>
                <a:latin typeface="Times New Roman" panose="02020603050405020304" pitchFamily="18" charset="0"/>
              </a:defRPr>
            </a:lvl8pPr>
            <a:lvl9pPr marL="3886200" indent="-228600" eaLnBrk="0" fontAlgn="base" hangingPunct="0">
              <a:spcBef>
                <a:spcPct val="0"/>
              </a:spcBef>
              <a:spcAft>
                <a:spcPct val="0"/>
              </a:spcAft>
              <a:defRPr sz="5000" b="1">
                <a:solidFill>
                  <a:srgbClr val="3333FF"/>
                </a:solidFill>
                <a:latin typeface="Times New Roman" panose="02020603050405020304" pitchFamily="18" charset="0"/>
              </a:defRPr>
            </a:lvl9pPr>
          </a:lstStyle>
          <a:p>
            <a:pPr algn="just"/>
            <a:r>
              <a:rPr lang="en-US" altLang="en-US" sz="2300" b="0" dirty="0">
                <a:solidFill>
                  <a:schemeClr val="tx1"/>
                </a:solidFill>
              </a:rPr>
              <a:t>		</a:t>
            </a:r>
            <a:r>
              <a:rPr lang="vi-VN" altLang="en-US" sz="2300" b="0" dirty="0">
                <a:solidFill>
                  <a:schemeClr val="tx1"/>
                </a:solidFill>
              </a:rPr>
              <a:t>Sau câu chuyện kì lạ ấy, ở nhiều thành phố Hi Lạp và La Mã đã xuất hiện những đồng tiền khắc hình một con cá heo cõng người trên lưng. Có lẽ đó là đồng tiền được ra đời để ghi lại tình cảm yêu quý con người của loài cá thông minh.</a:t>
            </a:r>
          </a:p>
          <a:p>
            <a:pPr algn="just"/>
            <a:r>
              <a:rPr lang="vi-VN" altLang="en-US" sz="2300" b="0" dirty="0">
                <a:solidFill>
                  <a:schemeClr val="tx1"/>
                </a:solidFill>
              </a:rPr>
              <a:t>								</a:t>
            </a:r>
            <a:r>
              <a:rPr lang="en-US" altLang="en-US" sz="2300" b="0" dirty="0">
                <a:solidFill>
                  <a:schemeClr val="tx1"/>
                </a:solidFill>
              </a:rPr>
              <a:t>									</a:t>
            </a:r>
            <a:r>
              <a:rPr lang="vi-VN" altLang="en-US" sz="2300" i="1" dirty="0">
                <a:solidFill>
                  <a:schemeClr val="tx1"/>
                </a:solidFill>
              </a:rPr>
              <a:t>Theo LƯU ANH</a:t>
            </a:r>
          </a:p>
        </p:txBody>
      </p:sp>
      <p:sp>
        <p:nvSpPr>
          <p:cNvPr id="3" name="Rectangle 2"/>
          <p:cNvSpPr/>
          <p:nvPr/>
        </p:nvSpPr>
        <p:spPr>
          <a:xfrm>
            <a:off x="3749132" y="-46480"/>
            <a:ext cx="3855543" cy="584775"/>
          </a:xfrm>
          <a:prstGeom prst="rect">
            <a:avLst/>
          </a:prstGeom>
        </p:spPr>
        <p:txBody>
          <a:bodyPr wrap="none">
            <a:spAutoFit/>
          </a:bodyPr>
          <a:lstStyle/>
          <a:p>
            <a:pPr algn="just"/>
            <a:r>
              <a:rPr lang="en-US" altLang="en-US" sz="3200" b="1" dirty="0" err="1">
                <a:solidFill>
                  <a:srgbClr val="FF0000"/>
                </a:solidFill>
                <a:latin typeface="Times New Roman" pitchFamily="18" charset="0"/>
                <a:cs typeface="Times New Roman" pitchFamily="18" charset="0"/>
              </a:rPr>
              <a:t>Những</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người</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bạn</a:t>
            </a:r>
            <a:r>
              <a:rPr lang="en-US" altLang="en-US" sz="3200" b="1" dirty="0">
                <a:solidFill>
                  <a:srgbClr val="FF0000"/>
                </a:solidFill>
                <a:latin typeface="Times New Roman" pitchFamily="18" charset="0"/>
                <a:cs typeface="Times New Roman" pitchFamily="18" charset="0"/>
              </a:rPr>
              <a:t> </a:t>
            </a:r>
            <a:r>
              <a:rPr lang="en-US" altLang="en-US" sz="3200" b="1" dirty="0" err="1">
                <a:solidFill>
                  <a:srgbClr val="FF0000"/>
                </a:solidFill>
                <a:latin typeface="Times New Roman" pitchFamily="18" charset="0"/>
                <a:cs typeface="Times New Roman" pitchFamily="18" charset="0"/>
              </a:rPr>
              <a:t>tốt</a:t>
            </a:r>
            <a:endParaRPr lang="vi-VN" alt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1647501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679</TotalTime>
  <Words>2368</Words>
  <Application>Microsoft Office PowerPoint</Application>
  <PresentationFormat>Widescreen</PresentationFormat>
  <Paragraphs>75</Paragraphs>
  <Slides>27</Slides>
  <Notes>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.VnTime</vt:lpstr>
      <vt:lpstr>Times New Roman</vt:lpstr>
      <vt:lpstr>.VnAristote</vt:lpstr>
      <vt:lpstr>iCiel Pequena</vt:lpstr>
      <vt:lpstr>Calibri Light</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Máy Tính Trường Sơn</cp:lastModifiedBy>
  <cp:revision>135</cp:revision>
  <dcterms:created xsi:type="dcterms:W3CDTF">2017-08-18T03:02:00Z</dcterms:created>
  <dcterms:modified xsi:type="dcterms:W3CDTF">2022-10-15T23:05:30Z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