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9" r:id="rId5"/>
    <p:sldId id="270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2D93-CF5C-4462-9222-4988DD16D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83165-016D-43CA-8FE5-E2A093441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A1DA4-BF83-426F-A315-4CE2870B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15/10/2022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1C221-5538-4DCF-A8F4-ED6EA58A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E6F2A-2112-4B40-8AAF-94D46B78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0C40-022C-49A4-81F2-CD30056F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23207-578D-4E88-8D46-3A9D43E9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96270-F84D-4F16-A845-903F5E2B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15/10/2022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F3E31-EAE6-4225-8A51-4D542540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BA45A-FD37-456B-A3C4-87329CB0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C88A9-C7CC-4CAF-B4BA-CA935AF1D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D8C84-0115-4FC1-A77F-5A72CB5B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219-93CC-4FB7-9FCF-54A50318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15/10/2022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755FA-552D-4871-8A33-1946FED2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7505-FAB1-422C-A3F7-F7E9E62A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E696-22B2-4E56-8F35-B2AB222E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A3707-5F75-4ADF-BAAE-0FFA935F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D76F2-F273-4825-89D7-C730FB6B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15/10/2022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9380-A119-463E-B9C1-BE209980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14E3-D2A3-435A-8717-84245A63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2303-E1DA-4D93-9BDF-702B9C0E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519C5-641D-49BB-9567-95E1177B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736B1-7601-417B-964D-0E15F953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15/10/2022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F92F-3A59-427A-836D-DEE9F83E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A862B-2FAF-49DD-9529-6186EF03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1A6A-ACB1-4677-947B-9B3E86AF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7EB0-8BB5-4C4B-81AD-50DD1CEAA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D7F4E-938A-445F-A9C6-724486DA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B7A1B-97C7-4C8D-A574-16BA64CC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15/10/2022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E3F60-36E3-4C09-9B98-7EDFAFFD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D6986-5D09-43BD-B8F1-28DA8378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4DF0-BE82-4F5F-A956-5A1DDA94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9AB14-D7FF-4806-8039-81D4DB65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376CF-6BF3-45CF-AE58-8F4D66C2B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20056-7731-42B2-ABC5-13A107281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4A89E-09F6-4AB8-9057-11C418C41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BE84D-0B04-4F88-9F77-078E5618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15/10/2022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9EB5B-2711-4BE6-A010-AC1E1F70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0493D-8AF1-4E2F-90B2-688126A0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93D6-D48E-4F94-8BBF-CC2D1E5B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12680-7720-4E71-8C40-FD513345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15/10/2022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FD221-A077-450D-88CD-6BE53797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34BFF-368C-4BA5-985E-21BD3B2C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0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87EE5-94C2-49AE-92A6-B8BF73AE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15/10/2022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66753-33DC-407A-B883-C00CE62A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FDDDB-BF9B-4B1A-BCA4-B3C26623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C856-FF14-4B85-B068-A1FB8270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4F45-D247-40D8-86B9-980B5765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F9D2E-1483-4A60-B119-110CFE232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5477F-F9B4-465B-81F1-D90A4E68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15/10/2022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6B1E1-204B-47EB-ADB2-207516F1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D688E-3A88-493A-833B-1AD91C6D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A3CA-A1DF-41CD-B21A-1D5C6AD1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1D8A0-B05E-47D2-92DD-A472E6CC0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EA5CB-2804-45BC-94C6-972CEFE03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4BFFC-C5E0-45F2-8CF8-C5550AFA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15/10/2022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E69AC-A5DC-4CC9-9892-36BCCD0A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06F89-49AC-4BD1-9CFF-A5762066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D0246-F2C4-4402-B6AF-45E443BC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7EDBD-62EF-432A-9EA9-E4F0696C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B380B-414A-4197-A0BC-320878D33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06B4E-D671-456F-B2D6-ED20E0DF0D2C}" type="datetimeFigureOut">
              <a:rPr lang="en-US" smtClean="0"/>
              <a:t>15/10/2022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CA8A2-5B23-402F-928A-C23FABBCF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6B433-58AE-44E0-8B68-04BE35A1C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8E274-D861-4DC2-8221-3530D1B87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5" b="37673"/>
          <a:stretch/>
        </p:blipFill>
        <p:spPr>
          <a:xfrm>
            <a:off x="0" y="616494"/>
            <a:ext cx="12192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9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8E274-D861-4DC2-8221-3530D1B87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61310" r="13457" b="7072"/>
          <a:stretch/>
        </p:blipFill>
        <p:spPr>
          <a:xfrm>
            <a:off x="1879601" y="698500"/>
            <a:ext cx="82423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E6F01-96B3-460D-93AA-4E9F339F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t="5325" r="4641" b="58749"/>
          <a:stretch/>
        </p:blipFill>
        <p:spPr>
          <a:xfrm>
            <a:off x="1710441" y="342900"/>
            <a:ext cx="8771118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E6F01-96B3-460D-93AA-4E9F339F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t="42692" r="16743" b="18585"/>
          <a:stretch/>
        </p:blipFill>
        <p:spPr>
          <a:xfrm>
            <a:off x="1710441" y="342900"/>
            <a:ext cx="8017759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4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E6F01-96B3-460D-93AA-4E9F339F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80569" r="15839" b="7315"/>
          <a:stretch/>
        </p:blipFill>
        <p:spPr>
          <a:xfrm>
            <a:off x="629346" y="571500"/>
            <a:ext cx="10933308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59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144&quot;&gt;&lt;object type=&quot;3&quot; unique_id=&quot;10155&quot;&gt;&lt;property id=&quot;20148&quot; value=&quot;5&quot;/&gt;&lt;property id=&quot;20300&quot; value=&quot;Slide 1&quot;/&gt;&lt;property id=&quot;20307&quot; value=&quot;259&quot;/&gt;&lt;/object&gt;&lt;object type=&quot;3&quot; unique_id=&quot;10156&quot;&gt;&lt;property id=&quot;20148&quot; value=&quot;5&quot;/&gt;&lt;property id=&quot;20300&quot; value=&quot;Slide 2&quot;/&gt;&lt;property id=&quot;20307&quot; value=&quot;268&quot;/&gt;&lt;/object&gt;&lt;object type=&quot;3&quot; unique_id=&quot;10157&quot;&gt;&lt;property id=&quot;20148&quot; value=&quot;5&quot;/&gt;&lt;property id=&quot;20300&quot; value=&quot;Slide 3&quot;/&gt;&lt;property id=&quot;20307&quot; value=&quot;260&quot;/&gt;&lt;/object&gt;&lt;object type=&quot;3&quot; unique_id=&quot;10158&quot;&gt;&lt;property id=&quot;20148&quot; value=&quot;5&quot;/&gt;&lt;property id=&quot;20300&quot; value=&quot;Slide 4&quot;/&gt;&lt;property id=&quot;20307&quot; value=&quot;269&quot;/&gt;&lt;/object&gt;&lt;object type=&quot;3&quot; unique_id=&quot;10159&quot;&gt;&lt;property id=&quot;20148&quot; value=&quot;5&quot;/&gt;&lt;property id=&quot;20300&quot; value=&quot;Slide 5&quot;/&gt;&lt;property id=&quot;20307&quot; value=&quot;270&quot;/&gt;&lt;/object&gt;&lt;/object&gt;&lt;object type=&quot;8&quot; unique_id=&quot;1017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10P030921</cp:lastModifiedBy>
  <cp:revision>3</cp:revision>
  <dcterms:created xsi:type="dcterms:W3CDTF">2020-08-14T17:29:02Z</dcterms:created>
  <dcterms:modified xsi:type="dcterms:W3CDTF">2022-10-15T14:33:04Z</dcterms:modified>
</cp:coreProperties>
</file>