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278" r:id="rId2"/>
    <p:sldId id="259" r:id="rId3"/>
    <p:sldId id="272" r:id="rId4"/>
    <p:sldId id="274" r:id="rId5"/>
    <p:sldId id="261" r:id="rId6"/>
    <p:sldId id="273" r:id="rId7"/>
    <p:sldId id="263" r:id="rId8"/>
    <p:sldId id="262" r:id="rId9"/>
    <p:sldId id="276" r:id="rId10"/>
    <p:sldId id="277" r:id="rId11"/>
    <p:sldId id="275" r:id="rId12"/>
    <p:sldId id="27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4BAD2-8E1A-4989-81EF-564807C273A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9EE92-F954-4B96-8AB3-884B27A86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5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8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8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7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4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0D48-195B-43DC-808F-B9809706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AB55-6651-44EF-B6D8-2F2BDE36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23D5-5C6D-48B4-A989-2DA5A927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C303-F21B-441A-851C-A05A4809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1B10-BD0F-4BED-BDA0-72032E2D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5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275-14AB-431B-9FA7-6659835EF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265A1-5237-44AB-9CF8-73B3684D4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559C-18B1-47A7-B5CA-5FFB9CC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93392-A4DA-40C1-A7CE-DC36B16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5F29-F62A-49D8-BA76-D24D67E9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4740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670" r:id="rId20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89075" y="895759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vi-VN" altLang="zh-CN" sz="72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Đạo đức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5426C-63D0-420F-8E78-CEB3752A8C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AC8"/>
              </a:clrFrom>
              <a:clrTo>
                <a:srgbClr val="FFFA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99779" l="2000" r="97625">
                        <a14:foregroundMark x1="40500" y1="38496" x2="38375" y2="63496"/>
                        <a14:foregroundMark x1="38375" y1="63496" x2="33750" y2="75442"/>
                        <a14:foregroundMark x1="11125" y1="23009" x2="13500" y2="33407"/>
                        <a14:foregroundMark x1="13500" y1="33407" x2="12125" y2="87832"/>
                        <a14:foregroundMark x1="10000" y1="49558" x2="8375" y2="61062"/>
                        <a14:foregroundMark x1="8375" y1="61062" x2="10250" y2="63938"/>
                        <a14:foregroundMark x1="18375" y1="50221" x2="24750" y2="51106"/>
                        <a14:foregroundMark x1="24750" y1="51106" x2="25000" y2="50885"/>
                        <a14:foregroundMark x1="9375" y1="39381" x2="9375" y2="39381"/>
                        <a14:foregroundMark x1="12000" y1="94027" x2="12000" y2="94027"/>
                        <a14:foregroundMark x1="6125" y1="89602" x2="33000" y2="86726"/>
                        <a14:foregroundMark x1="33000" y1="86726" x2="69750" y2="90929"/>
                        <a14:foregroundMark x1="69750" y1="90929" x2="87125" y2="88274"/>
                        <a14:foregroundMark x1="87125" y1="88274" x2="97625" y2="91150"/>
                        <a14:foregroundMark x1="97625" y1="91150" x2="4250" y2="91593"/>
                        <a14:foregroundMark x1="4000" y1="86283" x2="9750" y2="90487"/>
                        <a14:foregroundMark x1="9750" y1="90487" x2="6250" y2="81195"/>
                        <a14:foregroundMark x1="6250" y1="81195" x2="2500" y2="93142"/>
                        <a14:foregroundMark x1="2500" y1="93142" x2="2000" y2="99779"/>
                        <a14:foregroundMark x1="54875" y1="36062" x2="56500" y2="66593"/>
                        <a14:foregroundMark x1="55000" y1="5088" x2="55000" y2="12389"/>
                        <a14:foregroundMark x1="54875" y1="10841" x2="54625" y2="16593"/>
                        <a14:foregroundMark x1="50375" y1="25664" x2="50500" y2="36504"/>
                        <a14:foregroundMark x1="60125" y1="17699" x2="62250" y2="39602"/>
                        <a14:foregroundMark x1="53875" y1="77212" x2="53500" y2="86947"/>
                        <a14:foregroundMark x1="60875" y1="74115" x2="62375" y2="81416"/>
                        <a14:foregroundMark x1="70750" y1="41372" x2="72125" y2="51991"/>
                        <a14:foregroundMark x1="93625" y1="27434" x2="90750" y2="41150"/>
                        <a14:foregroundMark x1="90750" y1="41150" x2="88375" y2="46239"/>
                        <a14:foregroundMark x1="88375" y1="44469" x2="85125" y2="50664"/>
                        <a14:foregroundMark x1="69375" y1="42699" x2="69375" y2="42699"/>
                        <a14:foregroundMark x1="79500" y1="29646" x2="77250" y2="39602"/>
                        <a14:foregroundMark x1="90500" y1="58850" x2="90500" y2="58850"/>
                        <a14:foregroundMark x1="86250" y1="71239" x2="86250" y2="71239"/>
                        <a14:foregroundMark x1="79500" y1="76327" x2="79500" y2="76327"/>
                        <a14:foregroundMark x1="91375" y1="29646" x2="91375" y2="29646"/>
                        <a14:foregroundMark x1="89625" y1="29425" x2="89250" y2="35177"/>
                        <a14:foregroundMark x1="26000" y1="43363" x2="26375" y2="46018"/>
                        <a14:foregroundMark x1="17625" y1="35398" x2="17625" y2="35398"/>
                        <a14:foregroundMark x1="14625" y1="23673" x2="14625" y2="23673"/>
                        <a14:foregroundMark x1="37875" y1="35177" x2="37875" y2="35177"/>
                        <a14:foregroundMark x1="33750" y1="48230" x2="33750" y2="48230"/>
                        <a14:foregroundMark x1="37875" y1="47788" x2="37875" y2="47788"/>
                        <a14:foregroundMark x1="42000" y1="47788" x2="42000" y2="47788"/>
                        <a14:foregroundMark x1="43875" y1="52876" x2="43875" y2="52876"/>
                        <a14:foregroundMark x1="29875" y1="51549" x2="29875" y2="51549"/>
                        <a14:foregroundMark x1="40125" y1="78097" x2="40125" y2="780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809" y="3001571"/>
            <a:ext cx="6985446" cy="3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5AAF493-5653-4C39-BED4-A6416776001E}"/>
              </a:ext>
            </a:extLst>
          </p:cNvPr>
          <p:cNvSpPr/>
          <p:nvPr/>
        </p:nvSpPr>
        <p:spPr>
          <a:xfrm>
            <a:off x="3710762" y="255181"/>
            <a:ext cx="5050466" cy="10738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id="{FE42B022-1255-4C40-9D2F-3A6E537A670B}"/>
              </a:ext>
            </a:extLst>
          </p:cNvPr>
          <p:cNvGrpSpPr/>
          <p:nvPr/>
        </p:nvGrpSpPr>
        <p:grpSpPr>
          <a:xfrm>
            <a:off x="1185719" y="870600"/>
            <a:ext cx="9824483" cy="1820299"/>
            <a:chOff x="1330899" y="1678703"/>
            <a:chExt cx="4506713" cy="1820299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id="{8C10CE66-BDD0-4959-9ADB-3E4F1FEC2911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D814CD1-6510-44B2-9DA1-AA1D69EEC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EA50CB7-52BE-4325-AC48-3B53B633D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D54E4ACB-BD10-44B6-A983-BE6DFF0998BE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699B87A9-4E0C-47FB-92B3-DCBD06AC7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4F0CB2CA-E07B-489E-8579-FBFA747B8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C27F5B8E-765F-4292-9126-3DDF7208B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E1605E9E-29E1-464E-884D-EACD21156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F20721D0-BC9B-4231-92E7-3D89695DD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B86F5EE2-B38C-410B-8D27-BB0249010C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7C607BB8-0F98-4FC4-80B4-AFD24C35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97F795B1-60EA-41ED-852B-92B1F8555B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AAE9C798-737C-4EFC-AF2B-9683A700A0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EEEF3D6F-8A6A-457E-A9B2-8CE92C1D6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658E1184-F4ED-4B00-86B9-94FC695969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B1290F17-7706-45F1-8162-DBAC76905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5B889117-AF08-45ED-83B5-1D1A816BC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A0744315-010D-465C-BA11-64EBB5E2A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4E2AB258-7B49-4A80-91AD-BD486102E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815687A-A1BE-491D-97F7-651BC0939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8C3E475F-77D3-41C2-8964-D532BA77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742B8375-8E0C-427D-87E9-A0EC7E4DB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8B231DDB-01F6-43D3-9D9B-31F173A2A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F6F7A12A-65DE-40BC-90B6-9D6001F6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3E4629D4-2C6B-498B-AE01-914C563E5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18E175B7-2802-4192-B8D0-5545C88D4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66301DC8-9905-450C-B4AB-8BB9FF903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A24E409C-38C0-4CFD-9B8A-DD5D14D57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id="{0933AF9E-A21D-4A17-9A17-CB70C5F55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id="{953268CA-429F-4DBB-B307-88A2FE2EA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id="{58820F88-C480-41AA-98EF-A512214D0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id="{AD048C81-8D88-4D99-B4FC-0C9A7029C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id="{0997E45B-74A3-490D-B726-9E559F0C4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id="{C0D2719B-3B9F-42AD-B45D-F0206C40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4321834E-943D-4CD3-81BE-2A3774792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id="{35247AE4-B519-4819-A0C7-9498B0E60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id="{24F369A7-8E09-490B-9324-0BA2AF463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5145984B-8581-4901-8F70-E683354AA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95A8E162-A7AC-48DB-B2C6-9A3EC6C81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31CCA9A1-EED9-4277-A727-CDC5048E9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3C233142-5A99-4DE3-A64D-9978BCB4E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86EF95A8-295F-4F1C-AA46-601BFBA34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FB65AD73-D34C-4B9E-A221-ADEEAE197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582D1FC8-BA2F-47E1-89F6-66110D70F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21DC7DC5-43E0-4068-BABB-70AB92529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402D74B5-2D9E-428B-8E80-034B4F425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A08F5857-7C75-430F-93DF-5A61A62CE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C1B53640-9D01-49D7-9C10-6C3EBAD21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7AC59204-D0B1-4647-A5CF-1AC70BD4B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43351274-5119-4DA3-81C6-3FB8B654E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E853A607-4F9D-44F6-916A-A500BD60C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7C11E08C-59AE-45BD-A6B6-CAD16B900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29306C7B-DBAD-453A-B910-EFF781FA4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59CAC46F-B088-4253-BFD9-8020952B7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1D540B57-E556-40FC-9FAE-2EA547DF5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6C7ADA69-A150-4F59-8781-400DDB743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id="{50E91A3D-04D1-43F4-8EF6-C634B8F4B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id="{51869C7D-A071-4C3B-AA4A-35AD720C2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id="{A2B6B917-4AC1-452F-97E0-1859622EC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" name="文本框 557">
              <a:extLst>
                <a:ext uri="{FF2B5EF4-FFF2-40B4-BE49-F238E27FC236}">
                  <a16:creationId xmlns:a16="http://schemas.microsoft.com/office/drawing/2014/main" id="{D4F000C9-7CFF-4273-849C-35053A73FAD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quý trọng thời gian.</a:t>
              </a:r>
              <a:endParaRPr kumimoji="0" lang="zh-CN" altLang="en-US" sz="3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Calibri Light" panose="020F0302020204030204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71" name="组合 567">
            <a:extLst>
              <a:ext uri="{FF2B5EF4-FFF2-40B4-BE49-F238E27FC236}">
                <a16:creationId xmlns:a16="http://schemas.microsoft.com/office/drawing/2014/main" id="{6D952B29-222B-4096-BDBC-92ABFEF531FA}"/>
              </a:ext>
            </a:extLst>
          </p:cNvPr>
          <p:cNvGrpSpPr/>
          <p:nvPr/>
        </p:nvGrpSpPr>
        <p:grpSpPr>
          <a:xfrm>
            <a:off x="1039721" y="2398383"/>
            <a:ext cx="9824483" cy="1868765"/>
            <a:chOff x="1330899" y="1678703"/>
            <a:chExt cx="4506713" cy="1868765"/>
          </a:xfrm>
        </p:grpSpPr>
        <p:grpSp>
          <p:nvGrpSpPr>
            <p:cNvPr id="72" name="组合 376">
              <a:extLst>
                <a:ext uri="{FF2B5EF4-FFF2-40B4-BE49-F238E27FC236}">
                  <a16:creationId xmlns:a16="http://schemas.microsoft.com/office/drawing/2014/main" id="{3771AA23-F988-46C8-890A-D5DE5A31941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B7F37B2-8C66-4BD6-8A7B-09ABF6CA0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B37F5BB8-945F-4AE9-9BDF-8A37A282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6" name="组合 375">
                <a:extLst>
                  <a:ext uri="{FF2B5EF4-FFF2-40B4-BE49-F238E27FC236}">
                    <a16:creationId xmlns:a16="http://schemas.microsoft.com/office/drawing/2014/main" id="{231933A7-15FC-4453-B555-511C4F2A73C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77" name="Freeform 15">
                  <a:extLst>
                    <a:ext uri="{FF2B5EF4-FFF2-40B4-BE49-F238E27FC236}">
                      <a16:creationId xmlns:a16="http://schemas.microsoft.com/office/drawing/2014/main" id="{CD79179B-EFF1-4CB7-A596-80201DED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6">
                  <a:extLst>
                    <a:ext uri="{FF2B5EF4-FFF2-40B4-BE49-F238E27FC236}">
                      <a16:creationId xmlns:a16="http://schemas.microsoft.com/office/drawing/2014/main" id="{C45CB98B-039E-460E-8FF4-A093AAC916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17">
                  <a:extLst>
                    <a:ext uri="{FF2B5EF4-FFF2-40B4-BE49-F238E27FC236}">
                      <a16:creationId xmlns:a16="http://schemas.microsoft.com/office/drawing/2014/main" id="{9DD08FD9-A109-49A0-B716-DD453CF1F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404BA130-98DA-481E-B138-5EFFA837B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DD5D8636-495B-4FED-A872-076152B90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8E267FAB-CF71-49ED-A79B-71061F433B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1">
                  <a:extLst>
                    <a:ext uri="{FF2B5EF4-FFF2-40B4-BE49-F238E27FC236}">
                      <a16:creationId xmlns:a16="http://schemas.microsoft.com/office/drawing/2014/main" id="{383B2A9C-D107-4BFE-9EA1-431DC41D9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2">
                  <a:extLst>
                    <a:ext uri="{FF2B5EF4-FFF2-40B4-BE49-F238E27FC236}">
                      <a16:creationId xmlns:a16="http://schemas.microsoft.com/office/drawing/2014/main" id="{63CD9D28-7CA7-422D-9638-CE7436884C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3">
                  <a:extLst>
                    <a:ext uri="{FF2B5EF4-FFF2-40B4-BE49-F238E27FC236}">
                      <a16:creationId xmlns:a16="http://schemas.microsoft.com/office/drawing/2014/main" id="{13EF29A4-582A-4EA5-AE86-2493A71AD6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4">
                  <a:extLst>
                    <a:ext uri="{FF2B5EF4-FFF2-40B4-BE49-F238E27FC236}">
                      <a16:creationId xmlns:a16="http://schemas.microsoft.com/office/drawing/2014/main" id="{636E2638-F0A1-44A5-A354-C6C20ECC4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5">
                  <a:extLst>
                    <a:ext uri="{FF2B5EF4-FFF2-40B4-BE49-F238E27FC236}">
                      <a16:creationId xmlns:a16="http://schemas.microsoft.com/office/drawing/2014/main" id="{E3144304-2822-4222-8D20-F7DB79DB1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20727C9F-B18D-46CB-99A8-131EB1580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482EA5D9-F222-4FAA-A9FF-9923042A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923520AD-2837-49E0-8229-3EA051A06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29">
                  <a:extLst>
                    <a:ext uri="{FF2B5EF4-FFF2-40B4-BE49-F238E27FC236}">
                      <a16:creationId xmlns:a16="http://schemas.microsoft.com/office/drawing/2014/main" id="{53775C90-D891-48F8-88ED-2270CE065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0">
                  <a:extLst>
                    <a:ext uri="{FF2B5EF4-FFF2-40B4-BE49-F238E27FC236}">
                      <a16:creationId xmlns:a16="http://schemas.microsoft.com/office/drawing/2014/main" id="{B01874F8-9FAC-4B6C-ACF0-C299EC798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7166E8CC-802A-46A6-8410-783DA53E8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2">
                  <a:extLst>
                    <a:ext uri="{FF2B5EF4-FFF2-40B4-BE49-F238E27FC236}">
                      <a16:creationId xmlns:a16="http://schemas.microsoft.com/office/drawing/2014/main" id="{236D9958-6581-4C54-904D-EA3CF033C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3">
                  <a:extLst>
                    <a:ext uri="{FF2B5EF4-FFF2-40B4-BE49-F238E27FC236}">
                      <a16:creationId xmlns:a16="http://schemas.microsoft.com/office/drawing/2014/main" id="{EE4F21B9-AC99-4DA4-B7F9-218F1002A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4">
                  <a:extLst>
                    <a:ext uri="{FF2B5EF4-FFF2-40B4-BE49-F238E27FC236}">
                      <a16:creationId xmlns:a16="http://schemas.microsoft.com/office/drawing/2014/main" id="{981C8D36-14A0-446D-A739-34BD751D8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5">
                  <a:extLst>
                    <a:ext uri="{FF2B5EF4-FFF2-40B4-BE49-F238E27FC236}">
                      <a16:creationId xmlns:a16="http://schemas.microsoft.com/office/drawing/2014/main" id="{C00B005A-A9F8-4AA9-877F-ADB7A9042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6">
                  <a:extLst>
                    <a:ext uri="{FF2B5EF4-FFF2-40B4-BE49-F238E27FC236}">
                      <a16:creationId xmlns:a16="http://schemas.microsoft.com/office/drawing/2014/main" id="{E6C65676-B5D1-4B02-A685-5E86DD591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37">
                  <a:extLst>
                    <a:ext uri="{FF2B5EF4-FFF2-40B4-BE49-F238E27FC236}">
                      <a16:creationId xmlns:a16="http://schemas.microsoft.com/office/drawing/2014/main" id="{A1D794AA-D573-41C3-B30E-63E3141E7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38">
                  <a:extLst>
                    <a:ext uri="{FF2B5EF4-FFF2-40B4-BE49-F238E27FC236}">
                      <a16:creationId xmlns:a16="http://schemas.microsoft.com/office/drawing/2014/main" id="{04BDE54C-B664-4F37-93B0-004D1B72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39">
                  <a:extLst>
                    <a:ext uri="{FF2B5EF4-FFF2-40B4-BE49-F238E27FC236}">
                      <a16:creationId xmlns:a16="http://schemas.microsoft.com/office/drawing/2014/main" id="{77EF614E-1062-45A3-A589-12B72E0EB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0">
                  <a:extLst>
                    <a:ext uri="{FF2B5EF4-FFF2-40B4-BE49-F238E27FC236}">
                      <a16:creationId xmlns:a16="http://schemas.microsoft.com/office/drawing/2014/main" id="{6E4DDBB1-9689-47EB-AB16-505CAA4B4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1">
                  <a:extLst>
                    <a:ext uri="{FF2B5EF4-FFF2-40B4-BE49-F238E27FC236}">
                      <a16:creationId xmlns:a16="http://schemas.microsoft.com/office/drawing/2014/main" id="{51581D78-0D5D-44D3-83D9-CB9C7F296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2">
                  <a:extLst>
                    <a:ext uri="{FF2B5EF4-FFF2-40B4-BE49-F238E27FC236}">
                      <a16:creationId xmlns:a16="http://schemas.microsoft.com/office/drawing/2014/main" id="{04059930-AB52-4C58-A6F8-B70243B68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3">
                  <a:extLst>
                    <a:ext uri="{FF2B5EF4-FFF2-40B4-BE49-F238E27FC236}">
                      <a16:creationId xmlns:a16="http://schemas.microsoft.com/office/drawing/2014/main" id="{3AA1DB18-2FC0-4B3B-9FA6-91AE15660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4">
                  <a:extLst>
                    <a:ext uri="{FF2B5EF4-FFF2-40B4-BE49-F238E27FC236}">
                      <a16:creationId xmlns:a16="http://schemas.microsoft.com/office/drawing/2014/main" id="{30BE11D9-9E54-400E-ADB1-A48B1632E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5">
                  <a:extLst>
                    <a:ext uri="{FF2B5EF4-FFF2-40B4-BE49-F238E27FC236}">
                      <a16:creationId xmlns:a16="http://schemas.microsoft.com/office/drawing/2014/main" id="{F34233D7-EB7F-4232-8694-646FCA0DE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6">
                  <a:extLst>
                    <a:ext uri="{FF2B5EF4-FFF2-40B4-BE49-F238E27FC236}">
                      <a16:creationId xmlns:a16="http://schemas.microsoft.com/office/drawing/2014/main" id="{59D03B30-48F0-4AF3-9E8D-C4909AEF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47">
                  <a:extLst>
                    <a:ext uri="{FF2B5EF4-FFF2-40B4-BE49-F238E27FC236}">
                      <a16:creationId xmlns:a16="http://schemas.microsoft.com/office/drawing/2014/main" id="{4964E08E-8B8A-4327-BD2D-24FEFED0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48">
                  <a:extLst>
                    <a:ext uri="{FF2B5EF4-FFF2-40B4-BE49-F238E27FC236}">
                      <a16:creationId xmlns:a16="http://schemas.microsoft.com/office/drawing/2014/main" id="{A0316EB8-84C0-4F92-B6A5-7FA052C5E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49">
                  <a:extLst>
                    <a:ext uri="{FF2B5EF4-FFF2-40B4-BE49-F238E27FC236}">
                      <a16:creationId xmlns:a16="http://schemas.microsoft.com/office/drawing/2014/main" id="{66A7BD8F-5229-4BAE-B354-C92A0156C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0">
                  <a:extLst>
                    <a:ext uri="{FF2B5EF4-FFF2-40B4-BE49-F238E27FC236}">
                      <a16:creationId xmlns:a16="http://schemas.microsoft.com/office/drawing/2014/main" id="{1FD884D4-3911-4D96-93B0-79C6A35A2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1">
                  <a:extLst>
                    <a:ext uri="{FF2B5EF4-FFF2-40B4-BE49-F238E27FC236}">
                      <a16:creationId xmlns:a16="http://schemas.microsoft.com/office/drawing/2014/main" id="{C5EC63C9-0EA4-40F2-95B5-D334D9856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2">
                  <a:extLst>
                    <a:ext uri="{FF2B5EF4-FFF2-40B4-BE49-F238E27FC236}">
                      <a16:creationId xmlns:a16="http://schemas.microsoft.com/office/drawing/2014/main" id="{85D89E2C-4A6A-4C7A-A823-68FAA73BF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47DDD818-88E5-4F35-9D39-F0C777320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534B29BE-B171-4FE9-B52F-C1E379F01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id="{D94467CE-9514-4AEC-90A1-10EF1552A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id="{E9E016F5-D943-4A32-8258-DAD8C3DFF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id="{BBAA7A2A-A70A-4C74-9812-407DA1974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id="{24708920-1C93-455E-9733-6FEFD8C10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id="{7633B709-F7BC-4FA0-A857-2395EB7DD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id="{67F6F08C-1DD1-4550-B80E-9A7DCA655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id="{9AC46A23-53EF-4C59-AB78-5F38F27F0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id="{2061FC09-64CF-4B72-8826-4C6807D7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id="{B61E535C-8CF1-4F9D-97DE-FEBE0CC64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id="{90E9AC25-A456-4C85-AB84-A92E32462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id="{45F5F9C5-3DAF-48E9-AEA7-671519A6F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6">
                  <a:extLst>
                    <a:ext uri="{FF2B5EF4-FFF2-40B4-BE49-F238E27FC236}">
                      <a16:creationId xmlns:a16="http://schemas.microsoft.com/office/drawing/2014/main" id="{F2BF5BE5-8225-4C6B-B6B2-8D78F47C9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67">
                  <a:extLst>
                    <a:ext uri="{FF2B5EF4-FFF2-40B4-BE49-F238E27FC236}">
                      <a16:creationId xmlns:a16="http://schemas.microsoft.com/office/drawing/2014/main" id="{244D111B-608D-4A7D-87A5-0B4BB3ED8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69">
                  <a:extLst>
                    <a:ext uri="{FF2B5EF4-FFF2-40B4-BE49-F238E27FC236}">
                      <a16:creationId xmlns:a16="http://schemas.microsoft.com/office/drawing/2014/main" id="{89BEE2CD-05C0-45A3-86D8-E0747508E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70">
                  <a:extLst>
                    <a:ext uri="{FF2B5EF4-FFF2-40B4-BE49-F238E27FC236}">
                      <a16:creationId xmlns:a16="http://schemas.microsoft.com/office/drawing/2014/main" id="{EA14291C-02E5-4157-924D-93C811C37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3" name="文本框 557">
              <a:extLst>
                <a:ext uri="{FF2B5EF4-FFF2-40B4-BE49-F238E27FC236}">
                  <a16:creationId xmlns:a16="http://schemas.microsoft.com/office/drawing/2014/main" id="{E7492ADB-680E-48F1-AAB7-783D055092A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153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fontAlgn="base">
                <a:lnSpc>
                  <a:spcPct val="112000"/>
                </a:lnSpc>
                <a:spcAft>
                  <a:spcPts val="480"/>
                </a:spcAft>
                <a:buClr>
                  <a:srgbClr val="181717"/>
                </a:buClr>
                <a:buSzPts val="1250"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nhận xét của em về việc sử dụng thời gian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567">
            <a:extLst>
              <a:ext uri="{FF2B5EF4-FFF2-40B4-BE49-F238E27FC236}">
                <a16:creationId xmlns:a16="http://schemas.microsoft.com/office/drawing/2014/main" id="{4133D883-EFB4-4491-A278-14B32E8089C8}"/>
              </a:ext>
            </a:extLst>
          </p:cNvPr>
          <p:cNvGrpSpPr/>
          <p:nvPr/>
        </p:nvGrpSpPr>
        <p:grpSpPr>
          <a:xfrm>
            <a:off x="1035914" y="3788305"/>
            <a:ext cx="9974286" cy="1997162"/>
            <a:chOff x="1330899" y="1678703"/>
            <a:chExt cx="4506713" cy="1820299"/>
          </a:xfrm>
        </p:grpSpPr>
        <p:grpSp>
          <p:nvGrpSpPr>
            <p:cNvPr id="134" name="组合 376">
              <a:extLst>
                <a:ext uri="{FF2B5EF4-FFF2-40B4-BE49-F238E27FC236}">
                  <a16:creationId xmlns:a16="http://schemas.microsoft.com/office/drawing/2014/main" id="{05ABBE40-2144-4FF3-98CE-7F5862B75662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82FD2A69-974C-40B1-89D3-D5409361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9FDB413B-3BC3-4A49-9868-37D89AB5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8" name="组合 375">
                <a:extLst>
                  <a:ext uri="{FF2B5EF4-FFF2-40B4-BE49-F238E27FC236}">
                    <a16:creationId xmlns:a16="http://schemas.microsoft.com/office/drawing/2014/main" id="{3C866596-7545-44FB-869C-B7C14BEE5C09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2E64A502-B020-4E38-B787-6AF3F6811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DF5A1BE7-5E86-43F8-97CB-A731D5170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0D03AA6A-375B-4F5D-A8AE-C11F8D418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90A580C0-19D6-4769-85C4-7B6E5B76D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F07D220F-C2F7-4925-8D41-52910375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58E05A9B-5036-4DED-A477-73F73EC0D8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C05D06C7-9866-4144-8AAA-FFB7CF155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CFEB75FA-C751-4E76-A636-471AED4FBF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EEC5681C-2BB1-4064-9766-F15C9508A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7A498004-6001-42C1-97EC-A0047DA2E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EB584B23-F94A-44E3-9F03-1635E630C9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7A95932B-CD95-4258-8359-D8FDD9446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67715918-6287-42F1-8B4D-2F440E6E1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653B8DAA-D3FD-4AC0-82ED-8E765110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7324A473-68E0-4C38-8449-1F0D3695F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95D5B15A-443A-4819-8099-1640C4562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1F4563FF-8B91-40F4-A9F6-68216CF4E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AC02794C-70B8-4B75-91EC-DDF831CA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5B85E1B8-71E4-48CF-ACB4-B665BFA35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C440B754-2E81-4226-B20B-757F6BBDC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0F45674C-18FC-4A43-A89D-8929D442E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4EEA6C88-B36B-4F00-A1FE-DE80B0B3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157F7FDD-9AA6-44CF-A777-14847FDA3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3CBE0767-1C06-4DA5-9E32-E7559832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85313101-D503-405F-BF8D-21623B494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05620F1A-984D-4FF3-9C3B-5C91DE34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3710DE22-6BE1-4B2F-8B27-440DAA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615FA548-C071-4347-866C-4CFF117B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F2E8C4AA-0BBE-44CC-9103-FD08D58E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52EDF9ED-9F9C-412F-B718-AB387E63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35E652FE-9CB7-4B26-8DBC-4484B0C5C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2FF92D71-6841-4B77-9A90-5BEFABCA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E7D1E9FC-CB72-4E45-84BF-43CD7477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4BBB2FC8-995F-4728-8952-083E2703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7FE44BD2-44C9-4856-B266-41A1030EB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9CF5DD25-AA34-4864-A758-554021032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95B15711-D240-41E7-9014-1C99D660C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1E761D97-3201-4B44-8079-84EA6D4CC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239267D6-08D9-487D-8C2C-C848A9065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8ECCEC98-D34C-4EA9-A11E-8AAF7989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EE4032E4-C9CB-4F0F-BF8C-F8F634E6F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4E6FB518-1BB2-4C9A-BB72-CCB896788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AFF5F82A-CFBF-4D80-9DEB-AB0042AAD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1C69F4D3-FFAE-4EFD-BE5A-AB3FC725C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9E52C657-175D-4985-92EC-D3498B1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B8CDABE7-C941-44A8-8044-067DFC874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C658D1D8-F43F-42DD-AA97-59CB2EB3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BD0E1622-1207-4EB8-A7B1-DEC8DC1EF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750DE6E6-589F-477A-85CF-4B624EF1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15BF9AB8-A7AA-4DD9-8A11-A8EE35B45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5BF432B5-0D19-4AE0-B0D8-F8AB50CFA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2B315046-DE86-4B50-8B37-EFCBC2B8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A1E37854-1B06-4D40-9282-E84AE32D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id="{2C20F714-FA08-4C2D-8D5F-05A1EBE15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id="{36DDB1B0-BACB-4639-89D7-6D192E09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5" name="文本框 557">
              <a:extLst>
                <a:ext uri="{FF2B5EF4-FFF2-40B4-BE49-F238E27FC236}">
                  <a16:creationId xmlns:a16="http://schemas.microsoft.com/office/drawing/2014/main" id="{772F6D46-41BB-4BB5-A80B-C751472CA1DE}"/>
                </a:ext>
              </a:extLst>
            </p:cNvPr>
            <p:cNvSpPr txBox="1"/>
            <p:nvPr/>
          </p:nvSpPr>
          <p:spPr>
            <a:xfrm>
              <a:off x="2074689" y="2393691"/>
              <a:ext cx="3647997" cy="869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sz="28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 trọng thời gian giúp chúng ta hoàn thành công việc với kết quả tốt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2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53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0526" y="778464"/>
            <a:ext cx="7937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Định hướng tiếp theo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8864" y="2168434"/>
            <a:ext cx="8342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600" dirty="0" smtClean="0"/>
              <a:t>Về </a:t>
            </a:r>
            <a:r>
              <a:rPr lang="vi-VN" sz="3600" dirty="0"/>
              <a:t>nhà vận dụng kiến thức đã học vào cuộc </a:t>
            </a:r>
            <a:r>
              <a:rPr lang="vi-VN" sz="3600" dirty="0" smtClean="0"/>
              <a:t>sống.</a:t>
            </a:r>
          </a:p>
          <a:p>
            <a:pPr marL="457200" indent="-457200">
              <a:buFontTx/>
              <a:buChar char="-"/>
            </a:pPr>
            <a:r>
              <a:rPr lang="vi-VN" sz="3600" dirty="0" smtClean="0"/>
              <a:t>Chuẩn </a:t>
            </a:r>
            <a:r>
              <a:rPr lang="vi-VN" sz="3600" dirty="0"/>
              <a:t>bị bài </a:t>
            </a:r>
            <a:r>
              <a:rPr lang="vi-VN" sz="3600" dirty="0" smtClean="0"/>
              <a:t>Quý trọng thời gian (Tiết </a:t>
            </a:r>
            <a:r>
              <a:rPr lang="vi-VN" sz="3600" dirty="0"/>
              <a:t>2)</a:t>
            </a:r>
            <a:endParaRPr lang="en-US" sz="36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78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580679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8057" y="2046515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QUÝ TRỌNG THỜI </a:t>
            </a:r>
            <a:r>
              <a:rPr lang="vi-VN" sz="6600" dirty="0" smtClean="0">
                <a:solidFill>
                  <a:srgbClr val="002060"/>
                </a:solidFill>
                <a:latin typeface="+mj-lt"/>
              </a:rPr>
              <a:t>GIAN (Tiết 1)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5AAF493-5653-4C39-BED4-A6416776001E}"/>
              </a:ext>
            </a:extLst>
          </p:cNvPr>
          <p:cNvSpPr/>
          <p:nvPr/>
        </p:nvSpPr>
        <p:spPr>
          <a:xfrm>
            <a:off x="3710762" y="255181"/>
            <a:ext cx="5050466" cy="10738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id="{FE42B022-1255-4C40-9D2F-3A6E537A670B}"/>
              </a:ext>
            </a:extLst>
          </p:cNvPr>
          <p:cNvGrpSpPr/>
          <p:nvPr/>
        </p:nvGrpSpPr>
        <p:grpSpPr>
          <a:xfrm>
            <a:off x="1185719" y="870600"/>
            <a:ext cx="9824483" cy="1820299"/>
            <a:chOff x="1330899" y="1678703"/>
            <a:chExt cx="4506713" cy="1820299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id="{8C10CE66-BDD0-4959-9ADB-3E4F1FEC2911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D814CD1-6510-44B2-9DA1-AA1D69EEC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EA50CB7-52BE-4325-AC48-3B53B633D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D54E4ACB-BD10-44B6-A983-BE6DFF0998BE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699B87A9-4E0C-47FB-92B3-DCBD06AC7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4F0CB2CA-E07B-489E-8579-FBFA747B8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C27F5B8E-765F-4292-9126-3DDF7208B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E1605E9E-29E1-464E-884D-EACD21156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F20721D0-BC9B-4231-92E7-3D89695DD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B86F5EE2-B38C-410B-8D27-BB0249010C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7C607BB8-0F98-4FC4-80B4-AFD24C35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97F795B1-60EA-41ED-852B-92B1F8555B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AAE9C798-737C-4EFC-AF2B-9683A700A0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EEEF3D6F-8A6A-457E-A9B2-8CE92C1D6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658E1184-F4ED-4B00-86B9-94FC695969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B1290F17-7706-45F1-8162-DBAC76905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5B889117-AF08-45ED-83B5-1D1A816BC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A0744315-010D-465C-BA11-64EBB5E2A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4E2AB258-7B49-4A80-91AD-BD486102E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815687A-A1BE-491D-97F7-651BC0939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8C3E475F-77D3-41C2-8964-D532BA77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742B8375-8E0C-427D-87E9-A0EC7E4DB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8B231DDB-01F6-43D3-9D9B-31F173A2A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F6F7A12A-65DE-40BC-90B6-9D6001F6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3E4629D4-2C6B-498B-AE01-914C563E5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18E175B7-2802-4192-B8D0-5545C88D4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66301DC8-9905-450C-B4AB-8BB9FF903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A24E409C-38C0-4CFD-9B8A-DD5D14D57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id="{0933AF9E-A21D-4A17-9A17-CB70C5F55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id="{953268CA-429F-4DBB-B307-88A2FE2EA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id="{58820F88-C480-41AA-98EF-A512214D0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id="{AD048C81-8D88-4D99-B4FC-0C9A7029C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id="{0997E45B-74A3-490D-B726-9E559F0C4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id="{C0D2719B-3B9F-42AD-B45D-F0206C40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4321834E-943D-4CD3-81BE-2A3774792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id="{35247AE4-B519-4819-A0C7-9498B0E60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id="{24F369A7-8E09-490B-9324-0BA2AF463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5145984B-8581-4901-8F70-E683354AA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95A8E162-A7AC-48DB-B2C6-9A3EC6C81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31CCA9A1-EED9-4277-A727-CDC5048E9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3C233142-5A99-4DE3-A64D-9978BCB4E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86EF95A8-295F-4F1C-AA46-601BFBA34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FB65AD73-D34C-4B9E-A221-ADEEAE197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582D1FC8-BA2F-47E1-89F6-66110D70F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21DC7DC5-43E0-4068-BABB-70AB92529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402D74B5-2D9E-428B-8E80-034B4F425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A08F5857-7C75-430F-93DF-5A61A62CE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C1B53640-9D01-49D7-9C10-6C3EBAD21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7AC59204-D0B1-4647-A5CF-1AC70BD4B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43351274-5119-4DA3-81C6-3FB8B654E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E853A607-4F9D-44F6-916A-A500BD60C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7C11E08C-59AE-45BD-A6B6-CAD16B900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29306C7B-DBAD-453A-B910-EFF781FA4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59CAC46F-B088-4253-BFD9-8020952B7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1D540B57-E556-40FC-9FAE-2EA547DF5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6C7ADA69-A150-4F59-8781-400DDB743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id="{50E91A3D-04D1-43F4-8EF6-C634B8F4B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id="{51869C7D-A071-4C3B-AA4A-35AD720C2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id="{A2B6B917-4AC1-452F-97E0-1859622EC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" name="文本框 557">
              <a:extLst>
                <a:ext uri="{FF2B5EF4-FFF2-40B4-BE49-F238E27FC236}">
                  <a16:creationId xmlns:a16="http://schemas.microsoft.com/office/drawing/2014/main" id="{D4F000C9-7CFF-4273-849C-35053A73FAD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quý trọng thời gian.</a:t>
              </a:r>
              <a:endParaRPr kumimoji="0" lang="zh-CN" altLang="en-US" sz="3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Calibri Light" panose="020F0302020204030204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71" name="组合 567">
            <a:extLst>
              <a:ext uri="{FF2B5EF4-FFF2-40B4-BE49-F238E27FC236}">
                <a16:creationId xmlns:a16="http://schemas.microsoft.com/office/drawing/2014/main" id="{6D952B29-222B-4096-BDBC-92ABFEF531FA}"/>
              </a:ext>
            </a:extLst>
          </p:cNvPr>
          <p:cNvGrpSpPr/>
          <p:nvPr/>
        </p:nvGrpSpPr>
        <p:grpSpPr>
          <a:xfrm>
            <a:off x="1039721" y="2398383"/>
            <a:ext cx="9824483" cy="1868765"/>
            <a:chOff x="1330899" y="1678703"/>
            <a:chExt cx="4506713" cy="1868765"/>
          </a:xfrm>
        </p:grpSpPr>
        <p:grpSp>
          <p:nvGrpSpPr>
            <p:cNvPr id="72" name="组合 376">
              <a:extLst>
                <a:ext uri="{FF2B5EF4-FFF2-40B4-BE49-F238E27FC236}">
                  <a16:creationId xmlns:a16="http://schemas.microsoft.com/office/drawing/2014/main" id="{3771AA23-F988-46C8-890A-D5DE5A31941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B7F37B2-8C66-4BD6-8A7B-09ABF6CA0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B37F5BB8-945F-4AE9-9BDF-8A37A282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6" name="组合 375">
                <a:extLst>
                  <a:ext uri="{FF2B5EF4-FFF2-40B4-BE49-F238E27FC236}">
                    <a16:creationId xmlns:a16="http://schemas.microsoft.com/office/drawing/2014/main" id="{231933A7-15FC-4453-B555-511C4F2A73C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77" name="Freeform 15">
                  <a:extLst>
                    <a:ext uri="{FF2B5EF4-FFF2-40B4-BE49-F238E27FC236}">
                      <a16:creationId xmlns:a16="http://schemas.microsoft.com/office/drawing/2014/main" id="{CD79179B-EFF1-4CB7-A596-80201DED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6">
                  <a:extLst>
                    <a:ext uri="{FF2B5EF4-FFF2-40B4-BE49-F238E27FC236}">
                      <a16:creationId xmlns:a16="http://schemas.microsoft.com/office/drawing/2014/main" id="{C45CB98B-039E-460E-8FF4-A093AAC916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17">
                  <a:extLst>
                    <a:ext uri="{FF2B5EF4-FFF2-40B4-BE49-F238E27FC236}">
                      <a16:creationId xmlns:a16="http://schemas.microsoft.com/office/drawing/2014/main" id="{9DD08FD9-A109-49A0-B716-DD453CF1F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404BA130-98DA-481E-B138-5EFFA837B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DD5D8636-495B-4FED-A872-076152B90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8E267FAB-CF71-49ED-A79B-71061F433B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1">
                  <a:extLst>
                    <a:ext uri="{FF2B5EF4-FFF2-40B4-BE49-F238E27FC236}">
                      <a16:creationId xmlns:a16="http://schemas.microsoft.com/office/drawing/2014/main" id="{383B2A9C-D107-4BFE-9EA1-431DC41D9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2">
                  <a:extLst>
                    <a:ext uri="{FF2B5EF4-FFF2-40B4-BE49-F238E27FC236}">
                      <a16:creationId xmlns:a16="http://schemas.microsoft.com/office/drawing/2014/main" id="{63CD9D28-7CA7-422D-9638-CE7436884C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3">
                  <a:extLst>
                    <a:ext uri="{FF2B5EF4-FFF2-40B4-BE49-F238E27FC236}">
                      <a16:creationId xmlns:a16="http://schemas.microsoft.com/office/drawing/2014/main" id="{13EF29A4-582A-4EA5-AE86-2493A71AD6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4">
                  <a:extLst>
                    <a:ext uri="{FF2B5EF4-FFF2-40B4-BE49-F238E27FC236}">
                      <a16:creationId xmlns:a16="http://schemas.microsoft.com/office/drawing/2014/main" id="{636E2638-F0A1-44A5-A354-C6C20ECC4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5">
                  <a:extLst>
                    <a:ext uri="{FF2B5EF4-FFF2-40B4-BE49-F238E27FC236}">
                      <a16:creationId xmlns:a16="http://schemas.microsoft.com/office/drawing/2014/main" id="{E3144304-2822-4222-8D20-F7DB79DB1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20727C9F-B18D-46CB-99A8-131EB1580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482EA5D9-F222-4FAA-A9FF-9923042A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923520AD-2837-49E0-8229-3EA051A06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29">
                  <a:extLst>
                    <a:ext uri="{FF2B5EF4-FFF2-40B4-BE49-F238E27FC236}">
                      <a16:creationId xmlns:a16="http://schemas.microsoft.com/office/drawing/2014/main" id="{53775C90-D891-48F8-88ED-2270CE065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0">
                  <a:extLst>
                    <a:ext uri="{FF2B5EF4-FFF2-40B4-BE49-F238E27FC236}">
                      <a16:creationId xmlns:a16="http://schemas.microsoft.com/office/drawing/2014/main" id="{B01874F8-9FAC-4B6C-ACF0-C299EC798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7166E8CC-802A-46A6-8410-783DA53E8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2">
                  <a:extLst>
                    <a:ext uri="{FF2B5EF4-FFF2-40B4-BE49-F238E27FC236}">
                      <a16:creationId xmlns:a16="http://schemas.microsoft.com/office/drawing/2014/main" id="{236D9958-6581-4C54-904D-EA3CF033C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3">
                  <a:extLst>
                    <a:ext uri="{FF2B5EF4-FFF2-40B4-BE49-F238E27FC236}">
                      <a16:creationId xmlns:a16="http://schemas.microsoft.com/office/drawing/2014/main" id="{EE4F21B9-AC99-4DA4-B7F9-218F1002A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4">
                  <a:extLst>
                    <a:ext uri="{FF2B5EF4-FFF2-40B4-BE49-F238E27FC236}">
                      <a16:creationId xmlns:a16="http://schemas.microsoft.com/office/drawing/2014/main" id="{981C8D36-14A0-446D-A739-34BD751D8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5">
                  <a:extLst>
                    <a:ext uri="{FF2B5EF4-FFF2-40B4-BE49-F238E27FC236}">
                      <a16:creationId xmlns:a16="http://schemas.microsoft.com/office/drawing/2014/main" id="{C00B005A-A9F8-4AA9-877F-ADB7A9042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6">
                  <a:extLst>
                    <a:ext uri="{FF2B5EF4-FFF2-40B4-BE49-F238E27FC236}">
                      <a16:creationId xmlns:a16="http://schemas.microsoft.com/office/drawing/2014/main" id="{E6C65676-B5D1-4B02-A685-5E86DD591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37">
                  <a:extLst>
                    <a:ext uri="{FF2B5EF4-FFF2-40B4-BE49-F238E27FC236}">
                      <a16:creationId xmlns:a16="http://schemas.microsoft.com/office/drawing/2014/main" id="{A1D794AA-D573-41C3-B30E-63E3141E7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38">
                  <a:extLst>
                    <a:ext uri="{FF2B5EF4-FFF2-40B4-BE49-F238E27FC236}">
                      <a16:creationId xmlns:a16="http://schemas.microsoft.com/office/drawing/2014/main" id="{04BDE54C-B664-4F37-93B0-004D1B72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39">
                  <a:extLst>
                    <a:ext uri="{FF2B5EF4-FFF2-40B4-BE49-F238E27FC236}">
                      <a16:creationId xmlns:a16="http://schemas.microsoft.com/office/drawing/2014/main" id="{77EF614E-1062-45A3-A589-12B72E0EB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0">
                  <a:extLst>
                    <a:ext uri="{FF2B5EF4-FFF2-40B4-BE49-F238E27FC236}">
                      <a16:creationId xmlns:a16="http://schemas.microsoft.com/office/drawing/2014/main" id="{6E4DDBB1-9689-47EB-AB16-505CAA4B4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1">
                  <a:extLst>
                    <a:ext uri="{FF2B5EF4-FFF2-40B4-BE49-F238E27FC236}">
                      <a16:creationId xmlns:a16="http://schemas.microsoft.com/office/drawing/2014/main" id="{51581D78-0D5D-44D3-83D9-CB9C7F296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2">
                  <a:extLst>
                    <a:ext uri="{FF2B5EF4-FFF2-40B4-BE49-F238E27FC236}">
                      <a16:creationId xmlns:a16="http://schemas.microsoft.com/office/drawing/2014/main" id="{04059930-AB52-4C58-A6F8-B70243B68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3">
                  <a:extLst>
                    <a:ext uri="{FF2B5EF4-FFF2-40B4-BE49-F238E27FC236}">
                      <a16:creationId xmlns:a16="http://schemas.microsoft.com/office/drawing/2014/main" id="{3AA1DB18-2FC0-4B3B-9FA6-91AE15660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4">
                  <a:extLst>
                    <a:ext uri="{FF2B5EF4-FFF2-40B4-BE49-F238E27FC236}">
                      <a16:creationId xmlns:a16="http://schemas.microsoft.com/office/drawing/2014/main" id="{30BE11D9-9E54-400E-ADB1-A48B1632E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5">
                  <a:extLst>
                    <a:ext uri="{FF2B5EF4-FFF2-40B4-BE49-F238E27FC236}">
                      <a16:creationId xmlns:a16="http://schemas.microsoft.com/office/drawing/2014/main" id="{F34233D7-EB7F-4232-8694-646FCA0DE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6">
                  <a:extLst>
                    <a:ext uri="{FF2B5EF4-FFF2-40B4-BE49-F238E27FC236}">
                      <a16:creationId xmlns:a16="http://schemas.microsoft.com/office/drawing/2014/main" id="{59D03B30-48F0-4AF3-9E8D-C4909AEF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47">
                  <a:extLst>
                    <a:ext uri="{FF2B5EF4-FFF2-40B4-BE49-F238E27FC236}">
                      <a16:creationId xmlns:a16="http://schemas.microsoft.com/office/drawing/2014/main" id="{4964E08E-8B8A-4327-BD2D-24FEFED0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48">
                  <a:extLst>
                    <a:ext uri="{FF2B5EF4-FFF2-40B4-BE49-F238E27FC236}">
                      <a16:creationId xmlns:a16="http://schemas.microsoft.com/office/drawing/2014/main" id="{A0316EB8-84C0-4F92-B6A5-7FA052C5E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49">
                  <a:extLst>
                    <a:ext uri="{FF2B5EF4-FFF2-40B4-BE49-F238E27FC236}">
                      <a16:creationId xmlns:a16="http://schemas.microsoft.com/office/drawing/2014/main" id="{66A7BD8F-5229-4BAE-B354-C92A0156C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0">
                  <a:extLst>
                    <a:ext uri="{FF2B5EF4-FFF2-40B4-BE49-F238E27FC236}">
                      <a16:creationId xmlns:a16="http://schemas.microsoft.com/office/drawing/2014/main" id="{1FD884D4-3911-4D96-93B0-79C6A35A2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1">
                  <a:extLst>
                    <a:ext uri="{FF2B5EF4-FFF2-40B4-BE49-F238E27FC236}">
                      <a16:creationId xmlns:a16="http://schemas.microsoft.com/office/drawing/2014/main" id="{C5EC63C9-0EA4-40F2-95B5-D334D9856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2">
                  <a:extLst>
                    <a:ext uri="{FF2B5EF4-FFF2-40B4-BE49-F238E27FC236}">
                      <a16:creationId xmlns:a16="http://schemas.microsoft.com/office/drawing/2014/main" id="{85D89E2C-4A6A-4C7A-A823-68FAA73BF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47DDD818-88E5-4F35-9D39-F0C777320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534B29BE-B171-4FE9-B52F-C1E379F01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id="{D94467CE-9514-4AEC-90A1-10EF1552A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id="{E9E016F5-D943-4A32-8258-DAD8C3DFF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id="{BBAA7A2A-A70A-4C74-9812-407DA1974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id="{24708920-1C93-455E-9733-6FEFD8C10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id="{7633B709-F7BC-4FA0-A857-2395EB7DD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id="{67F6F08C-1DD1-4550-B80E-9A7DCA655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id="{9AC46A23-53EF-4C59-AB78-5F38F27F0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id="{2061FC09-64CF-4B72-8826-4C6807D7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id="{B61E535C-8CF1-4F9D-97DE-FEBE0CC64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id="{90E9AC25-A456-4C85-AB84-A92E32462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id="{45F5F9C5-3DAF-48E9-AEA7-671519A6F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6">
                  <a:extLst>
                    <a:ext uri="{FF2B5EF4-FFF2-40B4-BE49-F238E27FC236}">
                      <a16:creationId xmlns:a16="http://schemas.microsoft.com/office/drawing/2014/main" id="{F2BF5BE5-8225-4C6B-B6B2-8D78F47C9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67">
                  <a:extLst>
                    <a:ext uri="{FF2B5EF4-FFF2-40B4-BE49-F238E27FC236}">
                      <a16:creationId xmlns:a16="http://schemas.microsoft.com/office/drawing/2014/main" id="{244D111B-608D-4A7D-87A5-0B4BB3ED8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69">
                  <a:extLst>
                    <a:ext uri="{FF2B5EF4-FFF2-40B4-BE49-F238E27FC236}">
                      <a16:creationId xmlns:a16="http://schemas.microsoft.com/office/drawing/2014/main" id="{89BEE2CD-05C0-45A3-86D8-E0747508E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70">
                  <a:extLst>
                    <a:ext uri="{FF2B5EF4-FFF2-40B4-BE49-F238E27FC236}">
                      <a16:creationId xmlns:a16="http://schemas.microsoft.com/office/drawing/2014/main" id="{EA14291C-02E5-4157-924D-93C811C37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3" name="文本框 557">
              <a:extLst>
                <a:ext uri="{FF2B5EF4-FFF2-40B4-BE49-F238E27FC236}">
                  <a16:creationId xmlns:a16="http://schemas.microsoft.com/office/drawing/2014/main" id="{E7492ADB-680E-48F1-AAB7-783D055092A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153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fontAlgn="base">
                <a:lnSpc>
                  <a:spcPct val="112000"/>
                </a:lnSpc>
                <a:spcAft>
                  <a:spcPts val="480"/>
                </a:spcAft>
                <a:buClr>
                  <a:srgbClr val="181717"/>
                </a:buClr>
                <a:buSzPts val="1250"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nhận xét của em về việc sử dụng thời gian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567">
            <a:extLst>
              <a:ext uri="{FF2B5EF4-FFF2-40B4-BE49-F238E27FC236}">
                <a16:creationId xmlns:a16="http://schemas.microsoft.com/office/drawing/2014/main" id="{4133D883-EFB4-4491-A278-14B32E8089C8}"/>
              </a:ext>
            </a:extLst>
          </p:cNvPr>
          <p:cNvGrpSpPr/>
          <p:nvPr/>
        </p:nvGrpSpPr>
        <p:grpSpPr>
          <a:xfrm>
            <a:off x="1035914" y="3788305"/>
            <a:ext cx="9974286" cy="1997162"/>
            <a:chOff x="1330899" y="1678703"/>
            <a:chExt cx="4506713" cy="1820299"/>
          </a:xfrm>
        </p:grpSpPr>
        <p:grpSp>
          <p:nvGrpSpPr>
            <p:cNvPr id="134" name="组合 376">
              <a:extLst>
                <a:ext uri="{FF2B5EF4-FFF2-40B4-BE49-F238E27FC236}">
                  <a16:creationId xmlns:a16="http://schemas.microsoft.com/office/drawing/2014/main" id="{05ABBE40-2144-4FF3-98CE-7F5862B75662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82FD2A69-974C-40B1-89D3-D5409361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9FDB413B-3BC3-4A49-9868-37D89AB5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8" name="组合 375">
                <a:extLst>
                  <a:ext uri="{FF2B5EF4-FFF2-40B4-BE49-F238E27FC236}">
                    <a16:creationId xmlns:a16="http://schemas.microsoft.com/office/drawing/2014/main" id="{3C866596-7545-44FB-869C-B7C14BEE5C09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2E64A502-B020-4E38-B787-6AF3F6811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DF5A1BE7-5E86-43F8-97CB-A731D5170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0D03AA6A-375B-4F5D-A8AE-C11F8D418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90A580C0-19D6-4769-85C4-7B6E5B76D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F07D220F-C2F7-4925-8D41-52910375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58E05A9B-5036-4DED-A477-73F73EC0D8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C05D06C7-9866-4144-8AAA-FFB7CF155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CFEB75FA-C751-4E76-A636-471AED4FBF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EEC5681C-2BB1-4064-9766-F15C9508A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7A498004-6001-42C1-97EC-A0047DA2E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EB584B23-F94A-44E3-9F03-1635E630C9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7A95932B-CD95-4258-8359-D8FDD9446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67715918-6287-42F1-8B4D-2F440E6E1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653B8DAA-D3FD-4AC0-82ED-8E765110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7324A473-68E0-4C38-8449-1F0D3695F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95D5B15A-443A-4819-8099-1640C4562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1F4563FF-8B91-40F4-A9F6-68216CF4E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AC02794C-70B8-4B75-91EC-DDF831CA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5B85E1B8-71E4-48CF-ACB4-B665BFA35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C440B754-2E81-4226-B20B-757F6BBDC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0F45674C-18FC-4A43-A89D-8929D442E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4EEA6C88-B36B-4F00-A1FE-DE80B0B3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157F7FDD-9AA6-44CF-A777-14847FDA3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3CBE0767-1C06-4DA5-9E32-E7559832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85313101-D503-405F-BF8D-21623B494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05620F1A-984D-4FF3-9C3B-5C91DE34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3710DE22-6BE1-4B2F-8B27-440DAA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615FA548-C071-4347-866C-4CFF117B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F2E8C4AA-0BBE-44CC-9103-FD08D58E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52EDF9ED-9F9C-412F-B718-AB387E63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35E652FE-9CB7-4B26-8DBC-4484B0C5C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2FF92D71-6841-4B77-9A90-5BEFABCA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E7D1E9FC-CB72-4E45-84BF-43CD7477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4BBB2FC8-995F-4728-8952-083E2703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7FE44BD2-44C9-4856-B266-41A1030EB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9CF5DD25-AA34-4864-A758-554021032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95B15711-D240-41E7-9014-1C99D660C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1E761D97-3201-4B44-8079-84EA6D4CC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239267D6-08D9-487D-8C2C-C848A9065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8ECCEC98-D34C-4EA9-A11E-8AAF7989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EE4032E4-C9CB-4F0F-BF8C-F8F634E6F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4E6FB518-1BB2-4C9A-BB72-CCB896788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AFF5F82A-CFBF-4D80-9DEB-AB0042AAD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1C69F4D3-FFAE-4EFD-BE5A-AB3FC725C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9E52C657-175D-4985-92EC-D3498B1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B8CDABE7-C941-44A8-8044-067DFC874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C658D1D8-F43F-42DD-AA97-59CB2EB3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BD0E1622-1207-4EB8-A7B1-DEC8DC1EF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750DE6E6-589F-477A-85CF-4B624EF1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15BF9AB8-A7AA-4DD9-8A11-A8EE35B45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5BF432B5-0D19-4AE0-B0D8-F8AB50CFA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2B315046-DE86-4B50-8B37-EFCBC2B8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A1E37854-1B06-4D40-9282-E84AE32D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id="{2C20F714-FA08-4C2D-8D5F-05A1EBE15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id="{36DDB1B0-BACB-4639-89D7-6D192E09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5" name="文本框 557">
              <a:extLst>
                <a:ext uri="{FF2B5EF4-FFF2-40B4-BE49-F238E27FC236}">
                  <a16:creationId xmlns:a16="http://schemas.microsoft.com/office/drawing/2014/main" id="{772F6D46-41BB-4BB5-A80B-C751472CA1DE}"/>
                </a:ext>
              </a:extLst>
            </p:cNvPr>
            <p:cNvSpPr txBox="1"/>
            <p:nvPr/>
          </p:nvSpPr>
          <p:spPr>
            <a:xfrm>
              <a:off x="2074689" y="2393691"/>
              <a:ext cx="3647997" cy="869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sz="28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 trọng thời gian giúp chúng ta hoàn thành công việc với kết quả tốt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4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64685" y="64735"/>
            <a:ext cx="5155335" cy="4578845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6276" y="2131240"/>
            <a:ext cx="4298123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0" y="2334276"/>
            <a:ext cx="7962186" cy="582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D8B444-CCD1-4B84-8DB5-06547BEC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1" t="-338" r="64974" b="-1"/>
          <a:stretch/>
        </p:blipFill>
        <p:spPr>
          <a:xfrm>
            <a:off x="26124" y="1721939"/>
            <a:ext cx="1886742" cy="1961788"/>
          </a:xfrm>
          <a:prstGeom prst="rect">
            <a:avLst/>
          </a:prstGeom>
        </p:spPr>
      </p:pic>
      <p:sp>
        <p:nvSpPr>
          <p:cNvPr id="18" name="椭圆 21"/>
          <p:cNvSpPr/>
          <p:nvPr/>
        </p:nvSpPr>
        <p:spPr>
          <a:xfrm>
            <a:off x="23538" y="3937855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椭圆 22"/>
          <p:cNvSpPr/>
          <p:nvPr/>
        </p:nvSpPr>
        <p:spPr>
          <a:xfrm>
            <a:off x="467361" y="455643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22" grpId="0" animBg="1"/>
      <p:bldP spid="23" grpId="0" animBg="1"/>
      <p:bldP spid="20" grpId="0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5426C-63D0-420F-8E78-CEB3752A8C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AC8"/>
              </a:clrFrom>
              <a:clrTo>
                <a:srgbClr val="FFFA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8" b="99779" l="2000" r="97625">
                        <a14:foregroundMark x1="40500" y1="38496" x2="38375" y2="63496"/>
                        <a14:foregroundMark x1="38375" y1="63496" x2="33750" y2="75442"/>
                        <a14:foregroundMark x1="11125" y1="23009" x2="13500" y2="33407"/>
                        <a14:foregroundMark x1="13500" y1="33407" x2="12125" y2="87832"/>
                        <a14:foregroundMark x1="10000" y1="49558" x2="8375" y2="61062"/>
                        <a14:foregroundMark x1="8375" y1="61062" x2="10250" y2="63938"/>
                        <a14:foregroundMark x1="18375" y1="50221" x2="24750" y2="51106"/>
                        <a14:foregroundMark x1="24750" y1="51106" x2="25000" y2="50885"/>
                        <a14:foregroundMark x1="9375" y1="39381" x2="9375" y2="39381"/>
                        <a14:foregroundMark x1="12000" y1="94027" x2="12000" y2="94027"/>
                        <a14:foregroundMark x1="6125" y1="89602" x2="33000" y2="86726"/>
                        <a14:foregroundMark x1="33000" y1="86726" x2="69750" y2="90929"/>
                        <a14:foregroundMark x1="69750" y1="90929" x2="87125" y2="88274"/>
                        <a14:foregroundMark x1="87125" y1="88274" x2="97625" y2="91150"/>
                        <a14:foregroundMark x1="97625" y1="91150" x2="4250" y2="91593"/>
                        <a14:foregroundMark x1="4000" y1="86283" x2="9750" y2="90487"/>
                        <a14:foregroundMark x1="9750" y1="90487" x2="6250" y2="81195"/>
                        <a14:foregroundMark x1="6250" y1="81195" x2="2500" y2="93142"/>
                        <a14:foregroundMark x1="2500" y1="93142" x2="2000" y2="99779"/>
                        <a14:foregroundMark x1="54875" y1="36062" x2="56500" y2="66593"/>
                        <a14:foregroundMark x1="55000" y1="5088" x2="55000" y2="12389"/>
                        <a14:foregroundMark x1="54875" y1="10841" x2="54625" y2="16593"/>
                        <a14:foregroundMark x1="50375" y1="25664" x2="50500" y2="36504"/>
                        <a14:foregroundMark x1="60125" y1="17699" x2="62250" y2="39602"/>
                        <a14:foregroundMark x1="53875" y1="77212" x2="53500" y2="86947"/>
                        <a14:foregroundMark x1="60875" y1="74115" x2="62375" y2="81416"/>
                        <a14:foregroundMark x1="70750" y1="41372" x2="72125" y2="51991"/>
                        <a14:foregroundMark x1="93625" y1="27434" x2="90750" y2="41150"/>
                        <a14:foregroundMark x1="90750" y1="41150" x2="88375" y2="46239"/>
                        <a14:foregroundMark x1="88375" y1="44469" x2="85125" y2="50664"/>
                        <a14:foregroundMark x1="69375" y1="42699" x2="69375" y2="42699"/>
                        <a14:foregroundMark x1="79500" y1="29646" x2="77250" y2="39602"/>
                        <a14:foregroundMark x1="90500" y1="58850" x2="90500" y2="58850"/>
                        <a14:foregroundMark x1="86250" y1="71239" x2="86250" y2="71239"/>
                        <a14:foregroundMark x1="79500" y1="76327" x2="79500" y2="76327"/>
                        <a14:foregroundMark x1="91375" y1="29646" x2="91375" y2="29646"/>
                        <a14:foregroundMark x1="89625" y1="29425" x2="89250" y2="35177"/>
                        <a14:foregroundMark x1="26000" y1="43363" x2="26375" y2="46018"/>
                        <a14:foregroundMark x1="17625" y1="35398" x2="17625" y2="35398"/>
                        <a14:foregroundMark x1="14625" y1="23673" x2="14625" y2="23673"/>
                        <a14:foregroundMark x1="37875" y1="35177" x2="37875" y2="35177"/>
                        <a14:foregroundMark x1="33750" y1="48230" x2="33750" y2="48230"/>
                        <a14:foregroundMark x1="37875" y1="47788" x2="37875" y2="47788"/>
                        <a14:foregroundMark x1="42000" y1="47788" x2="42000" y2="47788"/>
                        <a14:foregroundMark x1="43875" y1="52876" x2="43875" y2="52876"/>
                        <a14:foregroundMark x1="29875" y1="51549" x2="29875" y2="51549"/>
                        <a14:foregroundMark x1="40125" y1="78097" x2="40125" y2="780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9" y="2253074"/>
            <a:ext cx="6985446" cy="3856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0C1B5-E0CB-46F8-ABD2-CFD57183A76D}"/>
              </a:ext>
            </a:extLst>
          </p:cNvPr>
          <p:cNvGrpSpPr/>
          <p:nvPr/>
        </p:nvGrpSpPr>
        <p:grpSpPr>
          <a:xfrm>
            <a:off x="7315199" y="547446"/>
            <a:ext cx="4085190" cy="5856459"/>
            <a:chOff x="7288695" y="547446"/>
            <a:chExt cx="4085190" cy="58564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E97E81-5575-4DB8-A3E9-5924B24F21D3}"/>
                </a:ext>
              </a:extLst>
            </p:cNvPr>
            <p:cNvSpPr/>
            <p:nvPr/>
          </p:nvSpPr>
          <p:spPr>
            <a:xfrm>
              <a:off x="7608508" y="679261"/>
              <a:ext cx="3445564" cy="5724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quả lắc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Tích tắc đêm ngày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Không ngừng phút giây.</a:t>
              </a:r>
            </a:p>
            <a:p>
              <a:endParaRPr lang="vi-VN" sz="1600" dirty="0">
                <a:solidFill>
                  <a:srgbClr val="222222"/>
                </a:solidFill>
              </a:endParaRPr>
            </a:p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luôn nhắc: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Học, chơi, ăn, ngủ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Có giờ có giấc.</a:t>
              </a:r>
            </a:p>
            <a:p>
              <a:endParaRPr lang="vi-VN" sz="1400" dirty="0">
                <a:solidFill>
                  <a:srgbClr val="222222"/>
                </a:solidFill>
              </a:endParaRPr>
            </a:p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luôn nhắc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Từng phút từng giờ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Quý hơn vàng bạc.</a:t>
              </a:r>
            </a:p>
            <a:p>
              <a:pPr algn="r"/>
              <a:endParaRPr lang="vi-VN" sz="1000" i="1" dirty="0">
                <a:solidFill>
                  <a:srgbClr val="222222"/>
                </a:solidFill>
              </a:endParaRPr>
            </a:p>
            <a:p>
              <a:pPr algn="r"/>
              <a:r>
                <a:rPr lang="vi-VN" sz="2400" i="1" dirty="0">
                  <a:solidFill>
                    <a:srgbClr val="222222"/>
                  </a:solidFill>
                </a:rPr>
                <a:t>Tác giả: Đinh Xuân Tửu</a:t>
              </a:r>
              <a:endParaRPr lang="vi-VN" sz="2400" b="0" i="0" dirty="0">
                <a:solidFill>
                  <a:srgbClr val="222222"/>
                </a:solidFill>
                <a:effectLst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F83F8C6-F602-48EA-BA77-207C14B20618}"/>
                </a:ext>
              </a:extLst>
            </p:cNvPr>
            <p:cNvSpPr/>
            <p:nvPr/>
          </p:nvSpPr>
          <p:spPr>
            <a:xfrm>
              <a:off x="7288695" y="547446"/>
              <a:ext cx="4085190" cy="5763108"/>
            </a:xfrm>
            <a:custGeom>
              <a:avLst/>
              <a:gdLst>
                <a:gd name="connsiteX0" fmla="*/ 0 w 4085190"/>
                <a:gd name="connsiteY0" fmla="*/ 389319 h 5763108"/>
                <a:gd name="connsiteX1" fmla="*/ 389319 w 4085190"/>
                <a:gd name="connsiteY1" fmla="*/ 0 h 5763108"/>
                <a:gd name="connsiteX2" fmla="*/ 3695871 w 4085190"/>
                <a:gd name="connsiteY2" fmla="*/ 0 h 5763108"/>
                <a:gd name="connsiteX3" fmla="*/ 4085190 w 4085190"/>
                <a:gd name="connsiteY3" fmla="*/ 389319 h 5763108"/>
                <a:gd name="connsiteX4" fmla="*/ 4085190 w 4085190"/>
                <a:gd name="connsiteY4" fmla="*/ 5373789 h 5763108"/>
                <a:gd name="connsiteX5" fmla="*/ 3695871 w 4085190"/>
                <a:gd name="connsiteY5" fmla="*/ 5763108 h 5763108"/>
                <a:gd name="connsiteX6" fmla="*/ 389319 w 4085190"/>
                <a:gd name="connsiteY6" fmla="*/ 5763108 h 5763108"/>
                <a:gd name="connsiteX7" fmla="*/ 0 w 4085190"/>
                <a:gd name="connsiteY7" fmla="*/ 5373789 h 5763108"/>
                <a:gd name="connsiteX8" fmla="*/ 0 w 4085190"/>
                <a:gd name="connsiteY8" fmla="*/ 389319 h 576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5190" h="5763108" extrusionOk="0">
                  <a:moveTo>
                    <a:pt x="0" y="389319"/>
                  </a:moveTo>
                  <a:cubicBezTo>
                    <a:pt x="-39568" y="173124"/>
                    <a:pt x="159492" y="-29350"/>
                    <a:pt x="389319" y="0"/>
                  </a:cubicBezTo>
                  <a:cubicBezTo>
                    <a:pt x="803012" y="9620"/>
                    <a:pt x="3210283" y="-108797"/>
                    <a:pt x="3695871" y="0"/>
                  </a:cubicBezTo>
                  <a:cubicBezTo>
                    <a:pt x="3924229" y="-12502"/>
                    <a:pt x="4111041" y="166396"/>
                    <a:pt x="4085190" y="389319"/>
                  </a:cubicBezTo>
                  <a:cubicBezTo>
                    <a:pt x="4110464" y="2138526"/>
                    <a:pt x="4142297" y="3306967"/>
                    <a:pt x="4085190" y="5373789"/>
                  </a:cubicBezTo>
                  <a:cubicBezTo>
                    <a:pt x="4104246" y="5617603"/>
                    <a:pt x="3897338" y="5764138"/>
                    <a:pt x="3695871" y="5763108"/>
                  </a:cubicBezTo>
                  <a:cubicBezTo>
                    <a:pt x="3126319" y="5628635"/>
                    <a:pt x="1498032" y="5622864"/>
                    <a:pt x="389319" y="5763108"/>
                  </a:cubicBezTo>
                  <a:cubicBezTo>
                    <a:pt x="180809" y="5769533"/>
                    <a:pt x="-24149" y="5592459"/>
                    <a:pt x="0" y="5373789"/>
                  </a:cubicBezTo>
                  <a:cubicBezTo>
                    <a:pt x="-124084" y="4200215"/>
                    <a:pt x="68493" y="1754650"/>
                    <a:pt x="0" y="389319"/>
                  </a:cubicBezTo>
                  <a:close/>
                </a:path>
              </a:pathLst>
            </a:custGeom>
            <a:noFill/>
            <a:ln w="28575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2795318904">
                    <a:prstGeom prst="roundRect">
                      <a:avLst>
                        <a:gd name="adj" fmla="val 953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085229" y="1420515"/>
            <a:ext cx="5099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ĐỒNG HỒ QUẢ LẮC</a:t>
            </a:r>
          </a:p>
        </p:txBody>
      </p:sp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-225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369017" y="141725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2840" y="203583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80">
            <a:off x="1650494" y="3436327"/>
            <a:ext cx="7941053" cy="419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9" y="1817685"/>
            <a:ext cx="4377595" cy="2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33516" y="449701"/>
            <a:ext cx="325287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742121" y="221311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205947" y="2213114"/>
            <a:ext cx="3935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357AC8-8345-46B3-9BC7-3FA6C1317564}"/>
              </a:ext>
            </a:extLst>
          </p:cNvPr>
          <p:cNvGrpSpPr/>
          <p:nvPr/>
        </p:nvGrpSpPr>
        <p:grpSpPr>
          <a:xfrm>
            <a:off x="4752490" y="356280"/>
            <a:ext cx="6929832" cy="6145439"/>
            <a:chOff x="4752490" y="356280"/>
            <a:chExt cx="6929832" cy="61454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DBDF91-0FB9-4469-93D1-0DBF5ABD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2490" y="356280"/>
              <a:ext cx="6869685" cy="614543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44C120-836E-4914-8AA9-E2FFE2B02399}"/>
                </a:ext>
              </a:extLst>
            </p:cNvPr>
            <p:cNvSpPr txBox="1"/>
            <p:nvPr/>
          </p:nvSpPr>
          <p:spPr>
            <a:xfrm>
              <a:off x="6469554" y="421538"/>
              <a:ext cx="3435556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8526B"/>
                  </a:solidFill>
                </a:rPr>
                <a:t>Bức tranh dang dở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3E6B2-13F7-4A7E-9BAB-2C315BE9F180}"/>
                </a:ext>
              </a:extLst>
            </p:cNvPr>
            <p:cNvSpPr txBox="1"/>
            <p:nvPr/>
          </p:nvSpPr>
          <p:spPr>
            <a:xfrm>
              <a:off x="5340626" y="2861318"/>
              <a:ext cx="2868663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Lan và Hà hào hứng tham gia cuộc thi vẽ tranh do nhà trường tổ chức.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9689B5-A90D-4AA4-A7DE-72C750E55A94}"/>
                </a:ext>
              </a:extLst>
            </p:cNvPr>
            <p:cNvSpPr txBox="1"/>
            <p:nvPr/>
          </p:nvSpPr>
          <p:spPr>
            <a:xfrm>
              <a:off x="8187332" y="2861318"/>
              <a:ext cx="3214103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Lan bắt tay ngay vào việc và dành nhiều thời gian chăm chút cho bức vẽ của mình.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B3F946-F790-4CC3-A0E1-3598ABD0E5DB}"/>
                </a:ext>
              </a:extLst>
            </p:cNvPr>
            <p:cNvSpPr txBox="1"/>
            <p:nvPr/>
          </p:nvSpPr>
          <p:spPr>
            <a:xfrm>
              <a:off x="5501865" y="5790131"/>
              <a:ext cx="2707424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Còn Hà vẫn mải chơi, chưa bắt đầu vẽ tranh.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D698C4-BB24-4756-A96B-3176455EC7B3}"/>
                </a:ext>
              </a:extLst>
            </p:cNvPr>
            <p:cNvSpPr txBox="1"/>
            <p:nvPr/>
          </p:nvSpPr>
          <p:spPr>
            <a:xfrm>
              <a:off x="8209289" y="5790130"/>
              <a:ext cx="3473033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Thời hạn nộp tranh đã đến. Lan vui vẻ sang rủ Hà đi nộp tranh.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49519" y="3241304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1205947" y="3284037"/>
            <a:ext cx="391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Vì sao Lan kịp hoàn thành bức tranh còn Hà bỏ lỡ cơ hội tham gia cuộc thi?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5DCDF3-E047-4775-9E3F-3E426E41A8CC}"/>
              </a:ext>
            </a:extLst>
          </p:cNvPr>
          <p:cNvSpPr txBox="1"/>
          <p:nvPr/>
        </p:nvSpPr>
        <p:spPr>
          <a:xfrm flipH="1">
            <a:off x="397023" y="4524545"/>
            <a:ext cx="5190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Vì Lan chăm chỉ, dành nhiều thời gian chăm chút cho bức vẽ. Còn Hà mải chơi, bắt đầu vẽ tranh muộn.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1205947" y="3277877"/>
            <a:ext cx="39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vì sao cần quý trọng thời gian?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533516" y="4337410"/>
            <a:ext cx="4840646" cy="189018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Quý trọng thời gian giúp chúng ta hoàn thành công việc với kết quả tốt nhất.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4" grpId="1"/>
      <p:bldP spid="25" grpId="0"/>
      <p:bldP spid="25" grpId="1"/>
      <p:bldP spid="26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4" y="420298"/>
            <a:ext cx="3184853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939812" y="517218"/>
            <a:ext cx="752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779995" y="923607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4636422" y="960180"/>
            <a:ext cx="698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Nêu nhận xét của em về việc sử dụng thời gian của các bạn trong tranh.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76335F-A2C8-47CD-AB32-17A44C912D49}"/>
              </a:ext>
            </a:extLst>
          </p:cNvPr>
          <p:cNvSpPr txBox="1"/>
          <p:nvPr/>
        </p:nvSpPr>
        <p:spPr>
          <a:xfrm>
            <a:off x="330341" y="4604072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Hải luôn thực hiện các việc trong ngày theo thời gian biểu.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A3EC29-6F12-41A7-8600-CB655A963ABE}"/>
              </a:ext>
            </a:extLst>
          </p:cNvPr>
          <p:cNvSpPr txBox="1"/>
          <p:nvPr/>
        </p:nvSpPr>
        <p:spPr>
          <a:xfrm>
            <a:off x="3325295" y="4604072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Liên luôn chuẩn bị sách vở từ tối hôm trước.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E06791-9CFE-457D-AEBF-1FDCA961C528}"/>
              </a:ext>
            </a:extLst>
          </p:cNvPr>
          <p:cNvGrpSpPr/>
          <p:nvPr/>
        </p:nvGrpSpPr>
        <p:grpSpPr>
          <a:xfrm>
            <a:off x="183800" y="1717560"/>
            <a:ext cx="11652542" cy="2862050"/>
            <a:chOff x="183800" y="1984260"/>
            <a:chExt cx="11652542" cy="28620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2EC92-1C36-41FF-908B-FEAAC2E2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800" y="1984260"/>
              <a:ext cx="6193917" cy="28375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8B8FE7-BD2A-463F-B991-930F1BD17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8392" y="2091581"/>
              <a:ext cx="5667950" cy="275472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54BF91-2EC3-445B-8B8D-8E4CF32FA17A}"/>
              </a:ext>
            </a:extLst>
          </p:cNvPr>
          <p:cNvSpPr txBox="1"/>
          <p:nvPr/>
        </p:nvSpPr>
        <p:spPr>
          <a:xfrm>
            <a:off x="6096000" y="4604072"/>
            <a:ext cx="31051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Huy thường đặt ra kế hoạch học tập và phấn đấu hoàn thành.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6E997F-5DD1-49C2-ABBC-86165ABE0268}"/>
              </a:ext>
            </a:extLst>
          </p:cNvPr>
          <p:cNvSpPr txBox="1"/>
          <p:nvPr/>
        </p:nvSpPr>
        <p:spPr>
          <a:xfrm>
            <a:off x="9044709" y="4575214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Trường luôn hoàn thành xong mọi việc rồi mới đi chơi.</a:t>
            </a:r>
          </a:p>
        </p:txBody>
      </p:sp>
      <p:sp>
        <p:nvSpPr>
          <p:cNvPr id="31" name="Scroll: Horizontal 30">
            <a:extLst>
              <a:ext uri="{FF2B5EF4-FFF2-40B4-BE49-F238E27FC236}">
                <a16:creationId xmlns:a16="http://schemas.microsoft.com/office/drawing/2014/main" id="{95196126-589D-4ADE-AD00-E52898EFAA33}"/>
              </a:ext>
            </a:extLst>
          </p:cNvPr>
          <p:cNvSpPr/>
          <p:nvPr/>
        </p:nvSpPr>
        <p:spPr>
          <a:xfrm>
            <a:off x="279240" y="5691715"/>
            <a:ext cx="11557102" cy="78580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Quý trọng thời gian là biết sử dụng thời gian một cách tiết kiệm và hợp lí.</a:t>
            </a: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 animBg="1"/>
      <p:bldP spid="25" grpId="0" animBg="1"/>
      <p:bldP spid="28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399639"/>
            <a:ext cx="7937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 dụng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500</Words>
  <Application>Microsoft Office PowerPoint</Application>
  <PresentationFormat>Widescreen</PresentationFormat>
  <Paragraphs>52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等线</vt:lpstr>
      <vt:lpstr>iCiel Mijas</vt:lpstr>
      <vt:lpstr>Times New Roman</vt:lpstr>
      <vt:lpstr>UTM Cookies</vt:lpstr>
      <vt:lpstr>Wingdings</vt:lpstr>
      <vt:lpstr>字魂17号-萌趣果冻体</vt:lpstr>
      <vt:lpstr>字魂36号-正文宋楷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Hoa</cp:lastModifiedBy>
  <cp:revision>39</cp:revision>
  <dcterms:created xsi:type="dcterms:W3CDTF">2021-06-11T02:39:36Z</dcterms:created>
  <dcterms:modified xsi:type="dcterms:W3CDTF">2022-11-02T15:03:49Z</dcterms:modified>
</cp:coreProperties>
</file>