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B7D59-7006-4BD3-BFF8-B1759D9C3405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3C6E1-5344-4227-ACAD-5C02955F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4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22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6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05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00B0-9ABB-4568-8BFC-95C0500574F5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77C-41D1-4A33-AF4C-CC6F703C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00B0-9ABB-4568-8BFC-95C0500574F5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77C-41D1-4A33-AF4C-CC6F703C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1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00B0-9ABB-4568-8BFC-95C0500574F5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77C-41D1-4A33-AF4C-CC6F703C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6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19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00B0-9ABB-4568-8BFC-95C0500574F5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77C-41D1-4A33-AF4C-CC6F703C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00B0-9ABB-4568-8BFC-95C0500574F5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77C-41D1-4A33-AF4C-CC6F703C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1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00B0-9ABB-4568-8BFC-95C0500574F5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77C-41D1-4A33-AF4C-CC6F703C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2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00B0-9ABB-4568-8BFC-95C0500574F5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77C-41D1-4A33-AF4C-CC6F703C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4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00B0-9ABB-4568-8BFC-95C0500574F5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77C-41D1-4A33-AF4C-CC6F703C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0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00B0-9ABB-4568-8BFC-95C0500574F5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77C-41D1-4A33-AF4C-CC6F703C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00B0-9ABB-4568-8BFC-95C0500574F5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77C-41D1-4A33-AF4C-CC6F703C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0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00B0-9ABB-4568-8BFC-95C0500574F5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77C-41D1-4A33-AF4C-CC6F703C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5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00B0-9ABB-4568-8BFC-95C0500574F5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4377C-41D1-4A33-AF4C-CC6F703C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/>
          </p:cNvSpPr>
          <p:nvPr/>
        </p:nvSpPr>
        <p:spPr>
          <a:xfrm>
            <a:off x="4953000" y="304801"/>
            <a:ext cx="541020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vi-VN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8: </a:t>
            </a:r>
            <a:br>
              <a:rPr lang="vi-VN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8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 d    Đ đ</a:t>
            </a:r>
            <a:r>
              <a:rPr lang="vi-VN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1600200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26" y="365125"/>
            <a:ext cx="4583430" cy="6111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85" y="844296"/>
            <a:ext cx="1245311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84" y="365125"/>
            <a:ext cx="4581144" cy="6108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85" y="844296"/>
            <a:ext cx="1245311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24" y="2707360"/>
            <a:ext cx="3372905" cy="1572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85" y="844296"/>
            <a:ext cx="1245311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1853610" y="1303024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3761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926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524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905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458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9400" y="1676401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713826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8382000" cy="4267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48768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Dưới gốc đa, các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dăng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dẻ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3128" y="4875721"/>
            <a:ext cx="7474027" cy="1520970"/>
            <a:chOff x="-20872" y="4875720"/>
            <a:chExt cx="7474027" cy="1520970"/>
          </a:xfrm>
        </p:grpSpPr>
        <p:grpSp>
          <p:nvGrpSpPr>
            <p:cNvPr id="19" name="Group 20"/>
            <p:cNvGrpSpPr/>
            <p:nvPr/>
          </p:nvGrpSpPr>
          <p:grpSpPr>
            <a:xfrm>
              <a:off x="-20872" y="4875721"/>
              <a:ext cx="3468160" cy="1520969"/>
              <a:chOff x="500336" y="-465616"/>
              <a:chExt cx="3468160" cy="152096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21208" y="-457334"/>
                <a:ext cx="4754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596640" y="217202"/>
                <a:ext cx="3718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72968" y="-465616"/>
                <a:ext cx="3962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00336" y="224356"/>
                <a:ext cx="3718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058924" y="217202"/>
                <a:ext cx="3718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081299" y="4875720"/>
              <a:ext cx="3718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</a:t>
              </a:r>
              <a:endPara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90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81200"/>
            <a:ext cx="4876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5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4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Î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9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9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77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0" y="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0" y="3962400"/>
            <a:ext cx="12954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da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dÎ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dÕ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48400" y="3962400"/>
            <a:ext cx="13716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®¸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248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®ß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4488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38600" y="609600"/>
            <a:ext cx="3048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3962401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®¸ </a:t>
            </a:r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dÕ</a:t>
            </a:r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0" y="3937338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« ®á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3962401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®a ®a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11" name="Picture 10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55195"/>
            <a:ext cx="2819400" cy="2745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57200"/>
            <a:ext cx="2667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"/>
            <a:ext cx="2971800" cy="2743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372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4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Î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9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9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77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76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0" y="3962400"/>
            <a:ext cx="12954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da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dÎ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dÕ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48400" y="3962400"/>
            <a:ext cx="13716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®¸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248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®ß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4488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6400" y="5410201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®¸ </a:t>
            </a:r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dÕ</a:t>
            </a:r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58200" y="5385138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« ®á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6800" y="5410201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®a ®a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68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47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.VnAvant</vt:lpstr>
      <vt:lpstr>Arial</vt:lpstr>
      <vt:lpstr>Arial-Rounded</vt:lpstr>
      <vt:lpstr>Calibri</vt:lpstr>
      <vt:lpstr>Calibri Light</vt:lpstr>
      <vt:lpstr>等线</vt:lpstr>
      <vt:lpstr>Quicksand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P011021</dc:creator>
  <cp:lastModifiedBy>P011021</cp:lastModifiedBy>
  <cp:revision>2</cp:revision>
  <dcterms:created xsi:type="dcterms:W3CDTF">2022-10-16T15:04:34Z</dcterms:created>
  <dcterms:modified xsi:type="dcterms:W3CDTF">2022-10-16T15:16:07Z</dcterms:modified>
</cp:coreProperties>
</file>