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 varScale="1">
        <p:scale>
          <a:sx n="64" d="100"/>
          <a:sy n="64" d="100"/>
        </p:scale>
        <p:origin x="13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838200"/>
            <a:ext cx="35814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4" y="2330630"/>
            <a:ext cx="35666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ô </a:t>
            </a:r>
            <a:r>
              <a:rPr lang="en-US" sz="8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8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cá.</a:t>
            </a:r>
            <a:endParaRPr 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cộ</a:t>
            </a:r>
            <a:endParaRPr 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144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984" y="5569226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̣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4368" y="5569226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744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66</cp:revision>
  <dcterms:created xsi:type="dcterms:W3CDTF">2020-08-10T13:41:50Z</dcterms:created>
  <dcterms:modified xsi:type="dcterms:W3CDTF">2020-09-23T01:26:14Z</dcterms:modified>
</cp:coreProperties>
</file>