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3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4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5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6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7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8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9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10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90" r:id="rId4"/>
    <p:sldMasterId id="2147483803" r:id="rId5"/>
    <p:sldMasterId id="2147483836" r:id="rId6"/>
    <p:sldMasterId id="2147483898" r:id="rId7"/>
    <p:sldMasterId id="2147483922" r:id="rId8"/>
    <p:sldMasterId id="2147484014" r:id="rId9"/>
    <p:sldMasterId id="2147484086" r:id="rId10"/>
    <p:sldMasterId id="2147484110" r:id="rId11"/>
  </p:sldMasterIdLst>
  <p:notesMasterIdLst>
    <p:notesMasterId r:id="rId51"/>
  </p:notesMasterIdLst>
  <p:sldIdLst>
    <p:sldId id="363" r:id="rId12"/>
    <p:sldId id="312" r:id="rId13"/>
    <p:sldId id="299" r:id="rId14"/>
    <p:sldId id="265" r:id="rId15"/>
    <p:sldId id="322" r:id="rId16"/>
    <p:sldId id="324" r:id="rId17"/>
    <p:sldId id="328" r:id="rId18"/>
    <p:sldId id="329" r:id="rId19"/>
    <p:sldId id="334" r:id="rId20"/>
    <p:sldId id="335" r:id="rId21"/>
    <p:sldId id="330" r:id="rId22"/>
    <p:sldId id="336" r:id="rId23"/>
    <p:sldId id="337" r:id="rId24"/>
    <p:sldId id="274" r:id="rId25"/>
    <p:sldId id="344" r:id="rId26"/>
    <p:sldId id="338" r:id="rId27"/>
    <p:sldId id="339" r:id="rId28"/>
    <p:sldId id="331" r:id="rId29"/>
    <p:sldId id="277" r:id="rId30"/>
    <p:sldId id="314" r:id="rId31"/>
    <p:sldId id="315" r:id="rId32"/>
    <p:sldId id="316" r:id="rId33"/>
    <p:sldId id="317" r:id="rId34"/>
    <p:sldId id="346" r:id="rId35"/>
    <p:sldId id="348" r:id="rId36"/>
    <p:sldId id="319" r:id="rId37"/>
    <p:sldId id="279" r:id="rId38"/>
    <p:sldId id="352" r:id="rId39"/>
    <p:sldId id="270" r:id="rId40"/>
    <p:sldId id="361" r:id="rId41"/>
    <p:sldId id="325" r:id="rId42"/>
    <p:sldId id="304" r:id="rId43"/>
    <p:sldId id="283" r:id="rId44"/>
    <p:sldId id="349" r:id="rId45"/>
    <p:sldId id="326" r:id="rId46"/>
    <p:sldId id="358" r:id="rId47"/>
    <p:sldId id="320" r:id="rId48"/>
    <p:sldId id="354" r:id="rId49"/>
    <p:sldId id="360" r:id="rId50"/>
  </p:sldIdLst>
  <p:sldSz cx="12192000" cy="6858000"/>
  <p:notesSz cx="6858000" cy="9144000"/>
  <p:custDataLst>
    <p:tags r:id="rId5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6699"/>
    <a:srgbClr val="FFCCFF"/>
    <a:srgbClr val="33CC33"/>
    <a:srgbClr val="FFCCCC"/>
    <a:srgbClr val="FF9999"/>
    <a:srgbClr val="CC0066"/>
    <a:srgbClr val="FF3399"/>
    <a:srgbClr val="FF66CC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38" autoAdjust="0"/>
    <p:restoredTop sz="64575" autoAdjust="0"/>
  </p:normalViewPr>
  <p:slideViewPr>
    <p:cSldViewPr snapToGrid="0">
      <p:cViewPr>
        <p:scale>
          <a:sx n="62" d="100"/>
          <a:sy n="62" d="100"/>
        </p:scale>
        <p:origin x="88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DDA2D-E840-48D2-B79A-98C7A23599AF}" type="datetimeFigureOut">
              <a:rPr lang="vi-VN" smtClean="0"/>
              <a:t>18/10/2022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9A1F9A-DF5C-45B8-896E-FEC38FD1A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4133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Google Shape;1729;g477df79999_0_15311:notes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60419" name="Google Shape;1730;g477df79999_0_15311:note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911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BD506-B1F2-43E5-8177-D8B5AEE81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EBF739-FFBB-4524-981B-755E8B19F4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F90F7-0E62-4755-8D91-AF4CAEA6B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A9E2F-4B5A-40F1-B2A7-4AFAFEEE8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278B7-9AB0-4D94-AE69-8AD7668BF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88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11327-CAFA-4162-BC2A-03C415B05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127B90-7532-4D32-8E22-7B9230D5A3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B03F6-AECC-464B-8B1F-779079CCF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3811CB-7255-43D6-8695-5F54C2370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56C3E-B825-4C72-9FFB-BA05B54B4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3328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370369-717A-47F6-8FCA-ADDF584B5195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6CCF9F-FCCA-4D94-B7C1-75DB6419674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32010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DB3C3-4C65-404C-A96F-B381C551EBA7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E6AD87-AAD4-4440-8D4B-4519E2EA457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65643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2A9488-ABCF-445D-8CC7-D8642DC9A570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B363A-2C09-483A-9777-A0D15A08A49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88612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6CE5B9-51BA-42E9-B60E-2602FF4F014D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B46DD-A799-4BC4-920A-CCE14C3C0FB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90385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E93549-EEB7-49AE-9796-30766325B4F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B80CB4-4E99-48C1-9D77-92AA7AF9A65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28479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9C5CB-1423-4C21-AE91-E7CAB32BF3A5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668530-8B9B-47CF-8A78-86037A71759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7382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CE21EA-95EC-4686-92FF-823061D9672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01F545-6022-4C50-B9CC-5D8DBBBD2CF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29997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4D9113-29B5-440A-A1D3-A15BDBA0E114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9A56D-6054-4257-9A74-8207A7D3425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21623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74912-8494-4D2C-89B7-39CB70EBFA3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EC404-E98F-4342-982C-CE5A8010ACF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39131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1C56BF-D860-400A-83BA-EE8ED90A0D9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D789EA-3846-4356-933E-0B0DA6E5937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599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FF7190-05F0-4AF0-B1D4-6698973AB3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6FE79F-804C-497D-9D20-1F3114E440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F7E641-362B-4937-9F2C-DDBB7A977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121C8-2556-4E7B-B101-BB265EFEC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912C3-F711-46E6-807E-272A88D0C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77922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11E275-54D9-41C2-8947-879D21C5A39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92FB1A-9F56-42AF-BF53-618BF6AB221A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10367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1B257F-9F14-4F97-9C58-EECC9BF1D005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E60DB-3B15-466B-B1BA-05BEA0244B2A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95218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B86552-26EA-450A-BC9B-60EE5D5F6C31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DC7670-0225-482C-87E8-9AA270370C4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82284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61373A-3129-4703-970C-30FDA17BE17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67680-C12A-48FC-8C7E-11EA810BCCAA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51235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34AF9A-A757-48FD-8375-E12AD04EBA8D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487A88-744B-4442-80F2-EFE05EBE6A4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6289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C5AF2-ED5F-4989-85FB-6E88CBD85DE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C6A2B6-FEE2-4126-BBAC-92FE73ACF4A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56928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9CF51-DB34-4826-8507-4E1EAECE1A84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535793-C76A-49B5-A701-E3E29212E90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27515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19BAB1-3CBC-4493-963E-66A3E439E64D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FCCE3-6AF5-4CB3-A448-97B284669C8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27672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338A-2CAC-4A44-B1F2-5284B40F53D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8140C-E640-4621-846D-10C6A1FE483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95389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F3B85-0F31-4142-B217-C7BF8344F63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B2021-E82B-4013-A806-9606FC4B55B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10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6464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38F19C-E0BB-4A5B-A18C-96A054EBB6D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CDDB4E-E176-4AE8-BD25-57D3BA7EA0B1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89262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19214-7D26-434B-A7D2-8BB2E5D62DE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376F9-B3DB-47CC-8212-B9CF4A9049B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14108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37560-5776-4EEB-8D05-DF0D2333949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DAF3C7-9104-4C10-B21F-26F0A3A68804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84188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13021B-D871-4328-B728-3D8EC868A2E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853B60-B1C3-40A4-BDD3-D50077B1E091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85840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BBA877-E8E0-4D56-AA88-0E3836C2EC41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9EB956-5C7E-4D29-849E-D11028866F0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37103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FD949A-4F67-411D-A95F-3F1DD379EDA1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6DB43-BAAF-4089-AA74-B2B0C8DFB77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23136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C2396-4C42-4047-8E56-FFE7DE88E261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0148-31E0-4DF9-9CAE-6A972518538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84155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C3C0A-49DD-432D-8131-3A8702C8B3C7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79EA40-C53D-40AE-8225-63FA7CEFF6F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96754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356B0-3881-4D9B-B6E5-18B7243E347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E54DE7-D12E-47D6-9F7A-A7E77F930EF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83620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FA45D6-0A9A-4883-8C13-38C24FF465C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A2ECA-0E10-4FDB-B067-EE277AF8B00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377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871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4E35C4-49FF-46D4-B33E-22292E4A038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8D430C-0888-4ED7-AE26-1D49AE5787A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20710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228B01-1693-4778-876E-6E27FECAB9D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A864E2-CCC4-4E3E-86F8-CC3EA087B62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11766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0B38A-9361-49BC-B1D9-A87D26A0A8C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3789F-A308-48B4-A2CF-25CC608D334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9306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726FF0-A1E9-40A4-B91E-3DA937089AE1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4F6CBE-0CAB-4CE2-A9CF-797F047AF68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10896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5BEF44-813C-4948-A6D7-F251CFF50F2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85CC8-D68C-4253-BCAD-207F8B79DD7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33320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82479-279B-465F-BB57-66E0E95AA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457554-1278-4616-84C8-2C63E99BA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FA3E88-8126-45B0-9CC3-C7408DA22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02F45-B332-4C2F-951D-CB6E6C05FD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D9625-86B1-4F56-9EC8-4EDD64298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0EF61-3360-4F24-9E90-CD0B8293E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AA2BF2-715B-4634-A836-3D88355A23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75193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67A0D-1D93-4FC4-A3C9-2F2FA3BE4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E03B7-67F7-4DEC-840C-03006EE92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24576-E27C-46E6-8273-4852D1C7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02F45-B332-4C2F-951D-CB6E6C05FD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06B3B-3813-42BD-986D-E58526AA3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00532-B635-4374-B5E3-9B3396E63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AA2BF2-715B-4634-A836-3D88355A23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74238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A2BDD-090F-4BF5-9AA2-FE1BC578A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7AB5EA-4442-4B4E-94C3-0C1DD7AE5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FBD97-E897-4449-B4CE-7D934E73F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02F45-B332-4C2F-951D-CB6E6C05FD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AED63E-63FA-4DEE-A713-512503DB0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70A83-15EA-474D-8639-ED0B4CAC6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AA2BF2-715B-4634-A836-3D88355A23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69740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0A870-6F2A-4A29-BC12-5EEF10578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95517-69EA-4BFF-9CE5-DC47C79375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2A1242-60B4-4B9C-B411-755D62BA27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353C56-C624-4E31-8088-C4C4AFF32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02F45-B332-4C2F-951D-CB6E6C05FD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83B5E5-DD39-45E4-9ADC-4ABC9897C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84675E-83F1-4F39-B7DF-48556F201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AA2BF2-715B-4634-A836-3D88355A23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99908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610A3-4F16-4BFD-931D-0CDB45825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B22AB3-B4A2-4D8C-903D-B891FDD358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72D68D-7CDB-4A5A-B119-05C4D52A40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3C0BDF-EB72-49CF-AAA2-784793ABD4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05F5EE-580E-4763-8ED7-3F50BD60CA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E1F2BE-AFCA-4313-B69E-E04C2FCE7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02F45-B332-4C2F-951D-CB6E6C05FD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4AA1BF-C0AC-478C-962F-0E80C7079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53A5CB-4B4A-4769-B3D6-0E554BAA4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AA2BF2-715B-4634-A836-3D88355A23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241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4865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E65A5-F75F-424D-BCF3-FE3351A0E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8FF0D1-2EC4-41EC-94A8-423BCDC62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02F45-B332-4C2F-951D-CB6E6C05FD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956A27-A51C-4350-9219-AF263DE73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263C1B-48FC-4898-90E0-3314F7F07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AA2BF2-715B-4634-A836-3D88355A23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6987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C7A486-5DC0-4C75-831E-AFDC0B20B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02F45-B332-4C2F-951D-CB6E6C05FD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986173-ED1C-4532-8D3B-362D909B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0897B9-3226-428B-8B83-C1DA9BF41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AA2BF2-715B-4634-A836-3D88355A23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98310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25D06-3FB2-46A3-B563-289C353F2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6E372-A4F0-49AD-9465-BCC2EF02D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488EB6-185B-439D-BC01-51370E8BD6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52A825-BAAC-43FE-B997-34F5E9772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02F45-B332-4C2F-951D-CB6E6C05FD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3A6D2A-7471-4533-B6A6-9AB84F069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1A3CE1-C9BD-48FC-BCC1-7799CF55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AA2BF2-715B-4634-A836-3D88355A23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54670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7AC33-091C-4614-BBB9-2A6BD10AA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947C3C-B191-4F52-A1F6-EAA43F1ACF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E54682-B93A-40FF-858E-56FDA1D6ED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0B2639-DF86-4024-BA5A-23D77276D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02F45-B332-4C2F-951D-CB6E6C05FD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46F1C2-4419-42DC-B0A7-B5B58F8F9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D8DC7-5536-45A6-B9FD-78C535EB9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AA2BF2-715B-4634-A836-3D88355A23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1755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E8232-E7E9-4867-AE15-8B2EE8A1E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4A3B17-F6BE-45DB-AEE9-5F1C137F69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0BB0F-F1F0-4F4A-88A7-C6CE78F75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02F45-B332-4C2F-951D-CB6E6C05FD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52FD8-EA01-4130-A2AF-9D5F1C09A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A3523-197B-41C3-B1BF-7C2DEC08E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AA2BF2-715B-4634-A836-3D88355A23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33673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BF0E1D-E9E2-4B03-8111-0D1CC0E529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823CF1-EBF8-4AAA-B121-DC192CD0AE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7CC8F-DCD3-4567-97E1-C0FC1E64B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02F45-B332-4C2F-951D-CB6E6C05FD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4D32B-C560-44EC-8990-73016923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04B221-3170-451B-8C9A-91DCFEB21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AA2BF2-715B-4634-A836-3D88355A23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7562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D6B028-ABBD-4475-BB7F-645E0ABAB7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65571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3A88DE-2EB9-47C6-B13E-50BA850D4C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BDBE6-8C1A-49D1-8C23-1BBCF30DCF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84409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3A88DE-2EB9-47C6-B13E-50BA850D4C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BDBE6-8C1A-49D1-8C23-1BBCF30DCF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82247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3A88DE-2EB9-47C6-B13E-50BA850D4C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BDBE6-8C1A-49D1-8C23-1BBCF30DCF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989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74799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3A88DE-2EB9-47C6-B13E-50BA850D4C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BDBE6-8C1A-49D1-8C23-1BBCF30DCF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67344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3A88DE-2EB9-47C6-B13E-50BA850D4C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BDBE6-8C1A-49D1-8C23-1BBCF30DCF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49407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3A88DE-2EB9-47C6-B13E-50BA850D4C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BDBE6-8C1A-49D1-8C23-1BBCF30DCF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90437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3A88DE-2EB9-47C6-B13E-50BA850D4C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BDBE6-8C1A-49D1-8C23-1BBCF30DCF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52564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3A88DE-2EB9-47C6-B13E-50BA850D4C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BDBE6-8C1A-49D1-8C23-1BBCF30DCF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7557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3A88DE-2EB9-47C6-B13E-50BA850D4C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BDBE6-8C1A-49D1-8C23-1BBCF30DCF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71805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3A88DE-2EB9-47C6-B13E-50BA850D4C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BDBE6-8C1A-49D1-8C23-1BBCF30DCF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1998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3A88DE-2EB9-47C6-B13E-50BA850D4C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BDBE6-8C1A-49D1-8C23-1BBCF30DCF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39325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0C135C-C168-436D-A8D7-3291590CD4D7}" type="slidenum">
              <a:rPr kumimoji="0" lang="en-US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3656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29610A-BA7C-4372-988B-33B5EF5EC02B}" type="slidenum">
              <a:rPr kumimoji="0" lang="en-US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17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4546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B416D1-A378-40D2-B959-6A7FF3216D07}" type="slidenum">
              <a:rPr kumimoji="0" lang="en-US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38813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B1D277-5489-420B-8E59-ACF6AE62318D}" type="slidenum">
              <a:rPr kumimoji="0" lang="en-US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36711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5E3C5B-4E55-4A27-917C-743ABEF6C22C}" type="slidenum">
              <a:rPr kumimoji="0" lang="en-US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63745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5CEE53-5DF8-4A91-8D46-AE2EF276BA91}" type="slidenum">
              <a:rPr kumimoji="0" lang="en-US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71576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F2D19A-527C-4BF0-ABE6-7630250EC30A}" type="slidenum">
              <a:rPr kumimoji="0" lang="en-US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51869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ED4CD1-4105-44EA-9F32-DD39586D66AF}" type="slidenum">
              <a:rPr kumimoji="0" lang="en-US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29067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DC95F7-5346-43D9-85BB-20A373B0413E}" type="slidenum">
              <a:rPr kumimoji="0" lang="en-US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23442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ECD035-2E13-488F-BC66-D11CE6089CA8}" type="slidenum">
              <a:rPr kumimoji="0" lang="en-US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10456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D24F8C-FEEA-4EF8-A32B-FD27ED8CCB20}" type="slidenum">
              <a:rPr kumimoji="0" lang="en-US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22636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854D358-634E-4865-A0F5-7CE76A405167}" type="slidenum">
              <a:rPr lang="en-US" altLang="en-US" smtClean="0">
                <a:latin typeface="Arial" panose="020B0604020202020204" pitchFamily="34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89781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5538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C67ADA2-C3F2-4694-B3FB-75A3C3807C73}" type="slidenum">
              <a:rPr lang="en-US" altLang="en-US" smtClean="0">
                <a:latin typeface="Arial" panose="020B0604020202020204" pitchFamily="34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696457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42399F1-45F6-4789-8E78-7BB6CCB907CF}" type="slidenum">
              <a:rPr lang="en-US" altLang="en-US" smtClean="0">
                <a:latin typeface="Arial" panose="020B0604020202020204" pitchFamily="34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018304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A74BEBD-7C2E-49DB-90E9-D1D6B7CCF8A3}" type="slidenum">
              <a:rPr lang="en-US" altLang="en-US" smtClean="0">
                <a:latin typeface="Arial" panose="020B0604020202020204" pitchFamily="34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78037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8B49520-BD83-4DCE-BC86-DAE411F2E389}" type="slidenum">
              <a:rPr lang="en-US" altLang="en-US" smtClean="0">
                <a:latin typeface="Arial" panose="020B0604020202020204" pitchFamily="34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344970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FAF0F75-B3CC-4AAA-9C3E-4ACD8C8E9914}" type="slidenum">
              <a:rPr lang="en-US" altLang="en-US" smtClean="0">
                <a:latin typeface="Arial" panose="020B0604020202020204" pitchFamily="34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120645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3F3EF54-7236-4D86-A31F-C0BC8052044F}" type="slidenum">
              <a:rPr lang="en-US" altLang="en-US" smtClean="0">
                <a:latin typeface="Arial" panose="020B0604020202020204" pitchFamily="34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259768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E4B46BC-1479-4DC7-9799-F35DB33721A7}" type="slidenum">
              <a:rPr lang="en-US" altLang="en-US" smtClean="0">
                <a:latin typeface="Arial" panose="020B0604020202020204" pitchFamily="34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205551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13192DE-5508-487F-B547-4142CCC7D902}" type="slidenum">
              <a:rPr lang="en-US" altLang="en-US" smtClean="0">
                <a:latin typeface="Arial" panose="020B0604020202020204" pitchFamily="34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448698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6366726-9D7F-4539-919E-DC90F174D783}" type="slidenum">
              <a:rPr lang="en-US" altLang="en-US" smtClean="0">
                <a:latin typeface="Arial" panose="020B0604020202020204" pitchFamily="34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126427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E367086-4DE4-4473-826F-38F0D371ACC0}" type="slidenum">
              <a:rPr lang="en-US" altLang="en-US" smtClean="0">
                <a:latin typeface="Arial" panose="020B0604020202020204" pitchFamily="34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17127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43134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854D358-634E-4865-A0F5-7CE76A405167}" type="slidenum">
              <a:rPr lang="en-US" altLang="en-US" smtClean="0">
                <a:latin typeface="Arial" panose="020B0604020202020204" pitchFamily="34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172485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C67ADA2-C3F2-4694-B3FB-75A3C3807C73}" type="slidenum">
              <a:rPr lang="en-US" altLang="en-US" smtClean="0">
                <a:latin typeface="Arial" panose="020B0604020202020204" pitchFamily="34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830046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42399F1-45F6-4789-8E78-7BB6CCB907CF}" type="slidenum">
              <a:rPr lang="en-US" altLang="en-US" smtClean="0">
                <a:latin typeface="Arial" panose="020B0604020202020204" pitchFamily="34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63949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A74BEBD-7C2E-49DB-90E9-D1D6B7CCF8A3}" type="slidenum">
              <a:rPr lang="en-US" altLang="en-US" smtClean="0">
                <a:latin typeface="Arial" panose="020B0604020202020204" pitchFamily="34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93122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8B49520-BD83-4DCE-BC86-DAE411F2E389}" type="slidenum">
              <a:rPr lang="en-US" altLang="en-US" smtClean="0">
                <a:latin typeface="Arial" panose="020B0604020202020204" pitchFamily="34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067330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FAF0F75-B3CC-4AAA-9C3E-4ACD8C8E9914}" type="slidenum">
              <a:rPr lang="en-US" altLang="en-US" smtClean="0">
                <a:latin typeface="Arial" panose="020B0604020202020204" pitchFamily="34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712091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3F3EF54-7236-4D86-A31F-C0BC8052044F}" type="slidenum">
              <a:rPr lang="en-US" altLang="en-US" smtClean="0">
                <a:latin typeface="Arial" panose="020B0604020202020204" pitchFamily="34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512408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E4B46BC-1479-4DC7-9799-F35DB33721A7}" type="slidenum">
              <a:rPr lang="en-US" altLang="en-US" smtClean="0">
                <a:latin typeface="Arial" panose="020B0604020202020204" pitchFamily="34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267111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13192DE-5508-487F-B547-4142CCC7D902}" type="slidenum">
              <a:rPr lang="en-US" altLang="en-US" smtClean="0">
                <a:latin typeface="Arial" panose="020B0604020202020204" pitchFamily="34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43029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6366726-9D7F-4539-919E-DC90F174D783}" type="slidenum">
              <a:rPr lang="en-US" altLang="en-US" smtClean="0">
                <a:latin typeface="Arial" panose="020B0604020202020204" pitchFamily="34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91639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8794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E367086-4DE4-4473-826F-38F0D371ACC0}" type="slidenum">
              <a:rPr lang="en-US" altLang="en-US" smtClean="0">
                <a:latin typeface="Arial" panose="020B0604020202020204" pitchFamily="34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578508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2D737F-4C36-4480-964E-A1F68B8F8C2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6005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1E40DC-CA98-460E-84AF-0F2F5ACBB771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47057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005B5E-F6C0-480C-AA94-B5734CDAAB7E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7949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5E9AAE-38CF-4120-84FE-82FFD868216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13888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E26B4D-7723-4F65-8E84-1D412DE4C58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36352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EE4FD0-B26C-4FE2-B52D-8069B79869C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23309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28936A-BAFA-42C7-87D8-04A9F979EEFB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96456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64840D-CCA9-4A6C-91B2-E89EF1524FD2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84400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092766-8BBB-4289-B29B-6CDD86867851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769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6DBE6-A0EC-40EB-ABA8-682C4B399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E04CB-7E99-4E79-A36D-810BC581DF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DBDE0-9279-4E81-BC19-F6C21890F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4F20CF-7C8A-47B2-B4B9-BE19C2E9C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55B18-155F-4A21-BF27-D11FE003D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9513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96378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4A33E1-62F5-4786-A6B6-B38E30600EBF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0527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4835ED-B2A0-48AA-9A15-B2EA1E734DF3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18029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211388" y="1600200"/>
            <a:ext cx="9117012" cy="3200400"/>
            <a:chOff x="1045" y="1008"/>
            <a:chExt cx="4307" cy="2016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4" descr="ppt5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5"/>
          <p:cNvSpPr txBox="1">
            <a:spLocks noChangeArrowheads="1"/>
          </p:cNvSpPr>
          <p:nvPr userDrawn="1"/>
        </p:nvSpPr>
        <p:spPr bwMode="auto">
          <a:xfrm>
            <a:off x="8026400" y="6613525"/>
            <a:ext cx="30432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Thiết kế bởi: Đào Quang Trung – Chu Thanh Thảo</a:t>
            </a:r>
          </a:p>
        </p:txBody>
      </p:sp>
      <p:sp>
        <p:nvSpPr>
          <p:cNvPr id="11777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14400" y="1219201"/>
            <a:ext cx="10363200" cy="1933575"/>
          </a:xfrm>
        </p:spPr>
        <p:txBody>
          <a:bodyPr anchor="b"/>
          <a:lstStyle>
            <a:lvl1pPr algn="r">
              <a:defRPr sz="4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1777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3505200"/>
            <a:ext cx="853440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3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BE7FE9-D91E-4524-A8A5-559951BE473F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F8E0A5-A21F-4EF4-9F87-92190F69DAEC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57572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677367-EC29-44B4-92FC-0EEB7B2C423E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0CF7F9-0278-4F90-BD55-921C19571578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38293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91F09C-C0FC-4105-8FF5-7CE62E62FFE0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A420C5-7F57-447A-8DCA-8292C389D370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61683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34F0DE-424F-4ADC-94F0-7F296887AC39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CA1D2E-AEB6-4267-BB15-690DD791F530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51244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5C452D-FFD7-4EFF-9F27-B0D5E283807F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7AD265-01D8-4EF4-B1AC-61FB82ED532E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84736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8C58F6-5071-4DE0-B581-8410F2CEC71C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D97A69-811E-4AC1-A64B-3857679E4737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42973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242035-8BF4-4152-B139-4A88FAF31F0D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BB370B-1651-426E-879B-F8EEC58B2674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14539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11080F-61A9-4966-876F-83C48E6F69AB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4D2C3A-B63B-4A94-8BD3-1E0BBEFE6A4F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6906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42888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5B84FE-FC85-430B-AECB-73E8137F1937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D4000C-92C5-47CC-B8E7-81CB80FD1B0C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82438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CC75DE-F415-47D8-A4CA-04FBEC617B46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9ADA72-EE68-4049-A6DA-940DC77D171C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79481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091CB0-43EA-4419-88E5-B6B7377BCDB3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5C0894-5610-45D6-AE0F-5F5AD86EF38E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20229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921AFE-E379-4554-8E8F-C934946D3BC4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229DF2-0BC2-4C05-B59C-7BE03D9F7DEF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71270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D0D41D-38DC-44F9-8125-ED8E8C54F4B1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D77692-A5A8-4470-9BE1-43B1B7E2ADCA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42552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D66C81-B037-4642-9ECF-46837124E986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511CFB-0431-45FF-BD72-E5DB3F9D9A1A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34246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6D61D7-0845-449E-9CE0-BFCEFF567BBC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4D16A9-F68A-424C-BE7D-75E81633B4F0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32564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82E8F5-9131-454E-B787-FF07369EB596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C152E3-02C6-4533-A6E3-47E470CF5810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17977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94CB60-393F-4407-B1BD-A1F061DA57BB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2DA20D-08CE-4767-91F5-B14DAF6A451B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81579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F1E5AF-86E0-41E9-ACB9-6483DAC0CFF7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24D697-A1B5-4895-9970-C0F032E50ABA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6935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61399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00D542-1DCC-497C-BF93-47D223579F03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C02193-939A-46D0-889A-C5A9F5AC8FEF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67272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62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62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6A4756-533C-4609-9622-9CC6C3C0A3B4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D76DA9-B54F-4549-B0A9-D0905D6FF729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02260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D03943-7106-494F-A91D-5B165F30A3BB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84EA64-1C34-428B-ACB6-ABEAF25B3BEC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61793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C1DF4F-8FE0-44A7-B563-F800D49E762F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31291A-0876-4EDE-8A8B-75BD90AA66CC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57371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D2BB45-3C50-4651-9473-9E280684FF84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0E954-A4A1-4B2F-B01A-BBEF8B3233C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92273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504903-A594-470A-9374-97C1CF681D91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2E536-B9FD-46A9-B855-9218B4A8E66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21295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AA2CAC-A4B4-49C2-9851-A0B2C0B64B0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AC7B19-FF1B-4B2F-A97E-04168CBBCBF1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028265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90918-352A-4A53-B25A-11D5B1152727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94CCF3-6E25-42C4-AD49-BBA17F0A07A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10465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5C031C-2923-45B4-B056-424147EFDBD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39F09D-F3B1-427D-A527-AC4BACABA6A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93968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59694A-10AF-43E8-A04D-4AF6AC7EF9B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D8333F-44DA-4EAC-B371-BC385DAC1841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247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312EB6-E31D-46DD-BD35-C3ACFC24C720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111920-8D20-4D39-B5CE-8914DEB07AD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32779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46A26-AC8E-4B34-A5A0-10FF7CFEE375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3BF6B3-69C5-4B78-A9A1-A4ECE51AEB3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31868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55B6F4-1D0D-45AA-B7A4-17A0A6588C1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5FE64B-6CAA-4ED5-9517-F51CDF3C5E51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57512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CCE9E-76B7-4ACF-8745-366407C70EF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257B38-848E-4642-9330-2FEE42EBBCC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36897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A58F9E-C4CE-4DE5-8798-B3A5B0C30FED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CDB280-E777-4B85-B6F6-4D51709FF8F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374980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8CABC1-B417-43DE-A556-71CA1595A7D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632036-493E-4F5A-8AB8-2837E2745DF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62993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B26323-0A3A-4373-A744-E0139056E9C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F72355-BD71-47D7-A974-21EFD3D81F7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374120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033451-1AD0-4F8A-B4F5-165A06455627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2A358-48F6-4DA3-9F1F-4C81A63C6D3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54487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93B84-486E-416C-80CC-691B411FE7F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7DDF0-F340-4307-B10C-18F0E3A3B8A1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829349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F97AF-3298-47DD-B1AD-AFCCAB594B7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FA38E3-D90E-4B0D-848F-CC25B6DDB0C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174308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657385-BAC0-4699-A0B4-47AC862B7B1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69001D-5A45-4537-B3CC-9B5C73FB5784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9053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D23AA-D9C8-413C-AE72-D5C7A2B34E9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7A4EB6-0E09-4740-9628-4B8DAAB1A48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614024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2A1127-5B55-4E6C-9123-5223CAE16575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00B4F8-D147-4FDE-BEAE-676D82F8E55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89181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9903FB-E374-41DA-BC3E-76B9663CE4C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DFA579-5B6B-487E-A181-FF508F8534C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27816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48660-E80A-437F-B65E-E957253161A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2433F9-AD11-44DA-8241-4F54FFD6739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731270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314594-9E8A-42BD-A569-367711EC7089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6FBFA-5B42-4963-9391-A73CFFCC102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23033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FF2058-FF7D-48D8-8A6F-AE1E9927A29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AAE25-F8BA-420D-B5E0-B7930C4AF774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562541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86262-3CA8-445E-A6E8-702BEB6DF77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DA8EDA-BC9B-4CE2-A9E9-0FCB7B0C4B1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789257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25CF0-0F5A-4E45-A941-8A0DD52DE3E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A3B66-B6AD-4FD5-B21B-41E0998154E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924943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62FBFC-D989-423C-B438-FCA4821A52D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9C9F2F-198D-4128-A778-FB5238C44C11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942362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E74EB-999F-4164-AA29-E2D4D45F4DE1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5008C6-295A-4750-89B9-0A02CEA1BEE1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64651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C1CD5A-1801-4D21-8785-75EC060C8F84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F7E85F-0AAB-4D5E-8C72-232F02E89694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9073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D8347-5652-432D-9BB7-738CBF54A6E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FD69A9-78D8-4502-A6FA-8452A9CC5CA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663367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8D9EE-B1F0-40C1-98E5-36AFAFC3B40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A73111-2AEA-400C-89C4-F79C8CFB58B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640135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87B2CA-C2F2-4495-9081-D767B7D00975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8791F-7B8B-4EA8-BA68-78E83C2A055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50450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2F5BB-CF94-4AEB-9B20-C681DA44AD1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A48178-1E52-4353-B600-85B11086AA5A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035323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144E8-05B2-4731-BC1A-F2CF2293E38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69D145-4848-4456-8E28-EC6CF9BF837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26647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A66B7E-E2D7-4B6D-B6FA-1599D28A6A9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9A1AF1-6C05-40E0-B453-011B7F0BB8B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573931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3188D-BBF7-4CCB-95D3-C5BF25BCD9F7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E2A69-6434-4754-A3AE-E5F37BEFB7B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180735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14468A-A2AF-42CE-B204-EEB4589DC22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B57793-6EFD-4FB3-99D6-B06DED565C6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340736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32CBC9-5578-40C1-A6DA-F3404B097DC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FDA935-11CC-4FDE-A3EF-47F120E562B1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358798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17BF5-BF52-474D-944F-5EAFED02180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06359B-37C5-400F-87EA-3AD334BC469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13645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1E7F48-5FEB-4CCB-8E61-2BD15DE78BF4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FAC5F9-89BA-499F-B01E-557EB198355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8693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2970B6-BF0F-4E78-B77B-B59488222DA5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2322C5-4111-4260-8E65-02D8DBE9C09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868705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ADE50B-17BD-41CE-9AAD-032B09123C6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00F4D-8DFC-4EF4-95C3-3A9C7E1E816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01743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4A7408-9B9B-4217-A6DE-103C0955E31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8DC8F-CB2D-435E-8FC9-075010EB1A4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921952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A33F9E-91F4-4F6F-A024-92C3CCDF78C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251081-88A8-4988-9991-F0264B01BD4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963425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DDD71-02BF-4309-92D4-68772F6EE144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745AD-2CD4-490B-BD01-E750A1AB4AA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38148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86293-73D6-4424-A952-F2813E27A044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3921CD-B7BC-4E66-8AD9-23787CB3527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895432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CB263-9AE4-4790-BAA8-2B03B027AFD1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0630A-EBFF-4A8A-A522-DD7C8D5514B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625486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56CAA-67AA-465A-9A96-9C4EB6AB61F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895A8-A76F-4B2E-8E52-EE78A91F55F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68392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46150A-B071-4C23-8662-D3061208D900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B3B96-4DAF-480F-8389-B824534BE7E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711044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C9C0F1-9300-4CB3-92B0-F6CD7538D721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1764FE-0E06-46DE-85EC-A55B5D79649A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848234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6C881-2B11-4F8F-B7B4-8E830B9BD357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4AD909-7F1D-4779-BF11-248E3E660EF1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1639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901C26-5558-4635-988C-A2751203CE9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5C6E9-C647-4B5A-83D4-53D95F6694E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725224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A62ACF-918C-49F1-A22E-DD20EC48AE4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46956-4F85-4386-850E-F319EC827A7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366451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AB2777-3019-4906-94F2-937FE48C538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1ABB1-3FEF-4BD5-88A4-C3986642254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930049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E164A-A879-4345-9DBF-3B30FB7DCD2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329AF-9FB1-4EE1-A496-97320C7D6CA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919993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780140-063C-498E-B6E1-A777745C5E4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38937A-8467-4F9B-8B60-1249DE4CCF2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121785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A7D4C-E6AA-45A0-805B-D48973D2D16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A1D32-1083-4D65-A710-0EE13804F26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985710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76714-BAA8-4EE1-8F6A-6332208C2050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5C5841-8FDF-40F6-9C7E-2EEDCA1DBF2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679030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18B88-6A6B-40EA-98D3-8BD3CF012B0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061EE4-1A92-47A7-853B-945283322B7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527818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A7041-4C95-4F9B-8E46-EA53E7A0DBF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9050F-3170-4F3F-879D-E1B68229A431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330337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E8F32-6A9B-4D1E-9525-F3B8C3213AB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69C414-8E20-4007-8F4E-0C12C119D79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107976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19A1E-458A-4B1C-B795-E02B151FEA04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64EFE-01CE-4590-B7EF-E10A3CB92A6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3902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CF9F9-1B6A-4A6D-96DF-B1B98E9F926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030126-16B8-4AF9-9F3D-FE1B7422E344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491576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4207D1-087E-4C96-8283-BCAC5832849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DC8D38-8DD1-4DBB-A02F-C2FEA739D994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553603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0CC8B6-790C-4D76-AC3E-94B2868BD7F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35B499-9CF8-4E1B-812C-9F85D5ED38C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295930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DB99D-74CA-4D04-A3EF-57BBC000605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3979-24BE-4664-AD47-11F630263C7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159205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307506-9CD7-4FAA-AA2E-3347F6CDFE1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615989-5D01-45AB-9772-A3887BEE185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184759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2D94B-D965-4606-B428-BE236780FBB0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A3A2D4-93AC-405A-9D20-534C954790DA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821755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EC64D-2C2F-4F1D-8C82-EFEF0574848D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AA4657-1A9A-4800-AEF2-40D83EF3772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120470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D284B6-3B60-4677-8805-851959A199F0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9876F-91AB-4F2D-A5C5-6AB0DE1D5701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25152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45178B-524C-4F31-916D-15A8C2381900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4E22FE-314E-490A-A1DF-A60467372C8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214340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468E8C-B47E-4428-85D5-4CAC0FCBA515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2CB15E-0D9E-4198-8112-1B72DB2D57A4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142277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DA0BD7-BD33-4C10-9387-FEAB6008B97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A108BF-AC9A-4A35-B6B4-E6FD8AB950A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7568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39CA7-0238-48D4-81FB-BD65B9C6CBA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E456E-C2C0-471D-BE73-CDFBF03B8BD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12622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5B76A-0BBA-4D0A-BDD0-E002090FD2A5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19BFA-48DC-47B1-8050-4622FD90C25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430444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31ED21-568A-413F-8EAD-78E511B3DBC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35BE3-9D86-4D8A-8539-6A54B3D5F84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123255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C4C499-671B-4457-B7C6-3C9C36E91059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E4E467-A82A-4610-8F9D-640A08FEC221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297202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5EBBCF-33C1-4153-A15E-1F81717F1414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BAB332-78A9-462F-AC9F-45DD163047A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842229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D2B084-F535-4ACA-8912-0E586A8AC9A1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00A421-1F93-497B-832A-F5492E109E0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384403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461C55-89B0-48AF-B3E7-573019DD05C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DDEA0-C50F-4487-BF7B-5932CB943DF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129475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D808B-DE81-4BB5-A18D-B5302174147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180B42-5211-46EE-B77C-65286228B034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672887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11EB3D-1B08-44B2-B1FE-DF308A69D93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75A979-6976-4517-A4FD-CDE7790376A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974028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EC201-0BAC-4170-AAEF-CE793D219EA7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F570B3-28D4-4C25-A3C3-FFE66B18845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658987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F9B7D5-D41C-4112-98A6-6101941AF4F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47C8F-EAEA-4E28-B9EE-56D210AEEC9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142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7AD5D-A2EF-4790-B22C-EB2788A0E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6F6F5-B9E5-470F-B2A3-1418A4C48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D0CE1A-D810-4099-952B-DEC5DDC7E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0110D-0B64-4270-BBF4-A3543AED6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B34F8-803A-4B0D-9F11-9DF6B76FB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166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2FFDDD-93D0-4D1B-8695-5772B31CFBE5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2EA70-20C6-4807-8FC8-7260DCC4BB9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774632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1AFDD-3843-465E-B7C1-FC9D62070B35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F619F1-1B04-4784-B016-8CD3215BD98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34086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A0EF0D-938E-485C-A08B-E38097DA1EB4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24411-9C96-4D5A-9D2C-4EB17CFABC3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195870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5EBD1-3638-4A9D-B9EC-E7F30C04CB2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FEED00-7A59-4C88-B31E-66A9D298478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125609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8A1F9-611D-4087-8EB0-85CBD3DE06E4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B5506-6FD3-43DF-9BC1-4DA42518698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521194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48207B-FE4C-4100-8130-84832B7B702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B3C10-109B-48B6-B8C4-D1A96627EEB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302408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CD2FE-794A-42FD-AE52-DE3369B073E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C88C76-3E2C-49F7-B61A-28CB163C002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535965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43D14A-1F52-47E5-8206-90950E3F806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72774-FA68-4D16-ACDF-0456667173D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995100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7A040F-7E4C-41EE-8935-80F25390C214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66177-1980-4460-ABBC-4C21B3CCBD2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439723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4A5173-21C5-463C-B7A1-50E9BAB3A13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AF219-F570-4B2B-B30E-C544DC8196D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831968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293-0B9F-4E39-900B-C592B5696305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343C8D-166D-43C8-B52F-6154B77B061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6056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A06D13-BC6C-45C0-9683-533EE945567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67E79-AEE1-4517-8187-48EF7941A09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569133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C1151-5F32-4FB5-97A0-77BD2FBA3D8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196DC-CC23-4653-9D0D-8C6F1E00A1B1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532619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A175C3-C338-4D6D-8963-D9C61A0FB77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E74ECC-B18D-4ACB-8E20-0763DF64822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289725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941A99-8566-422D-BC4B-2AF8DE79E61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DC6FA7-AE44-49DB-829D-BF630446299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040955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9E6B8-343B-4F12-AD89-E0C43FFFB7D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75B99B-A180-44FE-B32D-20A8ACD5B7B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050184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96411-31A8-4A66-B242-ACA830C1F977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6B3259-A43A-4D2C-84A8-E266EFFA368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672753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6197B-897F-407F-9BDC-CBD4688DD59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07564-D67A-4778-9152-99C599FF33B4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087336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F547E3-8F7B-45CA-965F-C95A67537CD0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92AB5E-FC38-4341-BDE5-DFD3E58A2DB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210616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4C08C-8DF5-4B92-AB1C-7A57E157811D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854D90-824D-4498-B99A-BBE285CC7AA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652674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4BCE0-03DF-44C6-9E8F-8F852810060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07E58B-1C61-4A4D-B872-D4CC139A2BB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109518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746318-42E6-4C56-8D9C-B91BB8FEE8B5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02B85E-189B-4834-ACBA-FC75F765954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7181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937EED-7A8E-4E7C-8A92-CB92B487D27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364B1B-B601-4CE8-9AD2-3625221656C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054541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6470B8-0197-43DA-AD95-74B5BDB44C8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9F6058-8C17-4625-940A-3F4E6E92482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054551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80525-84E6-4C32-8220-4BE260EDA9E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0A2DAB-E966-43A2-A9A9-0202A817CEBA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895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7235B9-DF9C-4712-A264-A6DA37FA3F9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0B010E-C805-4D65-BEE1-F0EBB56FAB1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327747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4BD36-E5CA-4C0A-AD11-FCBD1D24E830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6A56A2-46AB-4EBC-BA7F-1214815D7534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739409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02A556-334D-4498-93D8-BE5E72EA149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45284-9CA5-4F71-B9D0-9FC777EC6F3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681421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A600A5-6046-47DF-BCED-EB7718AC7ED1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BF0EB-2C7D-4054-8DB5-05C64ADD0C44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121255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1D10C-BDBC-4BDE-9290-74E78A3BA2C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3A305-915C-420A-A209-C5675A74998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683654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1E9FC9-F973-4982-A853-DDBE075FB6CD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719508-0DBD-4FFC-B364-2D3280443F5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334931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A2EEDF-D843-442B-B85A-B076A9DBC39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E14A-AB89-40F7-B43F-D66AA80C15F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907508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8DE71-7EF6-4DA5-A493-28B7251188E4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206371-DF1C-4AFD-9A5C-189EBFB13D0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7026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34B54B-36A6-4C0A-8ED9-C15B3542884D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FF3CC-2E9F-4CE9-A1C3-CD78E1358AD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151818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266A6-8AE8-4B26-82DA-D1B6552447B1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FA692A-6EEE-4FE6-AE66-77DF016656D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876376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1589D4-85F1-4F56-8CF5-5B0AEF404C7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52A549-E966-4828-A52D-A7B39C68AD9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619570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86CD77-D061-496C-AA5D-35A31B2A968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7EB80A-AF0D-45C3-8DBD-7B35981E6A04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899625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3BB0E-8948-42F3-9B98-60738078296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FD9322-2720-4AD5-BA98-D7DB22ABD9FA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473144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9ACCA0-A184-4406-AA79-55361AFA44C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33E71-DDF9-4075-9C44-1DF63112A18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144703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1077F-1368-405C-AEED-EB12E395EC5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F23469-DC11-4649-9BE4-F1A2E537BCA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7160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CAEE75-B0F0-424C-BBBF-FCA9DA0AF371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A6539-533C-47D3-8ACE-19A02311AA4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9711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2DC11-8287-40B4-9554-1D2550A8E49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827FF7-EB2B-4464-9D6B-BB98F5D6FBB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2062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0522A-C398-4F74-98DF-A4791BAF910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AFA7C6-F2AE-4130-9C7B-F323BCBF977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1627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1C323-4F16-4FB3-B046-DBEA53D085B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A604EF-544C-46D6-9403-846AFFA6E27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5878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5764F8-600B-4735-BB9F-1E8447F8A2D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24D722-17C1-490E-9F22-8AFA1DE8D0D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0931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3D89CF-1AC5-452E-8360-BA9912A94B5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3F56FF-3153-47F1-8EEE-8B50FC577BB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878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22912-9BF9-47CA-B4C4-3EEEBB4EF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09016-38FE-457B-B00F-6C92EFF610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C6D845-3E1C-4AAF-B973-C19D6A20E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3159FC-117D-4352-95C7-0CE5F1EBE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3255D4-4CE3-4160-A358-2ABF5FABA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8CC19F-8C9F-4C69-8F3F-9928D2E1C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0016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89F23B-13AD-4041-8610-9B5D6DB0481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546FB9-EB9F-480C-B28E-3DC4012A855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6459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97CA0-28DF-4E1A-BC9A-AC1B3407014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117CB-273D-45CF-B699-2519D4EDEF7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3213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38B90-23FC-468D-B646-2E20F52067E7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5C1766-FDA2-4ACB-833E-75C5F90BC9B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6750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DE566-9403-4A95-BDFB-C60588A960A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08C5EC-6942-4CF4-8D67-F1FF94FEB03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5152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E85C29-54FE-445B-B380-0489EACFF1B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9380F-33A0-42EA-8E0B-0B4EB5AB799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9475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C8A6C-4AA6-4080-94DD-5BCF61D78311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932D76-7669-4904-9D4C-80F9417C36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7153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F996-DD4D-4D9B-94FA-17CBB32892A9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2B52CC-E740-40A7-9BFE-49C55A6B472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7045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F0E60-3C0D-4114-B087-7EB404FC163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9BDA5-352A-4156-830B-6B4790E8E43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9415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04A644-CBA9-44E7-BD25-CC8DE0655270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BA3708-873F-4F10-A242-A2E6F2D6023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8669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E22B05-3402-4EC8-88E9-55CD9E0D978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F0AE1-EAC6-4661-8C7C-93FEEC16735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050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66EB2-AE45-4E78-A006-3BB7058E3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A661B1-4037-4F7A-BCEF-226072208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96449C-8326-47A0-B935-27ACDBF12F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C44D99-3F82-401E-BC84-8686EAB34A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96E0F4-6146-44BA-87E9-0786FA9E53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19CDAF-8B25-476B-9BCD-5DDEB0683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695044-C4B6-4FA5-98FE-1FC4510AD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1F16DC-D397-4167-B264-547197A79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9109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90C71-63E5-4F7A-B6AF-3C68AABBDE75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BA28D-ACC9-4242-92B9-C7D36BF9A27A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2008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F4F913-D01A-477A-ADD1-7DEAAFA4B4D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5AFB72-0D72-4182-9338-5218AE39929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1368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D6C851-5368-41EF-ACF2-62D8175A8DF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CE60B-B8B4-41AB-AC3C-4EA6352AE3F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166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8E05C-67E7-4B36-BE91-C86E4465CD3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25CC85-6461-4E31-BA88-17E78611CEF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2830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C5D44D-05A9-43F7-8566-13F4C011EA71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C591A2-1D2C-4796-9484-AF40396F5F7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9403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D9393-AFD1-4B87-A329-4286A639896D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EF4B68-274A-4831-AC55-8196362829D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8363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8DD5B-95BE-4DBA-8B83-C49036EC909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DA9A7-939B-4B89-8438-6B4F84ADEBF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954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4F3F99-3908-42B1-9A22-5CDF94B92A8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2BE43B-41F2-4846-B5F4-A215B5B4F56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162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B3C1-40AD-4F42-9ECA-429F494349F5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450CC6-69BD-421C-B8F9-276117BD788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4687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6F258-186F-497C-98CA-0937DAC8F74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75864-0671-4C14-8855-5A07B613BD0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159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5549D-38C2-468C-8378-E00F259DB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AC42AA-1748-4128-A032-4A26AA26E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9100E6-1B1E-4B55-A4B9-51575C7DB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A01E35-170D-4598-8B1B-755F9277B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1296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D61769-A329-4B9F-9933-E86F00379DB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59580B-3101-413B-B138-CCF29DFD590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5496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1D28C-5A4F-451E-A697-B9E1B66C3680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22113F-F85F-488D-AB98-A357F1FF37F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1715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0563F7-BD7F-4500-94E0-477A986453F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36253D-87F4-4E95-A1C1-DDB40476F69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3507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21E447-3205-436D-A3CA-683C6B8FD3A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72FA8-19DD-4FA9-8744-4539E06C141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1211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B685-10D7-4090-AA5A-B6FB8932B39D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3A8F09-9953-45FF-B1FD-F66E794A91C4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5166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016EE6-734B-4044-9157-B05098E53E0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C9CF50-E2CB-4795-BFD3-8FAAA1100D1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4185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ADFF2-B7EF-41EF-92EF-A61A92142F5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F9E2E4-B06B-4FC0-A457-17C752278F4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7932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52298B-CB11-4604-871C-E879F7A18711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8AC535-E019-4534-9FBC-18134BACD5A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5387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82672-A412-455A-B75A-1D4F71F5D6B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B0494-6AC3-4C58-85A7-EC56F674C5A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6328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B59A2D-EC26-4812-ABA7-CA41062715D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D9C96-1760-47DB-8080-F7996AD3037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742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CD2BBF-B83E-40B4-A26D-336C749A2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33FD99-C02B-4D32-A9EC-302C0B1DE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F783C2-2063-4D1A-98A1-4466D772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1680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A61F6A-72EE-4841-B92F-0E2797094DB5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ACDF33-996D-4ACF-81E5-6DA3437DA93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3869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293A08-F0AC-4BC1-9E74-D552E45C04C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7B331F-0BD8-42C9-BD62-485CC6B5864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6935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87B576-B700-4EDA-9F9D-994D1410EA5D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F8E5AB-5607-47E7-9B6D-7334D8AB193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4966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484A41-E0EA-4419-A2DA-7F8A443A807D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67C05A-E746-4229-9F36-A02AF9513CA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3955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412D0D-55C1-4404-831F-4630754F4019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547532-960C-405C-9735-33138AADF7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3125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8D668-38CD-4993-AEBE-223A1707192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FCCBAE-85B5-4FA0-A554-EDF54B77A58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4521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2E62B-6D59-423B-8F99-EC3F48DC04A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3CBAA6-135A-4CA2-805A-D1530D5AE80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53751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3ADC5-906E-4449-BD1C-D038BECD87B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6C1C63-9EFE-46D8-B26C-12715A20823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3148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04DC18-EC8C-4C2E-AA19-470BA8ED730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F1C50-48EC-4544-8165-CFBD6DDA1F5A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3678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763C26-07BB-4070-8C47-B37E0FBFE38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D3B9BB-112C-4085-BC28-F9A112BF89AA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115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E0C41-727F-4CDF-BD1B-7EFDAE9E9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2DAE4-091C-4FCB-BC7C-2EEAA1FD6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474455-628B-4A82-A0F4-406198363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66037E-B2AF-490F-A773-721BBED2A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9031FB-8DF9-44B9-A2E6-31679B5AD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5F40C9-A9ED-4612-BDC1-C7B6B806F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081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C4963-45EF-45C8-972E-8973DA8AA9DD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0FE2E-0F61-4136-8807-97BEDA110FC4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3121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62EA54-0DBA-41F7-ADC0-8A85C1EC1B74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A5D38-29D6-4EF0-B38E-BF647556C3D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612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3391FA-73A1-4EAB-8892-B2E9450B244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37E2-F530-4CCC-B756-FC3A50F48E5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2253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1AC2F-D497-4C00-90DF-50E0E9047CE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8A14D7-C02A-4A27-8535-18020C62444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4803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4A770F-FCD1-4668-97C8-97029FC43A6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31B144-493B-403C-B5CC-262C432404E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4115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E34767-C2E1-4052-AE3C-37185BEB310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DE93D-34A4-4CDC-863B-D8B7EF7D3C9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1704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0F316-A0C3-45DB-A8C9-70C9F7483E65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9111B-8AC9-4867-961E-F12B8DB00E6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323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3F8F5-A96C-4AE5-9116-46A79B81D9B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FAFBF2-0881-45CE-9D0E-242BF42AF801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3580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BAC82-45B2-42E1-9CE1-E6E8D273868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1CDB9-F1CB-4709-9234-3BF97F04EAA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0723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6A8045-C145-45D0-8A3E-2416C60EAF1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93EEBD-0142-4C61-885F-78C59C7D8A8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5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49A03-307F-426B-BE75-F9927344B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3F5C1A-9A84-485E-9FF6-8A38C09AD6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C86DA9-C3C4-4618-92D8-0CFAD9863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9646E8-03EE-4E10-BF4C-DF07A7638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743ED2-2270-4C42-AA3C-EFC0763AA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A3031E-A6ED-40BA-86B5-7E54BF9B5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4935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583F1-A11E-48EC-B327-70DD1F7F35E9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797487-F652-4F6B-8002-95C07DED661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83205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7C6FF-ADDF-4FFA-B525-F3516632FF0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5A005E-4BBE-4334-A1A2-7E9A2C90CFC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5171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966F3-97AB-4504-AB9C-1AEAD545882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1FC15F-6EAB-4E99-A307-ED3F6866FA24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0713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FF01E7-CD7D-422B-B265-4E10F2C7433D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86269F-2645-41CD-9DD1-A18109C9F38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47307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45D46-796A-4E4B-B892-2DDC64B017C0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CE50EC-FB91-4DD6-AADC-3658554DB75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90575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FC31ED-A165-4DCC-8A4D-D57FF2B3BEE1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BC5E7-F23F-446F-AC47-11D2578906B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551714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CFA49C-ADAD-4114-97A4-E11210CA25A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D72377-8934-4802-8515-49AE4593559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18037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C051D-70F1-4A36-8316-84EB9E1657F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0912E-63FD-4DF2-9B17-96E85D4CC33A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41140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191FD9-DFB9-4866-A3CB-AE600BDA83D1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97607-7990-4CB4-A248-AFF6F25438B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067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77B483-20C6-4517-9E24-FA39F2CCF1A9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2C9AB-6F8D-4550-B8BC-84C9AC6DDA4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276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13" Type="http://schemas.openxmlformats.org/officeDocument/2006/relationships/slideLayout" Target="../slideLayouts/slideLayout214.xml"/><Relationship Id="rId18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204.xml"/><Relationship Id="rId21" Type="http://schemas.openxmlformats.org/officeDocument/2006/relationships/slideLayout" Target="../slideLayouts/slideLayout222.xml"/><Relationship Id="rId7" Type="http://schemas.openxmlformats.org/officeDocument/2006/relationships/slideLayout" Target="../slideLayouts/slideLayout208.xml"/><Relationship Id="rId12" Type="http://schemas.openxmlformats.org/officeDocument/2006/relationships/slideLayout" Target="../slideLayouts/slideLayout213.xml"/><Relationship Id="rId17" Type="http://schemas.openxmlformats.org/officeDocument/2006/relationships/slideLayout" Target="../slideLayouts/slideLayout218.xml"/><Relationship Id="rId2" Type="http://schemas.openxmlformats.org/officeDocument/2006/relationships/slideLayout" Target="../slideLayouts/slideLayout203.xml"/><Relationship Id="rId16" Type="http://schemas.openxmlformats.org/officeDocument/2006/relationships/slideLayout" Target="../slideLayouts/slideLayout217.xml"/><Relationship Id="rId20" Type="http://schemas.openxmlformats.org/officeDocument/2006/relationships/slideLayout" Target="../slideLayouts/slideLayout221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24" Type="http://schemas.openxmlformats.org/officeDocument/2006/relationships/image" Target="../media/image5.jpeg"/><Relationship Id="rId5" Type="http://schemas.openxmlformats.org/officeDocument/2006/relationships/slideLayout" Target="../slideLayouts/slideLayout206.xml"/><Relationship Id="rId15" Type="http://schemas.openxmlformats.org/officeDocument/2006/relationships/slideLayout" Target="../slideLayouts/slideLayout216.xml"/><Relationship Id="rId23" Type="http://schemas.openxmlformats.org/officeDocument/2006/relationships/theme" Target="../theme/theme10.xml"/><Relationship Id="rId10" Type="http://schemas.openxmlformats.org/officeDocument/2006/relationships/slideLayout" Target="../slideLayouts/slideLayout211.xml"/><Relationship Id="rId19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Relationship Id="rId14" Type="http://schemas.openxmlformats.org/officeDocument/2006/relationships/slideLayout" Target="../slideLayouts/slideLayout215.xml"/><Relationship Id="rId22" Type="http://schemas.openxmlformats.org/officeDocument/2006/relationships/slideLayout" Target="../slideLayouts/slideLayout223.xml"/></Relationships>
</file>

<file path=ppt/slideMasters/_rels/slideMaster1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49.xml"/><Relationship Id="rId21" Type="http://schemas.openxmlformats.org/officeDocument/2006/relationships/slideLayout" Target="../slideLayouts/slideLayout244.xml"/><Relationship Id="rId42" Type="http://schemas.openxmlformats.org/officeDocument/2006/relationships/slideLayout" Target="../slideLayouts/slideLayout265.xml"/><Relationship Id="rId47" Type="http://schemas.openxmlformats.org/officeDocument/2006/relationships/slideLayout" Target="../slideLayouts/slideLayout270.xml"/><Relationship Id="rId63" Type="http://schemas.openxmlformats.org/officeDocument/2006/relationships/slideLayout" Target="../slideLayouts/slideLayout286.xml"/><Relationship Id="rId68" Type="http://schemas.openxmlformats.org/officeDocument/2006/relationships/slideLayout" Target="../slideLayouts/slideLayout291.xml"/><Relationship Id="rId84" Type="http://schemas.openxmlformats.org/officeDocument/2006/relationships/slideLayout" Target="../slideLayouts/slideLayout307.xml"/><Relationship Id="rId89" Type="http://schemas.openxmlformats.org/officeDocument/2006/relationships/slideLayout" Target="../slideLayouts/slideLayout312.xml"/><Relationship Id="rId112" Type="http://schemas.openxmlformats.org/officeDocument/2006/relationships/slideLayout" Target="../slideLayouts/slideLayout335.xml"/><Relationship Id="rId2" Type="http://schemas.openxmlformats.org/officeDocument/2006/relationships/slideLayout" Target="../slideLayouts/slideLayout225.xml"/><Relationship Id="rId16" Type="http://schemas.openxmlformats.org/officeDocument/2006/relationships/slideLayout" Target="../slideLayouts/slideLayout239.xml"/><Relationship Id="rId29" Type="http://schemas.openxmlformats.org/officeDocument/2006/relationships/slideLayout" Target="../slideLayouts/slideLayout252.xml"/><Relationship Id="rId107" Type="http://schemas.openxmlformats.org/officeDocument/2006/relationships/slideLayout" Target="../slideLayouts/slideLayout330.xml"/><Relationship Id="rId11" Type="http://schemas.openxmlformats.org/officeDocument/2006/relationships/slideLayout" Target="../slideLayouts/slideLayout234.xml"/><Relationship Id="rId24" Type="http://schemas.openxmlformats.org/officeDocument/2006/relationships/slideLayout" Target="../slideLayouts/slideLayout247.xml"/><Relationship Id="rId32" Type="http://schemas.openxmlformats.org/officeDocument/2006/relationships/slideLayout" Target="../slideLayouts/slideLayout255.xml"/><Relationship Id="rId37" Type="http://schemas.openxmlformats.org/officeDocument/2006/relationships/slideLayout" Target="../slideLayouts/slideLayout260.xml"/><Relationship Id="rId40" Type="http://schemas.openxmlformats.org/officeDocument/2006/relationships/slideLayout" Target="../slideLayouts/slideLayout263.xml"/><Relationship Id="rId45" Type="http://schemas.openxmlformats.org/officeDocument/2006/relationships/slideLayout" Target="../slideLayouts/slideLayout268.xml"/><Relationship Id="rId53" Type="http://schemas.openxmlformats.org/officeDocument/2006/relationships/slideLayout" Target="../slideLayouts/slideLayout276.xml"/><Relationship Id="rId58" Type="http://schemas.openxmlformats.org/officeDocument/2006/relationships/slideLayout" Target="../slideLayouts/slideLayout281.xml"/><Relationship Id="rId66" Type="http://schemas.openxmlformats.org/officeDocument/2006/relationships/slideLayout" Target="../slideLayouts/slideLayout289.xml"/><Relationship Id="rId74" Type="http://schemas.openxmlformats.org/officeDocument/2006/relationships/slideLayout" Target="../slideLayouts/slideLayout297.xml"/><Relationship Id="rId79" Type="http://schemas.openxmlformats.org/officeDocument/2006/relationships/slideLayout" Target="../slideLayouts/slideLayout302.xml"/><Relationship Id="rId87" Type="http://schemas.openxmlformats.org/officeDocument/2006/relationships/slideLayout" Target="../slideLayouts/slideLayout310.xml"/><Relationship Id="rId102" Type="http://schemas.openxmlformats.org/officeDocument/2006/relationships/slideLayout" Target="../slideLayouts/slideLayout325.xml"/><Relationship Id="rId110" Type="http://schemas.openxmlformats.org/officeDocument/2006/relationships/slideLayout" Target="../slideLayouts/slideLayout333.xml"/><Relationship Id="rId5" Type="http://schemas.openxmlformats.org/officeDocument/2006/relationships/slideLayout" Target="../slideLayouts/slideLayout228.xml"/><Relationship Id="rId61" Type="http://schemas.openxmlformats.org/officeDocument/2006/relationships/slideLayout" Target="../slideLayouts/slideLayout284.xml"/><Relationship Id="rId82" Type="http://schemas.openxmlformats.org/officeDocument/2006/relationships/slideLayout" Target="../slideLayouts/slideLayout305.xml"/><Relationship Id="rId90" Type="http://schemas.openxmlformats.org/officeDocument/2006/relationships/slideLayout" Target="../slideLayouts/slideLayout313.xml"/><Relationship Id="rId95" Type="http://schemas.openxmlformats.org/officeDocument/2006/relationships/slideLayout" Target="../slideLayouts/slideLayout318.xml"/><Relationship Id="rId19" Type="http://schemas.openxmlformats.org/officeDocument/2006/relationships/slideLayout" Target="../slideLayouts/slideLayout242.xml"/><Relationship Id="rId14" Type="http://schemas.openxmlformats.org/officeDocument/2006/relationships/slideLayout" Target="../slideLayouts/slideLayout237.xml"/><Relationship Id="rId22" Type="http://schemas.openxmlformats.org/officeDocument/2006/relationships/slideLayout" Target="../slideLayouts/slideLayout245.xml"/><Relationship Id="rId27" Type="http://schemas.openxmlformats.org/officeDocument/2006/relationships/slideLayout" Target="../slideLayouts/slideLayout250.xml"/><Relationship Id="rId30" Type="http://schemas.openxmlformats.org/officeDocument/2006/relationships/slideLayout" Target="../slideLayouts/slideLayout253.xml"/><Relationship Id="rId35" Type="http://schemas.openxmlformats.org/officeDocument/2006/relationships/slideLayout" Target="../slideLayouts/slideLayout258.xml"/><Relationship Id="rId43" Type="http://schemas.openxmlformats.org/officeDocument/2006/relationships/slideLayout" Target="../slideLayouts/slideLayout266.xml"/><Relationship Id="rId48" Type="http://schemas.openxmlformats.org/officeDocument/2006/relationships/slideLayout" Target="../slideLayouts/slideLayout271.xml"/><Relationship Id="rId56" Type="http://schemas.openxmlformats.org/officeDocument/2006/relationships/slideLayout" Target="../slideLayouts/slideLayout279.xml"/><Relationship Id="rId64" Type="http://schemas.openxmlformats.org/officeDocument/2006/relationships/slideLayout" Target="../slideLayouts/slideLayout287.xml"/><Relationship Id="rId69" Type="http://schemas.openxmlformats.org/officeDocument/2006/relationships/slideLayout" Target="../slideLayouts/slideLayout292.xml"/><Relationship Id="rId77" Type="http://schemas.openxmlformats.org/officeDocument/2006/relationships/slideLayout" Target="../slideLayouts/slideLayout300.xml"/><Relationship Id="rId100" Type="http://schemas.openxmlformats.org/officeDocument/2006/relationships/slideLayout" Target="../slideLayouts/slideLayout323.xml"/><Relationship Id="rId105" Type="http://schemas.openxmlformats.org/officeDocument/2006/relationships/slideLayout" Target="../slideLayouts/slideLayout328.xml"/><Relationship Id="rId113" Type="http://schemas.openxmlformats.org/officeDocument/2006/relationships/theme" Target="../theme/theme11.xml"/><Relationship Id="rId8" Type="http://schemas.openxmlformats.org/officeDocument/2006/relationships/slideLayout" Target="../slideLayouts/slideLayout231.xml"/><Relationship Id="rId51" Type="http://schemas.openxmlformats.org/officeDocument/2006/relationships/slideLayout" Target="../slideLayouts/slideLayout274.xml"/><Relationship Id="rId72" Type="http://schemas.openxmlformats.org/officeDocument/2006/relationships/slideLayout" Target="../slideLayouts/slideLayout295.xml"/><Relationship Id="rId80" Type="http://schemas.openxmlformats.org/officeDocument/2006/relationships/slideLayout" Target="../slideLayouts/slideLayout303.xml"/><Relationship Id="rId85" Type="http://schemas.openxmlformats.org/officeDocument/2006/relationships/slideLayout" Target="../slideLayouts/slideLayout308.xml"/><Relationship Id="rId93" Type="http://schemas.openxmlformats.org/officeDocument/2006/relationships/slideLayout" Target="../slideLayouts/slideLayout316.xml"/><Relationship Id="rId98" Type="http://schemas.openxmlformats.org/officeDocument/2006/relationships/slideLayout" Target="../slideLayouts/slideLayout321.xml"/><Relationship Id="rId3" Type="http://schemas.openxmlformats.org/officeDocument/2006/relationships/slideLayout" Target="../slideLayouts/slideLayout226.xml"/><Relationship Id="rId12" Type="http://schemas.openxmlformats.org/officeDocument/2006/relationships/slideLayout" Target="../slideLayouts/slideLayout235.xml"/><Relationship Id="rId17" Type="http://schemas.openxmlformats.org/officeDocument/2006/relationships/slideLayout" Target="../slideLayouts/slideLayout240.xml"/><Relationship Id="rId25" Type="http://schemas.openxmlformats.org/officeDocument/2006/relationships/slideLayout" Target="../slideLayouts/slideLayout248.xml"/><Relationship Id="rId33" Type="http://schemas.openxmlformats.org/officeDocument/2006/relationships/slideLayout" Target="../slideLayouts/slideLayout256.xml"/><Relationship Id="rId38" Type="http://schemas.openxmlformats.org/officeDocument/2006/relationships/slideLayout" Target="../slideLayouts/slideLayout261.xml"/><Relationship Id="rId46" Type="http://schemas.openxmlformats.org/officeDocument/2006/relationships/slideLayout" Target="../slideLayouts/slideLayout269.xml"/><Relationship Id="rId59" Type="http://schemas.openxmlformats.org/officeDocument/2006/relationships/slideLayout" Target="../slideLayouts/slideLayout282.xml"/><Relationship Id="rId67" Type="http://schemas.openxmlformats.org/officeDocument/2006/relationships/slideLayout" Target="../slideLayouts/slideLayout290.xml"/><Relationship Id="rId103" Type="http://schemas.openxmlformats.org/officeDocument/2006/relationships/slideLayout" Target="../slideLayouts/slideLayout326.xml"/><Relationship Id="rId108" Type="http://schemas.openxmlformats.org/officeDocument/2006/relationships/slideLayout" Target="../slideLayouts/slideLayout331.xml"/><Relationship Id="rId20" Type="http://schemas.openxmlformats.org/officeDocument/2006/relationships/slideLayout" Target="../slideLayouts/slideLayout243.xml"/><Relationship Id="rId41" Type="http://schemas.openxmlformats.org/officeDocument/2006/relationships/slideLayout" Target="../slideLayouts/slideLayout264.xml"/><Relationship Id="rId54" Type="http://schemas.openxmlformats.org/officeDocument/2006/relationships/slideLayout" Target="../slideLayouts/slideLayout277.xml"/><Relationship Id="rId62" Type="http://schemas.openxmlformats.org/officeDocument/2006/relationships/slideLayout" Target="../slideLayouts/slideLayout285.xml"/><Relationship Id="rId70" Type="http://schemas.openxmlformats.org/officeDocument/2006/relationships/slideLayout" Target="../slideLayouts/slideLayout293.xml"/><Relationship Id="rId75" Type="http://schemas.openxmlformats.org/officeDocument/2006/relationships/slideLayout" Target="../slideLayouts/slideLayout298.xml"/><Relationship Id="rId83" Type="http://schemas.openxmlformats.org/officeDocument/2006/relationships/slideLayout" Target="../slideLayouts/slideLayout306.xml"/><Relationship Id="rId88" Type="http://schemas.openxmlformats.org/officeDocument/2006/relationships/slideLayout" Target="../slideLayouts/slideLayout311.xml"/><Relationship Id="rId91" Type="http://schemas.openxmlformats.org/officeDocument/2006/relationships/slideLayout" Target="../slideLayouts/slideLayout314.xml"/><Relationship Id="rId96" Type="http://schemas.openxmlformats.org/officeDocument/2006/relationships/slideLayout" Target="../slideLayouts/slideLayout319.xml"/><Relationship Id="rId111" Type="http://schemas.openxmlformats.org/officeDocument/2006/relationships/slideLayout" Target="../slideLayouts/slideLayout334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5" Type="http://schemas.openxmlformats.org/officeDocument/2006/relationships/slideLayout" Target="../slideLayouts/slideLayout238.xml"/><Relationship Id="rId23" Type="http://schemas.openxmlformats.org/officeDocument/2006/relationships/slideLayout" Target="../slideLayouts/slideLayout246.xml"/><Relationship Id="rId28" Type="http://schemas.openxmlformats.org/officeDocument/2006/relationships/slideLayout" Target="../slideLayouts/slideLayout251.xml"/><Relationship Id="rId36" Type="http://schemas.openxmlformats.org/officeDocument/2006/relationships/slideLayout" Target="../slideLayouts/slideLayout259.xml"/><Relationship Id="rId49" Type="http://schemas.openxmlformats.org/officeDocument/2006/relationships/slideLayout" Target="../slideLayouts/slideLayout272.xml"/><Relationship Id="rId57" Type="http://schemas.openxmlformats.org/officeDocument/2006/relationships/slideLayout" Target="../slideLayouts/slideLayout280.xml"/><Relationship Id="rId106" Type="http://schemas.openxmlformats.org/officeDocument/2006/relationships/slideLayout" Target="../slideLayouts/slideLayout329.xml"/><Relationship Id="rId114" Type="http://schemas.openxmlformats.org/officeDocument/2006/relationships/image" Target="../media/image1.png"/><Relationship Id="rId10" Type="http://schemas.openxmlformats.org/officeDocument/2006/relationships/slideLayout" Target="../slideLayouts/slideLayout233.xml"/><Relationship Id="rId31" Type="http://schemas.openxmlformats.org/officeDocument/2006/relationships/slideLayout" Target="../slideLayouts/slideLayout254.xml"/><Relationship Id="rId44" Type="http://schemas.openxmlformats.org/officeDocument/2006/relationships/slideLayout" Target="../slideLayouts/slideLayout267.xml"/><Relationship Id="rId52" Type="http://schemas.openxmlformats.org/officeDocument/2006/relationships/slideLayout" Target="../slideLayouts/slideLayout275.xml"/><Relationship Id="rId60" Type="http://schemas.openxmlformats.org/officeDocument/2006/relationships/slideLayout" Target="../slideLayouts/slideLayout283.xml"/><Relationship Id="rId65" Type="http://schemas.openxmlformats.org/officeDocument/2006/relationships/slideLayout" Target="../slideLayouts/slideLayout288.xml"/><Relationship Id="rId73" Type="http://schemas.openxmlformats.org/officeDocument/2006/relationships/slideLayout" Target="../slideLayouts/slideLayout296.xml"/><Relationship Id="rId78" Type="http://schemas.openxmlformats.org/officeDocument/2006/relationships/slideLayout" Target="../slideLayouts/slideLayout301.xml"/><Relationship Id="rId81" Type="http://schemas.openxmlformats.org/officeDocument/2006/relationships/slideLayout" Target="../slideLayouts/slideLayout304.xml"/><Relationship Id="rId86" Type="http://schemas.openxmlformats.org/officeDocument/2006/relationships/slideLayout" Target="../slideLayouts/slideLayout309.xml"/><Relationship Id="rId94" Type="http://schemas.openxmlformats.org/officeDocument/2006/relationships/slideLayout" Target="../slideLayouts/slideLayout317.xml"/><Relationship Id="rId99" Type="http://schemas.openxmlformats.org/officeDocument/2006/relationships/slideLayout" Target="../slideLayouts/slideLayout322.xml"/><Relationship Id="rId101" Type="http://schemas.openxmlformats.org/officeDocument/2006/relationships/slideLayout" Target="../slideLayouts/slideLayout324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Relationship Id="rId13" Type="http://schemas.openxmlformats.org/officeDocument/2006/relationships/slideLayout" Target="../slideLayouts/slideLayout236.xml"/><Relationship Id="rId18" Type="http://schemas.openxmlformats.org/officeDocument/2006/relationships/slideLayout" Target="../slideLayouts/slideLayout241.xml"/><Relationship Id="rId39" Type="http://schemas.openxmlformats.org/officeDocument/2006/relationships/slideLayout" Target="../slideLayouts/slideLayout262.xml"/><Relationship Id="rId109" Type="http://schemas.openxmlformats.org/officeDocument/2006/relationships/slideLayout" Target="../slideLayouts/slideLayout332.xml"/><Relationship Id="rId34" Type="http://schemas.openxmlformats.org/officeDocument/2006/relationships/slideLayout" Target="../slideLayouts/slideLayout257.xml"/><Relationship Id="rId50" Type="http://schemas.openxmlformats.org/officeDocument/2006/relationships/slideLayout" Target="../slideLayouts/slideLayout273.xml"/><Relationship Id="rId55" Type="http://schemas.openxmlformats.org/officeDocument/2006/relationships/slideLayout" Target="../slideLayouts/slideLayout278.xml"/><Relationship Id="rId76" Type="http://schemas.openxmlformats.org/officeDocument/2006/relationships/slideLayout" Target="../slideLayouts/slideLayout299.xml"/><Relationship Id="rId97" Type="http://schemas.openxmlformats.org/officeDocument/2006/relationships/slideLayout" Target="../slideLayouts/slideLayout320.xml"/><Relationship Id="rId104" Type="http://schemas.openxmlformats.org/officeDocument/2006/relationships/slideLayout" Target="../slideLayouts/slideLayout327.xml"/><Relationship Id="rId7" Type="http://schemas.openxmlformats.org/officeDocument/2006/relationships/slideLayout" Target="../slideLayouts/slideLayout230.xml"/><Relationship Id="rId71" Type="http://schemas.openxmlformats.org/officeDocument/2006/relationships/slideLayout" Target="../slideLayouts/slideLayout294.xml"/><Relationship Id="rId92" Type="http://schemas.openxmlformats.org/officeDocument/2006/relationships/slideLayout" Target="../slideLayouts/slideLayout3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64.xml"/><Relationship Id="rId47" Type="http://schemas.openxmlformats.org/officeDocument/2006/relationships/slideLayout" Target="../slideLayouts/slideLayout69.xml"/><Relationship Id="rId63" Type="http://schemas.openxmlformats.org/officeDocument/2006/relationships/slideLayout" Target="../slideLayouts/slideLayout85.xml"/><Relationship Id="rId68" Type="http://schemas.openxmlformats.org/officeDocument/2006/relationships/slideLayout" Target="../slideLayouts/slideLayout90.xml"/><Relationship Id="rId84" Type="http://schemas.openxmlformats.org/officeDocument/2006/relationships/slideLayout" Target="../slideLayouts/slideLayout106.xml"/><Relationship Id="rId89" Type="http://schemas.openxmlformats.org/officeDocument/2006/relationships/slideLayout" Target="../slideLayouts/slideLayout111.xml"/><Relationship Id="rId1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51.xml"/><Relationship Id="rId107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62.xml"/><Relationship Id="rId45" Type="http://schemas.openxmlformats.org/officeDocument/2006/relationships/slideLayout" Target="../slideLayouts/slideLayout67.xml"/><Relationship Id="rId53" Type="http://schemas.openxmlformats.org/officeDocument/2006/relationships/slideLayout" Target="../slideLayouts/slideLayout75.xml"/><Relationship Id="rId58" Type="http://schemas.openxmlformats.org/officeDocument/2006/relationships/slideLayout" Target="../slideLayouts/slideLayout80.xml"/><Relationship Id="rId66" Type="http://schemas.openxmlformats.org/officeDocument/2006/relationships/slideLayout" Target="../slideLayouts/slideLayout88.xml"/><Relationship Id="rId74" Type="http://schemas.openxmlformats.org/officeDocument/2006/relationships/slideLayout" Target="../slideLayouts/slideLayout96.xml"/><Relationship Id="rId79" Type="http://schemas.openxmlformats.org/officeDocument/2006/relationships/slideLayout" Target="../slideLayouts/slideLayout101.xml"/><Relationship Id="rId87" Type="http://schemas.openxmlformats.org/officeDocument/2006/relationships/slideLayout" Target="../slideLayouts/slideLayout109.xml"/><Relationship Id="rId102" Type="http://schemas.openxmlformats.org/officeDocument/2006/relationships/slideLayout" Target="../slideLayouts/slideLayout124.xml"/><Relationship Id="rId110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27.xml"/><Relationship Id="rId61" Type="http://schemas.openxmlformats.org/officeDocument/2006/relationships/slideLayout" Target="../slideLayouts/slideLayout83.xml"/><Relationship Id="rId82" Type="http://schemas.openxmlformats.org/officeDocument/2006/relationships/slideLayout" Target="../slideLayouts/slideLayout104.xml"/><Relationship Id="rId90" Type="http://schemas.openxmlformats.org/officeDocument/2006/relationships/slideLayout" Target="../slideLayouts/slideLayout112.xml"/><Relationship Id="rId95" Type="http://schemas.openxmlformats.org/officeDocument/2006/relationships/slideLayout" Target="../slideLayouts/slideLayout117.xml"/><Relationship Id="rId1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43" Type="http://schemas.openxmlformats.org/officeDocument/2006/relationships/slideLayout" Target="../slideLayouts/slideLayout65.xml"/><Relationship Id="rId48" Type="http://schemas.openxmlformats.org/officeDocument/2006/relationships/slideLayout" Target="../slideLayouts/slideLayout70.xml"/><Relationship Id="rId56" Type="http://schemas.openxmlformats.org/officeDocument/2006/relationships/slideLayout" Target="../slideLayouts/slideLayout78.xml"/><Relationship Id="rId64" Type="http://schemas.openxmlformats.org/officeDocument/2006/relationships/slideLayout" Target="../slideLayouts/slideLayout86.xml"/><Relationship Id="rId69" Type="http://schemas.openxmlformats.org/officeDocument/2006/relationships/slideLayout" Target="../slideLayouts/slideLayout91.xml"/><Relationship Id="rId77" Type="http://schemas.openxmlformats.org/officeDocument/2006/relationships/slideLayout" Target="../slideLayouts/slideLayout99.xml"/><Relationship Id="rId100" Type="http://schemas.openxmlformats.org/officeDocument/2006/relationships/slideLayout" Target="../slideLayouts/slideLayout122.xml"/><Relationship Id="rId105" Type="http://schemas.openxmlformats.org/officeDocument/2006/relationships/slideLayout" Target="../slideLayouts/slideLayout127.xml"/><Relationship Id="rId113" Type="http://schemas.openxmlformats.org/officeDocument/2006/relationships/theme" Target="../theme/theme3.xml"/><Relationship Id="rId8" Type="http://schemas.openxmlformats.org/officeDocument/2006/relationships/slideLayout" Target="../slideLayouts/slideLayout30.xml"/><Relationship Id="rId51" Type="http://schemas.openxmlformats.org/officeDocument/2006/relationships/slideLayout" Target="../slideLayouts/slideLayout73.xml"/><Relationship Id="rId72" Type="http://schemas.openxmlformats.org/officeDocument/2006/relationships/slideLayout" Target="../slideLayouts/slideLayout94.xml"/><Relationship Id="rId80" Type="http://schemas.openxmlformats.org/officeDocument/2006/relationships/slideLayout" Target="../slideLayouts/slideLayout102.xml"/><Relationship Id="rId85" Type="http://schemas.openxmlformats.org/officeDocument/2006/relationships/slideLayout" Target="../slideLayouts/slideLayout107.xml"/><Relationship Id="rId93" Type="http://schemas.openxmlformats.org/officeDocument/2006/relationships/slideLayout" Target="../slideLayouts/slideLayout115.xml"/><Relationship Id="rId9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38" Type="http://schemas.openxmlformats.org/officeDocument/2006/relationships/slideLayout" Target="../slideLayouts/slideLayout60.xml"/><Relationship Id="rId46" Type="http://schemas.openxmlformats.org/officeDocument/2006/relationships/slideLayout" Target="../slideLayouts/slideLayout68.xml"/><Relationship Id="rId59" Type="http://schemas.openxmlformats.org/officeDocument/2006/relationships/slideLayout" Target="../slideLayouts/slideLayout81.xml"/><Relationship Id="rId67" Type="http://schemas.openxmlformats.org/officeDocument/2006/relationships/slideLayout" Target="../slideLayouts/slideLayout89.xml"/><Relationship Id="rId103" Type="http://schemas.openxmlformats.org/officeDocument/2006/relationships/slideLayout" Target="../slideLayouts/slideLayout125.xml"/><Relationship Id="rId108" Type="http://schemas.openxmlformats.org/officeDocument/2006/relationships/slideLayout" Target="../slideLayouts/slideLayout130.xml"/><Relationship Id="rId20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63.xml"/><Relationship Id="rId54" Type="http://schemas.openxmlformats.org/officeDocument/2006/relationships/slideLayout" Target="../slideLayouts/slideLayout76.xml"/><Relationship Id="rId62" Type="http://schemas.openxmlformats.org/officeDocument/2006/relationships/slideLayout" Target="../slideLayouts/slideLayout84.xml"/><Relationship Id="rId70" Type="http://schemas.openxmlformats.org/officeDocument/2006/relationships/slideLayout" Target="../slideLayouts/slideLayout92.xml"/><Relationship Id="rId75" Type="http://schemas.openxmlformats.org/officeDocument/2006/relationships/slideLayout" Target="../slideLayouts/slideLayout97.xml"/><Relationship Id="rId83" Type="http://schemas.openxmlformats.org/officeDocument/2006/relationships/slideLayout" Target="../slideLayouts/slideLayout105.xml"/><Relationship Id="rId88" Type="http://schemas.openxmlformats.org/officeDocument/2006/relationships/slideLayout" Target="../slideLayouts/slideLayout110.xml"/><Relationship Id="rId91" Type="http://schemas.openxmlformats.org/officeDocument/2006/relationships/slideLayout" Target="../slideLayouts/slideLayout113.xml"/><Relationship Id="rId96" Type="http://schemas.openxmlformats.org/officeDocument/2006/relationships/slideLayout" Target="../slideLayouts/slideLayout118.xml"/><Relationship Id="rId111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49" Type="http://schemas.openxmlformats.org/officeDocument/2006/relationships/slideLayout" Target="../slideLayouts/slideLayout71.xml"/><Relationship Id="rId57" Type="http://schemas.openxmlformats.org/officeDocument/2006/relationships/slideLayout" Target="../slideLayouts/slideLayout79.xml"/><Relationship Id="rId106" Type="http://schemas.openxmlformats.org/officeDocument/2006/relationships/slideLayout" Target="../slideLayouts/slideLayout128.xml"/><Relationship Id="rId114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53.xml"/><Relationship Id="rId44" Type="http://schemas.openxmlformats.org/officeDocument/2006/relationships/slideLayout" Target="../slideLayouts/slideLayout66.xml"/><Relationship Id="rId52" Type="http://schemas.openxmlformats.org/officeDocument/2006/relationships/slideLayout" Target="../slideLayouts/slideLayout74.xml"/><Relationship Id="rId60" Type="http://schemas.openxmlformats.org/officeDocument/2006/relationships/slideLayout" Target="../slideLayouts/slideLayout82.xml"/><Relationship Id="rId65" Type="http://schemas.openxmlformats.org/officeDocument/2006/relationships/slideLayout" Target="../slideLayouts/slideLayout87.xml"/><Relationship Id="rId73" Type="http://schemas.openxmlformats.org/officeDocument/2006/relationships/slideLayout" Target="../slideLayouts/slideLayout95.xml"/><Relationship Id="rId78" Type="http://schemas.openxmlformats.org/officeDocument/2006/relationships/slideLayout" Target="../slideLayouts/slideLayout100.xml"/><Relationship Id="rId81" Type="http://schemas.openxmlformats.org/officeDocument/2006/relationships/slideLayout" Target="../slideLayouts/slideLayout103.xml"/><Relationship Id="rId86" Type="http://schemas.openxmlformats.org/officeDocument/2006/relationships/slideLayout" Target="../slideLayouts/slideLayout108.xml"/><Relationship Id="rId94" Type="http://schemas.openxmlformats.org/officeDocument/2006/relationships/slideLayout" Target="../slideLayouts/slideLayout116.xml"/><Relationship Id="rId99" Type="http://schemas.openxmlformats.org/officeDocument/2006/relationships/slideLayout" Target="../slideLayouts/slideLayout121.xml"/><Relationship Id="rId101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9" Type="http://schemas.openxmlformats.org/officeDocument/2006/relationships/slideLayout" Target="../slideLayouts/slideLayout61.xml"/><Relationship Id="rId109" Type="http://schemas.openxmlformats.org/officeDocument/2006/relationships/slideLayout" Target="../slideLayouts/slideLayout131.xml"/><Relationship Id="rId34" Type="http://schemas.openxmlformats.org/officeDocument/2006/relationships/slideLayout" Target="../slideLayouts/slideLayout56.xml"/><Relationship Id="rId50" Type="http://schemas.openxmlformats.org/officeDocument/2006/relationships/slideLayout" Target="../slideLayouts/slideLayout72.xml"/><Relationship Id="rId55" Type="http://schemas.openxmlformats.org/officeDocument/2006/relationships/slideLayout" Target="../slideLayouts/slideLayout77.xml"/><Relationship Id="rId76" Type="http://schemas.openxmlformats.org/officeDocument/2006/relationships/slideLayout" Target="../slideLayouts/slideLayout98.xml"/><Relationship Id="rId97" Type="http://schemas.openxmlformats.org/officeDocument/2006/relationships/slideLayout" Target="../slideLayouts/slideLayout119.xml"/><Relationship Id="rId104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29.xml"/><Relationship Id="rId71" Type="http://schemas.openxmlformats.org/officeDocument/2006/relationships/slideLayout" Target="../slideLayouts/slideLayout93.xml"/><Relationship Id="rId92" Type="http://schemas.openxmlformats.org/officeDocument/2006/relationships/slideLayout" Target="../slideLayouts/slideLayout1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F00915D-DFD9-4C61-BC3E-5AD79FA1911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D570AE-0FF7-47AA-971E-A695C7E3B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13066F-D649-446D-9459-32868C69C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42D65-641A-444C-A433-5C56270B46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8C706-A083-425C-AC80-77E56B01F85F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2FEB2-546A-48E5-BE55-3A3310C967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5E89E-9946-44F3-A7CE-55959F079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727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C91ABC17-6EEA-43B2-807B-61E7889E09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428750" y="304800"/>
            <a:ext cx="10153650" cy="1106488"/>
            <a:chOff x="675" y="192"/>
            <a:chExt cx="4797" cy="697"/>
          </a:xfrm>
        </p:grpSpPr>
        <p:sp>
          <p:nvSpPr>
            <p:cNvPr id="1034" name="Oval 3"/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35" name="Oval 4"/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36" name="Oval 5"/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37" name="Oval 6"/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38" name="Oval 7"/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1674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06434D-1A67-4593-A0D2-C6024F60A8E6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674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674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B0069F-2A31-455D-8165-743132ACF88B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1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pic>
        <p:nvPicPr>
          <p:cNvPr id="1032" name="Picture 13" descr="ppt51"/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Text Box 14"/>
          <p:cNvSpPr txBox="1">
            <a:spLocks noChangeArrowheads="1"/>
          </p:cNvSpPr>
          <p:nvPr userDrawn="1"/>
        </p:nvSpPr>
        <p:spPr bwMode="auto">
          <a:xfrm>
            <a:off x="8026400" y="6613525"/>
            <a:ext cx="30432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Thiết kế bởi: Đào Quang Trung – Chu Thanh Thảo</a:t>
            </a:r>
          </a:p>
        </p:txBody>
      </p:sp>
    </p:spTree>
    <p:extLst>
      <p:ext uri="{BB962C8B-B14F-4D97-AF65-F5344CB8AC3E}">
        <p14:creationId xmlns:p14="http://schemas.microsoft.com/office/powerpoint/2010/main" val="1407109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  <p:sldLayoutId id="2147484098" r:id="rId12"/>
    <p:sldLayoutId id="2147484099" r:id="rId13"/>
    <p:sldLayoutId id="2147484100" r:id="rId14"/>
    <p:sldLayoutId id="2147484101" r:id="rId15"/>
    <p:sldLayoutId id="2147484102" r:id="rId16"/>
    <p:sldLayoutId id="2147484103" r:id="rId17"/>
    <p:sldLayoutId id="2147484104" r:id="rId18"/>
    <p:sldLayoutId id="2147484105" r:id="rId19"/>
    <p:sldLayoutId id="2147484106" r:id="rId20"/>
    <p:sldLayoutId id="2147484107" r:id="rId21"/>
    <p:sldLayoutId id="2147484108" r:id="rId2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¡"/>
        <a:defRPr sz="27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3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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C69999F-BCCC-4E1E-81F0-779E7EA0E97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170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717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E4872-D435-4F63-9DB9-D9FD21B5E195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A0987F-8550-473F-8641-5F8B9BEDC2C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175" name="Picture 6"/>
          <p:cNvPicPr>
            <a:picLocks noChangeAspect="1"/>
          </p:cNvPicPr>
          <p:nvPr userDrawn="1"/>
        </p:nvPicPr>
        <p:blipFill>
          <a:blip r:embed="rId1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100" y="0"/>
            <a:ext cx="9779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8468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  <p:sldLayoutId id="2147484121" r:id="rId11"/>
    <p:sldLayoutId id="2147484122" r:id="rId12"/>
    <p:sldLayoutId id="2147484123" r:id="rId13"/>
    <p:sldLayoutId id="2147484124" r:id="rId14"/>
    <p:sldLayoutId id="2147484125" r:id="rId15"/>
    <p:sldLayoutId id="2147484126" r:id="rId16"/>
    <p:sldLayoutId id="2147484127" r:id="rId17"/>
    <p:sldLayoutId id="2147484128" r:id="rId18"/>
    <p:sldLayoutId id="2147484129" r:id="rId19"/>
    <p:sldLayoutId id="2147484130" r:id="rId20"/>
    <p:sldLayoutId id="2147484131" r:id="rId21"/>
    <p:sldLayoutId id="2147484132" r:id="rId22"/>
    <p:sldLayoutId id="2147484133" r:id="rId23"/>
    <p:sldLayoutId id="2147484134" r:id="rId24"/>
    <p:sldLayoutId id="2147484135" r:id="rId25"/>
    <p:sldLayoutId id="2147484136" r:id="rId26"/>
    <p:sldLayoutId id="2147484137" r:id="rId27"/>
    <p:sldLayoutId id="2147484138" r:id="rId28"/>
    <p:sldLayoutId id="2147484139" r:id="rId29"/>
    <p:sldLayoutId id="2147484140" r:id="rId30"/>
    <p:sldLayoutId id="2147484141" r:id="rId31"/>
    <p:sldLayoutId id="2147484142" r:id="rId32"/>
    <p:sldLayoutId id="2147484143" r:id="rId33"/>
    <p:sldLayoutId id="2147484144" r:id="rId34"/>
    <p:sldLayoutId id="2147484145" r:id="rId35"/>
    <p:sldLayoutId id="2147484146" r:id="rId36"/>
    <p:sldLayoutId id="2147484147" r:id="rId37"/>
    <p:sldLayoutId id="2147484148" r:id="rId38"/>
    <p:sldLayoutId id="2147484149" r:id="rId39"/>
    <p:sldLayoutId id="2147484150" r:id="rId40"/>
    <p:sldLayoutId id="2147484151" r:id="rId41"/>
    <p:sldLayoutId id="2147484152" r:id="rId42"/>
    <p:sldLayoutId id="2147484153" r:id="rId43"/>
    <p:sldLayoutId id="2147484154" r:id="rId44"/>
    <p:sldLayoutId id="2147484155" r:id="rId45"/>
    <p:sldLayoutId id="2147484156" r:id="rId46"/>
    <p:sldLayoutId id="2147484157" r:id="rId47"/>
    <p:sldLayoutId id="2147484158" r:id="rId48"/>
    <p:sldLayoutId id="2147484159" r:id="rId49"/>
    <p:sldLayoutId id="2147484160" r:id="rId50"/>
    <p:sldLayoutId id="2147484161" r:id="rId51"/>
    <p:sldLayoutId id="2147484162" r:id="rId52"/>
    <p:sldLayoutId id="2147484163" r:id="rId53"/>
    <p:sldLayoutId id="2147484164" r:id="rId54"/>
    <p:sldLayoutId id="2147484165" r:id="rId55"/>
    <p:sldLayoutId id="2147484166" r:id="rId56"/>
    <p:sldLayoutId id="2147484167" r:id="rId57"/>
    <p:sldLayoutId id="2147484168" r:id="rId58"/>
    <p:sldLayoutId id="2147484169" r:id="rId59"/>
    <p:sldLayoutId id="2147484170" r:id="rId60"/>
    <p:sldLayoutId id="2147484171" r:id="rId61"/>
    <p:sldLayoutId id="2147484172" r:id="rId62"/>
    <p:sldLayoutId id="2147484173" r:id="rId63"/>
    <p:sldLayoutId id="2147484174" r:id="rId64"/>
    <p:sldLayoutId id="2147484175" r:id="rId65"/>
    <p:sldLayoutId id="2147484176" r:id="rId66"/>
    <p:sldLayoutId id="2147484177" r:id="rId67"/>
    <p:sldLayoutId id="2147484178" r:id="rId68"/>
    <p:sldLayoutId id="2147484179" r:id="rId69"/>
    <p:sldLayoutId id="2147484180" r:id="rId70"/>
    <p:sldLayoutId id="2147484181" r:id="rId71"/>
    <p:sldLayoutId id="2147484182" r:id="rId72"/>
    <p:sldLayoutId id="2147484183" r:id="rId73"/>
    <p:sldLayoutId id="2147484184" r:id="rId74"/>
    <p:sldLayoutId id="2147484185" r:id="rId75"/>
    <p:sldLayoutId id="2147484186" r:id="rId76"/>
    <p:sldLayoutId id="2147484187" r:id="rId77"/>
    <p:sldLayoutId id="2147484188" r:id="rId78"/>
    <p:sldLayoutId id="2147484189" r:id="rId79"/>
    <p:sldLayoutId id="2147484190" r:id="rId80"/>
    <p:sldLayoutId id="2147484191" r:id="rId81"/>
    <p:sldLayoutId id="2147484192" r:id="rId82"/>
    <p:sldLayoutId id="2147484193" r:id="rId83"/>
    <p:sldLayoutId id="2147484194" r:id="rId84"/>
    <p:sldLayoutId id="2147484195" r:id="rId85"/>
    <p:sldLayoutId id="2147484196" r:id="rId86"/>
    <p:sldLayoutId id="2147484197" r:id="rId87"/>
    <p:sldLayoutId id="2147484198" r:id="rId88"/>
    <p:sldLayoutId id="2147484199" r:id="rId89"/>
    <p:sldLayoutId id="2147484200" r:id="rId90"/>
    <p:sldLayoutId id="2147484201" r:id="rId91"/>
    <p:sldLayoutId id="2147484202" r:id="rId92"/>
    <p:sldLayoutId id="2147484203" r:id="rId93"/>
    <p:sldLayoutId id="2147484204" r:id="rId94"/>
    <p:sldLayoutId id="2147484205" r:id="rId95"/>
    <p:sldLayoutId id="2147484206" r:id="rId96"/>
    <p:sldLayoutId id="2147484207" r:id="rId97"/>
    <p:sldLayoutId id="2147484208" r:id="rId98"/>
    <p:sldLayoutId id="2147484209" r:id="rId99"/>
    <p:sldLayoutId id="2147484210" r:id="rId100"/>
    <p:sldLayoutId id="2147484211" r:id="rId101"/>
    <p:sldLayoutId id="2147484212" r:id="rId102"/>
    <p:sldLayoutId id="2147484213" r:id="rId103"/>
    <p:sldLayoutId id="2147484214" r:id="rId104"/>
    <p:sldLayoutId id="2147484215" r:id="rId105"/>
    <p:sldLayoutId id="2147484216" r:id="rId106"/>
    <p:sldLayoutId id="2147484217" r:id="rId107"/>
    <p:sldLayoutId id="2147484218" r:id="rId108"/>
    <p:sldLayoutId id="2147484219" r:id="rId109"/>
    <p:sldLayoutId id="2147484220" r:id="rId110"/>
    <p:sldLayoutId id="2147484221" r:id="rId111"/>
    <p:sldLayoutId id="2147484222" r:id="rId1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3151514-57A1-4507-9FAE-3A70C773437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136FB-7585-4E56-B3F6-B2D9DF0040F6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92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943E7E2-613B-411B-BA64-2075ABC9B2A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3314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3315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6E4899-639A-45BF-8D6E-6F8366C9CB80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75A2DD-DB3A-408D-ADA6-BDDAB07390B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13319" name="Picture 6"/>
          <p:cNvPicPr>
            <a:picLocks noChangeAspect="1"/>
          </p:cNvPicPr>
          <p:nvPr userDrawn="1"/>
        </p:nvPicPr>
        <p:blipFill>
          <a:blip r:embed="rId1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100" y="0"/>
            <a:ext cx="9779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6472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  <p:sldLayoutId id="2147483714" r:id="rId42"/>
    <p:sldLayoutId id="2147483715" r:id="rId43"/>
    <p:sldLayoutId id="2147483716" r:id="rId44"/>
    <p:sldLayoutId id="2147483717" r:id="rId45"/>
    <p:sldLayoutId id="2147483718" r:id="rId46"/>
    <p:sldLayoutId id="2147483719" r:id="rId47"/>
    <p:sldLayoutId id="2147483720" r:id="rId48"/>
    <p:sldLayoutId id="2147483721" r:id="rId49"/>
    <p:sldLayoutId id="2147483722" r:id="rId50"/>
    <p:sldLayoutId id="2147483723" r:id="rId51"/>
    <p:sldLayoutId id="2147483724" r:id="rId52"/>
    <p:sldLayoutId id="2147483725" r:id="rId53"/>
    <p:sldLayoutId id="2147483726" r:id="rId54"/>
    <p:sldLayoutId id="2147483727" r:id="rId55"/>
    <p:sldLayoutId id="2147483728" r:id="rId56"/>
    <p:sldLayoutId id="2147483729" r:id="rId57"/>
    <p:sldLayoutId id="2147483730" r:id="rId58"/>
    <p:sldLayoutId id="2147483731" r:id="rId59"/>
    <p:sldLayoutId id="2147483732" r:id="rId60"/>
    <p:sldLayoutId id="2147483733" r:id="rId61"/>
    <p:sldLayoutId id="2147483734" r:id="rId62"/>
    <p:sldLayoutId id="2147483735" r:id="rId63"/>
    <p:sldLayoutId id="2147483736" r:id="rId64"/>
    <p:sldLayoutId id="2147483737" r:id="rId65"/>
    <p:sldLayoutId id="2147483738" r:id="rId66"/>
    <p:sldLayoutId id="2147483739" r:id="rId67"/>
    <p:sldLayoutId id="2147483740" r:id="rId68"/>
    <p:sldLayoutId id="2147483741" r:id="rId69"/>
    <p:sldLayoutId id="2147483742" r:id="rId70"/>
    <p:sldLayoutId id="2147483743" r:id="rId71"/>
    <p:sldLayoutId id="2147483744" r:id="rId72"/>
    <p:sldLayoutId id="2147483745" r:id="rId73"/>
    <p:sldLayoutId id="2147483746" r:id="rId74"/>
    <p:sldLayoutId id="2147483747" r:id="rId75"/>
    <p:sldLayoutId id="2147483748" r:id="rId76"/>
    <p:sldLayoutId id="2147483749" r:id="rId77"/>
    <p:sldLayoutId id="2147483750" r:id="rId78"/>
    <p:sldLayoutId id="2147483751" r:id="rId79"/>
    <p:sldLayoutId id="2147483752" r:id="rId80"/>
    <p:sldLayoutId id="2147483753" r:id="rId81"/>
    <p:sldLayoutId id="2147483754" r:id="rId82"/>
    <p:sldLayoutId id="2147483755" r:id="rId83"/>
    <p:sldLayoutId id="2147483756" r:id="rId84"/>
    <p:sldLayoutId id="2147483757" r:id="rId85"/>
    <p:sldLayoutId id="2147483758" r:id="rId86"/>
    <p:sldLayoutId id="2147483759" r:id="rId87"/>
    <p:sldLayoutId id="2147483760" r:id="rId88"/>
    <p:sldLayoutId id="2147483761" r:id="rId89"/>
    <p:sldLayoutId id="2147483762" r:id="rId90"/>
    <p:sldLayoutId id="2147483763" r:id="rId91"/>
    <p:sldLayoutId id="2147483764" r:id="rId92"/>
    <p:sldLayoutId id="2147483765" r:id="rId93"/>
    <p:sldLayoutId id="2147483766" r:id="rId94"/>
    <p:sldLayoutId id="2147483767" r:id="rId95"/>
    <p:sldLayoutId id="2147483768" r:id="rId96"/>
    <p:sldLayoutId id="2147483769" r:id="rId97"/>
    <p:sldLayoutId id="2147483770" r:id="rId98"/>
    <p:sldLayoutId id="2147483771" r:id="rId99"/>
    <p:sldLayoutId id="2147483772" r:id="rId100"/>
    <p:sldLayoutId id="2147483773" r:id="rId101"/>
    <p:sldLayoutId id="2147483774" r:id="rId102"/>
    <p:sldLayoutId id="2147483775" r:id="rId103"/>
    <p:sldLayoutId id="2147483776" r:id="rId104"/>
    <p:sldLayoutId id="2147483777" r:id="rId105"/>
    <p:sldLayoutId id="2147483778" r:id="rId106"/>
    <p:sldLayoutId id="2147483779" r:id="rId107"/>
    <p:sldLayoutId id="2147483780" r:id="rId108"/>
    <p:sldLayoutId id="2147483781" r:id="rId109"/>
    <p:sldLayoutId id="2147483782" r:id="rId110"/>
    <p:sldLayoutId id="2147483783" r:id="rId111"/>
    <p:sldLayoutId id="2147483784" r:id="rId1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5C3F941-1C9D-4EAD-9A4F-88DB793376E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AB8D30-A189-4887-85BC-4EC6B3E8E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97DBA2-9307-4430-98EC-8812846C4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BF2E0-2987-47FA-B8CB-8CA869C0B9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02F45-B332-4C2F-951D-CB6E6C05FD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8CA52-EAD1-43FF-8934-6F06DAB84E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BBDD3E-FCF6-4EE3-B635-A13F041A3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AA2BF2-715B-4634-A836-3D88355A23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283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3130163-D375-4A90-89EA-1FBFFB86830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3A88DE-2EB9-47C6-B13E-50BA850D4C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BDBE6-8C1A-49D1-8C23-1BBCF30DCF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701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A7148C89-06FC-4D80-9671-E8C266AB3B5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813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67">
                <a:solidFill>
                  <a:srgbClr val="000000"/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813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867">
                <a:solidFill>
                  <a:srgbClr val="000000"/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813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867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5F9DF3-B5A0-4206-8496-E143B46B4593}" type="slidenum">
              <a:rPr kumimoji="0" lang="en-US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913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2"/>
          </a:solidFill>
          <a:latin typeface="Arial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9pPr>
    </p:titleStyle>
    <p:bodyStyle>
      <a:lvl1pPr marL="455613" indent="-455613" algn="l" rtl="0" eaLnBrk="0" fontAlgn="base" hangingPunct="0">
        <a:spcBef>
          <a:spcPct val="20000"/>
        </a:spcBef>
        <a:spcAft>
          <a:spcPct val="0"/>
        </a:spcAft>
        <a:buChar char="•"/>
        <a:defRPr sz="4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rtl="0" eaLnBrk="0" fontAlgn="base" hangingPunct="0">
        <a:spcBef>
          <a:spcPct val="20000"/>
        </a:spcBef>
        <a:spcAft>
          <a:spcPct val="0"/>
        </a:spcAft>
        <a:buChar char="–"/>
        <a:defRPr sz="3700">
          <a:solidFill>
            <a:schemeClr val="tx1"/>
          </a:solidFill>
          <a:latin typeface="+mn-lt"/>
        </a:defRPr>
      </a:lvl2pPr>
      <a:lvl3pPr marL="1522413" indent="-3032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2132013" indent="-303213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</a:defRPr>
      </a:lvl4pPr>
      <a:lvl5pPr marL="2741613" indent="-303213" algn="l" rtl="0" eaLnBrk="0" fontAlgn="base" hangingPunct="0">
        <a:spcBef>
          <a:spcPct val="20000"/>
        </a:spcBef>
        <a:spcAft>
          <a:spcPct val="0"/>
        </a:spcAft>
        <a:buChar char="»"/>
        <a:defRPr sz="2600">
          <a:solidFill>
            <a:schemeClr val="tx1"/>
          </a:solidFill>
          <a:latin typeface="+mn-lt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21CC305-BEB0-42EE-A66B-573658E27E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 smtClean="0">
                <a:solidFill>
                  <a:srgbClr val="898989"/>
                </a:solidFill>
              </a:defRPr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0DD481F-4284-4980-9E00-16926976C17E}" type="slidenum">
              <a:rPr lang="en-US" altLang="en-US" smtClean="0">
                <a:latin typeface="Arial" panose="020B0604020202020204" pitchFamily="34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915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Times New Roman" pitchFamily="18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Times New Roman" pitchFamily="18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Times New Roman" pitchFamily="18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Times New Roman" pitchFamily="18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Times New Roman" pitchFamily="18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F85E26D-3CCE-4116-9734-2EE626D151D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 smtClean="0">
                <a:solidFill>
                  <a:srgbClr val="898989"/>
                </a:solidFill>
              </a:defRPr>
            </a:lvl1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0DD481F-4284-4980-9E00-16926976C17E}" type="slidenum">
              <a:rPr lang="en-US" altLang="en-US" smtClean="0">
                <a:latin typeface="Arial" panose="020B0604020202020204" pitchFamily="34" charset="0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705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Times New Roman" pitchFamily="18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Times New Roman" pitchFamily="18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Times New Roman" pitchFamily="18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Times New Roman" pitchFamily="18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Times New Roman" pitchFamily="18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7A2B8E6-4FD7-4C63-BA02-D14EC896950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Arial" panose="020B0604020202020204" pitchFamily="34" charset="0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FF76C8-B82A-47EF-A6D7-EED3B28E47DC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2189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15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15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5.xml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2.xml"/><Relationship Id="rId2" Type="http://schemas.openxmlformats.org/officeDocument/2006/relationships/audio" Target="file:///D:\T&#224;i%20li&#7879;u\GI&#193;O%20&#193;N%20&#272;I&#7878;N%20T&#7916;%20L&#7898;P%204-%20H&#7856;NG%2019-20\GA%20&#272;T%204-%20%20HANG%20&#272;&#195;%20S&#7916;A\HK&#204;%201\TU&#7846;N%208\N&#7870;U%20CH&#218;NG%20M&#204;NH%20C&#211;...%20TU&#7846;N%208\Cat%20Em%20nhu%20chim.mp3" TargetMode="External"/><Relationship Id="rId1" Type="http://schemas.microsoft.com/office/2007/relationships/media" Target="file:///D:\T&#224;i%20li&#7879;u\GI&#193;O%20&#193;N%20&#272;I&#7878;N%20T&#7916;%20L&#7898;P%204-%20H&#7856;NG%2019-20\GA%20&#272;T%204-%20%20HANG%20&#272;&#195;%20S&#7916;A\HK&#204;%201\TU&#7846;N%208\N&#7870;U%20CH&#218;NG%20M&#204;NH%20C&#211;...%20TU&#7846;N%208\Cat%20Em%20nhu%20chim.mp3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slideLayout" Target="../slideLayouts/slideLayout217.xml"/><Relationship Id="rId1" Type="http://schemas.openxmlformats.org/officeDocument/2006/relationships/audio" Target="file:///D:\ca%20nhac\Nhac%20Do\Mua%20xuan%20tren%20thanh%20pho%20Ho%20Chi%20Minh.wma" TargetMode="Externa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1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1"/>
          <p:cNvSpPr txBox="1">
            <a:spLocks noChangeArrowheads="1"/>
          </p:cNvSpPr>
          <p:nvPr/>
        </p:nvSpPr>
        <p:spPr bwMode="auto">
          <a:xfrm>
            <a:off x="2686051" y="132229"/>
            <a:ext cx="7543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TRƯỜNG TIỂU HỌC </a:t>
            </a: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LONG BIÊN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347" name="WordArt 20"/>
          <p:cNvSpPr>
            <a:spLocks noChangeArrowheads="1" noChangeShapeType="1" noTextEdit="1"/>
          </p:cNvSpPr>
          <p:nvPr/>
        </p:nvSpPr>
        <p:spPr bwMode="auto">
          <a:xfrm>
            <a:off x="2316163" y="1263650"/>
            <a:ext cx="78105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 đọc – Lớp 4</a:t>
            </a:r>
          </a:p>
        </p:txBody>
      </p:sp>
      <p:sp>
        <p:nvSpPr>
          <p:cNvPr id="57348" name="WordArt 21"/>
          <p:cNvSpPr>
            <a:spLocks noChangeArrowheads="1" noChangeShapeType="1" noTextEdit="1"/>
          </p:cNvSpPr>
          <p:nvPr/>
        </p:nvSpPr>
        <p:spPr bwMode="auto">
          <a:xfrm>
            <a:off x="1663701" y="2425699"/>
            <a:ext cx="9115424" cy="2438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vi-VN" sz="3600" b="1" i="0" u="none" strike="noStrike" kern="10" cap="none" spc="0" normalizeH="0" noProof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chúng mình có phép lạ</a:t>
            </a:r>
            <a:endParaRPr kumimoji="0" lang="en-US" sz="3600" b="1" i="0" u="none" strike="noStrike" kern="10" cap="none" spc="0" normalizeH="0" baseline="0" noProof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 </a:t>
            </a:r>
            <a:r>
              <a:rPr kumimoji="0" lang="vi-VN" sz="3600" b="1" i="0" u="none" strike="noStrike" kern="10" cap="none" spc="0" normalizeH="0" baseline="0" noProof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76</a:t>
            </a:r>
            <a:endParaRPr kumimoji="0" lang="en-US" sz="3600" b="1" i="0" u="none" strike="noStrike" kern="10" cap="none" spc="0" normalizeH="0" baseline="0" noProof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118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92348-9EE5-428D-B299-99AD9B450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4662E63-DC41-4728-B3D1-59B7541D6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8B9BFF-F372-4E0E-8014-A26542C0B640}"/>
              </a:ext>
            </a:extLst>
          </p:cNvPr>
          <p:cNvSpPr txBox="1"/>
          <p:nvPr/>
        </p:nvSpPr>
        <p:spPr>
          <a:xfrm>
            <a:off x="2455333" y="117693"/>
            <a:ext cx="6579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944064-C235-47C8-AB4E-13C070420D26}"/>
              </a:ext>
            </a:extLst>
          </p:cNvPr>
          <p:cNvSpPr txBox="1"/>
          <p:nvPr/>
        </p:nvSpPr>
        <p:spPr>
          <a:xfrm>
            <a:off x="496817" y="1339235"/>
            <a:ext cx="5616115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Bắt hạt giống nảy mầm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Chớp mắt thành cây đầy quả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 hồ hái chén ngọt lành.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Ngủ dậy thành người lớn ngay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Đứa thì lặn xuống đáy biển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Đứa thì ngồi lái máy bay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5B7E89-E016-4C38-AEFE-549B3F90AA8F}"/>
              </a:ext>
            </a:extLst>
          </p:cNvPr>
          <p:cNvSpPr txBox="1"/>
          <p:nvPr/>
        </p:nvSpPr>
        <p:spPr>
          <a:xfrm>
            <a:off x="6589777" y="678835"/>
            <a:ext cx="598743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Hái triệu vì sao xuống cùng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Đúc thành ông mặt trời mới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Mãi mãi không còn mùa đông.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Hóa trái bom thành 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Chỉ toàn kẹo với bi tròn.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                                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Định Hải</a:t>
            </a:r>
          </a:p>
        </p:txBody>
      </p:sp>
      <p:sp>
        <p:nvSpPr>
          <p:cNvPr id="10" name="Heptagon 9">
            <a:extLst>
              <a:ext uri="{FF2B5EF4-FFF2-40B4-BE49-F238E27FC236}">
                <a16:creationId xmlns:a16="http://schemas.microsoft.com/office/drawing/2014/main" id="{20EF568C-55CB-4310-86AB-1CAC9B4743F8}"/>
              </a:ext>
            </a:extLst>
          </p:cNvPr>
          <p:cNvSpPr/>
          <p:nvPr/>
        </p:nvSpPr>
        <p:spPr>
          <a:xfrm>
            <a:off x="111606" y="1339235"/>
            <a:ext cx="406908" cy="364577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1" name="Heptagon 10">
            <a:extLst>
              <a:ext uri="{FF2B5EF4-FFF2-40B4-BE49-F238E27FC236}">
                <a16:creationId xmlns:a16="http://schemas.microsoft.com/office/drawing/2014/main" id="{381DF806-5FC4-490B-9B8A-2EE560D624DB}"/>
              </a:ext>
            </a:extLst>
          </p:cNvPr>
          <p:cNvSpPr/>
          <p:nvPr/>
        </p:nvSpPr>
        <p:spPr>
          <a:xfrm>
            <a:off x="111606" y="3525768"/>
            <a:ext cx="406908" cy="448131"/>
          </a:xfrm>
          <a:prstGeom prst="heptagon">
            <a:avLst/>
          </a:prstGeom>
          <a:solidFill>
            <a:srgbClr val="FF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2" name="Heptagon 11">
            <a:extLst>
              <a:ext uri="{FF2B5EF4-FFF2-40B4-BE49-F238E27FC236}">
                <a16:creationId xmlns:a16="http://schemas.microsoft.com/office/drawing/2014/main" id="{E59BB928-45DF-4932-8B34-95A9A1F0FD46}"/>
              </a:ext>
            </a:extLst>
          </p:cNvPr>
          <p:cNvSpPr/>
          <p:nvPr/>
        </p:nvSpPr>
        <p:spPr>
          <a:xfrm>
            <a:off x="6197275" y="715315"/>
            <a:ext cx="406908" cy="44813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3" name="Heptagon 12">
            <a:extLst>
              <a:ext uri="{FF2B5EF4-FFF2-40B4-BE49-F238E27FC236}">
                <a16:creationId xmlns:a16="http://schemas.microsoft.com/office/drawing/2014/main" id="{E59BB928-45DF-4932-8B34-95A9A1F0FD46}"/>
              </a:ext>
            </a:extLst>
          </p:cNvPr>
          <p:cNvSpPr/>
          <p:nvPr/>
        </p:nvSpPr>
        <p:spPr>
          <a:xfrm>
            <a:off x="6163337" y="2872078"/>
            <a:ext cx="406908" cy="44813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Heptagon 13">
            <a:extLst>
              <a:ext uri="{FF2B5EF4-FFF2-40B4-BE49-F238E27FC236}">
                <a16:creationId xmlns:a16="http://schemas.microsoft.com/office/drawing/2014/main" id="{E59BB928-45DF-4932-8B34-95A9A1F0FD46}"/>
              </a:ext>
            </a:extLst>
          </p:cNvPr>
          <p:cNvSpPr/>
          <p:nvPr/>
        </p:nvSpPr>
        <p:spPr>
          <a:xfrm>
            <a:off x="6096000" y="5033315"/>
            <a:ext cx="406908" cy="44813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75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92348-9EE5-428D-B299-99AD9B450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4662E63-DC41-4728-B3D1-59B7541D6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6" y="-125408"/>
            <a:ext cx="12192000" cy="68580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8B9BFF-F372-4E0E-8014-A26542C0B640}"/>
              </a:ext>
            </a:extLst>
          </p:cNvPr>
          <p:cNvSpPr txBox="1"/>
          <p:nvPr/>
        </p:nvSpPr>
        <p:spPr>
          <a:xfrm>
            <a:off x="440266" y="195791"/>
            <a:ext cx="2980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3D79CB-FBAE-45BA-81FB-99D0B65B0DB7}"/>
              </a:ext>
            </a:extLst>
          </p:cNvPr>
          <p:cNvSpPr txBox="1"/>
          <p:nvPr/>
        </p:nvSpPr>
        <p:spPr>
          <a:xfrm>
            <a:off x="440266" y="1428438"/>
            <a:ext cx="9023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lạ, hạt giống, lành, lớn, lặn, nảy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mầm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3D79CB-FBAE-45BA-81FB-99D0B65B0DB7}"/>
              </a:ext>
            </a:extLst>
          </p:cNvPr>
          <p:cNvSpPr txBox="1"/>
          <p:nvPr/>
        </p:nvSpPr>
        <p:spPr>
          <a:xfrm>
            <a:off x="440266" y="843663"/>
            <a:ext cx="2277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-Từ ngữ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3D79CB-FBAE-45BA-81FB-99D0B65B0DB7}"/>
              </a:ext>
            </a:extLst>
          </p:cNvPr>
          <p:cNvSpPr txBox="1"/>
          <p:nvPr/>
        </p:nvSpPr>
        <p:spPr>
          <a:xfrm>
            <a:off x="440266" y="1426897"/>
            <a:ext cx="7905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ạ, hạt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ống,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ành,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ớn,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ặn,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ảy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mầm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944064-C235-47C8-AB4E-13C070420D26}"/>
              </a:ext>
            </a:extLst>
          </p:cNvPr>
          <p:cNvSpPr txBox="1"/>
          <p:nvPr/>
        </p:nvSpPr>
        <p:spPr>
          <a:xfrm>
            <a:off x="572055" y="3303592"/>
            <a:ext cx="59201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 chúng mình có phép lạ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Bắt hạt giống nảy mầm nhanh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Chớp mắt  thành cây đầy quả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 hồ  hái chén ngọt lành.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 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F45E88B-A649-4AFF-80AD-84F848768E76}"/>
              </a:ext>
            </a:extLst>
          </p:cNvPr>
          <p:cNvCxnSpPr/>
          <p:nvPr/>
        </p:nvCxnSpPr>
        <p:spPr>
          <a:xfrm flipH="1">
            <a:off x="2427195" y="4210082"/>
            <a:ext cx="142240" cy="586316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F45E88B-A649-4AFF-80AD-84F848768E76}"/>
              </a:ext>
            </a:extLst>
          </p:cNvPr>
          <p:cNvCxnSpPr/>
          <p:nvPr/>
        </p:nvCxnSpPr>
        <p:spPr>
          <a:xfrm flipH="1">
            <a:off x="1900965" y="4718594"/>
            <a:ext cx="142240" cy="586316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B5B7E89-E016-4C38-AEFE-549B3F90AA8F}"/>
              </a:ext>
            </a:extLst>
          </p:cNvPr>
          <p:cNvSpPr txBox="1"/>
          <p:nvPr/>
        </p:nvSpPr>
        <p:spPr>
          <a:xfrm>
            <a:off x="6204566" y="2438930"/>
            <a:ext cx="598743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Hóa trái bom  thành 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Chỉ toàn kẹo với bi tròn.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B5B7E89-E016-4C38-AEFE-549B3F90AA8F}"/>
              </a:ext>
            </a:extLst>
          </p:cNvPr>
          <p:cNvSpPr txBox="1"/>
          <p:nvPr/>
        </p:nvSpPr>
        <p:spPr>
          <a:xfrm>
            <a:off x="6204566" y="2437155"/>
            <a:ext cx="598743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Hóa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trái bom 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thành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Chỉ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toàn kẹo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với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 tròn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F45E88B-A649-4AFF-80AD-84F848768E76}"/>
              </a:ext>
            </a:extLst>
          </p:cNvPr>
          <p:cNvCxnSpPr/>
          <p:nvPr/>
        </p:nvCxnSpPr>
        <p:spPr>
          <a:xfrm flipH="1">
            <a:off x="8635307" y="3805990"/>
            <a:ext cx="142240" cy="586316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5944064-C235-47C8-AB4E-13C070420D26}"/>
              </a:ext>
            </a:extLst>
          </p:cNvPr>
          <p:cNvSpPr txBox="1"/>
          <p:nvPr/>
        </p:nvSpPr>
        <p:spPr>
          <a:xfrm>
            <a:off x="572055" y="3303592"/>
            <a:ext cx="59201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 chúng mình có </a:t>
            </a: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phép lạ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Bắt hạt giống </a:t>
            </a: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nảy mầm </a:t>
            </a: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Chớp mắt  thành cây </a:t>
            </a: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đầy quả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 hồ  hái chén ngọt lành.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 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E3D79CB-FBAE-45BA-81FB-99D0B65B0DB7}"/>
              </a:ext>
            </a:extLst>
          </p:cNvPr>
          <p:cNvSpPr txBox="1"/>
          <p:nvPr/>
        </p:nvSpPr>
        <p:spPr>
          <a:xfrm>
            <a:off x="440266" y="2334928"/>
            <a:ext cx="2277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-Câu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94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20" grpId="0"/>
      <p:bldP spid="26" grpId="0"/>
      <p:bldP spid="27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5" descr="gtbrd01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Subtitle 2"/>
          <p:cNvSpPr txBox="1">
            <a:spLocks/>
          </p:cNvSpPr>
          <p:nvPr/>
        </p:nvSpPr>
        <p:spPr bwMode="auto">
          <a:xfrm>
            <a:off x="1625600" y="2438718"/>
            <a:ext cx="8135938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đọc đoạn lần 2</a:t>
            </a:r>
          </a:p>
        </p:txBody>
      </p:sp>
    </p:spTree>
    <p:extLst>
      <p:ext uri="{BB962C8B-B14F-4D97-AF65-F5344CB8AC3E}">
        <p14:creationId xmlns:p14="http://schemas.microsoft.com/office/powerpoint/2010/main" val="75142160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92348-9EE5-428D-B299-99AD9B450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4662E63-DC41-4728-B3D1-59B7541D6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8B9BFF-F372-4E0E-8014-A26542C0B640}"/>
              </a:ext>
            </a:extLst>
          </p:cNvPr>
          <p:cNvSpPr txBox="1"/>
          <p:nvPr/>
        </p:nvSpPr>
        <p:spPr>
          <a:xfrm>
            <a:off x="2455333" y="117693"/>
            <a:ext cx="6579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944064-C235-47C8-AB4E-13C070420D26}"/>
              </a:ext>
            </a:extLst>
          </p:cNvPr>
          <p:cNvSpPr txBox="1"/>
          <p:nvPr/>
        </p:nvSpPr>
        <p:spPr>
          <a:xfrm>
            <a:off x="496817" y="1339235"/>
            <a:ext cx="5616115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Bắt hạt giống nảy mầm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Chớp mắt thành cây đầy quả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 hồ hái chén ngọt lành.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Ngủ dậy thành người lớn ngay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Đứa thì lặn xuống đáy biển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Đứa thì ngồi lái máy bay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5B7E89-E016-4C38-AEFE-549B3F90AA8F}"/>
              </a:ext>
            </a:extLst>
          </p:cNvPr>
          <p:cNvSpPr txBox="1"/>
          <p:nvPr/>
        </p:nvSpPr>
        <p:spPr>
          <a:xfrm>
            <a:off x="6589777" y="678835"/>
            <a:ext cx="598743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Hái triệu vì sao xuống cùng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Đúc thành ông mặt trời mới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Mãi mãi không còn mùa đông.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Hóa trái bom thành 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Chỉ toàn kẹo với bi tròn.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                                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Định Hải</a:t>
            </a:r>
          </a:p>
        </p:txBody>
      </p:sp>
      <p:sp>
        <p:nvSpPr>
          <p:cNvPr id="10" name="Heptagon 9">
            <a:extLst>
              <a:ext uri="{FF2B5EF4-FFF2-40B4-BE49-F238E27FC236}">
                <a16:creationId xmlns:a16="http://schemas.microsoft.com/office/drawing/2014/main" id="{20EF568C-55CB-4310-86AB-1CAC9B4743F8}"/>
              </a:ext>
            </a:extLst>
          </p:cNvPr>
          <p:cNvSpPr/>
          <p:nvPr/>
        </p:nvSpPr>
        <p:spPr>
          <a:xfrm>
            <a:off x="111606" y="1339235"/>
            <a:ext cx="406908" cy="364577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1" name="Heptagon 10">
            <a:extLst>
              <a:ext uri="{FF2B5EF4-FFF2-40B4-BE49-F238E27FC236}">
                <a16:creationId xmlns:a16="http://schemas.microsoft.com/office/drawing/2014/main" id="{381DF806-5FC4-490B-9B8A-2EE560D624DB}"/>
              </a:ext>
            </a:extLst>
          </p:cNvPr>
          <p:cNvSpPr/>
          <p:nvPr/>
        </p:nvSpPr>
        <p:spPr>
          <a:xfrm>
            <a:off x="111606" y="3525768"/>
            <a:ext cx="406908" cy="448131"/>
          </a:xfrm>
          <a:prstGeom prst="heptagon">
            <a:avLst/>
          </a:prstGeom>
          <a:solidFill>
            <a:srgbClr val="FF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2" name="Heptagon 11">
            <a:extLst>
              <a:ext uri="{FF2B5EF4-FFF2-40B4-BE49-F238E27FC236}">
                <a16:creationId xmlns:a16="http://schemas.microsoft.com/office/drawing/2014/main" id="{E59BB928-45DF-4932-8B34-95A9A1F0FD46}"/>
              </a:ext>
            </a:extLst>
          </p:cNvPr>
          <p:cNvSpPr/>
          <p:nvPr/>
        </p:nvSpPr>
        <p:spPr>
          <a:xfrm>
            <a:off x="6197275" y="715315"/>
            <a:ext cx="406908" cy="44813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3" name="Heptagon 12">
            <a:extLst>
              <a:ext uri="{FF2B5EF4-FFF2-40B4-BE49-F238E27FC236}">
                <a16:creationId xmlns:a16="http://schemas.microsoft.com/office/drawing/2014/main" id="{E59BB928-45DF-4932-8B34-95A9A1F0FD46}"/>
              </a:ext>
            </a:extLst>
          </p:cNvPr>
          <p:cNvSpPr/>
          <p:nvPr/>
        </p:nvSpPr>
        <p:spPr>
          <a:xfrm>
            <a:off x="6163337" y="2872078"/>
            <a:ext cx="406908" cy="44813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Heptagon 13">
            <a:extLst>
              <a:ext uri="{FF2B5EF4-FFF2-40B4-BE49-F238E27FC236}">
                <a16:creationId xmlns:a16="http://schemas.microsoft.com/office/drawing/2014/main" id="{E59BB928-45DF-4932-8B34-95A9A1F0FD46}"/>
              </a:ext>
            </a:extLst>
          </p:cNvPr>
          <p:cNvSpPr/>
          <p:nvPr/>
        </p:nvSpPr>
        <p:spPr>
          <a:xfrm>
            <a:off x="6096000" y="5033315"/>
            <a:ext cx="406908" cy="44813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9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A786914-FF09-41A4-9D54-37D8CBB613E4}"/>
              </a:ext>
            </a:extLst>
          </p:cNvPr>
          <p:cNvSpPr/>
          <p:nvPr/>
        </p:nvSpPr>
        <p:spPr>
          <a:xfrm>
            <a:off x="3766088" y="136294"/>
            <a:ext cx="4649492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36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85C97A-5637-48C0-96CB-43F690D3D9DC}"/>
              </a:ext>
            </a:extLst>
          </p:cNvPr>
          <p:cNvSpPr txBox="1"/>
          <p:nvPr/>
        </p:nvSpPr>
        <p:spPr>
          <a:xfrm>
            <a:off x="2144516" y="1353688"/>
            <a:ext cx="6739462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996675-EB14-4351-BC2F-02FF6ABA62E4}"/>
              </a:ext>
            </a:extLst>
          </p:cNvPr>
          <p:cNvSpPr txBox="1"/>
          <p:nvPr/>
        </p:nvSpPr>
        <p:spPr>
          <a:xfrm>
            <a:off x="4007224" y="2538749"/>
            <a:ext cx="756530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EED811-3403-4D4A-A77B-D2E2ECC6C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6" y="2218766"/>
            <a:ext cx="3146612" cy="19621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5128" y="1353688"/>
            <a:ext cx="15976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4663044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8694261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5" descr="gtbrd01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Subtitle 2"/>
          <p:cNvSpPr txBox="1">
            <a:spLocks/>
          </p:cNvSpPr>
          <p:nvPr/>
        </p:nvSpPr>
        <p:spPr bwMode="auto">
          <a:xfrm>
            <a:off x="2336800" y="2560638"/>
            <a:ext cx="8135938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đọc nhóm</a:t>
            </a:r>
          </a:p>
        </p:txBody>
      </p:sp>
    </p:spTree>
    <p:extLst>
      <p:ext uri="{BB962C8B-B14F-4D97-AF65-F5344CB8AC3E}">
        <p14:creationId xmlns:p14="http://schemas.microsoft.com/office/powerpoint/2010/main" val="14350978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92348-9EE5-428D-B299-99AD9B450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4662E63-DC41-4728-B3D1-59B7541D6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8B9BFF-F372-4E0E-8014-A26542C0B640}"/>
              </a:ext>
            </a:extLst>
          </p:cNvPr>
          <p:cNvSpPr txBox="1"/>
          <p:nvPr/>
        </p:nvSpPr>
        <p:spPr>
          <a:xfrm>
            <a:off x="2455333" y="117693"/>
            <a:ext cx="6579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944064-C235-47C8-AB4E-13C070420D26}"/>
              </a:ext>
            </a:extLst>
          </p:cNvPr>
          <p:cNvSpPr txBox="1"/>
          <p:nvPr/>
        </p:nvSpPr>
        <p:spPr>
          <a:xfrm>
            <a:off x="496817" y="1339235"/>
            <a:ext cx="5616115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Bắt hạt giống nảy mầm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Chớp mắt thành cây đầy quả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 hồ hái chén ngọt lành.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Ngủ dậy thành người lớn ngay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Đứa thì lặn xuống đáy biển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Đứa thì ngồi lái máy bay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5B7E89-E016-4C38-AEFE-549B3F90AA8F}"/>
              </a:ext>
            </a:extLst>
          </p:cNvPr>
          <p:cNvSpPr txBox="1"/>
          <p:nvPr/>
        </p:nvSpPr>
        <p:spPr>
          <a:xfrm>
            <a:off x="6589777" y="678835"/>
            <a:ext cx="598743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Hái triệu vì sao xuống cùng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Đúc thành ông mặt trời mới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Mãi mãi không còn mùa đông.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Hóa trái bom thành 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Chỉ toàn kẹo với bi tròn.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                                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Định Hải</a:t>
            </a:r>
          </a:p>
        </p:txBody>
      </p:sp>
      <p:sp>
        <p:nvSpPr>
          <p:cNvPr id="10" name="Heptagon 9">
            <a:extLst>
              <a:ext uri="{FF2B5EF4-FFF2-40B4-BE49-F238E27FC236}">
                <a16:creationId xmlns:a16="http://schemas.microsoft.com/office/drawing/2014/main" id="{20EF568C-55CB-4310-86AB-1CAC9B4743F8}"/>
              </a:ext>
            </a:extLst>
          </p:cNvPr>
          <p:cNvSpPr/>
          <p:nvPr/>
        </p:nvSpPr>
        <p:spPr>
          <a:xfrm>
            <a:off x="111606" y="1339235"/>
            <a:ext cx="406908" cy="364577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1" name="Heptagon 10">
            <a:extLst>
              <a:ext uri="{FF2B5EF4-FFF2-40B4-BE49-F238E27FC236}">
                <a16:creationId xmlns:a16="http://schemas.microsoft.com/office/drawing/2014/main" id="{381DF806-5FC4-490B-9B8A-2EE560D624DB}"/>
              </a:ext>
            </a:extLst>
          </p:cNvPr>
          <p:cNvSpPr/>
          <p:nvPr/>
        </p:nvSpPr>
        <p:spPr>
          <a:xfrm>
            <a:off x="111606" y="3525768"/>
            <a:ext cx="406908" cy="448131"/>
          </a:xfrm>
          <a:prstGeom prst="heptagon">
            <a:avLst/>
          </a:prstGeom>
          <a:solidFill>
            <a:srgbClr val="FF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2" name="Heptagon 11">
            <a:extLst>
              <a:ext uri="{FF2B5EF4-FFF2-40B4-BE49-F238E27FC236}">
                <a16:creationId xmlns:a16="http://schemas.microsoft.com/office/drawing/2014/main" id="{E59BB928-45DF-4932-8B34-95A9A1F0FD46}"/>
              </a:ext>
            </a:extLst>
          </p:cNvPr>
          <p:cNvSpPr/>
          <p:nvPr/>
        </p:nvSpPr>
        <p:spPr>
          <a:xfrm>
            <a:off x="6197275" y="715315"/>
            <a:ext cx="406908" cy="44813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3" name="Heptagon 12">
            <a:extLst>
              <a:ext uri="{FF2B5EF4-FFF2-40B4-BE49-F238E27FC236}">
                <a16:creationId xmlns:a16="http://schemas.microsoft.com/office/drawing/2014/main" id="{E59BB928-45DF-4932-8B34-95A9A1F0FD46}"/>
              </a:ext>
            </a:extLst>
          </p:cNvPr>
          <p:cNvSpPr/>
          <p:nvPr/>
        </p:nvSpPr>
        <p:spPr>
          <a:xfrm>
            <a:off x="6163337" y="2872078"/>
            <a:ext cx="406908" cy="44813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Heptagon 13">
            <a:extLst>
              <a:ext uri="{FF2B5EF4-FFF2-40B4-BE49-F238E27FC236}">
                <a16:creationId xmlns:a16="http://schemas.microsoft.com/office/drawing/2014/main" id="{E59BB928-45DF-4932-8B34-95A9A1F0FD46}"/>
              </a:ext>
            </a:extLst>
          </p:cNvPr>
          <p:cNvSpPr/>
          <p:nvPr/>
        </p:nvSpPr>
        <p:spPr>
          <a:xfrm>
            <a:off x="6096000" y="5033315"/>
            <a:ext cx="406908" cy="44813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40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92348-9EE5-428D-B299-99AD9B450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4662E63-DC41-4728-B3D1-59B7541D6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8B9BFF-F372-4E0E-8014-A26542C0B640}"/>
              </a:ext>
            </a:extLst>
          </p:cNvPr>
          <p:cNvSpPr txBox="1"/>
          <p:nvPr/>
        </p:nvSpPr>
        <p:spPr>
          <a:xfrm>
            <a:off x="2455333" y="117693"/>
            <a:ext cx="6579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944064-C235-47C8-AB4E-13C070420D26}"/>
              </a:ext>
            </a:extLst>
          </p:cNvPr>
          <p:cNvSpPr txBox="1"/>
          <p:nvPr/>
        </p:nvSpPr>
        <p:spPr>
          <a:xfrm>
            <a:off x="496817" y="1339235"/>
            <a:ext cx="5616115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Bắt hạt giống nảy mầm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Chớp mắt thành cây đầy quả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 hồ hái chén ngọt lành.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Ngủ dậy thành người lớn ngay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Đứa thì lặn xuống đáy biển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Đứa thì ngồi lái máy bay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5B7E89-E016-4C38-AEFE-549B3F90AA8F}"/>
              </a:ext>
            </a:extLst>
          </p:cNvPr>
          <p:cNvSpPr txBox="1"/>
          <p:nvPr/>
        </p:nvSpPr>
        <p:spPr>
          <a:xfrm>
            <a:off x="6250383" y="811441"/>
            <a:ext cx="598743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Hái triệu vì sao xuống cùng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Đúc thành ông mặt trời mới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Mãi mãi không còn mùa đông.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Hóa trái bom thành 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Chỉ toàn kẹo với bi tròn.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                                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Định Hải</a:t>
            </a:r>
          </a:p>
        </p:txBody>
      </p:sp>
    </p:spTree>
    <p:extLst>
      <p:ext uri="{BB962C8B-B14F-4D97-AF65-F5344CB8AC3E}">
        <p14:creationId xmlns:p14="http://schemas.microsoft.com/office/powerpoint/2010/main" val="10300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2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041" y="4069327"/>
            <a:ext cx="3053037" cy="26999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A0D7DA-7CC9-4681-9FC2-B7D22791BA2E}"/>
              </a:ext>
            </a:extLst>
          </p:cNvPr>
          <p:cNvSpPr txBox="1"/>
          <p:nvPr/>
        </p:nvSpPr>
        <p:spPr>
          <a:xfrm>
            <a:off x="208536" y="-16777"/>
            <a:ext cx="4073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B2F1D7-7B9F-4A68-859C-478845473BB2}"/>
              </a:ext>
            </a:extLst>
          </p:cNvPr>
          <p:cNvSpPr txBox="1"/>
          <p:nvPr/>
        </p:nvSpPr>
        <p:spPr>
          <a:xfrm>
            <a:off x="385423" y="435558"/>
            <a:ext cx="5993865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hạt giống nảy mầm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 thành cây đầy quả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 hái chén ngọt lành.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 dậy thành người lớn ngay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lặn xuống đáy biển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ngồi lái máy bay.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Hái triệu vì sao xuống cùng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Đúc thành ông mặt trời mới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Mãi mãi không còn mùa đông.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Hóa trái bom thành 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toàn kẹo với bi tròn.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                                </a:t>
            </a:r>
            <a:r>
              <a:rPr kumimoji="0" lang="vi-VN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Định Hải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F30B42-221B-4FB4-9ABB-2D7A8C132D46}"/>
              </a:ext>
            </a:extLst>
          </p:cNvPr>
          <p:cNvSpPr txBox="1"/>
          <p:nvPr/>
        </p:nvSpPr>
        <p:spPr>
          <a:xfrm>
            <a:off x="388275" y="435558"/>
            <a:ext cx="287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54CE33-7F9E-40AA-9432-878157D44D46}"/>
              </a:ext>
            </a:extLst>
          </p:cNvPr>
          <p:cNvSpPr txBox="1"/>
          <p:nvPr/>
        </p:nvSpPr>
        <p:spPr>
          <a:xfrm>
            <a:off x="385423" y="1812324"/>
            <a:ext cx="287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2531EC-E6A3-4E01-B9A4-37BFA89AA5D4}"/>
              </a:ext>
            </a:extLst>
          </p:cNvPr>
          <p:cNvSpPr txBox="1"/>
          <p:nvPr/>
        </p:nvSpPr>
        <p:spPr>
          <a:xfrm>
            <a:off x="398609" y="3189360"/>
            <a:ext cx="287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3C2313-5BB4-474D-B40F-989F214DA852}"/>
              </a:ext>
            </a:extLst>
          </p:cNvPr>
          <p:cNvSpPr txBox="1"/>
          <p:nvPr/>
        </p:nvSpPr>
        <p:spPr>
          <a:xfrm>
            <a:off x="396028" y="4566125"/>
            <a:ext cx="287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785308-7D55-452B-BE31-42B818228549}"/>
              </a:ext>
            </a:extLst>
          </p:cNvPr>
          <p:cNvSpPr txBox="1"/>
          <p:nvPr/>
        </p:nvSpPr>
        <p:spPr>
          <a:xfrm>
            <a:off x="388275" y="5657671"/>
            <a:ext cx="29482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>
              <a:defRPr/>
            </a:pP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Nếu chúng mình có phép lạ!</a:t>
            </a:r>
          </a:p>
          <a:p>
            <a:pPr>
              <a:defRPr/>
            </a:pP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C3E486F-BF68-4E6D-B36F-3237F6684985}"/>
              </a:ext>
            </a:extLst>
          </p:cNvPr>
          <p:cNvSpPr/>
          <p:nvPr/>
        </p:nvSpPr>
        <p:spPr>
          <a:xfrm>
            <a:off x="4115262" y="673694"/>
            <a:ext cx="6797172" cy="1077877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6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0FF99E8-EFEB-4D9E-A060-D1E89EDB1147}"/>
              </a:ext>
            </a:extLst>
          </p:cNvPr>
          <p:cNvSpPr/>
          <p:nvPr/>
        </p:nvSpPr>
        <p:spPr>
          <a:xfrm>
            <a:off x="4115262" y="626713"/>
            <a:ext cx="6838119" cy="120030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115262" y="2343673"/>
            <a:ext cx="7655232" cy="2149291"/>
            <a:chOff x="4536769" y="2197422"/>
            <a:chExt cx="7655232" cy="2149291"/>
          </a:xfrm>
        </p:grpSpPr>
        <p:sp>
          <p:nvSpPr>
            <p:cNvPr id="10" name="Cloud 9"/>
            <p:cNvSpPr/>
            <p:nvPr/>
          </p:nvSpPr>
          <p:spPr>
            <a:xfrm>
              <a:off x="4536769" y="2197422"/>
              <a:ext cx="7655232" cy="2149291"/>
            </a:xfrm>
            <a:prstGeom prst="cloud">
              <a:avLst/>
            </a:prstGeom>
            <a:solidFill>
              <a:srgbClr val="FFCCCC"/>
            </a:solidFill>
            <a:ln>
              <a:solidFill>
                <a:srgbClr val="FF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7169F6B8-4579-45A6-AB67-D61B84DD674F}"/>
                </a:ext>
              </a:extLst>
            </p:cNvPr>
            <p:cNvSpPr/>
            <p:nvPr/>
          </p:nvSpPr>
          <p:spPr>
            <a:xfrm>
              <a:off x="5247945" y="2645874"/>
              <a:ext cx="6912513" cy="123859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73455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5" grpId="0"/>
      <p:bldP spid="18" grpId="0"/>
      <p:bldP spid="4" grpId="0" animBg="1"/>
      <p:bldP spid="4" grpId="1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E03F7F-CE7F-414D-9B79-7351CCC2B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78" y="-174827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00D68E-E028-49E9-B6C8-676A197FA915}"/>
              </a:ext>
            </a:extLst>
          </p:cNvPr>
          <p:cNvSpPr txBox="1"/>
          <p:nvPr/>
        </p:nvSpPr>
        <p:spPr>
          <a:xfrm>
            <a:off x="3737111" y="1046922"/>
            <a:ext cx="4293705" cy="646331"/>
          </a:xfrm>
          <a:prstGeom prst="rect">
            <a:avLst/>
          </a:prstGeom>
          <a:solidFill>
            <a:srgbClr val="92D05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5B13ADB-8B99-410F-A590-EDEE389A1C33}"/>
              </a:ext>
            </a:extLst>
          </p:cNvPr>
          <p:cNvSpPr/>
          <p:nvPr/>
        </p:nvSpPr>
        <p:spPr>
          <a:xfrm>
            <a:off x="3061252" y="1908191"/>
            <a:ext cx="6029740" cy="100716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F55020-E8C1-4576-919B-E4D2929ED226}"/>
              </a:ext>
            </a:extLst>
          </p:cNvPr>
          <p:cNvSpPr txBox="1"/>
          <p:nvPr/>
        </p:nvSpPr>
        <p:spPr>
          <a:xfrm>
            <a:off x="2597427" y="1996726"/>
            <a:ext cx="7394712" cy="3816429"/>
          </a:xfrm>
          <a:prstGeom prst="rect">
            <a:avLst/>
          </a:prstGeom>
          <a:solidFill>
            <a:srgbClr val="FFCCFF"/>
          </a:solidFill>
          <a:ln w="19050"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Ba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413851-EBAB-4F62-AE90-7FBFB47CFF3D}"/>
              </a:ext>
            </a:extLst>
          </p:cNvPr>
          <p:cNvSpPr/>
          <p:nvPr/>
        </p:nvSpPr>
        <p:spPr>
          <a:xfrm>
            <a:off x="2888973" y="1903639"/>
            <a:ext cx="6374297" cy="100716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FF3E8EA-B701-4933-929B-75F9E7805B50}"/>
              </a:ext>
            </a:extLst>
          </p:cNvPr>
          <p:cNvSpPr/>
          <p:nvPr/>
        </p:nvSpPr>
        <p:spPr>
          <a:xfrm>
            <a:off x="2928730" y="2209800"/>
            <a:ext cx="6930887" cy="2438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23953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BD177E42-7EF2-4045-B0B6-46B2DE446B6F}"/>
              </a:ext>
            </a:extLst>
          </p:cNvPr>
          <p:cNvSpPr txBox="1"/>
          <p:nvPr/>
        </p:nvSpPr>
        <p:spPr>
          <a:xfrm>
            <a:off x="9438468" y="40592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9">
            <a:extLst>
              <a:ext uri="{FF2B5EF4-FFF2-40B4-BE49-F238E27FC236}">
                <a16:creationId xmlns:a16="http://schemas.microsoft.com/office/drawing/2014/main" id="{10FF99E8-EFEB-4D9E-A060-D1E89EDB1147}"/>
              </a:ext>
            </a:extLst>
          </p:cNvPr>
          <p:cNvSpPr/>
          <p:nvPr/>
        </p:nvSpPr>
        <p:spPr>
          <a:xfrm>
            <a:off x="303885" y="138932"/>
            <a:ext cx="9319313" cy="108437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3507" y="4176789"/>
            <a:ext cx="5939426" cy="2342328"/>
            <a:chOff x="4698586" y="1610769"/>
            <a:chExt cx="6983662" cy="2342328"/>
          </a:xfrm>
        </p:grpSpPr>
        <p:sp>
          <p:nvSpPr>
            <p:cNvPr id="17" name="Cloud 16"/>
            <p:cNvSpPr/>
            <p:nvPr/>
          </p:nvSpPr>
          <p:spPr>
            <a:xfrm>
              <a:off x="4698586" y="1610769"/>
              <a:ext cx="6983662" cy="2342328"/>
            </a:xfrm>
            <a:prstGeom prst="cloud">
              <a:avLst/>
            </a:prstGeom>
            <a:solidFill>
              <a:srgbClr val="FFCCCC"/>
            </a:solidFill>
            <a:ln>
              <a:solidFill>
                <a:srgbClr val="FF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238352" y="2018625"/>
              <a:ext cx="5969646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ước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lvl="0">
                <a:defRPr/>
              </a:pP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mau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endPara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487103" y="1225100"/>
            <a:ext cx="3704897" cy="2929908"/>
            <a:chOff x="8198069" y="2937236"/>
            <a:chExt cx="3704897" cy="2929908"/>
          </a:xfrm>
        </p:grpSpPr>
        <p:sp>
          <p:nvSpPr>
            <p:cNvPr id="20" name="Flowchart: Connector 19"/>
            <p:cNvSpPr/>
            <p:nvPr/>
          </p:nvSpPr>
          <p:spPr>
            <a:xfrm>
              <a:off x="8198069" y="2986326"/>
              <a:ext cx="3673365" cy="2790497"/>
            </a:xfrm>
            <a:prstGeom prst="flowChartConnector">
              <a:avLst/>
            </a:prstGeom>
            <a:solidFill>
              <a:srgbClr val="FFCCCC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9D4A1BC-037A-4580-9020-FB732E8E6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1" y="2937236"/>
              <a:ext cx="3673365" cy="292990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4" name="Group 23"/>
          <p:cNvGrpSpPr/>
          <p:nvPr/>
        </p:nvGrpSpPr>
        <p:grpSpPr>
          <a:xfrm>
            <a:off x="5537870" y="3560132"/>
            <a:ext cx="3280381" cy="2852839"/>
            <a:chOff x="5134984" y="4028094"/>
            <a:chExt cx="3280381" cy="2852839"/>
          </a:xfrm>
        </p:grpSpPr>
        <p:sp>
          <p:nvSpPr>
            <p:cNvPr id="21" name="Flowchart: Connector 20"/>
            <p:cNvSpPr/>
            <p:nvPr/>
          </p:nvSpPr>
          <p:spPr>
            <a:xfrm>
              <a:off x="5144133" y="4059266"/>
              <a:ext cx="3271232" cy="2734293"/>
            </a:xfrm>
            <a:prstGeom prst="flowChartConnector">
              <a:avLst/>
            </a:prstGeom>
            <a:solidFill>
              <a:srgbClr val="FFCCCC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Cây xoài có đặc điểm gì? cách trồng, chăm sóc và tác dụ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" t="28403" r="17496"/>
            <a:stretch/>
          </p:blipFill>
          <p:spPr bwMode="auto">
            <a:xfrm>
              <a:off x="5134984" y="4028094"/>
              <a:ext cx="3257998" cy="285283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8222222" y="3613550"/>
            <a:ext cx="3969778" cy="2941299"/>
            <a:chOff x="8795868" y="3478059"/>
            <a:chExt cx="3969778" cy="2941299"/>
          </a:xfrm>
        </p:grpSpPr>
        <p:sp>
          <p:nvSpPr>
            <p:cNvPr id="22" name="Flowchart: Connector 21"/>
            <p:cNvSpPr/>
            <p:nvPr/>
          </p:nvSpPr>
          <p:spPr>
            <a:xfrm>
              <a:off x="8849783" y="3478059"/>
              <a:ext cx="3673365" cy="2790497"/>
            </a:xfrm>
            <a:prstGeom prst="flowChartConnector">
              <a:avLst/>
            </a:prstGeom>
            <a:solidFill>
              <a:srgbClr val="FFCCCC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Picture 4" descr="14 lợi ích sức khỏe tuyệt vời khi ăn cam mỗi ngày - KhoaHoc.tv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1" t="4886" r="9474"/>
            <a:stretch/>
          </p:blipFill>
          <p:spPr bwMode="auto">
            <a:xfrm>
              <a:off x="8795868" y="3489559"/>
              <a:ext cx="3969778" cy="292979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>
            <a:off x="5701447" y="1747447"/>
            <a:ext cx="3263161" cy="2300597"/>
            <a:chOff x="5050980" y="1151286"/>
            <a:chExt cx="3263161" cy="2300597"/>
          </a:xfrm>
        </p:grpSpPr>
        <p:sp>
          <p:nvSpPr>
            <p:cNvPr id="12" name="Flowchart: Connector 11"/>
            <p:cNvSpPr/>
            <p:nvPr/>
          </p:nvSpPr>
          <p:spPr>
            <a:xfrm>
              <a:off x="5050980" y="1223302"/>
              <a:ext cx="3171242" cy="2156566"/>
            </a:xfrm>
            <a:prstGeom prst="flowChartConnector">
              <a:avLst/>
            </a:prstGeom>
            <a:solidFill>
              <a:srgbClr val="FFCCCC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0" name="Picture 6" descr="Có bao nhiêu loại chôm chôm? Tổng hợp các loại, giống chôm chôm ở Việt Nam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3" r="6806"/>
            <a:stretch/>
          </p:blipFill>
          <p:spPr bwMode="auto">
            <a:xfrm>
              <a:off x="5108910" y="1151286"/>
              <a:ext cx="3205231" cy="230059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258976" y="1646677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vi-VN" sz="2800" b="1">
                <a:solidFill>
                  <a:srgbClr val="00B050"/>
                </a:solidFill>
                <a:cs typeface="Arial" panose="020B0604020202020204" pitchFamily="34" charset="0"/>
              </a:rPr>
              <a:t>Nếu chúng mình có phép lạ</a:t>
            </a:r>
          </a:p>
          <a:p>
            <a:pPr lvl="0">
              <a:defRPr/>
            </a:pPr>
            <a:r>
              <a:rPr lang="vi-VN" sz="2800" b="1">
                <a:solidFill>
                  <a:srgbClr val="00B050"/>
                </a:solidFill>
                <a:cs typeface="Arial" panose="020B0604020202020204" pitchFamily="34" charset="0"/>
              </a:rPr>
              <a:t>Bắt hạt giống nảy mầm nhanh</a:t>
            </a:r>
          </a:p>
          <a:p>
            <a:pPr lvl="0">
              <a:defRPr/>
            </a:pPr>
            <a:r>
              <a:rPr lang="vi-VN" sz="2800" b="1">
                <a:solidFill>
                  <a:srgbClr val="00B050"/>
                </a:solidFill>
                <a:cs typeface="Arial" panose="020B0604020202020204" pitchFamily="34" charset="0"/>
              </a:rPr>
              <a:t>Chớp mắt thành cây đầy quả</a:t>
            </a:r>
          </a:p>
          <a:p>
            <a:pPr lvl="0">
              <a:defRPr/>
            </a:pPr>
            <a:r>
              <a:rPr lang="vi-VN" sz="2800" b="1">
                <a:solidFill>
                  <a:srgbClr val="00B050"/>
                </a:solidFill>
                <a:cs typeface="Arial" panose="020B0604020202020204" pitchFamily="34" charset="0"/>
              </a:rPr>
              <a:t>Tha hồ hái chén ngọt lành.</a:t>
            </a:r>
            <a:endParaRPr lang="en-US" sz="2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0402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BD177E42-7EF2-4045-B0B6-46B2DE446B6F}"/>
              </a:ext>
            </a:extLst>
          </p:cNvPr>
          <p:cNvSpPr txBox="1"/>
          <p:nvPr/>
        </p:nvSpPr>
        <p:spPr>
          <a:xfrm>
            <a:off x="9438468" y="40592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9">
            <a:extLst>
              <a:ext uri="{FF2B5EF4-FFF2-40B4-BE49-F238E27FC236}">
                <a16:creationId xmlns:a16="http://schemas.microsoft.com/office/drawing/2014/main" id="{10FF99E8-EFEB-4D9E-A060-D1E89EDB1147}"/>
              </a:ext>
            </a:extLst>
          </p:cNvPr>
          <p:cNvSpPr/>
          <p:nvPr/>
        </p:nvSpPr>
        <p:spPr>
          <a:xfrm>
            <a:off x="303885" y="138932"/>
            <a:ext cx="9319313" cy="108437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3507" y="4176789"/>
            <a:ext cx="6385880" cy="1987528"/>
            <a:chOff x="4698586" y="1610769"/>
            <a:chExt cx="7508610" cy="1987528"/>
          </a:xfrm>
        </p:grpSpPr>
        <p:sp>
          <p:nvSpPr>
            <p:cNvPr id="17" name="Cloud 16"/>
            <p:cNvSpPr/>
            <p:nvPr/>
          </p:nvSpPr>
          <p:spPr>
            <a:xfrm>
              <a:off x="4698586" y="1610769"/>
              <a:ext cx="6983662" cy="1987528"/>
            </a:xfrm>
            <a:prstGeom prst="cloud">
              <a:avLst/>
            </a:prstGeom>
            <a:solidFill>
              <a:srgbClr val="FFCCCC"/>
            </a:solidFill>
            <a:ln>
              <a:solidFill>
                <a:srgbClr val="FF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490625" y="1708362"/>
              <a:ext cx="6716571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4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lớn</a:t>
              </a:r>
              <a:r>
                <a:rPr lang="en-US" sz="40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ngay để </a:t>
              </a:r>
              <a:r>
                <a:rPr lang="en-US" sz="40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4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657" y="1349207"/>
            <a:ext cx="3166830" cy="2729676"/>
          </a:xfrm>
          <a:prstGeom prst="round2DiagRect">
            <a:avLst>
              <a:gd name="adj1" fmla="val 16667"/>
              <a:gd name="adj2" fmla="val 16371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9912" b="22101"/>
          <a:stretch/>
        </p:blipFill>
        <p:spPr>
          <a:xfrm>
            <a:off x="6143373" y="4273518"/>
            <a:ext cx="5715000" cy="2648607"/>
          </a:xfrm>
          <a:prstGeom prst="round2DiagRect">
            <a:avLst>
              <a:gd name="adj1" fmla="val 16667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03884" y="1411463"/>
            <a:ext cx="636470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chúng mình có phép lạ</a:t>
            </a:r>
          </a:p>
          <a:p>
            <a:pPr lvl="0">
              <a:defRPr/>
            </a:pPr>
            <a:r>
              <a:rPr lang="vi-VN" sz="3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Ngủ dậy thành người lớn ngay</a:t>
            </a:r>
          </a:p>
          <a:p>
            <a:pPr lvl="0">
              <a:defRPr/>
            </a:pPr>
            <a:r>
              <a:rPr lang="vi-VN" sz="3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Đứa thì lặn xuống đáy biển</a:t>
            </a:r>
          </a:p>
          <a:p>
            <a:pPr lvl="0">
              <a:defRPr/>
            </a:pPr>
            <a:r>
              <a:rPr lang="vi-VN" sz="3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Đứa thì ngồi lái máy bay</a:t>
            </a:r>
            <a:r>
              <a:rPr lang="vi-VN" sz="32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4318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BD177E42-7EF2-4045-B0B6-46B2DE446B6F}"/>
              </a:ext>
            </a:extLst>
          </p:cNvPr>
          <p:cNvSpPr txBox="1"/>
          <p:nvPr/>
        </p:nvSpPr>
        <p:spPr>
          <a:xfrm>
            <a:off x="9438468" y="40592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9">
            <a:extLst>
              <a:ext uri="{FF2B5EF4-FFF2-40B4-BE49-F238E27FC236}">
                <a16:creationId xmlns:a16="http://schemas.microsoft.com/office/drawing/2014/main" id="{10FF99E8-EFEB-4D9E-A060-D1E89EDB1147}"/>
              </a:ext>
            </a:extLst>
          </p:cNvPr>
          <p:cNvSpPr/>
          <p:nvPr/>
        </p:nvSpPr>
        <p:spPr>
          <a:xfrm>
            <a:off x="303885" y="138932"/>
            <a:ext cx="9319313" cy="108437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3507" y="4176789"/>
            <a:ext cx="5939425" cy="1987528"/>
            <a:chOff x="4698586" y="1610769"/>
            <a:chExt cx="6983662" cy="1987528"/>
          </a:xfrm>
        </p:grpSpPr>
        <p:sp>
          <p:nvSpPr>
            <p:cNvPr id="17" name="Cloud 16"/>
            <p:cNvSpPr/>
            <p:nvPr/>
          </p:nvSpPr>
          <p:spPr>
            <a:xfrm>
              <a:off x="4698586" y="1610769"/>
              <a:ext cx="6983662" cy="1987528"/>
            </a:xfrm>
            <a:prstGeom prst="cloud">
              <a:avLst/>
            </a:prstGeom>
            <a:solidFill>
              <a:srgbClr val="FFCCCC"/>
            </a:solidFill>
            <a:ln>
              <a:solidFill>
                <a:srgbClr val="FF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107055" y="1942813"/>
              <a:ext cx="607513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Trái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đất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không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còn</a:t>
              </a:r>
              <a:endPara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mùa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đông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4742" t="39108" r="25603"/>
          <a:stretch/>
        </p:blipFill>
        <p:spPr>
          <a:xfrm>
            <a:off x="5470634" y="1167530"/>
            <a:ext cx="2964337" cy="2740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1211" y="4056906"/>
            <a:ext cx="3215707" cy="2605392"/>
          </a:xfrm>
          <a:prstGeom prst="round2DiagRect">
            <a:avLst>
              <a:gd name="adj1" fmla="val 16667"/>
              <a:gd name="adj2" fmla="val 4519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51993" y="1167530"/>
            <a:ext cx="3530637" cy="2723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25908" r="14367" b="11587"/>
          <a:stretch/>
        </p:blipFill>
        <p:spPr>
          <a:xfrm>
            <a:off x="8862963" y="3692313"/>
            <a:ext cx="3400096" cy="33345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303885" y="1743043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vi-VN" sz="2800" b="1">
                <a:solidFill>
                  <a:srgbClr val="0070C0"/>
                </a:solidFill>
                <a:cs typeface="Arial" panose="020B0604020202020204" pitchFamily="34" charset="0"/>
              </a:rPr>
              <a:t>Nếu chúng mình có phép lạ</a:t>
            </a:r>
          </a:p>
          <a:p>
            <a:pPr lvl="0">
              <a:defRPr/>
            </a:pPr>
            <a:r>
              <a:rPr lang="vi-VN" sz="2800" b="1">
                <a:solidFill>
                  <a:srgbClr val="0070C0"/>
                </a:solidFill>
                <a:cs typeface="Arial" panose="020B0604020202020204" pitchFamily="34" charset="0"/>
              </a:rPr>
              <a:t>Hái triệu vì sao xuống cùng</a:t>
            </a:r>
          </a:p>
          <a:p>
            <a:pPr lvl="0">
              <a:defRPr/>
            </a:pPr>
            <a:r>
              <a:rPr lang="vi-VN" sz="2800" b="1">
                <a:solidFill>
                  <a:srgbClr val="0070C0"/>
                </a:solidFill>
                <a:cs typeface="Arial" panose="020B0604020202020204" pitchFamily="34" charset="0"/>
              </a:rPr>
              <a:t>Đúc thành ông mặt trời mới</a:t>
            </a:r>
          </a:p>
          <a:p>
            <a:pPr lvl="0">
              <a:defRPr/>
            </a:pPr>
            <a:r>
              <a:rPr lang="vi-VN" sz="2800" b="1">
                <a:solidFill>
                  <a:srgbClr val="0070C0"/>
                </a:solidFill>
                <a:cs typeface="Arial" panose="020B0604020202020204" pitchFamily="34" charset="0"/>
              </a:rPr>
              <a:t>Mãi mãi không còn mùa đông.</a:t>
            </a:r>
            <a:endParaRPr lang="vi-VN" sz="28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5661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BD177E42-7EF2-4045-B0B6-46B2DE446B6F}"/>
              </a:ext>
            </a:extLst>
          </p:cNvPr>
          <p:cNvSpPr txBox="1"/>
          <p:nvPr/>
        </p:nvSpPr>
        <p:spPr>
          <a:xfrm>
            <a:off x="9438468" y="40592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9">
            <a:extLst>
              <a:ext uri="{FF2B5EF4-FFF2-40B4-BE49-F238E27FC236}">
                <a16:creationId xmlns:a16="http://schemas.microsoft.com/office/drawing/2014/main" id="{10FF99E8-EFEB-4D9E-A060-D1E89EDB1147}"/>
              </a:ext>
            </a:extLst>
          </p:cNvPr>
          <p:cNvSpPr/>
          <p:nvPr/>
        </p:nvSpPr>
        <p:spPr>
          <a:xfrm>
            <a:off x="211520" y="0"/>
            <a:ext cx="9319313" cy="108437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567802" y="4014686"/>
            <a:ext cx="6725387" cy="3080684"/>
            <a:chOff x="11087020" y="-1805086"/>
            <a:chExt cx="7907807" cy="3737451"/>
          </a:xfrm>
        </p:grpSpPr>
        <p:sp>
          <p:nvSpPr>
            <p:cNvPr id="17" name="Cloud 16"/>
            <p:cNvSpPr/>
            <p:nvPr/>
          </p:nvSpPr>
          <p:spPr>
            <a:xfrm>
              <a:off x="11087020" y="-1805086"/>
              <a:ext cx="7907807" cy="3737451"/>
            </a:xfrm>
            <a:prstGeom prst="cloud">
              <a:avLst/>
            </a:prstGeom>
            <a:solidFill>
              <a:srgbClr val="FFCCCC"/>
            </a:solidFill>
            <a:ln>
              <a:solidFill>
                <a:srgbClr val="FF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2003353" y="-1336577"/>
              <a:ext cx="6075138" cy="28004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bom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bom</a:t>
              </a: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ngon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kẹo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bi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54" y="1042077"/>
            <a:ext cx="5336877" cy="35158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732" y="1720448"/>
            <a:ext cx="5507716" cy="46776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37DBD8E-74E1-4D7A-8DE5-787F6B1921B4}"/>
              </a:ext>
            </a:extLst>
          </p:cNvPr>
          <p:cNvSpPr txBox="1"/>
          <p:nvPr/>
        </p:nvSpPr>
        <p:spPr>
          <a:xfrm>
            <a:off x="6650607" y="3952664"/>
            <a:ext cx="4962635" cy="24006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9" descr="Chuyện ly kỳ quanh quả &amp;#39;bom mẹ&amp;#39; ở Gia Lai, vừa được Mỹ ném xuống Afghanistan">
            <a:extLst>
              <a:ext uri="{FF2B5EF4-FFF2-40B4-BE49-F238E27FC236}">
                <a16:creationId xmlns:a16="http://schemas.microsoft.com/office/drawing/2014/main" id="{9F012369-9ED4-41AF-9028-8636FA1EF23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373" y="1412324"/>
            <a:ext cx="3146612" cy="22123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92985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92348-9EE5-428D-B299-99AD9B450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4662E63-DC41-4728-B3D1-59B7541D6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854312" cy="68580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8B9BFF-F372-4E0E-8014-A26542C0B640}"/>
              </a:ext>
            </a:extLst>
          </p:cNvPr>
          <p:cNvSpPr txBox="1"/>
          <p:nvPr/>
        </p:nvSpPr>
        <p:spPr>
          <a:xfrm>
            <a:off x="440266" y="195791"/>
            <a:ext cx="2980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đọc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3D79CB-FBAE-45BA-81FB-99D0B65B0DB7}"/>
              </a:ext>
            </a:extLst>
          </p:cNvPr>
          <p:cNvSpPr txBox="1"/>
          <p:nvPr/>
        </p:nvSpPr>
        <p:spPr>
          <a:xfrm>
            <a:off x="594637" y="1428438"/>
            <a:ext cx="49405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lạ, hạt giống, lành, lớn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lặn, nảy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mầm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3D79CB-FBAE-45BA-81FB-99D0B65B0DB7}"/>
              </a:ext>
            </a:extLst>
          </p:cNvPr>
          <p:cNvSpPr txBox="1"/>
          <p:nvPr/>
        </p:nvSpPr>
        <p:spPr>
          <a:xfrm>
            <a:off x="440266" y="843663"/>
            <a:ext cx="2277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-Từ ngữ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3D79CB-FBAE-45BA-81FB-99D0B65B0DB7}"/>
              </a:ext>
            </a:extLst>
          </p:cNvPr>
          <p:cNvSpPr txBox="1"/>
          <p:nvPr/>
        </p:nvSpPr>
        <p:spPr>
          <a:xfrm>
            <a:off x="594636" y="1428438"/>
            <a:ext cx="49405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ạ, hạt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ống,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ành,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ớn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ặn,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ảy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mầm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402716" y="714587"/>
            <a:ext cx="52425" cy="627274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E8B9BFF-F372-4E0E-8014-A26542C0B640}"/>
              </a:ext>
            </a:extLst>
          </p:cNvPr>
          <p:cNvSpPr txBox="1"/>
          <p:nvPr/>
        </p:nvSpPr>
        <p:spPr>
          <a:xfrm>
            <a:off x="7489750" y="235796"/>
            <a:ext cx="2980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hiểu bài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8B9BFF-F372-4E0E-8014-A26542C0B640}"/>
              </a:ext>
            </a:extLst>
          </p:cNvPr>
          <p:cNvSpPr txBox="1"/>
          <p:nvPr/>
        </p:nvSpPr>
        <p:spPr>
          <a:xfrm>
            <a:off x="5455141" y="1758208"/>
            <a:ext cx="73991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Khổ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1: Ước cây mau lớn, nhanh cho quả ngọt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 2: Ước trở thành người lớn để làm việc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Khổ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3: Ước không còn mùa giá lạnh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Khổ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4: Ước không còn chiến tranh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09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930FB0-55E8-4101-9951-5656D4884BB4}"/>
              </a:ext>
            </a:extLst>
          </p:cNvPr>
          <p:cNvSpPr/>
          <p:nvPr/>
        </p:nvSpPr>
        <p:spPr>
          <a:xfrm>
            <a:off x="1721221" y="470646"/>
            <a:ext cx="9291919" cy="848794"/>
          </a:xfrm>
          <a:prstGeom prst="roundRect">
            <a:avLst/>
          </a:prstGeom>
          <a:solidFill>
            <a:srgbClr val="92D050"/>
          </a:solidFill>
          <a:ln w="28575">
            <a:solidFill>
              <a:srgbClr val="FFFF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Arrow: Curved Right 4">
            <a:extLst>
              <a:ext uri="{FF2B5EF4-FFF2-40B4-BE49-F238E27FC236}">
                <a16:creationId xmlns:a16="http://schemas.microsoft.com/office/drawing/2014/main" id="{BCE21757-F756-45BF-B03C-06DE51DB35D8}"/>
              </a:ext>
            </a:extLst>
          </p:cNvPr>
          <p:cNvSpPr/>
          <p:nvPr/>
        </p:nvSpPr>
        <p:spPr>
          <a:xfrm>
            <a:off x="667872" y="895043"/>
            <a:ext cx="1021975" cy="2076757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725371F8-466C-4611-8BAB-3417B482FDA9}"/>
              </a:ext>
            </a:extLst>
          </p:cNvPr>
          <p:cNvSpPr/>
          <p:nvPr/>
        </p:nvSpPr>
        <p:spPr>
          <a:xfrm>
            <a:off x="1721220" y="2084294"/>
            <a:ext cx="6710086" cy="1089212"/>
          </a:xfrm>
          <a:prstGeom prst="flowChartAlternateProcess">
            <a:avLst/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5DF19D9B-DE18-4B5E-B712-02A0E4F4F981}"/>
              </a:ext>
            </a:extLst>
          </p:cNvPr>
          <p:cNvSpPr/>
          <p:nvPr/>
        </p:nvSpPr>
        <p:spPr>
          <a:xfrm>
            <a:off x="1721220" y="3559245"/>
            <a:ext cx="7010405" cy="1089212"/>
          </a:xfrm>
          <a:prstGeom prst="flowChartAlternateProcess">
            <a:avLst/>
          </a:prstGeom>
          <a:solidFill>
            <a:srgbClr val="FFCCFF"/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bom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Arrow: Curved Right 4">
            <a:extLst>
              <a:ext uri="{FF2B5EF4-FFF2-40B4-BE49-F238E27FC236}">
                <a16:creationId xmlns:a16="http://schemas.microsoft.com/office/drawing/2014/main" id="{BCE21757-F756-45BF-B03C-06DE51DB35D8}"/>
              </a:ext>
            </a:extLst>
          </p:cNvPr>
          <p:cNvSpPr/>
          <p:nvPr/>
        </p:nvSpPr>
        <p:spPr>
          <a:xfrm>
            <a:off x="661723" y="895043"/>
            <a:ext cx="1021975" cy="3316841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8885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930FB0-55E8-4101-9951-5656D4884BB4}"/>
              </a:ext>
            </a:extLst>
          </p:cNvPr>
          <p:cNvSpPr/>
          <p:nvPr/>
        </p:nvSpPr>
        <p:spPr>
          <a:xfrm>
            <a:off x="1721221" y="470646"/>
            <a:ext cx="9291919" cy="848794"/>
          </a:xfrm>
          <a:prstGeom prst="roundRect">
            <a:avLst/>
          </a:prstGeom>
          <a:solidFill>
            <a:srgbClr val="92D050"/>
          </a:solidFill>
          <a:ln w="28575">
            <a:solidFill>
              <a:srgbClr val="FFFF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giải thích ý nghĩa của những cách nói sau: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rrow: Curved Right 4">
            <a:extLst>
              <a:ext uri="{FF2B5EF4-FFF2-40B4-BE49-F238E27FC236}">
                <a16:creationId xmlns:a16="http://schemas.microsoft.com/office/drawing/2014/main" id="{BCE21757-F756-45BF-B03C-06DE51DB35D8}"/>
              </a:ext>
            </a:extLst>
          </p:cNvPr>
          <p:cNvSpPr/>
          <p:nvPr/>
        </p:nvSpPr>
        <p:spPr>
          <a:xfrm>
            <a:off x="667872" y="895043"/>
            <a:ext cx="1021975" cy="2076757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725371F8-466C-4611-8BAB-3417B482FDA9}"/>
              </a:ext>
            </a:extLst>
          </p:cNvPr>
          <p:cNvSpPr/>
          <p:nvPr/>
        </p:nvSpPr>
        <p:spPr>
          <a:xfrm>
            <a:off x="1721220" y="2084294"/>
            <a:ext cx="6710086" cy="1089212"/>
          </a:xfrm>
          <a:prstGeom prst="flowChartAlternateProcess">
            <a:avLst/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3200" b="1" dirty="0">
              <a:solidFill>
                <a:prstClr val="black"/>
              </a:solidFill>
            </a:endParaRP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6DCFF50B-86FA-4AC3-8997-38B3F5171597}"/>
              </a:ext>
            </a:extLst>
          </p:cNvPr>
          <p:cNvSpPr/>
          <p:nvPr/>
        </p:nvSpPr>
        <p:spPr>
          <a:xfrm>
            <a:off x="4679577" y="3213848"/>
            <a:ext cx="309283" cy="618564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6EC2AE3-10F1-4066-88A9-302D43945E34}"/>
              </a:ext>
            </a:extLst>
          </p:cNvPr>
          <p:cNvSpPr/>
          <p:nvPr/>
        </p:nvSpPr>
        <p:spPr>
          <a:xfrm>
            <a:off x="1721220" y="3886201"/>
            <a:ext cx="7059709" cy="1627093"/>
          </a:xfrm>
          <a:prstGeom prst="roundRect">
            <a:avLst/>
          </a:prstGeom>
          <a:solidFill>
            <a:srgbClr val="FFCCCC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5DF19D9B-DE18-4B5E-B712-02A0E4F4F981}"/>
              </a:ext>
            </a:extLst>
          </p:cNvPr>
          <p:cNvSpPr/>
          <p:nvPr/>
        </p:nvSpPr>
        <p:spPr>
          <a:xfrm>
            <a:off x="1689847" y="2084294"/>
            <a:ext cx="7010405" cy="1089212"/>
          </a:xfrm>
          <a:prstGeom prst="flowChartAlternateProcess">
            <a:avLst/>
          </a:prstGeom>
          <a:solidFill>
            <a:srgbClr val="FFCCFF"/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3200" b="1" dirty="0">
              <a:solidFill>
                <a:prstClr val="black"/>
              </a:solidFill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A7CAE822-97F9-4273-A533-3864B3EC6FC0}"/>
              </a:ext>
            </a:extLst>
          </p:cNvPr>
          <p:cNvSpPr/>
          <p:nvPr/>
        </p:nvSpPr>
        <p:spPr>
          <a:xfrm>
            <a:off x="4675092" y="3213848"/>
            <a:ext cx="309283" cy="618564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B09A00E-5E11-476F-9C90-064DB5D6D289}"/>
              </a:ext>
            </a:extLst>
          </p:cNvPr>
          <p:cNvSpPr/>
          <p:nvPr/>
        </p:nvSpPr>
        <p:spPr>
          <a:xfrm>
            <a:off x="1723462" y="3911467"/>
            <a:ext cx="7454153" cy="119678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71408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3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930FB0-55E8-4101-9951-5656D4884BB4}"/>
              </a:ext>
            </a:extLst>
          </p:cNvPr>
          <p:cNvSpPr/>
          <p:nvPr/>
        </p:nvSpPr>
        <p:spPr>
          <a:xfrm>
            <a:off x="1721221" y="470646"/>
            <a:ext cx="9291919" cy="848794"/>
          </a:xfrm>
          <a:prstGeom prst="roundRect">
            <a:avLst/>
          </a:prstGeom>
          <a:solidFill>
            <a:srgbClr val="92D050"/>
          </a:solidFill>
          <a:ln w="28575">
            <a:solidFill>
              <a:srgbClr val="FFFF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thích ước mơ nào trong bài thơ?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rrow: Curved Right 4">
            <a:extLst>
              <a:ext uri="{FF2B5EF4-FFF2-40B4-BE49-F238E27FC236}">
                <a16:creationId xmlns:a16="http://schemas.microsoft.com/office/drawing/2014/main" id="{BCE21757-F756-45BF-B03C-06DE51DB35D8}"/>
              </a:ext>
            </a:extLst>
          </p:cNvPr>
          <p:cNvSpPr/>
          <p:nvPr/>
        </p:nvSpPr>
        <p:spPr>
          <a:xfrm>
            <a:off x="667872" y="895043"/>
            <a:ext cx="1021975" cy="2076757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725371F8-466C-4611-8BAB-3417B482FDA9}"/>
              </a:ext>
            </a:extLst>
          </p:cNvPr>
          <p:cNvSpPr/>
          <p:nvPr/>
        </p:nvSpPr>
        <p:spPr>
          <a:xfrm>
            <a:off x="1721220" y="1677894"/>
            <a:ext cx="9291920" cy="1471706"/>
          </a:xfrm>
          <a:prstGeom prst="flowChartAlternateProcess">
            <a:avLst/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Em thích ước mơ vừa gieo hạt chỉ chớp mắt đã thành cây đầy quả, ăn được ngay, vì em rất thích ăn hoa quả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5DF19D9B-DE18-4B5E-B712-02A0E4F4F981}"/>
              </a:ext>
            </a:extLst>
          </p:cNvPr>
          <p:cNvSpPr/>
          <p:nvPr/>
        </p:nvSpPr>
        <p:spPr>
          <a:xfrm>
            <a:off x="1436740" y="3508054"/>
            <a:ext cx="9291920" cy="1459795"/>
          </a:xfrm>
          <a:prstGeom prst="flowChartAlternateProcess">
            <a:avLst/>
          </a:prstGeom>
          <a:solidFill>
            <a:srgbClr val="FFCCFF"/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Em thích mơ ước ngủ dậy thành người lớn ngay để chinh phục đại dương, bầu trời vì em rất thích khám phá thế giới.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10" name="Arrow: Curved Right 4">
            <a:extLst>
              <a:ext uri="{FF2B5EF4-FFF2-40B4-BE49-F238E27FC236}">
                <a16:creationId xmlns:a16="http://schemas.microsoft.com/office/drawing/2014/main" id="{BCE21757-F756-45BF-B03C-06DE51DB35D8}"/>
              </a:ext>
            </a:extLst>
          </p:cNvPr>
          <p:cNvSpPr/>
          <p:nvPr/>
        </p:nvSpPr>
        <p:spPr>
          <a:xfrm>
            <a:off x="661723" y="895043"/>
            <a:ext cx="1021975" cy="3316841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1662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930FB0-55E8-4101-9951-5656D4884BB4}"/>
              </a:ext>
            </a:extLst>
          </p:cNvPr>
          <p:cNvSpPr/>
          <p:nvPr/>
        </p:nvSpPr>
        <p:spPr>
          <a:xfrm>
            <a:off x="1274181" y="1097280"/>
            <a:ext cx="9291919" cy="872400"/>
          </a:xfrm>
          <a:prstGeom prst="roundRect">
            <a:avLst/>
          </a:prstGeom>
          <a:solidFill>
            <a:srgbClr val="92D050"/>
          </a:solidFill>
          <a:ln w="28575">
            <a:solidFill>
              <a:srgbClr val="FFFF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có phép lạ, em sẽ mơ ước điều gì?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725371F8-466C-4611-8BAB-3417B482FDA9}"/>
              </a:ext>
            </a:extLst>
          </p:cNvPr>
          <p:cNvSpPr/>
          <p:nvPr/>
        </p:nvSpPr>
        <p:spPr>
          <a:xfrm>
            <a:off x="1274181" y="3050988"/>
            <a:ext cx="9291920" cy="1471706"/>
          </a:xfrm>
          <a:prstGeom prst="flowChartAlternateProcess">
            <a:avLst/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đạt được ước mơ đó ngay từ bây giờ em cần phải làm gì?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3267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F8A2F3-B5FC-4EB8-A2B2-4DBD7D0615AC}"/>
              </a:ext>
            </a:extLst>
          </p:cNvPr>
          <p:cNvSpPr txBox="1"/>
          <p:nvPr/>
        </p:nvSpPr>
        <p:spPr>
          <a:xfrm>
            <a:off x="1710712" y="2282501"/>
            <a:ext cx="9473524" cy="1938992"/>
          </a:xfrm>
          <a:prstGeom prst="rect">
            <a:avLst/>
          </a:prstGeom>
          <a:solidFill>
            <a:srgbClr val="FFCCFF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5DF19D9B-DE18-4B5E-B712-02A0E4F4F981}"/>
              </a:ext>
            </a:extLst>
          </p:cNvPr>
          <p:cNvSpPr/>
          <p:nvPr/>
        </p:nvSpPr>
        <p:spPr>
          <a:xfrm>
            <a:off x="1710712" y="500694"/>
            <a:ext cx="9473524" cy="1459795"/>
          </a:xfrm>
          <a:prstGeom prst="flowChartAlternateProcess">
            <a:avLst/>
          </a:prstGeom>
          <a:solidFill>
            <a:srgbClr val="FFCCFF"/>
          </a:solidFill>
          <a:ln w="285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Bài thơ muốn nói với em điều gì?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032784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50186F95-94E5-4657-B007-C7A87B11B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71" y="-6149"/>
            <a:ext cx="123501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B3D227-5A9B-4E18-93CD-AC88639104C3}"/>
              </a:ext>
            </a:extLst>
          </p:cNvPr>
          <p:cNvSpPr txBox="1"/>
          <p:nvPr/>
        </p:nvSpPr>
        <p:spPr>
          <a:xfrm>
            <a:off x="314325" y="220196"/>
            <a:ext cx="4186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kumimoji="0" lang="en-US" sz="3600" b="1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tranh vẽ gì?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326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92348-9EE5-428D-B299-99AD9B450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4662E63-DC41-4728-B3D1-59B7541D6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54312" cy="68580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8B9BFF-F372-4E0E-8014-A26542C0B640}"/>
              </a:ext>
            </a:extLst>
          </p:cNvPr>
          <p:cNvSpPr txBox="1"/>
          <p:nvPr/>
        </p:nvSpPr>
        <p:spPr>
          <a:xfrm>
            <a:off x="440266" y="195791"/>
            <a:ext cx="2980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đọc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3D79CB-FBAE-45BA-81FB-99D0B65B0DB7}"/>
              </a:ext>
            </a:extLst>
          </p:cNvPr>
          <p:cNvSpPr txBox="1"/>
          <p:nvPr/>
        </p:nvSpPr>
        <p:spPr>
          <a:xfrm>
            <a:off x="594637" y="1428438"/>
            <a:ext cx="49405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lạ, hạt giống, lành, lớn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lặn, nảy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mầm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3D79CB-FBAE-45BA-81FB-99D0B65B0DB7}"/>
              </a:ext>
            </a:extLst>
          </p:cNvPr>
          <p:cNvSpPr txBox="1"/>
          <p:nvPr/>
        </p:nvSpPr>
        <p:spPr>
          <a:xfrm>
            <a:off x="440266" y="843663"/>
            <a:ext cx="2277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-Từ ngữ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3D79CB-FBAE-45BA-81FB-99D0B65B0DB7}"/>
              </a:ext>
            </a:extLst>
          </p:cNvPr>
          <p:cNvSpPr txBox="1"/>
          <p:nvPr/>
        </p:nvSpPr>
        <p:spPr>
          <a:xfrm>
            <a:off x="594636" y="1428438"/>
            <a:ext cx="49405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ạ, hạt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ống,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ành,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ớn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ặn,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ảy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mầm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402716" y="714587"/>
            <a:ext cx="52425" cy="627274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E8B9BFF-F372-4E0E-8014-A26542C0B640}"/>
              </a:ext>
            </a:extLst>
          </p:cNvPr>
          <p:cNvSpPr txBox="1"/>
          <p:nvPr/>
        </p:nvSpPr>
        <p:spPr>
          <a:xfrm>
            <a:off x="7489750" y="235796"/>
            <a:ext cx="2980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hiểu bài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8B9BFF-F372-4E0E-8014-A26542C0B640}"/>
              </a:ext>
            </a:extLst>
          </p:cNvPr>
          <p:cNvSpPr txBox="1"/>
          <p:nvPr/>
        </p:nvSpPr>
        <p:spPr>
          <a:xfrm>
            <a:off x="5455141" y="1231589"/>
            <a:ext cx="73991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Khổ 1: Ước cây mau lớn, nhanh cho quả ngọt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Khổ 2: Ước trở thành người lớn để làm việc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Khổ 3: Ước không còn mùa giá lạnh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Khổ 4: Ước không còn chiến tranh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5767273" y="4109752"/>
            <a:ext cx="688192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Nội dung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vi-VN" altLang="en-US" sz="3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thơ nói lên ước mơ của các bạn nhỏ mu</a:t>
            </a:r>
            <a:r>
              <a:rPr kumimoji="0" lang="en-US" altLang="en-US" sz="3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ố</a:t>
            </a:r>
            <a:r>
              <a:rPr kumimoji="0" lang="vi-VN" altLang="en-US" sz="3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 có phép lạ để làm cho thế giới tốt đẹp hơn</a:t>
            </a:r>
            <a:r>
              <a:rPr kumimoji="0" lang="vi-V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99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1" name="Group 5"/>
          <p:cNvGrpSpPr>
            <a:grpSpLocks/>
          </p:cNvGrpSpPr>
          <p:nvPr/>
        </p:nvGrpSpPr>
        <p:grpSpPr bwMode="auto">
          <a:xfrm>
            <a:off x="2252663" y="2960688"/>
            <a:ext cx="7791450" cy="1082675"/>
            <a:chOff x="2003950" y="2555254"/>
            <a:chExt cx="7790441" cy="1081745"/>
          </a:xfrm>
        </p:grpSpPr>
        <p:pic>
          <p:nvPicPr>
            <p:cNvPr id="20487" name="图片 3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8477" y="2555254"/>
              <a:ext cx="6315383" cy="1081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文本框 92"/>
            <p:cNvSpPr txBox="1">
              <a:spLocks noChangeArrowheads="1"/>
            </p:cNvSpPr>
            <p:nvPr/>
          </p:nvSpPr>
          <p:spPr bwMode="auto">
            <a:xfrm>
              <a:off x="2003950" y="2683731"/>
              <a:ext cx="7790441" cy="75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altLang="en-US" sz="4800" b="1">
                  <a:solidFill>
                    <a:srgbClr val="FF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THỰC HÀNH</a:t>
              </a:r>
              <a:endPara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26238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5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A0D7DA-7CC9-4681-9FC2-B7D22791BA2E}"/>
              </a:ext>
            </a:extLst>
          </p:cNvPr>
          <p:cNvSpPr txBox="1"/>
          <p:nvPr/>
        </p:nvSpPr>
        <p:spPr>
          <a:xfrm>
            <a:off x="208536" y="-16777"/>
            <a:ext cx="5847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B2F1D7-7B9F-4A68-859C-478845473BB2}"/>
              </a:ext>
            </a:extLst>
          </p:cNvPr>
          <p:cNvSpPr txBox="1"/>
          <p:nvPr/>
        </p:nvSpPr>
        <p:spPr>
          <a:xfrm>
            <a:off x="1306316" y="365947"/>
            <a:ext cx="5993865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hạt giống nảy mầm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 thành cây đầy quả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 hái chén ngọt lành.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 dậy thành người lớn ngay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lặn xuống đáy biển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ngồi lái máy bay.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Hái triệu vì sao xuống cùng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Đúc thành ông mặt trời mới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Mãi mãi không còn mùa đông.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Hóa trái bom thành 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toàn kẹo với bi tròn.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                               </a:t>
            </a:r>
            <a:r>
              <a:rPr kumimoji="0" lang="vi-VN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Định Hải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177E42-7EF2-4045-B0B6-46B2DE446B6F}"/>
              </a:ext>
            </a:extLst>
          </p:cNvPr>
          <p:cNvSpPr txBox="1"/>
          <p:nvPr/>
        </p:nvSpPr>
        <p:spPr>
          <a:xfrm>
            <a:off x="9438468" y="40592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750D75FC-8094-4ED3-BD78-B92761C65408}"/>
              </a:ext>
            </a:extLst>
          </p:cNvPr>
          <p:cNvSpPr/>
          <p:nvPr/>
        </p:nvSpPr>
        <p:spPr>
          <a:xfrm>
            <a:off x="5114365" y="182007"/>
            <a:ext cx="5562600" cy="1694015"/>
          </a:xfrm>
          <a:prstGeom prst="cloudCallout">
            <a:avLst>
              <a:gd name="adj1" fmla="val 24447"/>
              <a:gd name="adj2" fmla="val 87102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89BF838-2B25-42BB-B85B-06B675251187}"/>
              </a:ext>
            </a:extLst>
          </p:cNvPr>
          <p:cNvSpPr/>
          <p:nvPr/>
        </p:nvSpPr>
        <p:spPr>
          <a:xfrm>
            <a:off x="4464423" y="2623923"/>
            <a:ext cx="6306671" cy="118831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khao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Content Placeholder 5">
            <a:extLst>
              <a:ext uri="{FF2B5EF4-FFF2-40B4-BE49-F238E27FC236}">
                <a16:creationId xmlns:a16="http://schemas.microsoft.com/office/drawing/2014/main" id="{ADCBCA4E-1B45-4D60-840E-E2246C5B1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5379" y="3429000"/>
            <a:ext cx="2813543" cy="34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4645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87181" y="-22985"/>
            <a:ext cx="5847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617" y="726969"/>
            <a:ext cx="621798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hạt giống nảy mầm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 thành cây đầy quả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 hái chén ngọt lành.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 dậy thành người lớn ngay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lặn xuống đáy biển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ngồi lái máy bay.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30957" y="712732"/>
            <a:ext cx="5724939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Hái triệu vì sao xuống cùng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Đúc thành ông mặt trời mới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Mãi mãi không còn mùa đông.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Hóa trái bom thành 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toàn kẹo với bi tròn.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                              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Định Hải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6BB72B-B3F3-42D5-812B-866BF75F0469}"/>
              </a:ext>
            </a:extLst>
          </p:cNvPr>
          <p:cNvSpPr txBox="1"/>
          <p:nvPr/>
        </p:nvSpPr>
        <p:spPr>
          <a:xfrm flipH="1">
            <a:off x="3717384" y="732371"/>
            <a:ext cx="15298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lạ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330EA4-2412-4D0C-BD19-059A70EDE8A0}"/>
              </a:ext>
            </a:extLst>
          </p:cNvPr>
          <p:cNvSpPr txBox="1"/>
          <p:nvPr/>
        </p:nvSpPr>
        <p:spPr>
          <a:xfrm>
            <a:off x="2757268" y="1195754"/>
            <a:ext cx="34465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nảy mầm nhanh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81EFDC-D5EF-4477-9D54-37683963AF97}"/>
              </a:ext>
            </a:extLst>
          </p:cNvPr>
          <p:cNvSpPr txBox="1"/>
          <p:nvPr/>
        </p:nvSpPr>
        <p:spPr>
          <a:xfrm>
            <a:off x="478300" y="1645919"/>
            <a:ext cx="20398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15AD76-0DFD-4E74-A6A0-F669634B174F}"/>
              </a:ext>
            </a:extLst>
          </p:cNvPr>
          <p:cNvSpPr txBox="1"/>
          <p:nvPr/>
        </p:nvSpPr>
        <p:spPr>
          <a:xfrm>
            <a:off x="3910819" y="1645920"/>
            <a:ext cx="21664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 quả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AC41F7-DD29-44D8-BA72-AAD1717E3059}"/>
              </a:ext>
            </a:extLst>
          </p:cNvPr>
          <p:cNvSpPr txBox="1"/>
          <p:nvPr/>
        </p:nvSpPr>
        <p:spPr>
          <a:xfrm>
            <a:off x="492367" y="2110157"/>
            <a:ext cx="20538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E40A1B-AE41-4CF4-A12C-A465B1C38CFF}"/>
              </a:ext>
            </a:extLst>
          </p:cNvPr>
          <p:cNvSpPr txBox="1"/>
          <p:nvPr/>
        </p:nvSpPr>
        <p:spPr>
          <a:xfrm>
            <a:off x="9144002" y="3459788"/>
            <a:ext cx="24899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trái ngon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ED5187-E106-48E0-9172-7E7C383DC2E2}"/>
              </a:ext>
            </a:extLst>
          </p:cNvPr>
          <p:cNvSpPr txBox="1"/>
          <p:nvPr/>
        </p:nvSpPr>
        <p:spPr>
          <a:xfrm>
            <a:off x="6597746" y="3459004"/>
            <a:ext cx="1786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trái bom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6D41A4A-F3E1-48EA-95D7-DF6E3D9007E0}"/>
              </a:ext>
            </a:extLst>
          </p:cNvPr>
          <p:cNvCxnSpPr>
            <a:cxnSpLocks/>
          </p:cNvCxnSpPr>
          <p:nvPr/>
        </p:nvCxnSpPr>
        <p:spPr>
          <a:xfrm flipH="1">
            <a:off x="2218005" y="1763820"/>
            <a:ext cx="92665" cy="3604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3368AF5-468F-492A-9B98-164A28997DD1}"/>
              </a:ext>
            </a:extLst>
          </p:cNvPr>
          <p:cNvCxnSpPr>
            <a:cxnSpLocks/>
          </p:cNvCxnSpPr>
          <p:nvPr/>
        </p:nvCxnSpPr>
        <p:spPr>
          <a:xfrm flipH="1">
            <a:off x="1702190" y="2199917"/>
            <a:ext cx="126610" cy="4642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1029B7D-B057-4B0E-BD72-DEDDC6CCF865}"/>
              </a:ext>
            </a:extLst>
          </p:cNvPr>
          <p:cNvCxnSpPr>
            <a:cxnSpLocks/>
          </p:cNvCxnSpPr>
          <p:nvPr/>
        </p:nvCxnSpPr>
        <p:spPr>
          <a:xfrm flipH="1">
            <a:off x="8085558" y="3498275"/>
            <a:ext cx="149336" cy="5004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1885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  <p:bldP spid="10" grpId="0"/>
      <p:bldP spid="11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ontent Placeholder 7"/>
          <p:cNvSpPr>
            <a:spLocks noGrp="1"/>
          </p:cNvSpPr>
          <p:nvPr>
            <p:ph sz="half" idx="2"/>
          </p:nvPr>
        </p:nvSpPr>
        <p:spPr>
          <a:xfrm>
            <a:off x="101600" y="1387126"/>
            <a:ext cx="5994400" cy="47498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  <a:defRPr/>
            </a:pPr>
            <a:endParaRPr lang="en-US" sz="2400" b="1" noProof="1">
              <a:solidFill>
                <a:srgbClr val="FF0000"/>
              </a:solidFill>
              <a:latin typeface="+mj-lt"/>
              <a:cs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  <a:defRPr/>
            </a:pPr>
            <a:endParaRPr lang="en-US" sz="2400" b="1" noProof="1">
              <a:solidFill>
                <a:srgbClr val="FF0000"/>
              </a:solidFill>
              <a:latin typeface="+mj-lt"/>
              <a:cs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en-US" sz="2400" b="1" noProof="1">
                <a:solidFill>
                  <a:srgbClr val="FF0000"/>
                </a:solidFill>
                <a:latin typeface="+mj-lt"/>
                <a:cs typeface="Times New Roman" pitchFamily="18" charset="0"/>
              </a:rPr>
              <a:t>	</a:t>
            </a:r>
            <a:r>
              <a:rPr lang="vi-VN" sz="2400" b="1" noProof="1">
                <a:solidFill>
                  <a:srgbClr val="FF0000"/>
                </a:solidFill>
                <a:latin typeface="+mj-lt"/>
                <a:cs typeface="Times New Roman" pitchFamily="18" charset="0"/>
              </a:rPr>
              <a:t>Nếu chúng mình..………….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en-US" sz="2400" b="1" noProof="1">
                <a:solidFill>
                  <a:srgbClr val="FF0000"/>
                </a:solidFill>
                <a:latin typeface="+mj-lt"/>
                <a:cs typeface="Times New Roman" pitchFamily="18" charset="0"/>
              </a:rPr>
              <a:t>	</a:t>
            </a:r>
            <a:r>
              <a:rPr lang="vi-VN" sz="2400" b="1" noProof="1">
                <a:solidFill>
                  <a:srgbClr val="FF0000"/>
                </a:solidFill>
                <a:latin typeface="+mj-lt"/>
                <a:cs typeface="Times New Roman" pitchFamily="18" charset="0"/>
              </a:rPr>
              <a:t>Bắt </a:t>
            </a:r>
            <a:r>
              <a:rPr lang="en-US" sz="2400" b="1" noProof="1">
                <a:solidFill>
                  <a:srgbClr val="FF0000"/>
                </a:solidFill>
                <a:latin typeface="+mj-lt"/>
                <a:cs typeface="Times New Roman" pitchFamily="18" charset="0"/>
              </a:rPr>
              <a:t>…………..</a:t>
            </a:r>
            <a:r>
              <a:rPr lang="vi-VN" sz="2400" b="1" noProof="1">
                <a:solidFill>
                  <a:srgbClr val="FF0000"/>
                </a:solidFill>
                <a:latin typeface="+mj-lt"/>
                <a:cs typeface="Times New Roman" pitchFamily="18" charset="0"/>
              </a:rPr>
              <a:t>..……………. </a:t>
            </a:r>
            <a:r>
              <a:rPr lang="en-US" sz="2400" b="1" noProof="1">
                <a:solidFill>
                  <a:srgbClr val="FF0000"/>
                </a:solidFill>
                <a:latin typeface="+mj-lt"/>
                <a:cs typeface="Times New Roman" pitchFamily="18" charset="0"/>
              </a:rPr>
              <a:t>..</a:t>
            </a:r>
            <a:endParaRPr lang="vi-VN" sz="2400" b="1" noProof="1">
              <a:solidFill>
                <a:srgbClr val="FF0000"/>
              </a:solidFill>
              <a:latin typeface="+mj-lt"/>
              <a:cs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en-US" sz="2400" b="1" noProof="1">
                <a:solidFill>
                  <a:srgbClr val="FF0000"/>
                </a:solidFill>
                <a:latin typeface="+mj-lt"/>
                <a:cs typeface="Times New Roman" pitchFamily="18" charset="0"/>
              </a:rPr>
              <a:t>	</a:t>
            </a:r>
            <a:r>
              <a:rPr lang="vi-VN" sz="2400" b="1" noProof="1">
                <a:solidFill>
                  <a:srgbClr val="FF0000"/>
                </a:solidFill>
                <a:latin typeface="+mj-lt"/>
                <a:cs typeface="Times New Roman" pitchFamily="18" charset="0"/>
              </a:rPr>
              <a:t>Chớp mắt ……...……</a:t>
            </a:r>
            <a:r>
              <a:rPr lang="en-US" sz="2400" b="1" noProof="1">
                <a:solidFill>
                  <a:srgbClr val="FF0000"/>
                </a:solidFill>
                <a:latin typeface="+mj-lt"/>
                <a:cs typeface="Times New Roman" pitchFamily="18" charset="0"/>
              </a:rPr>
              <a:t>…</a:t>
            </a:r>
            <a:r>
              <a:rPr lang="vi-VN" sz="2400" b="1" noProof="1">
                <a:solidFill>
                  <a:srgbClr val="FF0000"/>
                </a:solidFill>
                <a:latin typeface="+mj-lt"/>
                <a:cs typeface="Times New Roman" pitchFamily="18" charset="0"/>
              </a:rPr>
              <a:t> quả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en-US" sz="2400" b="1" noProof="1">
                <a:solidFill>
                  <a:srgbClr val="FF0000"/>
                </a:solidFill>
                <a:latin typeface="+mj-lt"/>
                <a:cs typeface="Times New Roman" pitchFamily="18" charset="0"/>
              </a:rPr>
              <a:t>	</a:t>
            </a:r>
            <a:r>
              <a:rPr lang="vi-VN" sz="2400" b="1" noProof="1">
                <a:solidFill>
                  <a:srgbClr val="FF0000"/>
                </a:solidFill>
                <a:latin typeface="+mj-lt"/>
                <a:cs typeface="Times New Roman" pitchFamily="18" charset="0"/>
              </a:rPr>
              <a:t>Tha hồ…….……. </a:t>
            </a:r>
            <a:r>
              <a:rPr lang="en-US" sz="2400" b="1" noProof="1">
                <a:solidFill>
                  <a:srgbClr val="FF0000"/>
                </a:solidFill>
                <a:latin typeface="+mj-lt"/>
                <a:cs typeface="Times New Roman" pitchFamily="18" charset="0"/>
              </a:rPr>
              <a:t>..............</a:t>
            </a:r>
            <a:endParaRPr lang="vi-VN" sz="2400" b="1" noProof="1">
              <a:solidFill>
                <a:srgbClr val="FF0000"/>
              </a:solidFill>
              <a:latin typeface="+mj-lt"/>
              <a:cs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en-US" sz="2400" b="1" noProof="1">
                <a:solidFill>
                  <a:srgbClr val="CC00FF"/>
                </a:solidFill>
                <a:latin typeface="+mj-lt"/>
                <a:cs typeface="Times New Roman" pitchFamily="18" charset="0"/>
              </a:rPr>
              <a:t>	</a:t>
            </a:r>
            <a:r>
              <a:rPr lang="vi-VN" sz="2400" b="1" noProof="1">
                <a:solidFill>
                  <a:srgbClr val="CC00FF"/>
                </a:solidFill>
                <a:latin typeface="+mj-lt"/>
                <a:cs typeface="Times New Roman" pitchFamily="18" charset="0"/>
              </a:rPr>
              <a:t>Nếu </a:t>
            </a:r>
            <a:r>
              <a:rPr lang="en-US" sz="2400" b="1" noProof="1">
                <a:solidFill>
                  <a:srgbClr val="CC00FF"/>
                </a:solidFill>
                <a:latin typeface="+mj-lt"/>
                <a:cs typeface="Times New Roman" pitchFamily="18" charset="0"/>
              </a:rPr>
              <a:t>………………….</a:t>
            </a:r>
            <a:r>
              <a:rPr lang="vi-VN" sz="2400" b="1" noProof="1">
                <a:solidFill>
                  <a:srgbClr val="CC00FF"/>
                </a:solidFill>
                <a:latin typeface="+mj-lt"/>
                <a:cs typeface="Times New Roman" pitchFamily="18" charset="0"/>
              </a:rPr>
              <a:t>………..….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en-US" sz="2400" b="1" noProof="1">
                <a:solidFill>
                  <a:srgbClr val="CC00FF"/>
                </a:solidFill>
                <a:latin typeface="+mj-lt"/>
                <a:cs typeface="Times New Roman" pitchFamily="18" charset="0"/>
              </a:rPr>
              <a:t>	</a:t>
            </a:r>
            <a:r>
              <a:rPr lang="vi-VN" sz="2400" b="1" noProof="1">
                <a:solidFill>
                  <a:srgbClr val="CC00FF"/>
                </a:solidFill>
                <a:latin typeface="+mj-lt"/>
                <a:cs typeface="Times New Roman" pitchFamily="18" charset="0"/>
              </a:rPr>
              <a:t>Ngủ dậy ……………….……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en-US" sz="2400" b="1" noProof="1">
                <a:solidFill>
                  <a:srgbClr val="CC00FF"/>
                </a:solidFill>
                <a:latin typeface="+mj-lt"/>
                <a:cs typeface="Times New Roman" pitchFamily="18" charset="0"/>
              </a:rPr>
              <a:t>	</a:t>
            </a:r>
            <a:r>
              <a:rPr lang="vi-VN" sz="2400" b="1" noProof="1">
                <a:solidFill>
                  <a:srgbClr val="CC00FF"/>
                </a:solidFill>
                <a:latin typeface="+mj-lt"/>
                <a:cs typeface="Times New Roman" pitchFamily="18" charset="0"/>
              </a:rPr>
              <a:t>Đứa thì </a:t>
            </a:r>
            <a:r>
              <a:rPr lang="en-US" sz="2400" b="1" noProof="1">
                <a:solidFill>
                  <a:srgbClr val="CC00FF"/>
                </a:solidFill>
                <a:latin typeface="+mj-lt"/>
                <a:cs typeface="Times New Roman" pitchFamily="18" charset="0"/>
              </a:rPr>
              <a:t>………………</a:t>
            </a:r>
            <a:r>
              <a:rPr lang="vi-VN" sz="2400" b="1" noProof="1">
                <a:solidFill>
                  <a:srgbClr val="CC00FF"/>
                </a:solidFill>
                <a:latin typeface="+mj-lt"/>
                <a:cs typeface="Times New Roman" pitchFamily="18" charset="0"/>
              </a:rPr>
              <a:t>……...….</a:t>
            </a:r>
            <a:r>
              <a:rPr lang="en-US" sz="2400" b="1" noProof="1">
                <a:solidFill>
                  <a:srgbClr val="CC00FF"/>
                </a:solidFill>
                <a:latin typeface="+mj-lt"/>
                <a:cs typeface="Times New Roman" pitchFamily="18" charset="0"/>
              </a:rPr>
              <a:t>.</a:t>
            </a:r>
            <a:endParaRPr lang="vi-VN" sz="2400" b="1" noProof="1">
              <a:solidFill>
                <a:srgbClr val="CC00FF"/>
              </a:solidFill>
              <a:latin typeface="+mj-lt"/>
              <a:cs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en-US" sz="2400" b="1" noProof="1">
                <a:solidFill>
                  <a:srgbClr val="CC00FF"/>
                </a:solidFill>
                <a:latin typeface="+mj-lt"/>
                <a:cs typeface="Times New Roman" pitchFamily="18" charset="0"/>
              </a:rPr>
              <a:t>	</a:t>
            </a:r>
            <a:r>
              <a:rPr lang="vi-VN" sz="2400" b="1" noProof="1">
                <a:solidFill>
                  <a:srgbClr val="CC00FF"/>
                </a:solidFill>
                <a:latin typeface="+mj-lt"/>
                <a:cs typeface="Times New Roman" pitchFamily="18" charset="0"/>
              </a:rPr>
              <a:t>Đứa thì ngồi lái ………..…..</a:t>
            </a:r>
          </a:p>
          <a:p>
            <a:pPr eaLnBrk="1" hangingPunct="1">
              <a:defRPr/>
            </a:pPr>
            <a:endParaRPr lang="vi-VN" sz="2667" b="1" dirty="0">
              <a:cs typeface="Times New Roman" pitchFamily="18" charset="0"/>
            </a:endParaRPr>
          </a:p>
        </p:txBody>
      </p:sp>
      <p:sp>
        <p:nvSpPr>
          <p:cNvPr id="27651" name="Content Placeholder 9"/>
          <p:cNvSpPr>
            <a:spLocks noGrp="1"/>
          </p:cNvSpPr>
          <p:nvPr>
            <p:ph sz="quarter" idx="4"/>
          </p:nvPr>
        </p:nvSpPr>
        <p:spPr>
          <a:xfrm>
            <a:off x="6223001" y="1720153"/>
            <a:ext cx="6096000" cy="5181600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2400" b="1" noProof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……………..…………...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2400" b="1" noProof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 …………………………...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2400" b="1" noProof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Đúc thành……………... ..mới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2400" b="1" noProof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 mãi …………………đông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2400" b="1" noProof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chúng mình ……………..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2400" b="1" noProof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 …………….….. trái ngon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2400" b="1" noProof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……………….……...nổ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2400" b="1" noProof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toàn kẹo………………....</a:t>
            </a:r>
            <a:endParaRPr lang="en-US" altLang="en-US" b="1" noProof="1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2400" b="1" noProof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…………………phép lạ !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2400" b="1" noProof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Nếu ……...…………phép lạ !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vi-VN" altLang="en-US" sz="667" b="1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  <p:sp>
        <p:nvSpPr>
          <p:cNvPr id="27652" name="Title 5"/>
          <p:cNvSpPr>
            <a:spLocks/>
          </p:cNvSpPr>
          <p:nvPr/>
        </p:nvSpPr>
        <p:spPr bwMode="auto">
          <a:xfrm>
            <a:off x="609600" y="0"/>
            <a:ext cx="1158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733">
              <a:solidFill>
                <a:srgbClr val="1F497D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rot="5400000">
            <a:off x="3723217" y="4584700"/>
            <a:ext cx="4544483" cy="21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592917" y="-61383"/>
            <a:ext cx="6908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defTabSz="121917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</a:p>
        </p:txBody>
      </p:sp>
      <p:sp>
        <p:nvSpPr>
          <p:cNvPr id="27655" name="Text Box 8"/>
          <p:cNvSpPr txBox="1">
            <a:spLocks noChangeArrowheads="1"/>
          </p:cNvSpPr>
          <p:nvPr/>
        </p:nvSpPr>
        <p:spPr bwMode="auto">
          <a:xfrm>
            <a:off x="5181600" y="172991"/>
            <a:ext cx="1828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u="sng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</a:p>
        </p:txBody>
      </p:sp>
      <p:sp>
        <p:nvSpPr>
          <p:cNvPr id="27656" name="Rectangle 9"/>
          <p:cNvSpPr>
            <a:spLocks noChangeArrowheads="1"/>
          </p:cNvSpPr>
          <p:nvPr/>
        </p:nvSpPr>
        <p:spPr bwMode="auto">
          <a:xfrm>
            <a:off x="1066800" y="684106"/>
            <a:ext cx="1066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chúng mình có phép lạ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0" y="976493"/>
            <a:ext cx="6807201" cy="1083733"/>
          </a:xfrm>
          <a:prstGeom prst="wedgeEllipseCallout">
            <a:avLst>
              <a:gd name="adj1" fmla="val -31526"/>
              <a:gd name="adj2" fmla="val 862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26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lòng đoạn thơ</a:t>
            </a:r>
            <a:endParaRPr lang="en-US" sz="4267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6374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1" name="Group 5"/>
          <p:cNvGrpSpPr>
            <a:grpSpLocks/>
          </p:cNvGrpSpPr>
          <p:nvPr/>
        </p:nvGrpSpPr>
        <p:grpSpPr bwMode="auto">
          <a:xfrm>
            <a:off x="2252663" y="2960688"/>
            <a:ext cx="7791450" cy="1082675"/>
            <a:chOff x="2003950" y="2555254"/>
            <a:chExt cx="7790441" cy="1081745"/>
          </a:xfrm>
        </p:grpSpPr>
        <p:pic>
          <p:nvPicPr>
            <p:cNvPr id="20487" name="图片 3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8477" y="2555254"/>
              <a:ext cx="6315383" cy="1081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文本框 92"/>
            <p:cNvSpPr txBox="1">
              <a:spLocks noChangeArrowheads="1"/>
            </p:cNvSpPr>
            <p:nvPr/>
          </p:nvSpPr>
          <p:spPr bwMode="auto">
            <a:xfrm>
              <a:off x="2003950" y="2683731"/>
              <a:ext cx="7790441" cy="75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en-US" altLang="en-US" sz="4800" b="1">
                  <a:solidFill>
                    <a:srgbClr val="FF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VẬN DỤNG</a:t>
              </a:r>
              <a:endParaRPr lang="en-US" altLang="en-US" sz="4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778000" y="3846513"/>
            <a:ext cx="797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 thấy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mình đã thực hiện được những mục tiêu nào của bài học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6028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5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2133600" y="609601"/>
            <a:ext cx="6934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1" name="Picture 3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at Em nhu chi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6438900"/>
            <a:ext cx="457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8240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6456EF-C6EA-4462-8A55-9F5032A05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CFEFC9-A865-48D5-ACA6-4609D81A8B5E}"/>
              </a:ext>
            </a:extLst>
          </p:cNvPr>
          <p:cNvSpPr txBox="1"/>
          <p:nvPr/>
        </p:nvSpPr>
        <p:spPr>
          <a:xfrm>
            <a:off x="2133600" y="2604663"/>
            <a:ext cx="94626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en-US" sz="32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32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i="1" dirty="0">
              <a:solidFill>
                <a:srgbClr val="7030A0"/>
              </a:solidFill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469E6FBC-50E8-4ACB-9029-918B13E00EEB}"/>
              </a:ext>
            </a:extLst>
          </p:cNvPr>
          <p:cNvSpPr/>
          <p:nvPr/>
        </p:nvSpPr>
        <p:spPr>
          <a:xfrm>
            <a:off x="3616035" y="401782"/>
            <a:ext cx="4502729" cy="1468582"/>
          </a:xfrm>
          <a:prstGeom prst="cloudCallout">
            <a:avLst>
              <a:gd name="adj1" fmla="val -29517"/>
              <a:gd name="adj2" fmla="val 88228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0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000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483874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F8A2F3-B5FC-4EB8-A2B2-4DBD7D0615AC}"/>
              </a:ext>
            </a:extLst>
          </p:cNvPr>
          <p:cNvSpPr txBox="1"/>
          <p:nvPr/>
        </p:nvSpPr>
        <p:spPr>
          <a:xfrm>
            <a:off x="1771672" y="2973381"/>
            <a:ext cx="9473524" cy="1938992"/>
          </a:xfrm>
          <a:prstGeom prst="rect">
            <a:avLst/>
          </a:prstGeom>
          <a:solidFill>
            <a:srgbClr val="FFCCFF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Nội dung: Bài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ngộ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nghĩnh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đáng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mơ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muốn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phép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lạ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giới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tốt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đẹp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hơn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B3D227-5A9B-4E18-93CD-AC88639104C3}"/>
              </a:ext>
            </a:extLst>
          </p:cNvPr>
          <p:cNvSpPr txBox="1"/>
          <p:nvPr/>
        </p:nvSpPr>
        <p:spPr>
          <a:xfrm>
            <a:off x="1954288" y="305435"/>
            <a:ext cx="85105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Arial" panose="020B0604020202020204" pitchFamily="34" charset="0"/>
              </a:rPr>
              <a:t>Thứ hai ngày 25 tháng 10 năm 2021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Arial" panose="020B0604020202020204" pitchFamily="34" charset="0"/>
              </a:rPr>
              <a:t>Tập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cs typeface="Arial" panose="020B0604020202020204" pitchFamily="34" charset="0"/>
              </a:rPr>
              <a:t>Nếu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cs typeface="Arial" panose="020B0604020202020204" pitchFamily="34" charset="0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cs typeface="Arial" panose="020B0604020202020204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cs typeface="Arial" panose="020B0604020202020204" pitchFamily="34" charset="0"/>
              </a:rPr>
              <a:t>phép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cs typeface="Arial" panose="020B0604020202020204" pitchFamily="34" charset="0"/>
              </a:rPr>
              <a:t> lạ ( trang 76)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 hàng" panose="020B06030503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Arial" panose="020B0604020202020204" pitchFamily="34" charset="0"/>
              </a:rPr>
              <a:t>                                  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Arial" panose="020B0604020202020204" pitchFamily="34" charset="0"/>
              </a:rPr>
              <a:t>Định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Arial" panose="020B0604020202020204" pitchFamily="34" charset="0"/>
              </a:rPr>
              <a:t>Hải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3202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003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5410200"/>
            <a:ext cx="5715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5" descr="003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5410200"/>
            <a:ext cx="5715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6" descr="003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050" y="5410200"/>
            <a:ext cx="5715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13" descr="003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5410200"/>
            <a:ext cx="5715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4" descr="003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410200"/>
            <a:ext cx="5715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7" name="Picture 15" descr="1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5715000"/>
            <a:ext cx="1128713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6" descr="1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5638800"/>
            <a:ext cx="1128713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7" descr="1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715000"/>
            <a:ext cx="1128713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8" descr="1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638800"/>
            <a:ext cx="1128713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41" name="Mua xuan tren thanh pho Ho Chi Minh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52578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13" descr="C:\Users\U2811\Desktop\NỘI  DUNG HỌP PHHS CUỐI NĂM\NHÀI - BÀI VIẾT HỌP PH - 20-21\Ảnh họp PH cuối năm\Ảnh trường-1923 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51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1" name="WordArt 6"/>
          <p:cNvSpPr>
            <a:spLocks noChangeArrowheads="1" noChangeShapeType="1" noTextEdit="1"/>
          </p:cNvSpPr>
          <p:nvPr/>
        </p:nvSpPr>
        <p:spPr bwMode="auto">
          <a:xfrm>
            <a:off x="3236913" y="304800"/>
            <a:ext cx="5829300" cy="1801813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1" u="none" strike="noStrike" kern="10" cap="none" spc="0" normalizeH="0" baseline="0" noProof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CHÀO TẠM BiỆT CÁC EM!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1" u="none" strike="noStrike" kern="10" cap="none" spc="0" normalizeH="0" baseline="0" noProof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HÃY TÍCH CƯC LUYỆN  TẬP TDTT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1" u="none" strike="noStrike" kern="10" cap="none" spc="0" normalizeH="0" baseline="0" noProof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CÙNG THỰC HIỆN TỐT THÔNG ĐIỆP 5K NHÉ!</a:t>
            </a:r>
            <a:endParaRPr kumimoji="0" lang="en-US" sz="3600" b="0" i="1" u="none" strike="noStrike" kern="10" cap="none" spc="0" normalizeH="0" baseline="0" noProof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92441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6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6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3980" fill="hold"/>
                                        <p:tgtEl>
                                          <p:spTgt spid="1669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694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BB3D227-5A9B-4E18-93CD-AC88639104C3}"/>
              </a:ext>
            </a:extLst>
          </p:cNvPr>
          <p:cNvSpPr txBox="1"/>
          <p:nvPr/>
        </p:nvSpPr>
        <p:spPr>
          <a:xfrm>
            <a:off x="1547889" y="142875"/>
            <a:ext cx="8102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Thứ hai ngày 25 tháng 10 năm 2021</a:t>
            </a:r>
          </a:p>
          <a:p>
            <a:pPr algn="ctr"/>
            <a:r>
              <a:rPr lang="en-US" sz="3200" u="sng">
                <a:latin typeface="Arial" panose="020B0604020202020204" pitchFamily="34" charset="0"/>
                <a:cs typeface="Arial" panose="020B0604020202020204" pitchFamily="34" charset="0"/>
              </a:rPr>
              <a:t>Tập </a:t>
            </a:r>
            <a:r>
              <a:rPr lang="en-US" sz="3200" u="sng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lạ ( trang 76)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endParaRPr lang="en-US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0DF2C6-A136-4989-98F7-D326D45A1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88" y="2273568"/>
            <a:ext cx="3439886" cy="37809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0F472DE-D6BF-42EE-A8A2-88E9B14D6257}"/>
              </a:ext>
            </a:extLst>
          </p:cNvPr>
          <p:cNvSpPr/>
          <p:nvPr/>
        </p:nvSpPr>
        <p:spPr>
          <a:xfrm>
            <a:off x="4157664" y="2327359"/>
            <a:ext cx="7572374" cy="367339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9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thơ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6/6/1937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quê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huyện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Yên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tỉnh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Thanh Hóa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nghiệp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ngữ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văn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Đại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tổng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1962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rất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thiếu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</a:t>
            </a:r>
            <a:endParaRPr lang="vi-VN" sz="2800" b="1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2360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4" name="Google Shape;1734;p48"/>
          <p:cNvSpPr/>
          <p:nvPr/>
        </p:nvSpPr>
        <p:spPr>
          <a:xfrm>
            <a:off x="812799" y="1791494"/>
            <a:ext cx="937343" cy="883973"/>
          </a:xfrm>
          <a:custGeom>
            <a:avLst/>
            <a:gdLst/>
            <a:ahLst/>
            <a:cxnLst/>
            <a:rect l="l" t="t" r="r" b="b"/>
            <a:pathLst>
              <a:path w="18943" h="18943" extrusionOk="0">
                <a:moveTo>
                  <a:pt x="9471" y="0"/>
                </a:moveTo>
                <a:cubicBezTo>
                  <a:pt x="6959" y="0"/>
                  <a:pt x="4550" y="998"/>
                  <a:pt x="2774" y="2774"/>
                </a:cubicBezTo>
                <a:cubicBezTo>
                  <a:pt x="998" y="4550"/>
                  <a:pt x="0" y="6959"/>
                  <a:pt x="0" y="9471"/>
                </a:cubicBezTo>
                <a:cubicBezTo>
                  <a:pt x="0" y="11984"/>
                  <a:pt x="998" y="14392"/>
                  <a:pt x="2774" y="16168"/>
                </a:cubicBezTo>
                <a:cubicBezTo>
                  <a:pt x="4550" y="17944"/>
                  <a:pt x="6959" y="18942"/>
                  <a:pt x="9471" y="18942"/>
                </a:cubicBezTo>
                <a:cubicBezTo>
                  <a:pt x="11982" y="18942"/>
                  <a:pt x="14392" y="17944"/>
                  <a:pt x="16169" y="16168"/>
                </a:cubicBezTo>
                <a:cubicBezTo>
                  <a:pt x="17945" y="14392"/>
                  <a:pt x="18943" y="11984"/>
                  <a:pt x="18943" y="9471"/>
                </a:cubicBezTo>
                <a:cubicBezTo>
                  <a:pt x="18943" y="6959"/>
                  <a:pt x="17945" y="4550"/>
                  <a:pt x="16169" y="2774"/>
                </a:cubicBezTo>
                <a:cubicBezTo>
                  <a:pt x="14392" y="998"/>
                  <a:pt x="11982" y="0"/>
                  <a:pt x="9471" y="0"/>
                </a:cubicBezTo>
                <a:close/>
              </a:path>
            </a:pathLst>
          </a:custGeom>
          <a:solidFill>
            <a:srgbClr val="82B6A0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97A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35" name="Google Shape;1735;p48"/>
          <p:cNvSpPr/>
          <p:nvPr/>
        </p:nvSpPr>
        <p:spPr>
          <a:xfrm>
            <a:off x="845780" y="3979331"/>
            <a:ext cx="937342" cy="922339"/>
          </a:xfrm>
          <a:custGeom>
            <a:avLst/>
            <a:gdLst/>
            <a:ahLst/>
            <a:cxnLst/>
            <a:rect l="l" t="t" r="r" b="b"/>
            <a:pathLst>
              <a:path w="18944" h="18941" extrusionOk="0">
                <a:moveTo>
                  <a:pt x="9472" y="0"/>
                </a:moveTo>
                <a:cubicBezTo>
                  <a:pt x="6961" y="0"/>
                  <a:pt x="4551" y="997"/>
                  <a:pt x="2775" y="2773"/>
                </a:cubicBezTo>
                <a:cubicBezTo>
                  <a:pt x="999" y="4549"/>
                  <a:pt x="1" y="6959"/>
                  <a:pt x="1" y="9470"/>
                </a:cubicBezTo>
                <a:cubicBezTo>
                  <a:pt x="1" y="11982"/>
                  <a:pt x="999" y="14390"/>
                  <a:pt x="2775" y="16166"/>
                </a:cubicBezTo>
                <a:cubicBezTo>
                  <a:pt x="4551" y="17942"/>
                  <a:pt x="6961" y="18941"/>
                  <a:pt x="9472" y="18941"/>
                </a:cubicBezTo>
                <a:cubicBezTo>
                  <a:pt x="11985" y="18941"/>
                  <a:pt x="14393" y="17942"/>
                  <a:pt x="16169" y="16166"/>
                </a:cubicBezTo>
                <a:cubicBezTo>
                  <a:pt x="17945" y="14390"/>
                  <a:pt x="18944" y="11982"/>
                  <a:pt x="18944" y="9470"/>
                </a:cubicBezTo>
                <a:cubicBezTo>
                  <a:pt x="18944" y="6959"/>
                  <a:pt x="17945" y="4549"/>
                  <a:pt x="16169" y="2773"/>
                </a:cubicBezTo>
                <a:cubicBezTo>
                  <a:pt x="14393" y="997"/>
                  <a:pt x="11985" y="0"/>
                  <a:pt x="9472" y="0"/>
                </a:cubicBezTo>
                <a:close/>
              </a:path>
            </a:pathLst>
          </a:custGeom>
          <a:solidFill>
            <a:srgbClr val="82B6A0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97A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39" name="Google Shape;1739;p48"/>
          <p:cNvSpPr txBox="1">
            <a:spLocks noGrp="1"/>
          </p:cNvSpPr>
          <p:nvPr>
            <p:ph type="title" idx="4294967295"/>
          </p:nvPr>
        </p:nvSpPr>
        <p:spPr>
          <a:xfrm>
            <a:off x="668338" y="1791494"/>
            <a:ext cx="1292226" cy="883973"/>
          </a:xfrm>
        </p:spPr>
        <p:txBody>
          <a:bodyPr spcFirstLastPara="1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defRPr/>
            </a:pPr>
            <a:r>
              <a:rPr lang="en" sz="32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Itim"/>
                <a:cs typeface="Times New Roman" panose="02020603050405020304" pitchFamily="18" charset="0"/>
                <a:sym typeface="Itim"/>
              </a:rPr>
              <a:t>01</a:t>
            </a:r>
            <a:endParaRPr sz="3200" b="1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Itim"/>
              <a:cs typeface="Times New Roman" panose="02020603050405020304" pitchFamily="18" charset="0"/>
              <a:sym typeface="Itim"/>
            </a:endParaRPr>
          </a:p>
        </p:txBody>
      </p:sp>
      <p:sp>
        <p:nvSpPr>
          <p:cNvPr id="59397" name="Google Shape;1745;p48"/>
          <p:cNvSpPr txBox="1">
            <a:spLocks noGrp="1"/>
          </p:cNvSpPr>
          <p:nvPr>
            <p:ph type="subTitle" idx="4294967295"/>
          </p:nvPr>
        </p:nvSpPr>
        <p:spPr>
          <a:xfrm>
            <a:off x="2093913" y="4044949"/>
            <a:ext cx="9253538" cy="791104"/>
          </a:xfrm>
          <a:noFill/>
        </p:spPr>
        <p:txBody>
          <a:bodyPr/>
          <a:lstStyle/>
          <a:p>
            <a:pPr marL="0" indent="0" algn="just" eaLnBrk="1" hangingPunct="1">
              <a:buClrTx/>
              <a:buNone/>
            </a:pPr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 nội dung bài thơ</a:t>
            </a:r>
            <a:endParaRPr lang="en-US" altLang="en-US" sz="3200" b="1">
              <a:solidFill>
                <a:srgbClr val="0070C0"/>
              </a:solidFill>
              <a:latin typeface="Times New Roman" panose="02020603050405020304" pitchFamily="18" charset="0"/>
              <a:ea typeface="Oxygen"/>
              <a:cs typeface="Times New Roman" panose="02020603050405020304" pitchFamily="18" charset="0"/>
              <a:sym typeface="Oxygen"/>
            </a:endParaRPr>
          </a:p>
        </p:txBody>
      </p:sp>
      <p:sp>
        <p:nvSpPr>
          <p:cNvPr id="1740" name="Google Shape;1740;p48"/>
          <p:cNvSpPr txBox="1">
            <a:spLocks noGrp="1"/>
          </p:cNvSpPr>
          <p:nvPr>
            <p:ph type="title" idx="4294967295"/>
          </p:nvPr>
        </p:nvSpPr>
        <p:spPr>
          <a:xfrm>
            <a:off x="679450" y="3979331"/>
            <a:ext cx="1281113" cy="987957"/>
          </a:xfrm>
        </p:spPr>
        <p:txBody>
          <a:bodyPr spcFirstLastPara="1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defRPr/>
            </a:pPr>
            <a:r>
              <a:rPr lang="en" sz="32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Itim"/>
                <a:cs typeface="Times New Roman" panose="02020603050405020304" pitchFamily="18" charset="0"/>
                <a:sym typeface="Itim"/>
              </a:rPr>
              <a:t>02</a:t>
            </a:r>
            <a:endParaRPr sz="3200" b="1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Itim"/>
              <a:cs typeface="Times New Roman" panose="02020603050405020304" pitchFamily="18" charset="0"/>
              <a:sym typeface="Itim"/>
            </a:endParaRPr>
          </a:p>
        </p:txBody>
      </p:sp>
      <p:sp>
        <p:nvSpPr>
          <p:cNvPr id="89095" name="Google Shape;1747;p48"/>
          <p:cNvSpPr txBox="1">
            <a:spLocks noGrp="1"/>
          </p:cNvSpPr>
          <p:nvPr>
            <p:ph type="subTitle" idx="4294967295"/>
          </p:nvPr>
        </p:nvSpPr>
        <p:spPr>
          <a:xfrm>
            <a:off x="2105024" y="2011628"/>
            <a:ext cx="9253537" cy="1205705"/>
          </a:xfrm>
        </p:spPr>
        <p:txBody>
          <a:bodyPr/>
          <a:lstStyle/>
          <a:p>
            <a:pPr algn="just" eaLnBrk="1" hangingPunct="1">
              <a:buSzPts val="1400"/>
              <a:buFont typeface="Oxygen"/>
              <a:buNone/>
            </a:pPr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Oxygen"/>
              </a:rPr>
              <a:t>Hiểu từ ngữ. Đọc đúng nhịp thơ. Đọc diễn cảm bài thơ với giọng vui tươi hồn nhiên.</a:t>
            </a:r>
            <a:endParaRPr lang="en-US" altLang="en-US" sz="3200" b="1">
              <a:solidFill>
                <a:srgbClr val="0070C0"/>
              </a:solidFill>
              <a:latin typeface="Times New Roman" panose="02020603050405020304" pitchFamily="18" charset="0"/>
              <a:ea typeface="Oxygen"/>
              <a:cs typeface="Times New Roman" panose="02020603050405020304" pitchFamily="18" charset="0"/>
              <a:sym typeface="Oxygen"/>
            </a:endParaRPr>
          </a:p>
        </p:txBody>
      </p:sp>
      <p:sp>
        <p:nvSpPr>
          <p:cNvPr id="19" name="Google Shape;449;p36">
            <a:extLst>
              <a:ext uri="{FF2B5EF4-FFF2-40B4-BE49-F238E27FC236}">
                <a16:creationId xmlns:a16="http://schemas.microsoft.com/office/drawing/2014/main" id="{F1C0BC73-442A-4C9B-9E98-BD533D5955FF}"/>
              </a:ext>
            </a:extLst>
          </p:cNvPr>
          <p:cNvSpPr txBox="1">
            <a:spLocks/>
          </p:cNvSpPr>
          <p:nvPr/>
        </p:nvSpPr>
        <p:spPr>
          <a:xfrm>
            <a:off x="1750142" y="153987"/>
            <a:ext cx="8945563" cy="1138237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121900" rIns="121900" bIns="12190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Font typeface="Pacifico"/>
              <a:buNone/>
              <a:defRPr sz="2800" b="0" i="0" u="none" strike="noStrike" cap="none">
                <a:solidFill>
                  <a:srgbClr val="DB6362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DB63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DB63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DB63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DB63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DB63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DB63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DB63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DB63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6362"/>
              </a:buClr>
              <a:buSzPts val="2800"/>
              <a:buFont typeface="Pacifico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cifico"/>
              </a:rPr>
              <a:t>Mục tiêu</a:t>
            </a:r>
            <a:b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cifico"/>
              </a:rPr>
            </a:br>
            <a:endParaRPr kumimoji="0" lang="en-US" sz="44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acifico"/>
            </a:endParaRPr>
          </a:p>
        </p:txBody>
      </p:sp>
    </p:spTree>
    <p:extLst>
      <p:ext uri="{BB962C8B-B14F-4D97-AF65-F5344CB8AC3E}">
        <p14:creationId xmlns:p14="http://schemas.microsoft.com/office/powerpoint/2010/main" val="3104794922"/>
      </p:ext>
    </p:extLst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1" name="Group 5"/>
          <p:cNvGrpSpPr>
            <a:grpSpLocks/>
          </p:cNvGrpSpPr>
          <p:nvPr/>
        </p:nvGrpSpPr>
        <p:grpSpPr bwMode="auto">
          <a:xfrm>
            <a:off x="2252663" y="2960688"/>
            <a:ext cx="7791450" cy="1082675"/>
            <a:chOff x="2003950" y="2555254"/>
            <a:chExt cx="7790441" cy="1081745"/>
          </a:xfrm>
        </p:grpSpPr>
        <p:pic>
          <p:nvPicPr>
            <p:cNvPr id="20487" name="图片 3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8477" y="2555254"/>
              <a:ext cx="6315383" cy="1081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文本框 92"/>
            <p:cNvSpPr txBox="1">
              <a:spLocks noChangeArrowheads="1"/>
            </p:cNvSpPr>
            <p:nvPr/>
          </p:nvSpPr>
          <p:spPr bwMode="auto">
            <a:xfrm>
              <a:off x="2003950" y="2683731"/>
              <a:ext cx="7790441" cy="75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en-US" altLang="en-US" sz="4800" b="1">
                  <a:solidFill>
                    <a:srgbClr val="FF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altLang="en-US" sz="4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12364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5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92348-9EE5-428D-B299-99AD9B450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4662E63-DC41-4728-B3D1-59B7541D6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8B9BFF-F372-4E0E-8014-A26542C0B640}"/>
              </a:ext>
            </a:extLst>
          </p:cNvPr>
          <p:cNvSpPr txBox="1"/>
          <p:nvPr/>
        </p:nvSpPr>
        <p:spPr>
          <a:xfrm>
            <a:off x="2455333" y="117693"/>
            <a:ext cx="6579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944064-C235-47C8-AB4E-13C070420D26}"/>
              </a:ext>
            </a:extLst>
          </p:cNvPr>
          <p:cNvSpPr txBox="1"/>
          <p:nvPr/>
        </p:nvSpPr>
        <p:spPr>
          <a:xfrm>
            <a:off x="496817" y="1339235"/>
            <a:ext cx="5616115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Bắt hạt giống nảy mầm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Chớp mắt thành cây đầy quả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 hồ hái chén ngọt lành.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Ngủ dậy thành người lớn ngay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Đứa thì lặn xuống đáy biển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Đứa thì ngồi lái máy bay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5B7E89-E016-4C38-AEFE-549B3F90AA8F}"/>
              </a:ext>
            </a:extLst>
          </p:cNvPr>
          <p:cNvSpPr txBox="1"/>
          <p:nvPr/>
        </p:nvSpPr>
        <p:spPr>
          <a:xfrm>
            <a:off x="6589777" y="678835"/>
            <a:ext cx="598743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Hái triệu vì sao xuống cùng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Đúc thành ông mặt trời mới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Mãi mãi không còn mùa đông.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Hóa trái bom thành 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Chỉ toàn kẹo với bi tròn.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                                 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Định Hải</a:t>
            </a:r>
          </a:p>
        </p:txBody>
      </p:sp>
    </p:spTree>
    <p:extLst>
      <p:ext uri="{BB962C8B-B14F-4D97-AF65-F5344CB8AC3E}">
        <p14:creationId xmlns:p14="http://schemas.microsoft.com/office/powerpoint/2010/main" val="526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92348-9EE5-428D-B299-99AD9B450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4662E63-DC41-4728-B3D1-59B7541D6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8B9BFF-F372-4E0E-8014-A26542C0B640}"/>
              </a:ext>
            </a:extLst>
          </p:cNvPr>
          <p:cNvSpPr txBox="1"/>
          <p:nvPr/>
        </p:nvSpPr>
        <p:spPr>
          <a:xfrm>
            <a:off x="2455333" y="117693"/>
            <a:ext cx="6579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944064-C235-47C8-AB4E-13C070420D26}"/>
              </a:ext>
            </a:extLst>
          </p:cNvPr>
          <p:cNvSpPr txBox="1"/>
          <p:nvPr/>
        </p:nvSpPr>
        <p:spPr>
          <a:xfrm>
            <a:off x="496817" y="1339235"/>
            <a:ext cx="5616115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Bắt hạt giống nảy mầm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Chớp mắt thành cây đầy quả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 hồ hái chén ngọt lành.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Ngủ dậy thành người lớn ngay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Đứa thì lặn xuống đáy biển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Đứa thì ngồi lái máy bay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5B7E89-E016-4C38-AEFE-549B3F90AA8F}"/>
              </a:ext>
            </a:extLst>
          </p:cNvPr>
          <p:cNvSpPr txBox="1"/>
          <p:nvPr/>
        </p:nvSpPr>
        <p:spPr>
          <a:xfrm>
            <a:off x="6589777" y="678835"/>
            <a:ext cx="598743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Hái triệu vì sao xuống cùng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Đúc thành ông mặt trời mới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Mãi mãi không còn mùa đông.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Hóa trái bom thành 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Chỉ toàn kẹo với bi tròn.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                                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Định Hải</a:t>
            </a:r>
          </a:p>
        </p:txBody>
      </p:sp>
      <p:sp>
        <p:nvSpPr>
          <p:cNvPr id="10" name="Heptagon 9">
            <a:extLst>
              <a:ext uri="{FF2B5EF4-FFF2-40B4-BE49-F238E27FC236}">
                <a16:creationId xmlns:a16="http://schemas.microsoft.com/office/drawing/2014/main" id="{20EF568C-55CB-4310-86AB-1CAC9B4743F8}"/>
              </a:ext>
            </a:extLst>
          </p:cNvPr>
          <p:cNvSpPr/>
          <p:nvPr/>
        </p:nvSpPr>
        <p:spPr>
          <a:xfrm>
            <a:off x="111606" y="1339235"/>
            <a:ext cx="406908" cy="364577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1" name="Heptagon 10">
            <a:extLst>
              <a:ext uri="{FF2B5EF4-FFF2-40B4-BE49-F238E27FC236}">
                <a16:creationId xmlns:a16="http://schemas.microsoft.com/office/drawing/2014/main" id="{381DF806-5FC4-490B-9B8A-2EE560D624DB}"/>
              </a:ext>
            </a:extLst>
          </p:cNvPr>
          <p:cNvSpPr/>
          <p:nvPr/>
        </p:nvSpPr>
        <p:spPr>
          <a:xfrm>
            <a:off x="111606" y="3525768"/>
            <a:ext cx="406908" cy="448131"/>
          </a:xfrm>
          <a:prstGeom prst="heptagon">
            <a:avLst/>
          </a:prstGeom>
          <a:solidFill>
            <a:srgbClr val="FF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2" name="Heptagon 11">
            <a:extLst>
              <a:ext uri="{FF2B5EF4-FFF2-40B4-BE49-F238E27FC236}">
                <a16:creationId xmlns:a16="http://schemas.microsoft.com/office/drawing/2014/main" id="{E59BB928-45DF-4932-8B34-95A9A1F0FD46}"/>
              </a:ext>
            </a:extLst>
          </p:cNvPr>
          <p:cNvSpPr/>
          <p:nvPr/>
        </p:nvSpPr>
        <p:spPr>
          <a:xfrm>
            <a:off x="6197275" y="715315"/>
            <a:ext cx="406908" cy="44813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3" name="Heptagon 12">
            <a:extLst>
              <a:ext uri="{FF2B5EF4-FFF2-40B4-BE49-F238E27FC236}">
                <a16:creationId xmlns:a16="http://schemas.microsoft.com/office/drawing/2014/main" id="{E59BB928-45DF-4932-8B34-95A9A1F0FD46}"/>
              </a:ext>
            </a:extLst>
          </p:cNvPr>
          <p:cNvSpPr/>
          <p:nvPr/>
        </p:nvSpPr>
        <p:spPr>
          <a:xfrm>
            <a:off x="6163337" y="2872078"/>
            <a:ext cx="406908" cy="44813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prstClr val="white"/>
                </a:solidFill>
                <a:latin typeface="Arial" panose="020B0604020202020204" pitchFamily="34" charset="0"/>
              </a:rPr>
              <a:t>4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Heptagon 13">
            <a:extLst>
              <a:ext uri="{FF2B5EF4-FFF2-40B4-BE49-F238E27FC236}">
                <a16:creationId xmlns:a16="http://schemas.microsoft.com/office/drawing/2014/main" id="{E59BB928-45DF-4932-8B34-95A9A1F0FD46}"/>
              </a:ext>
            </a:extLst>
          </p:cNvPr>
          <p:cNvSpPr/>
          <p:nvPr/>
        </p:nvSpPr>
        <p:spPr>
          <a:xfrm>
            <a:off x="6096000" y="5033315"/>
            <a:ext cx="406908" cy="44813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prstClr val="white"/>
                </a:solidFill>
                <a:latin typeface="Arial" panose="020B0604020202020204" pitchFamily="34" charset="0"/>
              </a:rPr>
              <a:t>5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69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5" descr="gtbrd01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Subtitle 2"/>
          <p:cNvSpPr txBox="1">
            <a:spLocks/>
          </p:cNvSpPr>
          <p:nvPr/>
        </p:nvSpPr>
        <p:spPr bwMode="auto">
          <a:xfrm>
            <a:off x="1727200" y="2459038"/>
            <a:ext cx="8135938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đọc đoạn lần 1</a:t>
            </a:r>
          </a:p>
        </p:txBody>
      </p:sp>
    </p:spTree>
    <p:extLst>
      <p:ext uri="{BB962C8B-B14F-4D97-AF65-F5344CB8AC3E}">
        <p14:creationId xmlns:p14="http://schemas.microsoft.com/office/powerpoint/2010/main" val="2258448338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303276932"/>
</p:tagLst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Watermark">
  <a:themeElements>
    <a:clrScheme name="Waterm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Watermar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3086</TotalTime>
  <Words>2850</Words>
  <Application>Microsoft Office PowerPoint</Application>
  <PresentationFormat>Widescreen</PresentationFormat>
  <Paragraphs>448</Paragraphs>
  <Slides>39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39</vt:i4>
      </vt:variant>
    </vt:vector>
  </HeadingPairs>
  <TitlesOfParts>
    <vt:vector size="62" baseType="lpstr">
      <vt:lpstr>Arial</vt:lpstr>
      <vt:lpstr>Calibri</vt:lpstr>
      <vt:lpstr>Calibri Light</vt:lpstr>
      <vt:lpstr>Constantia</vt:lpstr>
      <vt:lpstr>HP001 5 hàng</vt:lpstr>
      <vt:lpstr>Oxygen</vt:lpstr>
      <vt:lpstr>Pacifico</vt:lpstr>
      <vt:lpstr>Tahoma</vt:lpstr>
      <vt:lpstr>Times New Roman</vt:lpstr>
      <vt:lpstr>Verdana</vt:lpstr>
      <vt:lpstr>Wingdings</vt:lpstr>
      <vt:lpstr>Wingdings 2</vt:lpstr>
      <vt:lpstr>Office Theme</vt:lpstr>
      <vt:lpstr>1_Office Theme</vt:lpstr>
      <vt:lpstr>Office 主题</vt:lpstr>
      <vt:lpstr>2_Office Theme</vt:lpstr>
      <vt:lpstr>3_Office Theme</vt:lpstr>
      <vt:lpstr>2_Default Design</vt:lpstr>
      <vt:lpstr>3_Chủ đề của Office</vt:lpstr>
      <vt:lpstr>5_Chủ đề của Office</vt:lpstr>
      <vt:lpstr>2_Flow</vt:lpstr>
      <vt:lpstr>Watermark</vt:lpstr>
      <vt:lpstr>1_Office 主题</vt:lpstr>
      <vt:lpstr>PowerPoint Presentation</vt:lpstr>
      <vt:lpstr>PowerPoint Presentation</vt:lpstr>
      <vt:lpstr>PowerPoint Presentation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9Slide</cp:lastModifiedBy>
  <cp:revision>173</cp:revision>
  <dcterms:created xsi:type="dcterms:W3CDTF">2021-09-11T09:07:14Z</dcterms:created>
  <dcterms:modified xsi:type="dcterms:W3CDTF">2022-10-18T14:11:47Z</dcterms:modified>
  <cp:category>9Slide.vn</cp:category>
</cp:coreProperties>
</file>