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3" r:id="rId2"/>
    <p:sldId id="256" r:id="rId3"/>
    <p:sldId id="305" r:id="rId4"/>
    <p:sldId id="259" r:id="rId5"/>
    <p:sldId id="312" r:id="rId6"/>
    <p:sldId id="313" r:id="rId7"/>
    <p:sldId id="314" r:id="rId8"/>
    <p:sldId id="266" r:id="rId9"/>
    <p:sldId id="268" r:id="rId10"/>
    <p:sldId id="306" r:id="rId11"/>
    <p:sldId id="295" r:id="rId12"/>
    <p:sldId id="319" r:id="rId13"/>
    <p:sldId id="320" r:id="rId14"/>
    <p:sldId id="301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4C3D8-84CB-4D39-9B4C-EB78BB2CB7D1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5F701-D523-4EC3-84D9-BD043144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1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4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6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14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15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95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03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86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10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79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53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48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09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45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77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14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08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18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05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46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74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73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9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60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82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90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8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6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73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26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64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90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37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51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77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67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91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56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63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65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49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65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007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16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4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26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76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01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98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15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5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23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36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57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08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80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50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8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45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95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79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9717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7484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534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1375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91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00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6489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0621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5767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01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25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70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62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5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43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5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73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80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75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40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19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06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52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01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60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1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89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03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48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6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2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71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24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59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34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58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14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93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49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70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47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37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4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29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26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39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3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92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62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51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19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57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37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32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17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85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47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22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85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43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04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5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56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17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83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7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43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62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86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83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54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55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60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13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8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38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91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47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06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06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80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67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05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62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05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09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1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54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65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95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30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35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69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14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3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8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94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92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59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13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45" Type="http://schemas.openxmlformats.org/officeDocument/2006/relationships/slideLayout" Target="../slideLayouts/slideLayout145.xml"/><Relationship Id="rId161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51" Type="http://schemas.openxmlformats.org/officeDocument/2006/relationships/slideLayout" Target="../slideLayouts/slideLayout151.xml"/><Relationship Id="rId156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image" Target="../media/image1.png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0F570-C12E-4785-9D2A-C5A7F710992F}" type="datetimeFigureOut">
              <a:rPr lang="en-US" smtClean="0"/>
              <a:t>04/12/2021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5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03" r:id="rId2"/>
    <p:sldLayoutId id="2147483802" r:id="rId3"/>
    <p:sldLayoutId id="2147483800" r:id="rId4"/>
    <p:sldLayoutId id="2147483799" r:id="rId5"/>
    <p:sldLayoutId id="2147483789" r:id="rId6"/>
    <p:sldLayoutId id="2147483788" r:id="rId7"/>
    <p:sldLayoutId id="2147483773" r:id="rId8"/>
    <p:sldLayoutId id="2147483772" r:id="rId9"/>
    <p:sldLayoutId id="2147483771" r:id="rId10"/>
    <p:sldLayoutId id="2147483770" r:id="rId11"/>
    <p:sldLayoutId id="2147483753" r:id="rId12"/>
    <p:sldLayoutId id="2147483752" r:id="rId13"/>
    <p:sldLayoutId id="2147483746" r:id="rId14"/>
    <p:sldLayoutId id="2147483745" r:id="rId15"/>
    <p:sldLayoutId id="2147483728" r:id="rId16"/>
    <p:sldLayoutId id="2147483804" r:id="rId17"/>
    <p:sldLayoutId id="2147483801" r:id="rId18"/>
    <p:sldLayoutId id="2147483787" r:id="rId19"/>
    <p:sldLayoutId id="2147483783" r:id="rId20"/>
    <p:sldLayoutId id="2147483774" r:id="rId21"/>
    <p:sldLayoutId id="2147483754" r:id="rId22"/>
    <p:sldLayoutId id="2147483747" r:id="rId23"/>
    <p:sldLayoutId id="2147483731" r:id="rId24"/>
    <p:sldLayoutId id="2147483726" r:id="rId25"/>
    <p:sldLayoutId id="2147483725" r:id="rId26"/>
    <p:sldLayoutId id="2147483724" r:id="rId27"/>
    <p:sldLayoutId id="2147483723" r:id="rId28"/>
    <p:sldLayoutId id="2147483722" r:id="rId29"/>
    <p:sldLayoutId id="2147483721" r:id="rId30"/>
    <p:sldLayoutId id="2147483720" r:id="rId31"/>
    <p:sldLayoutId id="2147483719" r:id="rId32"/>
    <p:sldLayoutId id="2147483718" r:id="rId33"/>
    <p:sldLayoutId id="2147483717" r:id="rId34"/>
    <p:sldLayoutId id="2147483709" r:id="rId35"/>
    <p:sldLayoutId id="2147483707" r:id="rId36"/>
    <p:sldLayoutId id="2147483704" r:id="rId37"/>
    <p:sldLayoutId id="2147483703" r:id="rId38"/>
    <p:sldLayoutId id="2147483702" r:id="rId39"/>
    <p:sldLayoutId id="2147483701" r:id="rId40"/>
    <p:sldLayoutId id="2147483700" r:id="rId41"/>
    <p:sldLayoutId id="2147483695" r:id="rId42"/>
    <p:sldLayoutId id="2147483687" r:id="rId43"/>
    <p:sldLayoutId id="2147483686" r:id="rId44"/>
    <p:sldLayoutId id="2147483685" r:id="rId45"/>
    <p:sldLayoutId id="2147483683" r:id="rId46"/>
    <p:sldLayoutId id="2147483680" r:id="rId47"/>
    <p:sldLayoutId id="2147483679" r:id="rId48"/>
    <p:sldLayoutId id="2147483678" r:id="rId49"/>
    <p:sldLayoutId id="2147483677" r:id="rId50"/>
    <p:sldLayoutId id="2147483675" r:id="rId51"/>
    <p:sldLayoutId id="2147483673" r:id="rId52"/>
    <p:sldLayoutId id="2147483671" r:id="rId53"/>
    <p:sldLayoutId id="2147483670" r:id="rId54"/>
    <p:sldLayoutId id="2147483669" r:id="rId55"/>
    <p:sldLayoutId id="2147483668" r:id="rId56"/>
    <p:sldLayoutId id="2147483667" r:id="rId57"/>
    <p:sldLayoutId id="2147483650" r:id="rId58"/>
    <p:sldLayoutId id="2147483812" r:id="rId59"/>
    <p:sldLayoutId id="2147483811" r:id="rId60"/>
    <p:sldLayoutId id="2147483810" r:id="rId61"/>
    <p:sldLayoutId id="2147483809" r:id="rId62"/>
    <p:sldLayoutId id="2147483808" r:id="rId63"/>
    <p:sldLayoutId id="2147483807" r:id="rId64"/>
    <p:sldLayoutId id="2147483806" r:id="rId65"/>
    <p:sldLayoutId id="2147483805" r:id="rId66"/>
    <p:sldLayoutId id="2147483798" r:id="rId67"/>
    <p:sldLayoutId id="2147483797" r:id="rId68"/>
    <p:sldLayoutId id="2147483796" r:id="rId69"/>
    <p:sldLayoutId id="2147483795" r:id="rId70"/>
    <p:sldLayoutId id="2147483794" r:id="rId71"/>
    <p:sldLayoutId id="2147483793" r:id="rId72"/>
    <p:sldLayoutId id="2147483792" r:id="rId73"/>
    <p:sldLayoutId id="2147483791" r:id="rId74"/>
    <p:sldLayoutId id="2147483790" r:id="rId75"/>
    <p:sldLayoutId id="2147483786" r:id="rId76"/>
    <p:sldLayoutId id="2147483785" r:id="rId77"/>
    <p:sldLayoutId id="2147483784" r:id="rId78"/>
    <p:sldLayoutId id="2147483782" r:id="rId79"/>
    <p:sldLayoutId id="2147483781" r:id="rId80"/>
    <p:sldLayoutId id="2147483780" r:id="rId81"/>
    <p:sldLayoutId id="2147483779" r:id="rId82"/>
    <p:sldLayoutId id="2147483778" r:id="rId83"/>
    <p:sldLayoutId id="2147483777" r:id="rId84"/>
    <p:sldLayoutId id="2147483776" r:id="rId85"/>
    <p:sldLayoutId id="2147483775" r:id="rId86"/>
    <p:sldLayoutId id="2147483769" r:id="rId87"/>
    <p:sldLayoutId id="2147483768" r:id="rId88"/>
    <p:sldLayoutId id="2147483767" r:id="rId89"/>
    <p:sldLayoutId id="2147483766" r:id="rId90"/>
    <p:sldLayoutId id="2147483765" r:id="rId91"/>
    <p:sldLayoutId id="2147483764" r:id="rId92"/>
    <p:sldLayoutId id="2147483763" r:id="rId93"/>
    <p:sldLayoutId id="2147483762" r:id="rId94"/>
    <p:sldLayoutId id="2147483761" r:id="rId95"/>
    <p:sldLayoutId id="2147483760" r:id="rId96"/>
    <p:sldLayoutId id="2147483759" r:id="rId97"/>
    <p:sldLayoutId id="2147483758" r:id="rId98"/>
    <p:sldLayoutId id="2147483757" r:id="rId99"/>
    <p:sldLayoutId id="2147483756" r:id="rId100"/>
    <p:sldLayoutId id="2147483755" r:id="rId101"/>
    <p:sldLayoutId id="2147483751" r:id="rId102"/>
    <p:sldLayoutId id="2147483750" r:id="rId103"/>
    <p:sldLayoutId id="2147483749" r:id="rId104"/>
    <p:sldLayoutId id="2147483748" r:id="rId105"/>
    <p:sldLayoutId id="2147483744" r:id="rId106"/>
    <p:sldLayoutId id="2147483743" r:id="rId107"/>
    <p:sldLayoutId id="2147483742" r:id="rId108"/>
    <p:sldLayoutId id="2147483741" r:id="rId109"/>
    <p:sldLayoutId id="2147483740" r:id="rId110"/>
    <p:sldLayoutId id="2147483739" r:id="rId111"/>
    <p:sldLayoutId id="2147483738" r:id="rId112"/>
    <p:sldLayoutId id="2147483737" r:id="rId113"/>
    <p:sldLayoutId id="2147483736" r:id="rId114"/>
    <p:sldLayoutId id="2147483735" r:id="rId115"/>
    <p:sldLayoutId id="2147483734" r:id="rId116"/>
    <p:sldLayoutId id="2147483733" r:id="rId117"/>
    <p:sldLayoutId id="2147483732" r:id="rId118"/>
    <p:sldLayoutId id="2147483730" r:id="rId119"/>
    <p:sldLayoutId id="2147483729" r:id="rId120"/>
    <p:sldLayoutId id="2147483727" r:id="rId121"/>
    <p:sldLayoutId id="2147483716" r:id="rId122"/>
    <p:sldLayoutId id="2147483715" r:id="rId123"/>
    <p:sldLayoutId id="2147483714" r:id="rId124"/>
    <p:sldLayoutId id="2147483713" r:id="rId125"/>
    <p:sldLayoutId id="2147483712" r:id="rId126"/>
    <p:sldLayoutId id="2147483711" r:id="rId127"/>
    <p:sldLayoutId id="2147483710" r:id="rId128"/>
    <p:sldLayoutId id="2147483708" r:id="rId129"/>
    <p:sldLayoutId id="2147483706" r:id="rId130"/>
    <p:sldLayoutId id="2147483705" r:id="rId131"/>
    <p:sldLayoutId id="2147483699" r:id="rId132"/>
    <p:sldLayoutId id="2147483698" r:id="rId133"/>
    <p:sldLayoutId id="2147483697" r:id="rId134"/>
    <p:sldLayoutId id="2147483696" r:id="rId135"/>
    <p:sldLayoutId id="2147483694" r:id="rId136"/>
    <p:sldLayoutId id="2147483693" r:id="rId137"/>
    <p:sldLayoutId id="2147483692" r:id="rId138"/>
    <p:sldLayoutId id="2147483691" r:id="rId139"/>
    <p:sldLayoutId id="2147483690" r:id="rId140"/>
    <p:sldLayoutId id="2147483689" r:id="rId141"/>
    <p:sldLayoutId id="2147483688" r:id="rId142"/>
    <p:sldLayoutId id="2147483684" r:id="rId143"/>
    <p:sldLayoutId id="2147483682" r:id="rId144"/>
    <p:sldLayoutId id="2147483681" r:id="rId145"/>
    <p:sldLayoutId id="2147483676" r:id="rId146"/>
    <p:sldLayoutId id="2147483674" r:id="rId147"/>
    <p:sldLayoutId id="2147483672" r:id="rId148"/>
    <p:sldLayoutId id="2147483666" r:id="rId149"/>
    <p:sldLayoutId id="2147483665" r:id="rId150"/>
    <p:sldLayoutId id="2147483664" r:id="rId151"/>
    <p:sldLayoutId id="2147483663" r:id="rId152"/>
    <p:sldLayoutId id="2147483662" r:id="rId153"/>
    <p:sldLayoutId id="2147483661" r:id="rId154"/>
    <p:sldLayoutId id="2147483651" r:id="rId155"/>
    <p:sldLayoutId id="2147483652" r:id="rId156"/>
    <p:sldLayoutId id="2147483653" r:id="rId157"/>
    <p:sldLayoutId id="2147483654" r:id="rId158"/>
    <p:sldLayoutId id="2147483655" r:id="rId159"/>
    <p:sldLayoutId id="2147483656" r:id="rId160"/>
    <p:sldLayoutId id="2147483657" r:id="rId161"/>
    <p:sldLayoutId id="2147483658" r:id="rId162"/>
    <p:sldLayoutId id="2147483659" r:id="rId16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018" t="22633" r="10921" b="1429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800" y="2875002"/>
            <a:ext cx="678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r>
              <a:rPr lang="en-US" sz="5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  ăc   âc 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88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490" t="27344" r="30453" b="26170"/>
          <a:stretch/>
        </p:blipFill>
        <p:spPr>
          <a:xfrm>
            <a:off x="557213" y="609600"/>
            <a:ext cx="8129588" cy="609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95600" y="24384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0070C0"/>
                </a:solidFill>
                <a:latin typeface=".VnTime" panose="020B7200000000000000" pitchFamily="34" charset="0"/>
              </a:rPr>
              <a:t>th</a:t>
            </a:r>
            <a:r>
              <a:rPr lang="en-US" sz="5400" b="1">
                <a:solidFill>
                  <a:srgbClr val="FF0000"/>
                </a:solidFill>
                <a:latin typeface=".VnTime" panose="020B7200000000000000" pitchFamily="34" charset="0"/>
              </a:rPr>
              <a:t>a</a:t>
            </a:r>
            <a:r>
              <a:rPr lang="en-US" sz="5400" b="1" smtClean="0">
                <a:solidFill>
                  <a:srgbClr val="FF0000"/>
                </a:solidFill>
                <a:latin typeface=".VnTime" panose="020B7200000000000000" pitchFamily="34" charset="0"/>
              </a:rPr>
              <a:t>c</a:t>
            </a:r>
            <a:endParaRPr lang="en-US" sz="5400" b="1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5600" y="16002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.VnTime" panose="020B7200000000000000" pitchFamily="34" charset="0"/>
              </a:rPr>
              <a:t>t</a:t>
            </a:r>
            <a:r>
              <a:rPr lang="en-US" sz="5400" b="1" dirty="0" err="1" smtClean="0">
                <a:solidFill>
                  <a:srgbClr val="0070C0"/>
                </a:solidFill>
                <a:latin typeface=".VnTime" panose="020B7200000000000000" pitchFamily="34" charset="0"/>
              </a:rPr>
              <a:t>h</a:t>
            </a:r>
            <a:endParaRPr lang="en-US" sz="5400" b="1" dirty="0">
              <a:solidFill>
                <a:srgbClr val="0070C0"/>
              </a:solidFill>
              <a:latin typeface=".VnTime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3400" y="16002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.VnTime" panose="020B7200000000000000" pitchFamily="34" charset="0"/>
              </a:rPr>
              <a:t>ac</a:t>
            </a:r>
            <a:endParaRPr lang="en-US" sz="54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5334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Time" panose="020B7200000000000000" pitchFamily="34" charset="0"/>
              </a:rPr>
              <a:t>ac</a:t>
            </a:r>
            <a:endParaRPr lang="en-US" sz="54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6096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Time" panose="020B7200000000000000" pitchFamily="34" charset="0"/>
              </a:rPr>
              <a:t>­©c</a:t>
            </a:r>
            <a:endParaRPr lang="en-US" sz="54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338945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.VnTime" panose="020B7200000000000000" pitchFamily="34" charset="0"/>
              </a:rPr>
              <a:t>l</a:t>
            </a:r>
            <a:r>
              <a:rPr lang="en-US" sz="40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¹c</a:t>
            </a:r>
            <a:endParaRPr lang="en-US" sz="4000" b="1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3338945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.VnTime" panose="020B7200000000000000" pitchFamily="34" charset="0"/>
              </a:rPr>
              <a:t>n</a:t>
            </a:r>
            <a:r>
              <a:rPr lang="en-US" sz="40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h¹c</a:t>
            </a:r>
            <a:endParaRPr lang="en-US" sz="4000" b="1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00" y="3352800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m</a:t>
            </a:r>
            <a:r>
              <a:rPr lang="en-US" sz="40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Æc</a:t>
            </a:r>
            <a:endParaRPr lang="en-US" sz="4000" b="1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81500" y="3352799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.VnTime" panose="020B7200000000000000" pitchFamily="34" charset="0"/>
              </a:rPr>
              <a:t> nh¾c</a:t>
            </a:r>
            <a:endParaRPr lang="en-US" sz="4000" b="1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29300" y="3346148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.VnTime" panose="020B7200000000000000" pitchFamily="34" charset="0"/>
              </a:rPr>
              <a:t> gÊc</a:t>
            </a:r>
            <a:endParaRPr lang="en-US" sz="4000" b="1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00900" y="3352800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giÊc</a:t>
            </a:r>
            <a:endParaRPr lang="en-US" sz="4000" b="1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3800" y="6096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Time" panose="020B7200000000000000" pitchFamily="34" charset="0"/>
              </a:rPr>
              <a:t>¨c</a:t>
            </a:r>
            <a:endParaRPr lang="en-US" sz="54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54102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b</a:t>
            </a:r>
            <a:r>
              <a:rPr lang="en-US" sz="40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¸c</a:t>
            </a:r>
            <a:r>
              <a:rPr lang="en-US" sz="40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sÜ</a:t>
            </a:r>
            <a:endParaRPr lang="en-US" sz="4000" b="1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57256" y="5456418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q</a:t>
            </a:r>
            <a:r>
              <a:rPr lang="en-US" sz="40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u</a:t>
            </a:r>
            <a:r>
              <a:rPr lang="en-US" sz="40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¶ </a:t>
            </a:r>
            <a:r>
              <a:rPr lang="en-US" sz="40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gÊc</a:t>
            </a:r>
            <a:r>
              <a:rPr lang="en-US" sz="40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endParaRPr lang="en-US" sz="4000" b="1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52800" y="5426214"/>
            <a:ext cx="2598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.VnTime" panose="020B7200000000000000" pitchFamily="34" charset="0"/>
              </a:rPr>
              <a:t>m</a:t>
            </a:r>
            <a:r>
              <a:rPr lang="en-US" sz="40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¾c ¸o</a:t>
            </a:r>
            <a:endParaRPr lang="en-US" sz="4000" b="1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t="31348" r="77142" b="26564"/>
          <a:stretch/>
        </p:blipFill>
        <p:spPr>
          <a:xfrm>
            <a:off x="838200" y="4114800"/>
            <a:ext cx="1295399" cy="1219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6" t="40587" r="36883" b="29707"/>
          <a:stretch/>
        </p:blipFill>
        <p:spPr>
          <a:xfrm>
            <a:off x="3276600" y="4038600"/>
            <a:ext cx="1938783" cy="1295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9" t="35736" r="1299" b="28229"/>
          <a:stretch/>
        </p:blipFill>
        <p:spPr>
          <a:xfrm>
            <a:off x="6415534" y="4086862"/>
            <a:ext cx="1833117" cy="13300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27667" y="221317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495800" y="2582503"/>
            <a:ext cx="126208" cy="844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7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F60F1C1-3DAF-4E2D-99B7-10B4B3FD4050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12191999" cy="7721600"/>
          </a:xfrm>
        </p:grpSpPr>
        <p:pic>
          <p:nvPicPr>
            <p:cNvPr id="1026" name="Picture 2" descr="Blank chalkboard and four happy kids Royalty Free Vector">
              <a:extLst>
                <a:ext uri="{FF2B5EF4-FFF2-40B4-BE49-F238E27FC236}">
                  <a16:creationId xmlns:a16="http://schemas.microsoft.com/office/drawing/2014/main" id="{A4D3076C-574D-4BAF-865D-3E0C4490BD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532"/>
            <a:stretch/>
          </p:blipFill>
          <p:spPr bwMode="auto">
            <a:xfrm>
              <a:off x="0" y="0"/>
              <a:ext cx="12191999" cy="772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90C3655-4CF0-42AB-B3A5-17B50669B1A2}"/>
                </a:ext>
              </a:extLst>
            </p:cNvPr>
            <p:cNvSpPr txBox="1"/>
            <p:nvPr/>
          </p:nvSpPr>
          <p:spPr>
            <a:xfrm flipH="1">
              <a:off x="2939141" y="2540000"/>
              <a:ext cx="7385912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50" b="1" dirty="0" err="1" smtClean="0">
                  <a:solidFill>
                    <a:schemeClr val="bg1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ViÕt</a:t>
              </a:r>
              <a:r>
                <a:rPr lang="en-US" sz="4950" b="1" dirty="0" smtClean="0">
                  <a:solidFill>
                    <a:schemeClr val="bg1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4950" b="1" dirty="0" err="1" smtClean="0">
                  <a:solidFill>
                    <a:schemeClr val="bg1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b¶ng</a:t>
              </a:r>
              <a:r>
                <a:rPr lang="en-US" sz="4950" b="1" dirty="0" smtClean="0">
                  <a:solidFill>
                    <a:schemeClr val="bg1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 con</a:t>
              </a:r>
              <a:endParaRPr lang="en-US" sz="4950" b="1" dirty="0">
                <a:solidFill>
                  <a:schemeClr val="bg1"/>
                </a:solidFill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303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5897562"/>
          </a:xfrm>
        </p:spPr>
      </p:pic>
    </p:spTree>
    <p:extLst>
      <p:ext uri="{BB962C8B-B14F-4D97-AF65-F5344CB8AC3E}">
        <p14:creationId xmlns:p14="http://schemas.microsoft.com/office/powerpoint/2010/main" val="85131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1000"/>
            <a:ext cx="8991600" cy="6019800"/>
          </a:xfrm>
        </p:spPr>
      </p:pic>
    </p:spTree>
    <p:extLst>
      <p:ext uri="{BB962C8B-B14F-4D97-AF65-F5344CB8AC3E}">
        <p14:creationId xmlns:p14="http://schemas.microsoft.com/office/powerpoint/2010/main" val="158604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ình ảnh Powerpoint - - Tổng hợp hình ảnh dành cho Powerpoint đẹp nhất">
            <a:extLst>
              <a:ext uri="{FF2B5EF4-FFF2-40B4-BE49-F238E27FC236}">
                <a16:creationId xmlns:a16="http://schemas.microsoft.com/office/drawing/2014/main" id="{732CD38F-2334-45BA-AA9F-88CDC88A7B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" t="105" r="10814" b="10180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28800" y="1676400"/>
            <a:ext cx="6477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kết thúc</a:t>
            </a:r>
            <a:endParaRPr lang="en-US" sz="6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1" y="3159204"/>
            <a:ext cx="48767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!</a:t>
            </a:r>
            <a:endParaRPr lang="en-US" sz="6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32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62200"/>
            <a:ext cx="7821706" cy="22829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499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" t="34371" r="8294" b="21194"/>
          <a:stretch/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6096000"/>
            <a:ext cx="8513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Tây bắc có ruộng bậc thang, có thác nước.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60960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ăc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60960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6109855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âc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"/>
          <p:cNvSpPr/>
          <p:nvPr/>
        </p:nvSpPr>
        <p:spPr>
          <a:xfrm>
            <a:off x="0" y="-13855"/>
            <a:ext cx="9144000" cy="1446103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r>
              <a:rPr lang="en-US" sz="6600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                                                       </a:t>
            </a:r>
            <a:endParaRPr lang="en-US" sz="6600" b="1" dirty="0">
              <a:solidFill>
                <a:schemeClr val="bg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327" y="-122233"/>
            <a:ext cx="1921084" cy="169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18798" y="146812"/>
            <a:ext cx="1298720" cy="86157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  <a:endParaRPr lang="en-US" sz="4800" b="1" dirty="0">
              <a:solidFill>
                <a:schemeClr val="bg1"/>
              </a:solidFill>
              <a:latin typeface="Arrus-Black" pitchFamily="18" charset="0"/>
              <a:ea typeface="Arrus-Black" pitchFamily="18" charset="0"/>
              <a:cs typeface="Arrus-Black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353" y="282299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endParaRPr lang="en-US" sz="4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6165" y="0"/>
            <a:ext cx="38545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  </a:t>
            </a:r>
            <a:r>
              <a:rPr lang="en-US" sz="6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ăc   âc  </a:t>
            </a:r>
            <a:endParaRPr lang="en-US" sz="6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11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  <p:bldP spid="7" grpId="0"/>
      <p:bldP spid="8" grpId="0" animBg="1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71600"/>
            <a:ext cx="6298595" cy="327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5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002475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.VnTime" panose="020B7200000000000000" pitchFamily="34" charset="0"/>
              </a:rPr>
              <a:t>ac</a:t>
            </a:r>
            <a:endParaRPr lang="en-US" sz="96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983673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.VnTime" panose="020B7200000000000000" pitchFamily="34" charset="0"/>
              </a:rPr>
              <a:t>­©c</a:t>
            </a:r>
            <a:endParaRPr lang="en-US" sz="96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9906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.VnTime" panose="020B7200000000000000" pitchFamily="34" charset="0"/>
              </a:rPr>
              <a:t>¨c</a:t>
            </a:r>
            <a:endParaRPr lang="en-US" sz="96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22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002475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.VnTime" panose="020B7200000000000000" pitchFamily="34" charset="0"/>
              </a:rPr>
              <a:t>a</a:t>
            </a:r>
            <a:r>
              <a:rPr lang="en-US" sz="9600" b="1" dirty="0" smtClean="0">
                <a:solidFill>
                  <a:srgbClr val="0070C0"/>
                </a:solidFill>
                <a:latin typeface=".VnTime" panose="020B7200000000000000" pitchFamily="34" charset="0"/>
              </a:rPr>
              <a:t>c</a:t>
            </a:r>
            <a:endParaRPr lang="en-US" sz="9600" b="1" dirty="0">
              <a:solidFill>
                <a:srgbClr val="0070C0"/>
              </a:solidFill>
              <a:latin typeface=".VnTime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983673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.VnTime" panose="020B7200000000000000" pitchFamily="34" charset="0"/>
              </a:rPr>
              <a:t>­©</a:t>
            </a:r>
            <a:r>
              <a:rPr lang="en-US" sz="9600" b="1" dirty="0" smtClean="0">
                <a:solidFill>
                  <a:srgbClr val="0070C0"/>
                </a:solidFill>
                <a:latin typeface=".VnTime" panose="020B7200000000000000" pitchFamily="34" charset="0"/>
              </a:rPr>
              <a:t>c</a:t>
            </a:r>
            <a:endParaRPr lang="en-US" sz="9600" b="1" dirty="0">
              <a:solidFill>
                <a:srgbClr val="0070C0"/>
              </a:solidFill>
              <a:latin typeface=".VnTime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9906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.VnTime" panose="020B7200000000000000" pitchFamily="34" charset="0"/>
              </a:rPr>
              <a:t>¨</a:t>
            </a:r>
            <a:r>
              <a:rPr lang="en-US" sz="9600" b="1" dirty="0" smtClean="0">
                <a:solidFill>
                  <a:srgbClr val="0070C0"/>
                </a:solidFill>
                <a:latin typeface=".VnTime" panose="020B7200000000000000" pitchFamily="34" charset="0"/>
              </a:rPr>
              <a:t>c</a:t>
            </a:r>
            <a:endParaRPr lang="en-US" sz="9600" b="1" dirty="0">
              <a:solidFill>
                <a:srgbClr val="0070C0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50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1383475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.VnTime" panose="020B7200000000000000" pitchFamily="34" charset="0"/>
              </a:rPr>
              <a:t>a</a:t>
            </a:r>
            <a:r>
              <a:rPr lang="en-US" sz="9600" b="1" dirty="0" smtClean="0">
                <a:solidFill>
                  <a:srgbClr val="0070C0"/>
                </a:solidFill>
                <a:latin typeface=".VnTime" panose="020B7200000000000000" pitchFamily="34" charset="0"/>
              </a:rPr>
              <a:t>c</a:t>
            </a:r>
            <a:endParaRPr lang="en-US" sz="9600" b="1" dirty="0">
              <a:solidFill>
                <a:srgbClr val="0070C0"/>
              </a:solidFill>
              <a:latin typeface=".VnTime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1364673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.VnTime" panose="020B7200000000000000" pitchFamily="34" charset="0"/>
              </a:rPr>
              <a:t>­©</a:t>
            </a:r>
            <a:r>
              <a:rPr lang="en-US" sz="9600" b="1" dirty="0" smtClean="0">
                <a:solidFill>
                  <a:srgbClr val="0070C0"/>
                </a:solidFill>
                <a:latin typeface=".VnTime" panose="020B7200000000000000" pitchFamily="34" charset="0"/>
              </a:rPr>
              <a:t>c</a:t>
            </a:r>
            <a:endParaRPr lang="en-US" sz="9600" b="1" dirty="0">
              <a:solidFill>
                <a:srgbClr val="0070C0"/>
              </a:solidFill>
              <a:latin typeface=".VnTime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13716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.VnTime" panose="020B7200000000000000" pitchFamily="34" charset="0"/>
              </a:rPr>
              <a:t>¨</a:t>
            </a:r>
            <a:r>
              <a:rPr lang="en-US" sz="9600" b="1" dirty="0" smtClean="0">
                <a:solidFill>
                  <a:srgbClr val="0070C0"/>
                </a:solidFill>
                <a:latin typeface=".VnTime" panose="020B7200000000000000" pitchFamily="34" charset="0"/>
              </a:rPr>
              <a:t>c</a:t>
            </a:r>
            <a:endParaRPr lang="en-US" sz="9600" b="1" dirty="0">
              <a:solidFill>
                <a:srgbClr val="0070C0"/>
              </a:solidFill>
              <a:latin typeface=".VnTime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1364673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.VnTime" panose="020B7200000000000000" pitchFamily="34" charset="0"/>
              </a:rPr>
              <a:t>a</a:t>
            </a:r>
            <a:r>
              <a:rPr lang="en-US" sz="9600" b="1" dirty="0" smtClean="0">
                <a:solidFill>
                  <a:srgbClr val="0070C0"/>
                </a:solidFill>
                <a:latin typeface=".VnTime" panose="020B7200000000000000" pitchFamily="34" charset="0"/>
              </a:rPr>
              <a:t>c</a:t>
            </a:r>
            <a:endParaRPr lang="en-US" sz="9600" b="1" dirty="0">
              <a:solidFill>
                <a:srgbClr val="0070C0"/>
              </a:solidFill>
              <a:latin typeface=".VnTime" panose="020B72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1364673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.VnTime" panose="020B7200000000000000" pitchFamily="34" charset="0"/>
              </a:rPr>
              <a:t>­</a:t>
            </a:r>
            <a:r>
              <a:rPr lang="en-US" sz="9600" b="1" dirty="0" smtClean="0">
                <a:solidFill>
                  <a:srgbClr val="7030A0"/>
                </a:solidFill>
                <a:latin typeface=".VnTime" panose="020B7200000000000000" pitchFamily="34" charset="0"/>
              </a:rPr>
              <a:t>©</a:t>
            </a:r>
            <a:r>
              <a:rPr lang="en-US" sz="9600" b="1" dirty="0" smtClean="0">
                <a:solidFill>
                  <a:srgbClr val="0070C0"/>
                </a:solidFill>
                <a:latin typeface=".VnTime" panose="020B7200000000000000" pitchFamily="34" charset="0"/>
              </a:rPr>
              <a:t>c</a:t>
            </a:r>
            <a:endParaRPr lang="en-US" sz="9600" b="1" dirty="0">
              <a:solidFill>
                <a:srgbClr val="0070C0"/>
              </a:solidFill>
              <a:latin typeface=".VnTime" panose="020B72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1364673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accent6">
                    <a:lumMod val="75000"/>
                  </a:schemeClr>
                </a:solidFill>
                <a:latin typeface=".VnTime" panose="020B7200000000000000" pitchFamily="34" charset="0"/>
              </a:rPr>
              <a:t>¨</a:t>
            </a:r>
            <a:r>
              <a:rPr lang="en-US" sz="9600" b="1" dirty="0" smtClean="0">
                <a:solidFill>
                  <a:srgbClr val="0070C0"/>
                </a:solidFill>
                <a:latin typeface=".VnTime" panose="020B7200000000000000" pitchFamily="34" charset="0"/>
              </a:rPr>
              <a:t>c</a:t>
            </a:r>
            <a:endParaRPr lang="en-US" sz="9600" b="1" dirty="0">
              <a:solidFill>
                <a:srgbClr val="0070C0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97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36985" y="2781650"/>
            <a:ext cx="3339124" cy="110755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33700" y="1607454"/>
            <a:ext cx="1596736" cy="107651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29150" y="1601298"/>
            <a:ext cx="1638300" cy="10826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0750" y="227522"/>
            <a:ext cx="1485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.VnTime" panose="020B7200000000000000" pitchFamily="34" charset="0"/>
              </a:rPr>
              <a:t>ac</a:t>
            </a:r>
            <a:endParaRPr lang="en-US" sz="80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07362" y="235467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.VnTime" panose="020B7200000000000000" pitchFamily="34" charset="0"/>
              </a:rPr>
              <a:t>­©c</a:t>
            </a:r>
            <a:endParaRPr lang="en-US" sz="80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16477" y="4355186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00FF"/>
                </a:solidFill>
                <a:latin typeface=".VnTime" panose="020B7200000000000000" pitchFamily="34" charset="0"/>
              </a:rPr>
              <a:t>l</a:t>
            </a:r>
            <a:r>
              <a:rPr lang="en-US" sz="54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¹c</a:t>
            </a:r>
            <a:endParaRPr lang="en-US" sz="5400" b="1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7023" y="4402565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00FF"/>
                </a:solidFill>
                <a:latin typeface=".VnTime" panose="020B7200000000000000" pitchFamily="34" charset="0"/>
              </a:rPr>
              <a:t>n</a:t>
            </a:r>
            <a:r>
              <a:rPr lang="en-US" sz="54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h¹c</a:t>
            </a:r>
            <a:endParaRPr lang="en-US" sz="5400" b="1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81300" y="4379262"/>
            <a:ext cx="179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m</a:t>
            </a:r>
            <a:r>
              <a:rPr lang="en-US" sz="54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Æc</a:t>
            </a:r>
            <a:endParaRPr lang="en-US" sz="5400" b="1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57700" y="4420580"/>
            <a:ext cx="179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00FF"/>
                </a:solidFill>
                <a:latin typeface=".VnTime" panose="020B7200000000000000" pitchFamily="34" charset="0"/>
              </a:rPr>
              <a:t>n</a:t>
            </a:r>
            <a:r>
              <a:rPr lang="en-US" sz="54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h¾c</a:t>
            </a:r>
            <a:endParaRPr lang="en-US" sz="5400" b="1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57900" y="4402565"/>
            <a:ext cx="179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g</a:t>
            </a:r>
            <a:r>
              <a:rPr lang="en-US" sz="54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Êc</a:t>
            </a:r>
            <a:endParaRPr lang="en-US" sz="5400" b="1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58100" y="4441176"/>
            <a:ext cx="179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giÊc</a:t>
            </a:r>
            <a:endParaRPr lang="en-US" sz="5400" b="1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43350" y="231830"/>
            <a:ext cx="13958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.VnTime" panose="020B7200000000000000" pitchFamily="34" charset="0"/>
              </a:rPr>
              <a:t>¨c</a:t>
            </a:r>
            <a:endParaRPr lang="en-US" sz="80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00155" y="1576421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Time" panose="020B7200000000000000" pitchFamily="34" charset="0"/>
              </a:rPr>
              <a:t>ac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09276" y="1605369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th</a:t>
            </a:r>
            <a:endParaRPr lang="en-US" sz="7200" b="1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22072" y="2844717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th</a:t>
            </a:r>
            <a:r>
              <a:rPr lang="en-US" sz="7200" b="1" dirty="0" err="1" smtClean="0">
                <a:solidFill>
                  <a:srgbClr val="FF0000"/>
                </a:solidFill>
                <a:latin typeface=".VnTime" panose="020B7200000000000000" pitchFamily="34" charset="0"/>
              </a:rPr>
              <a:t>ac</a:t>
            </a:r>
            <a:endParaRPr lang="en-US" sz="72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 rot="1391978">
            <a:off x="4711777" y="2686314"/>
            <a:ext cx="607494" cy="78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.VnAvant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216477" y="4355186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l</a:t>
            </a:r>
            <a:r>
              <a:rPr lang="en-US" sz="5400" b="1" dirty="0" smtClean="0">
                <a:solidFill>
                  <a:srgbClr val="FF0000"/>
                </a:solidFill>
                <a:latin typeface=".VnTime" panose="020B7200000000000000" pitchFamily="34" charset="0"/>
              </a:rPr>
              <a:t>ac</a:t>
            </a:r>
            <a:endParaRPr lang="en-US" sz="54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10096" y="4390914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nh</a:t>
            </a:r>
            <a:r>
              <a:rPr lang="en-US" sz="5400" b="1" dirty="0" err="1" smtClean="0">
                <a:solidFill>
                  <a:srgbClr val="FF0000"/>
                </a:solidFill>
                <a:latin typeface=".VnTime" panose="020B7200000000000000" pitchFamily="34" charset="0"/>
              </a:rPr>
              <a:t>ac</a:t>
            </a:r>
            <a:endParaRPr lang="en-US" sz="54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41122" y="4371038"/>
            <a:ext cx="1054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.VnTime" panose="020B7200000000000000" pitchFamily="34" charset="0"/>
              </a:rPr>
              <a:t>¨c</a:t>
            </a:r>
            <a:endParaRPr lang="en-US" sz="54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57700" y="4420580"/>
            <a:ext cx="179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n</a:t>
            </a:r>
            <a:r>
              <a:rPr lang="en-US" sz="54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h</a:t>
            </a:r>
            <a:r>
              <a:rPr lang="en-US" sz="5400" b="1" dirty="0" err="1" smtClean="0">
                <a:solidFill>
                  <a:srgbClr val="FF0000"/>
                </a:solidFill>
                <a:latin typeface=".VnTime" panose="020B7200000000000000" pitchFamily="34" charset="0"/>
              </a:rPr>
              <a:t>¨c</a:t>
            </a:r>
            <a:endParaRPr lang="en-US" sz="54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57900" y="4408315"/>
            <a:ext cx="179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g</a:t>
            </a:r>
            <a:r>
              <a:rPr lang="en-US" sz="5400" b="1" dirty="0" err="1" smtClean="0">
                <a:solidFill>
                  <a:srgbClr val="FF0000"/>
                </a:solidFill>
                <a:latin typeface=".VnTime" panose="020B7200000000000000" pitchFamily="34" charset="0"/>
              </a:rPr>
              <a:t>©c</a:t>
            </a:r>
            <a:endParaRPr lang="en-US" sz="54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58100" y="4441176"/>
            <a:ext cx="179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g</a:t>
            </a:r>
            <a:r>
              <a:rPr lang="en-US" sz="54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i</a:t>
            </a:r>
            <a:r>
              <a:rPr lang="en-US" sz="5400" b="1" dirty="0" err="1" smtClean="0">
                <a:solidFill>
                  <a:srgbClr val="FF0000"/>
                </a:solidFill>
                <a:latin typeface=".VnTime" panose="020B7200000000000000" pitchFamily="34" charset="0"/>
              </a:rPr>
              <a:t>©c</a:t>
            </a:r>
            <a:endParaRPr lang="en-US" sz="54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15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" grpId="0"/>
      <p:bldP spid="15" grpId="0"/>
      <p:bldP spid="16" grpId="0"/>
      <p:bldP spid="17" grpId="0"/>
      <p:bldP spid="18" grpId="0"/>
      <p:bldP spid="19" grpId="0"/>
      <p:bldP spid="10" grpId="0"/>
      <p:bldP spid="20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t="31348" r="77142" b="26564"/>
          <a:stretch/>
        </p:blipFill>
        <p:spPr>
          <a:xfrm>
            <a:off x="0" y="462053"/>
            <a:ext cx="2590800" cy="298772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6" t="40587" r="36883" b="29707"/>
          <a:stretch/>
        </p:blipFill>
        <p:spPr>
          <a:xfrm>
            <a:off x="2588326" y="462053"/>
            <a:ext cx="3281548" cy="298772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9" t="35736" r="1299" b="28229"/>
          <a:stretch/>
        </p:blipFill>
        <p:spPr>
          <a:xfrm>
            <a:off x="5867400" y="462053"/>
            <a:ext cx="3276600" cy="2966947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49969" y="3646069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b</a:t>
            </a:r>
            <a:r>
              <a:rPr lang="en-US" sz="54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¸c</a:t>
            </a:r>
            <a:r>
              <a:rPr lang="en-US" sz="54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sÜ</a:t>
            </a:r>
            <a:endParaRPr lang="en-US" sz="5400" b="1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3666851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q</a:t>
            </a:r>
            <a:r>
              <a:rPr lang="en-US" sz="54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u</a:t>
            </a:r>
            <a:r>
              <a:rPr lang="en-US" sz="54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¶ </a:t>
            </a:r>
            <a:r>
              <a:rPr lang="en-US" sz="5400" b="1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gÊc</a:t>
            </a:r>
            <a:r>
              <a:rPr lang="en-US" sz="54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endParaRPr lang="en-US" sz="5400" b="1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0267" y="3666851"/>
            <a:ext cx="2598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00FF"/>
                </a:solidFill>
                <a:latin typeface=".VnTime" panose="020B7200000000000000" pitchFamily="34" charset="0"/>
              </a:rPr>
              <a:t>m</a:t>
            </a:r>
            <a:r>
              <a:rPr lang="en-US" sz="54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¾c ¸o</a:t>
            </a:r>
            <a:endParaRPr lang="en-US" sz="5400" b="1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49969" y="4405469"/>
            <a:ext cx="1166750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272758" y="4419600"/>
            <a:ext cx="1166750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696200" y="4569397"/>
            <a:ext cx="1166750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74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04578766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</TotalTime>
  <Words>111</Words>
  <Application>Microsoft Office PowerPoint</Application>
  <PresentationFormat>On-screen Show (4:3)</PresentationFormat>
  <Paragraphs>61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.VnAvant</vt:lpstr>
      <vt:lpstr>.VnTime</vt:lpstr>
      <vt:lpstr>Arial</vt:lpstr>
      <vt:lpstr>Arrus-Black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rg-adguard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10P030921</cp:lastModifiedBy>
  <cp:revision>168</cp:revision>
  <dcterms:created xsi:type="dcterms:W3CDTF">2020-08-23T18:12:36Z</dcterms:created>
  <dcterms:modified xsi:type="dcterms:W3CDTF">2021-12-04T05:34:17Z</dcterms:modified>
</cp:coreProperties>
</file>