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63" r:id="rId3"/>
    <p:sldMasterId id="2147483675" r:id="rId4"/>
  </p:sldMasterIdLst>
  <p:notesMasterIdLst>
    <p:notesMasterId r:id="rId24"/>
  </p:notesMasterIdLst>
  <p:sldIdLst>
    <p:sldId id="344" r:id="rId5"/>
    <p:sldId id="352" r:id="rId6"/>
    <p:sldId id="311" r:id="rId7"/>
    <p:sldId id="318" r:id="rId8"/>
    <p:sldId id="309" r:id="rId9"/>
    <p:sldId id="299" r:id="rId10"/>
    <p:sldId id="353" r:id="rId11"/>
    <p:sldId id="297" r:id="rId12"/>
    <p:sldId id="331" r:id="rId13"/>
    <p:sldId id="321" r:id="rId14"/>
    <p:sldId id="351" r:id="rId15"/>
    <p:sldId id="350" r:id="rId16"/>
    <p:sldId id="335" r:id="rId17"/>
    <p:sldId id="336" r:id="rId18"/>
    <p:sldId id="337" r:id="rId19"/>
    <p:sldId id="338" r:id="rId20"/>
    <p:sldId id="345" r:id="rId21"/>
    <p:sldId id="340" r:id="rId22"/>
    <p:sldId id="31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Cookies" panose="02040603050506020204" pitchFamily="18" charset="0"/>
      <p:regular r:id="rId29"/>
    </p:embeddedFont>
    <p:embeddedFont>
      <p:font typeface="UTM French Vanilla" panose="02040603050506020204" pitchFamily="18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81A"/>
    <a:srgbClr val="E4CBCB"/>
    <a:srgbClr val="E76A25"/>
    <a:srgbClr val="EF11B0"/>
    <a:srgbClr val="CDBF97"/>
    <a:srgbClr val="8D7545"/>
    <a:srgbClr val="ECE8E5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2021/12/8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7号-萌趣果冻体" panose="02000000000000000000" pitchFamily="2" charset="-122"/>
                <a:ea typeface="字魂17号-萌趣果冻体" panose="020000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字魂17号-萌趣果冻体" panose="02000000000000000000" pitchFamily="2" charset="-122"/>
        <a:ea typeface="字魂17号-萌趣果冻体" panose="02000000000000000000" pitchFamily="2" charset="-122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25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25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5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1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9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40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7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8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88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88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64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844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768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468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70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07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173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8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4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19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9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37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3760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9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85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7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308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34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2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8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3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9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25CA4C1-F3AD-4833-BA64-CBCCB0227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7C1860F-D84B-41A5-85AD-A2B95BE9C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47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9.svg"/><Relationship Id="rId7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microsoft.com/office/2007/relationships/hdphoto" Target="../media/hdphoto5.wdp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14.png"/><Relationship Id="rId12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microsoft.com/office/2007/relationships/hdphoto" Target="../media/hdphoto10.wdp"/><Relationship Id="rId9" Type="http://schemas.openxmlformats.org/officeDocument/2006/relationships/image" Target="../media/image57.png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8.wdp"/><Relationship Id="rId18" Type="http://schemas.openxmlformats.org/officeDocument/2006/relationships/image" Target="../media/image44.png"/><Relationship Id="rId3" Type="http://schemas.microsoft.com/office/2007/relationships/hdphoto" Target="../media/hdphoto5.wdp"/><Relationship Id="rId21" Type="http://schemas.openxmlformats.org/officeDocument/2006/relationships/image" Target="../media/image47.png"/><Relationship Id="rId7" Type="http://schemas.openxmlformats.org/officeDocument/2006/relationships/image" Target="../media/image40.gif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37.png"/><Relationship Id="rId16" Type="http://schemas.openxmlformats.org/officeDocument/2006/relationships/image" Target="../media/image28.pn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11" Type="http://schemas.openxmlformats.org/officeDocument/2006/relationships/image" Target="../media/image35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25.png"/><Relationship Id="rId19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microsoft.com/office/2007/relationships/hdphoto" Target="../media/hdphoto7.wdp"/><Relationship Id="rId14" Type="http://schemas.openxmlformats.org/officeDocument/2006/relationships/image" Target="../media/image43.png"/><Relationship Id="rId22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41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0712" y="444943"/>
            <a:ext cx="10569388" cy="5841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2677" y="1973897"/>
            <a:ext cx="6429953" cy="2585319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 defTabSz="1219110">
              <a:defRPr/>
            </a:pPr>
            <a:r>
              <a:rPr lang="en-US" sz="540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Bài 26: Đường gấp khúc.</a:t>
            </a:r>
          </a:p>
          <a:p>
            <a:pPr algn="ctr" defTabSz="1219110">
              <a:defRPr/>
            </a:pPr>
            <a:r>
              <a:rPr lang="en-US" sz="540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Hình tứ giác</a:t>
            </a:r>
          </a:p>
          <a:p>
            <a:pPr algn="ctr" defTabSz="1219110">
              <a:defRPr/>
            </a:pPr>
            <a:r>
              <a:rPr lang="en-US" sz="540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(Tiết 1)</a:t>
            </a:r>
            <a:endParaRPr lang="en-GB" sz="5400" dirty="0">
              <a:solidFill>
                <a:srgbClr val="FF0000"/>
              </a:solidFill>
              <a:latin typeface="UTM French Vanill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Cartoon Book Ruler Pencil Pen Student Stationery Mbe Set, Cartoon, Ruler,  Stationery PNG and Vector with Transparent Background for Free Downlo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5" b="28213" l="5992" r="53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80" b="68652"/>
          <a:stretch/>
        </p:blipFill>
        <p:spPr bwMode="auto">
          <a:xfrm>
            <a:off x="8894665" y="4191001"/>
            <a:ext cx="3821029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artoon Book Ruler Pencil Pen Student Stationery Mbe Set, Cartoon, Ruler,  Stationery PNG and Vector with Transparent Background for Free Downloa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128" b="96681" l="63891" r="95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66809"/>
          <a:stretch/>
        </p:blipFill>
        <p:spPr bwMode="auto">
          <a:xfrm rot="20145145">
            <a:off x="328001" y="1"/>
            <a:ext cx="267530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artoon Book Ruler Pencil Pen Student Stationery Mbe Set, Cartoon, Ruler,  Stationery PNG and Vector with Transparent Background for Free Downl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96" b="27358" l="67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09" b="69509"/>
          <a:stretch/>
        </p:blipFill>
        <p:spPr bwMode="auto">
          <a:xfrm rot="1227279">
            <a:off x="514351" y="4939110"/>
            <a:ext cx="1551354" cy="17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artoon Book Ruler Pencil Pen Student Stationery Mbe Set, Cartoon, Ruler,  Stationery PNG and Vector with Transparent Background for Free Downloa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96" b="27358" l="67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09" b="69509"/>
          <a:stretch/>
        </p:blipFill>
        <p:spPr bwMode="auto">
          <a:xfrm rot="3966478">
            <a:off x="951094" y="5591250"/>
            <a:ext cx="1429114" cy="15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803" cy="922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2101748" y="1584854"/>
            <a:ext cx="802464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hình tứ giác trong bộ đồ dùng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/>
        </p:blipFill>
        <p:spPr bwMode="auto">
          <a:xfrm>
            <a:off x="9349459" y="-3063"/>
            <a:ext cx="2842539" cy="190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任意多边形: 形状 3">
            <a:extLst>
              <a:ext uri="{FF2B5EF4-FFF2-40B4-BE49-F238E27FC236}">
                <a16:creationId xmlns:a16="http://schemas.microsoft.com/office/drawing/2014/main" id="{8073EC1E-F70F-46E9-9F6F-0BDFC04FE392}"/>
              </a:ext>
            </a:extLst>
          </p:cNvPr>
          <p:cNvSpPr/>
          <p:nvPr/>
        </p:nvSpPr>
        <p:spPr>
          <a:xfrm>
            <a:off x="8271649" y="1976638"/>
            <a:ext cx="1058178" cy="508700"/>
          </a:xfrm>
          <a:custGeom>
            <a:avLst/>
            <a:gdLst>
              <a:gd name="connsiteX0" fmla="*/ 721401 w 721401"/>
              <a:gd name="connsiteY0" fmla="*/ 0 h 836825"/>
              <a:gd name="connsiteX1" fmla="*/ 721401 w 721401"/>
              <a:gd name="connsiteY1" fmla="*/ 836825 h 836825"/>
              <a:gd name="connsiteX2" fmla="*/ 0 w 721401"/>
              <a:gd name="connsiteY2" fmla="*/ 836825 h 83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401" h="836825">
                <a:moveTo>
                  <a:pt x="721401" y="0"/>
                </a:moveTo>
                <a:lnTo>
                  <a:pt x="721401" y="836825"/>
                </a:lnTo>
                <a:lnTo>
                  <a:pt x="0" y="836825"/>
                </a:lnTo>
                <a:close/>
              </a:path>
            </a:pathLst>
          </a:custGeom>
          <a:pattFill prst="ltUpDiag">
            <a:fgClr>
              <a:srgbClr val="DCB30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43" name="矩形 6">
            <a:extLst>
              <a:ext uri="{FF2B5EF4-FFF2-40B4-BE49-F238E27FC236}">
                <a16:creationId xmlns:a16="http://schemas.microsoft.com/office/drawing/2014/main" id="{463DDBB4-C0AC-4B44-8F11-BBD355B1B8E0}"/>
              </a:ext>
            </a:extLst>
          </p:cNvPr>
          <p:cNvSpPr/>
          <p:nvPr/>
        </p:nvSpPr>
        <p:spPr>
          <a:xfrm>
            <a:off x="2038684" y="1467951"/>
            <a:ext cx="7310775" cy="1035023"/>
          </a:xfrm>
          <a:prstGeom prst="rect">
            <a:avLst/>
          </a:prstGeom>
          <a:noFill/>
          <a:ln w="19050">
            <a:solidFill>
              <a:srgbClr val="DCB3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069"/>
          <a:stretch/>
        </p:blipFill>
        <p:spPr>
          <a:xfrm>
            <a:off x="7617585" y="3202759"/>
            <a:ext cx="3984541" cy="288311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3707" y="3202759"/>
            <a:ext cx="5661238" cy="31291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19923" y="4001399"/>
            <a:ext cx="1251708" cy="8061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04321" y="3868191"/>
            <a:ext cx="859951" cy="859951"/>
          </a:xfrm>
          <a:prstGeom prst="rect">
            <a:avLst/>
          </a:prstGeom>
          <a:solidFill>
            <a:srgbClr val="FFC000"/>
          </a:solidFill>
          <a:ln>
            <a:solidFill>
              <a:srgbClr val="FDC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>
            <a:off x="1298875" y="5134819"/>
            <a:ext cx="1638687" cy="872295"/>
          </a:xfrm>
          <a:prstGeom prst="trapezoid">
            <a:avLst>
              <a:gd name="adj" fmla="val 53395"/>
            </a:avLst>
          </a:prstGeom>
          <a:solidFill>
            <a:srgbClr val="EF1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7"/>
          <p:cNvSpPr/>
          <p:nvPr/>
        </p:nvSpPr>
        <p:spPr>
          <a:xfrm>
            <a:off x="3410177" y="4943211"/>
            <a:ext cx="1519248" cy="1100422"/>
          </a:xfrm>
          <a:custGeom>
            <a:avLst/>
            <a:gdLst>
              <a:gd name="connsiteX0" fmla="*/ 0 w 2475186"/>
              <a:gd name="connsiteY0" fmla="*/ 0 h 1529255"/>
              <a:gd name="connsiteX1" fmla="*/ 2220305 w 2475186"/>
              <a:gd name="connsiteY1" fmla="*/ 0 h 1529255"/>
              <a:gd name="connsiteX2" fmla="*/ 2475186 w 2475186"/>
              <a:gd name="connsiteY2" fmla="*/ 254881 h 1529255"/>
              <a:gd name="connsiteX3" fmla="*/ 2475186 w 2475186"/>
              <a:gd name="connsiteY3" fmla="*/ 1529255 h 1529255"/>
              <a:gd name="connsiteX4" fmla="*/ 0 w 2475186"/>
              <a:gd name="connsiteY4" fmla="*/ 1529255 h 1529255"/>
              <a:gd name="connsiteX5" fmla="*/ 0 w 2475186"/>
              <a:gd name="connsiteY5" fmla="*/ 0 h 1529255"/>
              <a:gd name="connsiteX0" fmla="*/ 0 w 2506717"/>
              <a:gd name="connsiteY0" fmla="*/ 0 h 1579184"/>
              <a:gd name="connsiteX1" fmla="*/ 2220305 w 2506717"/>
              <a:gd name="connsiteY1" fmla="*/ 0 h 1579184"/>
              <a:gd name="connsiteX2" fmla="*/ 2506717 w 2506717"/>
              <a:gd name="connsiteY2" fmla="*/ 1579184 h 1579184"/>
              <a:gd name="connsiteX3" fmla="*/ 2475186 w 2506717"/>
              <a:gd name="connsiteY3" fmla="*/ 1529255 h 1579184"/>
              <a:gd name="connsiteX4" fmla="*/ 0 w 2506717"/>
              <a:gd name="connsiteY4" fmla="*/ 1529255 h 1579184"/>
              <a:gd name="connsiteX5" fmla="*/ 0 w 2506717"/>
              <a:gd name="connsiteY5" fmla="*/ 0 h 1579184"/>
              <a:gd name="connsiteX0" fmla="*/ 0 w 2506717"/>
              <a:gd name="connsiteY0" fmla="*/ 236482 h 1815666"/>
              <a:gd name="connsiteX1" fmla="*/ 1684278 w 2506717"/>
              <a:gd name="connsiteY1" fmla="*/ 0 h 1815666"/>
              <a:gd name="connsiteX2" fmla="*/ 2506717 w 2506717"/>
              <a:gd name="connsiteY2" fmla="*/ 1815666 h 1815666"/>
              <a:gd name="connsiteX3" fmla="*/ 2475186 w 2506717"/>
              <a:gd name="connsiteY3" fmla="*/ 1765737 h 1815666"/>
              <a:gd name="connsiteX4" fmla="*/ 0 w 2506717"/>
              <a:gd name="connsiteY4" fmla="*/ 1765737 h 1815666"/>
              <a:gd name="connsiteX5" fmla="*/ 0 w 2506717"/>
              <a:gd name="connsiteY5" fmla="*/ 236482 h 18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17" h="1815666">
                <a:moveTo>
                  <a:pt x="0" y="236482"/>
                </a:moveTo>
                <a:lnTo>
                  <a:pt x="1684278" y="0"/>
                </a:lnTo>
                <a:lnTo>
                  <a:pt x="2506717" y="1815666"/>
                </a:lnTo>
                <a:lnTo>
                  <a:pt x="2475186" y="1765737"/>
                </a:lnTo>
                <a:lnTo>
                  <a:pt x="0" y="1765737"/>
                </a:lnTo>
                <a:lnTo>
                  <a:pt x="0" y="236482"/>
                </a:lnTo>
                <a:close/>
              </a:path>
            </a:pathLst>
          </a:custGeom>
          <a:solidFill>
            <a:srgbClr val="E76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2193" y="3661243"/>
            <a:ext cx="760149" cy="11400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 animBg="1"/>
      <p:bldP spid="43" grpId="0" animBg="1"/>
      <p:bldP spid="21" grpId="0" animBg="1"/>
      <p:bldP spid="22" grpId="0" animBg="1"/>
      <p:bldP spid="23" grpId="0" animBg="1"/>
      <p:bldP spid="2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296" y="555957"/>
            <a:ext cx="10481454" cy="57933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E8D0DC-0193-4DD9-901F-907D938D4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4745421"/>
            <a:ext cx="2407920" cy="2407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4550" y="1903046"/>
            <a:ext cx="2065281" cy="13301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80512" y="1730438"/>
            <a:ext cx="1418897" cy="1418897"/>
          </a:xfrm>
          <a:prstGeom prst="rect">
            <a:avLst/>
          </a:prstGeom>
          <a:solidFill>
            <a:srgbClr val="FFC000"/>
          </a:solidFill>
          <a:ln>
            <a:solidFill>
              <a:srgbClr val="FDC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865384" y="4174583"/>
            <a:ext cx="2703787" cy="1439262"/>
          </a:xfrm>
          <a:prstGeom prst="trapezoid">
            <a:avLst>
              <a:gd name="adj" fmla="val 53395"/>
            </a:avLst>
          </a:prstGeom>
          <a:solidFill>
            <a:srgbClr val="EF1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6813990" y="3798179"/>
            <a:ext cx="2506717" cy="1815666"/>
          </a:xfrm>
          <a:custGeom>
            <a:avLst/>
            <a:gdLst>
              <a:gd name="connsiteX0" fmla="*/ 0 w 2475186"/>
              <a:gd name="connsiteY0" fmla="*/ 0 h 1529255"/>
              <a:gd name="connsiteX1" fmla="*/ 2220305 w 2475186"/>
              <a:gd name="connsiteY1" fmla="*/ 0 h 1529255"/>
              <a:gd name="connsiteX2" fmla="*/ 2475186 w 2475186"/>
              <a:gd name="connsiteY2" fmla="*/ 254881 h 1529255"/>
              <a:gd name="connsiteX3" fmla="*/ 2475186 w 2475186"/>
              <a:gd name="connsiteY3" fmla="*/ 1529255 h 1529255"/>
              <a:gd name="connsiteX4" fmla="*/ 0 w 2475186"/>
              <a:gd name="connsiteY4" fmla="*/ 1529255 h 1529255"/>
              <a:gd name="connsiteX5" fmla="*/ 0 w 2475186"/>
              <a:gd name="connsiteY5" fmla="*/ 0 h 1529255"/>
              <a:gd name="connsiteX0" fmla="*/ 0 w 2506717"/>
              <a:gd name="connsiteY0" fmla="*/ 0 h 1579184"/>
              <a:gd name="connsiteX1" fmla="*/ 2220305 w 2506717"/>
              <a:gd name="connsiteY1" fmla="*/ 0 h 1579184"/>
              <a:gd name="connsiteX2" fmla="*/ 2506717 w 2506717"/>
              <a:gd name="connsiteY2" fmla="*/ 1579184 h 1579184"/>
              <a:gd name="connsiteX3" fmla="*/ 2475186 w 2506717"/>
              <a:gd name="connsiteY3" fmla="*/ 1529255 h 1579184"/>
              <a:gd name="connsiteX4" fmla="*/ 0 w 2506717"/>
              <a:gd name="connsiteY4" fmla="*/ 1529255 h 1579184"/>
              <a:gd name="connsiteX5" fmla="*/ 0 w 2506717"/>
              <a:gd name="connsiteY5" fmla="*/ 0 h 1579184"/>
              <a:gd name="connsiteX0" fmla="*/ 0 w 2506717"/>
              <a:gd name="connsiteY0" fmla="*/ 236482 h 1815666"/>
              <a:gd name="connsiteX1" fmla="*/ 1684278 w 2506717"/>
              <a:gd name="connsiteY1" fmla="*/ 0 h 1815666"/>
              <a:gd name="connsiteX2" fmla="*/ 2506717 w 2506717"/>
              <a:gd name="connsiteY2" fmla="*/ 1815666 h 1815666"/>
              <a:gd name="connsiteX3" fmla="*/ 2475186 w 2506717"/>
              <a:gd name="connsiteY3" fmla="*/ 1765737 h 1815666"/>
              <a:gd name="connsiteX4" fmla="*/ 0 w 2506717"/>
              <a:gd name="connsiteY4" fmla="*/ 1765737 h 1815666"/>
              <a:gd name="connsiteX5" fmla="*/ 0 w 2506717"/>
              <a:gd name="connsiteY5" fmla="*/ 236482 h 18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17" h="1815666">
                <a:moveTo>
                  <a:pt x="0" y="236482"/>
                </a:moveTo>
                <a:lnTo>
                  <a:pt x="1684278" y="0"/>
                </a:lnTo>
                <a:lnTo>
                  <a:pt x="2506717" y="1815666"/>
                </a:lnTo>
                <a:lnTo>
                  <a:pt x="2475186" y="1765737"/>
                </a:lnTo>
                <a:lnTo>
                  <a:pt x="0" y="1765737"/>
                </a:lnTo>
                <a:lnTo>
                  <a:pt x="0" y="236482"/>
                </a:lnTo>
                <a:close/>
              </a:path>
            </a:pathLst>
          </a:custGeom>
          <a:solidFill>
            <a:srgbClr val="E76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2292" y="14544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110726">
            <a:off x="306031" y="5447172"/>
            <a:ext cx="1183915" cy="1370850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910726">
            <a:off x="2003709" y="5898895"/>
            <a:ext cx="267763" cy="12375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1859" y="1456066"/>
            <a:ext cx="1012993" cy="1769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03" y="286777"/>
            <a:ext cx="5827679" cy="36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15671" y="309387"/>
            <a:ext cx="3283607" cy="1088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8522" y="392270"/>
            <a:ext cx="3664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05193" y="1457925"/>
            <a:ext cx="1979934" cy="1624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96144" y="976413"/>
            <a:ext cx="1349484" cy="960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02895" y="1393002"/>
            <a:ext cx="2564464" cy="1689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99278" y="550944"/>
            <a:ext cx="952188" cy="302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94" b="70743" l="2875" r="41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11" b="31574"/>
          <a:stretch/>
        </p:blipFill>
        <p:spPr bwMode="auto">
          <a:xfrm flipH="1">
            <a:off x="2537038" y="2199396"/>
            <a:ext cx="2012610" cy="225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2" b="897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254" y="2799211"/>
            <a:ext cx="459682" cy="495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5" b="31629" l="3195" r="30351"/>
                    </a14:imgEffect>
                  </a14:imgLayer>
                </a14:imgProps>
              </a:ext>
            </a:extLst>
          </a:blip>
          <a:srcRect r="67548" b="68139"/>
          <a:stretch/>
        </p:blipFill>
        <p:spPr>
          <a:xfrm>
            <a:off x="2853727" y="2855567"/>
            <a:ext cx="655913" cy="6439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49885" y="5108642"/>
            <a:ext cx="877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1" y="10"/>
            <a:ext cx="12191980" cy="68579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4209495" y="241526"/>
            <a:ext cx="7356475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5" y="1"/>
            <a:ext cx="3357141" cy="7870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7958" y="2495025"/>
            <a:ext cx="3972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1" y="3013129"/>
            <a:ext cx="5349730" cy="39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3F0D99-7DDB-D942-BA67-2B839AED3F19}"/>
              </a:ext>
            </a:extLst>
          </p:cNvPr>
          <p:cNvCxnSpPr/>
          <p:nvPr/>
        </p:nvCxnSpPr>
        <p:spPr>
          <a:xfrm flipH="1">
            <a:off x="1909826" y="2891003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5B5F8-186A-CC49-87A2-22BF4524DBD6}"/>
              </a:ext>
            </a:extLst>
          </p:cNvPr>
          <p:cNvGrpSpPr/>
          <p:nvPr/>
        </p:nvGrpSpPr>
        <p:grpSpPr>
          <a:xfrm>
            <a:off x="1352962" y="1264260"/>
            <a:ext cx="9958959" cy="661207"/>
            <a:chOff x="857087" y="446662"/>
            <a:chExt cx="9958959" cy="6612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0F62C6-8B85-8142-9E92-B925C512BCB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61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D41335F-CEC5-4C47-A6FB-AE55746B45C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10A120-E6F8-6648-BA71-448D1530DF54}"/>
              </a:ext>
            </a:extLst>
          </p:cNvPr>
          <p:cNvCxnSpPr/>
          <p:nvPr/>
        </p:nvCxnSpPr>
        <p:spPr>
          <a:xfrm flipH="1">
            <a:off x="8076267" y="2419457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8659840-54CB-124C-A178-FDF904B86C93}"/>
              </a:ext>
            </a:extLst>
          </p:cNvPr>
          <p:cNvGrpSpPr/>
          <p:nvPr/>
        </p:nvGrpSpPr>
        <p:grpSpPr>
          <a:xfrm>
            <a:off x="1352962" y="3558466"/>
            <a:ext cx="665403" cy="646331"/>
            <a:chOff x="904890" y="2778718"/>
            <a:chExt cx="665403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F128D6-472C-2849-8636-F15DEA8E9755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D4FE51-1A96-E849-8A4A-DBF96D82080B}"/>
                </a:ext>
              </a:extLst>
            </p:cNvPr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CBC555-CE8D-5341-8547-907C22D6C74B}"/>
              </a:ext>
            </a:extLst>
          </p:cNvPr>
          <p:cNvCxnSpPr/>
          <p:nvPr/>
        </p:nvCxnSpPr>
        <p:spPr>
          <a:xfrm>
            <a:off x="3302911" y="2891003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684AD-1934-D448-B894-86E975C9724F}"/>
              </a:ext>
            </a:extLst>
          </p:cNvPr>
          <p:cNvGrpSpPr/>
          <p:nvPr/>
        </p:nvGrpSpPr>
        <p:grpSpPr>
          <a:xfrm>
            <a:off x="3067047" y="2329047"/>
            <a:ext cx="423514" cy="736741"/>
            <a:chOff x="3474126" y="1300240"/>
            <a:chExt cx="423514" cy="7367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5A1870-E3B8-B84A-AF51-3716EF1752A4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05E27D-399D-E64A-9C5F-4D5E195C865B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EA7FF-7E67-474D-A93E-9E83A1300741}"/>
              </a:ext>
            </a:extLst>
          </p:cNvPr>
          <p:cNvGrpSpPr/>
          <p:nvPr/>
        </p:nvGrpSpPr>
        <p:grpSpPr>
          <a:xfrm>
            <a:off x="4723714" y="3476558"/>
            <a:ext cx="579458" cy="694191"/>
            <a:chOff x="3576640" y="3804008"/>
            <a:chExt cx="579458" cy="694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0B1C9A-B550-1841-B2E3-DF2AE645A72B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5FD50A-DF4F-E548-AE9A-369E63D0ABD4}"/>
                </a:ext>
              </a:extLst>
            </p:cNvPr>
            <p:cNvSpPr txBox="1"/>
            <p:nvPr/>
          </p:nvSpPr>
          <p:spPr>
            <a:xfrm>
              <a:off x="3732584" y="380400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9E71AE-37E5-FA46-AF7C-C55E407839EC}"/>
              </a:ext>
            </a:extLst>
          </p:cNvPr>
          <p:cNvCxnSpPr/>
          <p:nvPr/>
        </p:nvCxnSpPr>
        <p:spPr>
          <a:xfrm flipH="1">
            <a:off x="7598081" y="3961197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84C557-E431-4246-BBB6-11952056CA10}"/>
              </a:ext>
            </a:extLst>
          </p:cNvPr>
          <p:cNvCxnSpPr/>
          <p:nvPr/>
        </p:nvCxnSpPr>
        <p:spPr>
          <a:xfrm flipV="1">
            <a:off x="10388906" y="2409932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FEF06B-C5E0-3349-9A43-96C56B561475}"/>
              </a:ext>
            </a:extLst>
          </p:cNvPr>
          <p:cNvGrpSpPr/>
          <p:nvPr/>
        </p:nvGrpSpPr>
        <p:grpSpPr>
          <a:xfrm>
            <a:off x="7840406" y="1875496"/>
            <a:ext cx="444352" cy="736741"/>
            <a:chOff x="3474126" y="1300240"/>
            <a:chExt cx="444352" cy="736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32C4DD-B515-C843-82E2-B1832CA4749D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F211B4-8DDE-D64B-A03E-2977059C2376}"/>
                </a:ext>
              </a:extLst>
            </p:cNvPr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8B6056-27FF-9F46-A720-98F9EA4E97E4}"/>
              </a:ext>
            </a:extLst>
          </p:cNvPr>
          <p:cNvGrpSpPr/>
          <p:nvPr/>
        </p:nvGrpSpPr>
        <p:grpSpPr>
          <a:xfrm>
            <a:off x="10139049" y="1875496"/>
            <a:ext cx="404278" cy="736741"/>
            <a:chOff x="3474126" y="1300240"/>
            <a:chExt cx="404278" cy="736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E2F9AD-E8EF-1E4F-A261-C3B64465BCC8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8F1267-B1D4-084B-898D-29957F17DB63}"/>
                </a:ext>
              </a:extLst>
            </p:cNvPr>
            <p:cNvSpPr txBox="1"/>
            <p:nvPr/>
          </p:nvSpPr>
          <p:spPr>
            <a:xfrm>
              <a:off x="3474126" y="130024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0B2582-FD05-1148-8D5C-232DF8D0EFDE}"/>
              </a:ext>
            </a:extLst>
          </p:cNvPr>
          <p:cNvGrpSpPr/>
          <p:nvPr/>
        </p:nvGrpSpPr>
        <p:grpSpPr>
          <a:xfrm>
            <a:off x="10241563" y="3500564"/>
            <a:ext cx="444352" cy="976603"/>
            <a:chOff x="3576640" y="1390650"/>
            <a:chExt cx="444352" cy="9766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FD9F90-3B77-B248-B20C-1F9459482AE2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4329AE-7381-204E-8DE5-3E54D8F72772}"/>
                </a:ext>
              </a:extLst>
            </p:cNvPr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043450-3447-7447-9E05-A74773751E4A}"/>
              </a:ext>
            </a:extLst>
          </p:cNvPr>
          <p:cNvGrpSpPr/>
          <p:nvPr/>
        </p:nvGrpSpPr>
        <p:grpSpPr>
          <a:xfrm>
            <a:off x="7463969" y="3500564"/>
            <a:ext cx="444352" cy="976603"/>
            <a:chOff x="3576640" y="1390650"/>
            <a:chExt cx="444352" cy="9766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C8802E-AA5E-4349-A027-97D5232BD994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E9A5E1-DDBA-7B42-8187-94A94E5C0B7D}"/>
                </a:ext>
              </a:extLst>
            </p:cNvPr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521865-BD8E-ED47-AD7C-B1ACD52802A1}"/>
              </a:ext>
            </a:extLst>
          </p:cNvPr>
          <p:cNvSpPr txBox="1"/>
          <p:nvPr/>
        </p:nvSpPr>
        <p:spPr>
          <a:xfrm>
            <a:off x="1556385" y="4516427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3ACCFC-84E3-F646-A15F-ECDAFB1EF039}"/>
              </a:ext>
            </a:extLst>
          </p:cNvPr>
          <p:cNvSpPr txBox="1"/>
          <p:nvPr/>
        </p:nvSpPr>
        <p:spPr>
          <a:xfrm>
            <a:off x="7081776" y="4516427"/>
            <a:ext cx="410443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5767C09-0A67-8144-AD8C-9DBEC3F74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4" y="151822"/>
            <a:ext cx="2325467" cy="11627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20F0225-F367-704B-A01A-99B82816A593}"/>
              </a:ext>
            </a:extLst>
          </p:cNvPr>
          <p:cNvSpPr txBox="1"/>
          <p:nvPr/>
        </p:nvSpPr>
        <p:spPr>
          <a:xfrm>
            <a:off x="7081776" y="1968383"/>
            <a:ext cx="771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6E93D9-04B1-7A4C-A6E9-10A4D071590A}"/>
              </a:ext>
            </a:extLst>
          </p:cNvPr>
          <p:cNvSpPr txBox="1"/>
          <p:nvPr/>
        </p:nvSpPr>
        <p:spPr>
          <a:xfrm>
            <a:off x="1540733" y="1815448"/>
            <a:ext cx="61742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6324B9-9D27-464F-B12C-5D0C8B447D9F}"/>
              </a:ext>
            </a:extLst>
          </p:cNvPr>
          <p:cNvCxnSpPr>
            <a:cxnSpLocks/>
          </p:cNvCxnSpPr>
          <p:nvPr/>
        </p:nvCxnSpPr>
        <p:spPr>
          <a:xfrm flipH="1">
            <a:off x="7598081" y="2419457"/>
            <a:ext cx="478188" cy="1534490"/>
          </a:xfrm>
          <a:prstGeom prst="line">
            <a:avLst/>
          </a:prstGeom>
          <a:ln w="38100">
            <a:solidFill>
              <a:srgbClr val="F6A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DB3BCE-AFC3-B54B-9C99-B9C6DCEBF84B}"/>
              </a:ext>
            </a:extLst>
          </p:cNvPr>
          <p:cNvCxnSpPr>
            <a:cxnSpLocks/>
          </p:cNvCxnSpPr>
          <p:nvPr/>
        </p:nvCxnSpPr>
        <p:spPr>
          <a:xfrm>
            <a:off x="2055523" y="1875496"/>
            <a:ext cx="10115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DB3BCE-AFC3-B54B-9C99-B9C6DCEBF84B}"/>
              </a:ext>
            </a:extLst>
          </p:cNvPr>
          <p:cNvCxnSpPr>
            <a:cxnSpLocks/>
          </p:cNvCxnSpPr>
          <p:nvPr/>
        </p:nvCxnSpPr>
        <p:spPr>
          <a:xfrm flipV="1">
            <a:off x="3112411" y="1875496"/>
            <a:ext cx="2793089" cy="180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1308917-6499-A24D-A773-35FA93C12ED9}"/>
              </a:ext>
            </a:extLst>
          </p:cNvPr>
          <p:cNvSpPr/>
          <p:nvPr/>
        </p:nvSpPr>
        <p:spPr>
          <a:xfrm>
            <a:off x="848925" y="264006"/>
            <a:ext cx="638134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63CA316-83C6-F14A-A305-84DF2CF04F3D}"/>
              </a:ext>
            </a:extLst>
          </p:cNvPr>
          <p:cNvSpPr/>
          <p:nvPr/>
        </p:nvSpPr>
        <p:spPr>
          <a:xfrm>
            <a:off x="3227634" y="1445783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6CEC8289-F08F-A74B-83C5-BE5FD2984555}"/>
              </a:ext>
            </a:extLst>
          </p:cNvPr>
          <p:cNvSpPr/>
          <p:nvPr/>
        </p:nvSpPr>
        <p:spPr>
          <a:xfrm>
            <a:off x="6333694" y="1457221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E5F62E6-EDA1-4149-8469-9DC5B5EE1499}"/>
              </a:ext>
            </a:extLst>
          </p:cNvPr>
          <p:cNvSpPr/>
          <p:nvPr/>
        </p:nvSpPr>
        <p:spPr>
          <a:xfrm>
            <a:off x="8859180" y="1457221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7698EB0D-F38E-EC4E-B1E1-D2A9FDBB0CDB}"/>
              </a:ext>
            </a:extLst>
          </p:cNvPr>
          <p:cNvSpPr/>
          <p:nvPr/>
        </p:nvSpPr>
        <p:spPr>
          <a:xfrm rot="5400000">
            <a:off x="3575976" y="3613256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DCAAE4-2B69-B040-A31A-7CC95244E0E4}"/>
              </a:ext>
            </a:extLst>
          </p:cNvPr>
          <p:cNvSpPr/>
          <p:nvPr/>
        </p:nvSpPr>
        <p:spPr>
          <a:xfrm>
            <a:off x="6326575" y="3983039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35555ABE-FB20-B243-BB6E-AF7F3BA72A0E}"/>
              </a:ext>
            </a:extLst>
          </p:cNvPr>
          <p:cNvSpPr/>
          <p:nvPr/>
        </p:nvSpPr>
        <p:spPr>
          <a:xfrm>
            <a:off x="9338151" y="3983039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F1DB6-1843-5947-A3EA-6396113AF5AA}"/>
              </a:ext>
            </a:extLst>
          </p:cNvPr>
          <p:cNvSpPr txBox="1"/>
          <p:nvPr/>
        </p:nvSpPr>
        <p:spPr>
          <a:xfrm>
            <a:off x="3946091" y="2480478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C3AF-323C-D140-8BB3-8CD62424E005}"/>
              </a:ext>
            </a:extLst>
          </p:cNvPr>
          <p:cNvSpPr txBox="1"/>
          <p:nvPr/>
        </p:nvSpPr>
        <p:spPr>
          <a:xfrm>
            <a:off x="6819918" y="2261731"/>
            <a:ext cx="74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5B487-8224-F84E-A9F8-7D70FE5EF55F}"/>
              </a:ext>
            </a:extLst>
          </p:cNvPr>
          <p:cNvSpPr txBox="1"/>
          <p:nvPr/>
        </p:nvSpPr>
        <p:spPr>
          <a:xfrm>
            <a:off x="9947752" y="215672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8BA67-694C-EA44-9CF2-371E10C18DC0}"/>
              </a:ext>
            </a:extLst>
          </p:cNvPr>
          <p:cNvSpPr txBox="1"/>
          <p:nvPr/>
        </p:nvSpPr>
        <p:spPr>
          <a:xfrm>
            <a:off x="3960778" y="4607131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BE371C-5666-3E4A-96A8-A635119D5633}"/>
              </a:ext>
            </a:extLst>
          </p:cNvPr>
          <p:cNvSpPr txBox="1"/>
          <p:nvPr/>
        </p:nvSpPr>
        <p:spPr>
          <a:xfrm>
            <a:off x="1705599" y="203653"/>
            <a:ext cx="91451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989FA-B420-294B-B60C-50022ADC7E83}"/>
              </a:ext>
            </a:extLst>
          </p:cNvPr>
          <p:cNvSpPr txBox="1"/>
          <p:nvPr/>
        </p:nvSpPr>
        <p:spPr>
          <a:xfrm>
            <a:off x="7059719" y="462857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2DB8E3-FBAA-6C4B-AE7D-EBEB3713A8E9}"/>
              </a:ext>
            </a:extLst>
          </p:cNvPr>
          <p:cNvSpPr txBox="1"/>
          <p:nvPr/>
        </p:nvSpPr>
        <p:spPr>
          <a:xfrm>
            <a:off x="10230780" y="4672213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5BE8C2-6096-F04D-B799-103BC125A464}"/>
              </a:ext>
            </a:extLst>
          </p:cNvPr>
          <p:cNvSpPr txBox="1"/>
          <p:nvPr/>
        </p:nvSpPr>
        <p:spPr>
          <a:xfrm>
            <a:off x="6177385" y="1806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28" name="Alternate Process 27">
            <a:extLst>
              <a:ext uri="{FF2B5EF4-FFF2-40B4-BE49-F238E27FC236}">
                <a16:creationId xmlns:a16="http://schemas.microsoft.com/office/drawing/2014/main" id="{64756431-161E-8247-8A18-C277220108AC}"/>
              </a:ext>
            </a:extLst>
          </p:cNvPr>
          <p:cNvSpPr/>
          <p:nvPr/>
        </p:nvSpPr>
        <p:spPr>
          <a:xfrm>
            <a:off x="4577492" y="6133615"/>
            <a:ext cx="5779410" cy="55507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x-none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x-none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7A51F8-B2D7-A945-A83B-5A8851B44A8C}"/>
              </a:ext>
            </a:extLst>
          </p:cNvPr>
          <p:cNvCxnSpPr>
            <a:cxnSpLocks/>
          </p:cNvCxnSpPr>
          <p:nvPr/>
        </p:nvCxnSpPr>
        <p:spPr>
          <a:xfrm>
            <a:off x="1820174" y="808769"/>
            <a:ext cx="10696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C2355F-6D15-E849-B211-875F1B867210}"/>
              </a:ext>
            </a:extLst>
          </p:cNvPr>
          <p:cNvCxnSpPr>
            <a:cxnSpLocks/>
          </p:cNvCxnSpPr>
          <p:nvPr/>
        </p:nvCxnSpPr>
        <p:spPr>
          <a:xfrm>
            <a:off x="3025186" y="808769"/>
            <a:ext cx="175554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426" y="3819260"/>
            <a:ext cx="4737889" cy="3542063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599091" y="3003698"/>
            <a:ext cx="2181724" cy="134758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0141" y="319411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03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/>
      <p:bldP spid="11" grpId="1"/>
      <p:bldP spid="12" grpId="0"/>
      <p:bldP spid="13" grpId="0"/>
      <p:bldP spid="14" grpId="0"/>
      <p:bldP spid="21" grpId="0"/>
      <p:bldP spid="21" grpId="1"/>
      <p:bldP spid="22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BF05D4-A17E-8E44-B13C-BE26BFE01DED}"/>
              </a:ext>
            </a:extLst>
          </p:cNvPr>
          <p:cNvGrpSpPr/>
          <p:nvPr/>
        </p:nvGrpSpPr>
        <p:grpSpPr>
          <a:xfrm>
            <a:off x="966590" y="585669"/>
            <a:ext cx="9958959" cy="697181"/>
            <a:chOff x="857087" y="408316"/>
            <a:chExt cx="9958959" cy="6971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466F15-0E6B-9647-8708-B762B995834C}"/>
                </a:ext>
              </a:extLst>
            </p:cNvPr>
            <p:cNvSpPr txBox="1"/>
            <p:nvPr/>
          </p:nvSpPr>
          <p:spPr>
            <a:xfrm>
              <a:off x="1475044" y="408316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948F0C-DA4E-E242-B4FD-A028D136426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1456C4-DCC8-FB4D-A6C9-DA0F912793AA}"/>
              </a:ext>
            </a:extLst>
          </p:cNvPr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C19326-CA18-CE4C-B76B-64141B54B1BF}"/>
                </a:ext>
              </a:extLst>
            </p:cNvPr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0722244-4EA0-A643-84D6-F2BFE27ECA4B}"/>
                </a:ext>
              </a:extLst>
            </p:cNvPr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6464F9-D241-BA46-B048-D82A2BC91249}"/>
                </a:ext>
              </a:extLst>
            </p:cNvPr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E34EDF-23F4-E24E-A0FA-C789BB1AF458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D69305-0947-F14E-9638-0318281159B8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DFDEE1-5D43-B444-AC1F-45476029AA07}"/>
                </a:ext>
              </a:extLst>
            </p:cNvPr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662CE4-4655-8942-B6C4-7B6E0EB9084C}"/>
                </a:ext>
              </a:extLst>
            </p:cNvPr>
            <p:cNvGrpSpPr/>
            <p:nvPr/>
          </p:nvGrpSpPr>
          <p:grpSpPr>
            <a:xfrm>
              <a:off x="7855984" y="1198843"/>
              <a:ext cx="423514" cy="736741"/>
              <a:chOff x="3474126" y="1300240"/>
              <a:chExt cx="423514" cy="73674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8C7750-6858-D444-9455-315127DBEFCB}"/>
                  </a:ext>
                </a:extLst>
              </p:cNvPr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6C253-D6A3-CF4E-81C2-7AC9E90F319A}"/>
                  </a:ext>
                </a:extLst>
              </p:cNvPr>
              <p:cNvSpPr txBox="1"/>
              <p:nvPr/>
            </p:nvSpPr>
            <p:spPr>
              <a:xfrm>
                <a:off x="3474126" y="130024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07966D-6307-1F4E-A044-08A868C58DBF}"/>
                </a:ext>
              </a:extLst>
            </p:cNvPr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58E898-77C3-D245-ACDA-904D7DEE95CB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842402-BED5-E34D-9F1B-5DF47080C11F}"/>
                  </a:ext>
                </a:extLst>
              </p:cNvPr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54B624-9458-E24C-8B12-34802A8FEC8D}"/>
                </a:ext>
              </a:extLst>
            </p:cNvPr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588264-96DB-FD46-846F-AE7333E797C7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E2E1C5-DC0F-D34B-81BC-9FB0C8D1CD74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63F817-4640-6A4D-B928-4BC4F7BC8FFA}"/>
              </a:ext>
            </a:extLst>
          </p:cNvPr>
          <p:cNvSpPr txBox="1"/>
          <p:nvPr/>
        </p:nvSpPr>
        <p:spPr>
          <a:xfrm>
            <a:off x="4282150" y="2582511"/>
            <a:ext cx="122914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23EAC8-CC8D-584D-81C0-88117E8FC623}"/>
              </a:ext>
            </a:extLst>
          </p:cNvPr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C7E68B-E1AA-314E-B6E7-2DE2BD1C0FB8}"/>
              </a:ext>
            </a:extLst>
          </p:cNvPr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231DCD-CFED-EF45-A893-E792468564EB}"/>
              </a:ext>
            </a:extLst>
          </p:cNvPr>
          <p:cNvGrpSpPr/>
          <p:nvPr/>
        </p:nvGrpSpPr>
        <p:grpSpPr>
          <a:xfrm>
            <a:off x="2354012" y="3154679"/>
            <a:ext cx="7244444" cy="3509906"/>
            <a:chOff x="2359604" y="3159412"/>
            <a:chExt cx="7244444" cy="3509906"/>
          </a:xfrm>
        </p:grpSpPr>
        <p:sp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F4A322F9-DCC3-6A44-B755-819410F82222}"/>
                </a:ext>
              </a:extLst>
            </p:cNvPr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1434CD-9F34-A542-9249-E559F71FF83B}"/>
                </a:ext>
              </a:extLst>
            </p:cNvPr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+         + 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cm.</a:t>
              </a: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ED93A93F-1BBC-1941-9933-9272C003E9F3}"/>
                </a:ext>
              </a:extLst>
            </p:cNvPr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8" name="Rounded Rectangle 30">
              <a:extLst>
                <a:ext uri="{FF2B5EF4-FFF2-40B4-BE49-F238E27FC236}">
                  <a16:creationId xmlns:a16="http://schemas.microsoft.com/office/drawing/2014/main" id="{3FFC6A18-C9CA-2D47-9B61-5F4D4F9BE463}"/>
                </a:ext>
              </a:extLst>
            </p:cNvPr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" name="Rounded Rectangle 31">
              <a:extLst>
                <a:ext uri="{FF2B5EF4-FFF2-40B4-BE49-F238E27FC236}">
                  <a16:creationId xmlns:a16="http://schemas.microsoft.com/office/drawing/2014/main" id="{EF6CB3C2-AFF5-244A-AB11-461251A3F8C7}"/>
                </a:ext>
              </a:extLst>
            </p:cNvPr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0" name="Rounded Rectangle 32">
              <a:extLst>
                <a:ext uri="{FF2B5EF4-FFF2-40B4-BE49-F238E27FC236}">
                  <a16:creationId xmlns:a16="http://schemas.microsoft.com/office/drawing/2014/main" id="{D53CA45F-55D2-1148-BA62-4CEB9EFAC9A9}"/>
                </a:ext>
              </a:extLst>
            </p:cNvPr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1" name="Rounded Rectangle 33">
              <a:extLst>
                <a:ext uri="{FF2B5EF4-FFF2-40B4-BE49-F238E27FC236}">
                  <a16:creationId xmlns:a16="http://schemas.microsoft.com/office/drawing/2014/main" id="{D56874E3-95D9-F14A-8213-0C88333C2E48}"/>
                </a:ext>
              </a:extLst>
            </p:cNvPr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E2B5270-8BE5-8643-B51A-98E8D178122D}"/>
              </a:ext>
            </a:extLst>
          </p:cNvPr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11B257-B48B-C54C-834A-CDE3A32162F7}"/>
              </a:ext>
            </a:extLst>
          </p:cNvPr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2AB12C-0286-B548-A602-0DFF883DC512}"/>
              </a:ext>
            </a:extLst>
          </p:cNvPr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738931-9347-5049-AE25-E764C2E07A99}"/>
              </a:ext>
            </a:extLst>
          </p:cNvPr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B71B45-EBDE-824D-A8BB-4374A49B7020}"/>
              </a:ext>
            </a:extLst>
          </p:cNvPr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890E16-3681-A641-AD2F-71A9D3FFC219}"/>
              </a:ext>
            </a:extLst>
          </p:cNvPr>
          <p:cNvCxnSpPr>
            <a:cxnSpLocks/>
          </p:cNvCxnSpPr>
          <p:nvPr/>
        </p:nvCxnSpPr>
        <p:spPr>
          <a:xfrm>
            <a:off x="1769023" y="1260727"/>
            <a:ext cx="1495674" cy="2212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890E16-3681-A641-AD2F-71A9D3FFC219}"/>
              </a:ext>
            </a:extLst>
          </p:cNvPr>
          <p:cNvCxnSpPr>
            <a:cxnSpLocks/>
          </p:cNvCxnSpPr>
          <p:nvPr/>
        </p:nvCxnSpPr>
        <p:spPr>
          <a:xfrm flipV="1">
            <a:off x="3541690" y="1236725"/>
            <a:ext cx="2246472" cy="13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FB4A7FE-F1C1-4AF7-8D19-17FD8017E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27" y="420211"/>
            <a:ext cx="4537132" cy="13598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0237F9-2D9F-45AA-821E-C06D8ABBD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9" y="1613986"/>
            <a:ext cx="735107" cy="5764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DBB2037-7661-477F-96E6-12F6F8E152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112084"/>
            <a:ext cx="1479176" cy="12672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A4E89DE-2CCB-4E04-9A11-DCEF7722B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6" y="752849"/>
            <a:ext cx="1098177" cy="86113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6F60B2-BEC4-42B6-8008-101A1E83E4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287" y="2032251"/>
            <a:ext cx="2421864" cy="3142649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8627B48-AE66-4A8C-9B18-31B02606552D}"/>
              </a:ext>
            </a:extLst>
          </p:cNvPr>
          <p:cNvSpPr/>
          <p:nvPr/>
        </p:nvSpPr>
        <p:spPr>
          <a:xfrm>
            <a:off x="1180009" y="2075635"/>
            <a:ext cx="3143892" cy="3143892"/>
          </a:xfrm>
          <a:prstGeom prst="ellipse">
            <a:avLst/>
          </a:prstGeom>
          <a:noFill/>
          <a:ln w="38100">
            <a:solidFill>
              <a:srgbClr val="FF2D4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1219110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1170FC7-A39E-4710-9515-9B23682ABC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101" y="2279651"/>
            <a:ext cx="966479" cy="10962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349D19A-3D95-408B-9890-9F59B634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4" y="3737493"/>
            <a:ext cx="1100412" cy="1096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9265" y="2642420"/>
            <a:ext cx="7539078" cy="52321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khúc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tứ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49265" y="4073411"/>
            <a:ext cx="5783276" cy="52321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just" defTabSz="1219110"/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French Vanilla" panose="02040603050506020204" pitchFamily="18" charset="0"/>
              </a:rPr>
              <a:t>khúc</a:t>
            </a:r>
            <a:r>
              <a:rPr lang="en-US" sz="2800" dirty="0">
                <a:solidFill>
                  <a:prstClr val="black"/>
                </a:solidFill>
                <a:latin typeface="UTM French Vanilla" panose="020406030505060202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UTM French Vanill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7555" y="773589"/>
            <a:ext cx="3175871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 defTabSz="1219110">
              <a:defRPr/>
            </a:pPr>
            <a:r>
              <a:rPr lang="en-US" sz="3600" b="1" dirty="0" err="1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 : </a:t>
            </a:r>
            <a:endParaRPr lang="en-GB" sz="3600" b="1" dirty="0">
              <a:solidFill>
                <a:srgbClr val="FF0000"/>
              </a:solidFill>
              <a:latin typeface="UTM French Vanill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9">
            <a:extLst>
              <a:ext uri="{FF2B5EF4-FFF2-40B4-BE49-F238E27FC236}">
                <a16:creationId xmlns:a16="http://schemas.microsoft.com/office/drawing/2014/main" id="{AEF9E536-E619-49A1-9C49-7E391C9A8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9848">
            <a:off x="9228410" y="145366"/>
            <a:ext cx="1296425" cy="1276441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12722772" y="3061688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1" y="10"/>
            <a:ext cx="12191980" cy="68579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4209495" y="241526"/>
            <a:ext cx="7356475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5" y="1"/>
            <a:ext cx="3357141" cy="7870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7958" y="2495025"/>
            <a:ext cx="37385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1" y="3013129"/>
            <a:ext cx="5349730" cy="399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44089" y="-3035903"/>
            <a:ext cx="4571571" cy="113984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881" y="5631211"/>
            <a:ext cx="735107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41" y="4129306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418" y="4770072"/>
            <a:ext cx="1098177" cy="86113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80" l="0" r="96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2" y="-4721460"/>
            <a:ext cx="556391" cy="5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lipart Woman Teacher - Clip Art Teacher Female Png, Transparent Png -  kind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9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23" y="1427210"/>
            <a:ext cx="2499351" cy="56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92890" y="2721780"/>
            <a:ext cx="3297699" cy="64633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1219140"/>
            <a:r>
              <a:rPr lang="en-US" sz="3600">
                <a:solidFill>
                  <a:srgbClr val="70AD47">
                    <a:lumMod val="75000"/>
                  </a:srgbClr>
                </a:solidFill>
                <a:latin typeface="UTM Cookies" panose="02040603050506020204" pitchFamily="18" charset="0"/>
              </a:rPr>
              <a:t>Chào tạm biệt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180" l="0" r="96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44" y="-44680"/>
            <a:ext cx="12477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395485" y="1891923"/>
            <a:ext cx="6253635" cy="64633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1219140"/>
            <a:r>
              <a:rPr lang="en-US" sz="3600">
                <a:solidFill>
                  <a:srgbClr val="E71C63"/>
                </a:solidFill>
                <a:latin typeface="UTM Cookies" panose="02040603050506020204" pitchFamily="18" charset="0"/>
              </a:rPr>
              <a:t>Chúc các con học tập tốt !</a:t>
            </a:r>
          </a:p>
        </p:txBody>
      </p:sp>
    </p:spTree>
    <p:extLst>
      <p:ext uri="{BB962C8B-B14F-4D97-AF65-F5344CB8AC3E}">
        <p14:creationId xmlns:p14="http://schemas.microsoft.com/office/powerpoint/2010/main" val="15302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FDEBB-23E4-4F6E-B9E1-039CFB8C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01904"/>
            <a:ext cx="12161178" cy="4273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EB8A34-2DDD-46AF-978C-B54EA39294D7}"/>
              </a:ext>
            </a:extLst>
          </p:cNvPr>
          <p:cNvSpPr/>
          <p:nvPr/>
        </p:nvSpPr>
        <p:spPr>
          <a:xfrm>
            <a:off x="7772400" y="5175504"/>
            <a:ext cx="3904488" cy="1408176"/>
          </a:xfrm>
          <a:prstGeom prst="ellipse">
            <a:avLst/>
          </a:prstGeom>
          <a:solidFill>
            <a:srgbClr val="FDC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SGK – trang 102, 103</a:t>
            </a:r>
          </a:p>
        </p:txBody>
      </p:sp>
    </p:spTree>
    <p:extLst>
      <p:ext uri="{BB962C8B-B14F-4D97-AF65-F5344CB8AC3E}">
        <p14:creationId xmlns:p14="http://schemas.microsoft.com/office/powerpoint/2010/main" val="16751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FB4A7FE-F1C1-4AF7-8D19-17FD8017E2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27" y="420211"/>
            <a:ext cx="4537132" cy="13598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A0237F9-2D9F-45AA-821E-C06D8ABBD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981" y="1613986"/>
            <a:ext cx="735107" cy="5764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DBB2037-7661-477F-96E6-12F6F8E152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112084"/>
            <a:ext cx="1479176" cy="12672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A4E89DE-2CCB-4E04-9A11-DCEF7722B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6" y="752849"/>
            <a:ext cx="1098177" cy="86113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6F60B2-BEC4-42B6-8008-101A1E83E4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5289176"/>
            <a:ext cx="12192000" cy="15688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894" y="2183160"/>
            <a:ext cx="2421864" cy="3142649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08627B48-AE66-4A8C-9B18-31B02606552D}"/>
              </a:ext>
            </a:extLst>
          </p:cNvPr>
          <p:cNvSpPr/>
          <p:nvPr/>
        </p:nvSpPr>
        <p:spPr>
          <a:xfrm>
            <a:off x="1329129" y="2233295"/>
            <a:ext cx="3143892" cy="3143892"/>
          </a:xfrm>
          <a:prstGeom prst="ellipse">
            <a:avLst/>
          </a:prstGeom>
          <a:noFill/>
          <a:ln w="38100">
            <a:solidFill>
              <a:srgbClr val="FF2D4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1219110"/>
            <a:endParaRPr lang="zh-CN" altLang="en-US" dirty="0">
              <a:solidFill>
                <a:prstClr val="white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1170FC7-A39E-4710-9515-9B23682ABC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221" y="2437311"/>
            <a:ext cx="966479" cy="10962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349D19A-3D95-408B-9890-9F59B6346E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64" y="3895153"/>
            <a:ext cx="1100412" cy="1096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6043" y="2800080"/>
            <a:ext cx="7300707" cy="52321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r>
              <a:rPr lang="en-US" sz="2800" dirty="0" err="1">
                <a:latin typeface="UTM French Vanilla" panose="02040603050506020204" pitchFamily="18" charset="0"/>
              </a:rPr>
              <a:t>Nhận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biết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được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đường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gấp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khúc</a:t>
            </a:r>
            <a:r>
              <a:rPr lang="en-US" sz="2800" dirty="0">
                <a:latin typeface="UTM French Vanilla" panose="02040603050506020204" pitchFamily="18" charset="0"/>
              </a:rPr>
              <a:t>, </a:t>
            </a:r>
            <a:r>
              <a:rPr lang="en-US" sz="2800" dirty="0" err="1">
                <a:latin typeface="UTM French Vanilla" panose="02040603050506020204" pitchFamily="18" charset="0"/>
              </a:rPr>
              <a:t>hình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tứ</a:t>
            </a:r>
            <a:r>
              <a:rPr lang="en-US" sz="2800" dirty="0">
                <a:latin typeface="UTM French Vanilla" panose="02040603050506020204" pitchFamily="18" charset="0"/>
              </a:rPr>
              <a:t> </a:t>
            </a:r>
            <a:r>
              <a:rPr lang="en-US" sz="2800" dirty="0" err="1">
                <a:latin typeface="UTM French Vanilla" panose="02040603050506020204" pitchFamily="18" charset="0"/>
              </a:rPr>
              <a:t>giác</a:t>
            </a:r>
            <a:r>
              <a:rPr lang="en-US" sz="2800" dirty="0">
                <a:latin typeface="UTM French Vanilla" panose="020406030505060202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98385" y="4231071"/>
            <a:ext cx="5783276" cy="52321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just" defTabSz="1219110"/>
            <a:r>
              <a:rPr lang="en-US" sz="2800">
                <a:latin typeface="UTM French Vanilla" panose="02040603050506020204" pitchFamily="18" charset="0"/>
              </a:rPr>
              <a:t>Tính  được  độ dài đường gấp khúc. </a:t>
            </a:r>
            <a:endParaRPr lang="en-US" sz="2800">
              <a:solidFill>
                <a:prstClr val="black"/>
              </a:solidFill>
              <a:latin typeface="UTM French Vanill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7555" y="773589"/>
            <a:ext cx="3175871" cy="646331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ctr" defTabSz="1219110">
              <a:defRPr/>
            </a:pPr>
            <a:r>
              <a:rPr lang="en-US" sz="3600" b="1">
                <a:solidFill>
                  <a:srgbClr val="FF0000"/>
                </a:solidFill>
                <a:latin typeface="UTM French Vanilla" panose="02040603050506020204" pitchFamily="18" charset="0"/>
                <a:cs typeface="Times New Roman" panose="02020603050405020304" pitchFamily="18" charset="0"/>
              </a:rPr>
              <a:t>Yêu cầu cần đạt : </a:t>
            </a:r>
            <a:endParaRPr lang="en-GB" sz="3600" b="1" dirty="0">
              <a:solidFill>
                <a:srgbClr val="FF0000"/>
              </a:solidFill>
              <a:latin typeface="UTM French Vanill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9">
            <a:extLst>
              <a:ext uri="{FF2B5EF4-FFF2-40B4-BE49-F238E27FC236}">
                <a16:creationId xmlns:a16="http://schemas.microsoft.com/office/drawing/2014/main" id="{AEF9E536-E619-49A1-9C49-7E391C9A8A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9848">
            <a:off x="9228410" y="145366"/>
            <a:ext cx="1296425" cy="1276441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11941722" y="3061688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">
            <a:extLst>
              <a:ext uri="{FF2B5EF4-FFF2-40B4-BE49-F238E27FC236}">
                <a16:creationId xmlns:a16="http://schemas.microsoft.com/office/drawing/2014/main" id="{49A936E1-0F46-4002-97D2-9CB47DF85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/>
          <a:stretch/>
        </p:blipFill>
        <p:spPr>
          <a:xfrm>
            <a:off x="0" y="1190295"/>
            <a:ext cx="12192000" cy="56706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F677412-AB91-48AC-A7D2-FA8B34515E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219" y="214363"/>
            <a:ext cx="3957128" cy="14928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12166" y="513231"/>
            <a:ext cx="3470181" cy="923326"/>
          </a:xfrm>
          <a:prstGeom prst="rect">
            <a:avLst/>
          </a:prstGeom>
        </p:spPr>
        <p:txBody>
          <a:bodyPr wrap="square" lIns="91434" tIns="45718" rIns="91434" bIns="45718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110">
              <a:spcBef>
                <a:spcPct val="0"/>
              </a:spcBef>
            </a:pPr>
            <a:r>
              <a:rPr lang="en-US" altLang="en-US" sz="5400" b="1">
                <a:solidFill>
                  <a:srgbClr val="C00000"/>
                </a:solidFill>
                <a:latin typeface="UTM French Vanilla" panose="02040603050506020204" pitchFamily="18" charset="0"/>
                <a:cs typeface="Times New Roman" pitchFamily="18" charset="0"/>
              </a:rPr>
              <a:t>Khám phá</a:t>
            </a:r>
            <a:endParaRPr lang="en-GB" altLang="en-US" sz="5400" b="1">
              <a:solidFill>
                <a:srgbClr val="C00000"/>
              </a:solidFill>
              <a:latin typeface="UTM French Vanilla" panose="02040603050506020204" pitchFamily="18" charset="0"/>
              <a:cs typeface="Times New Roman" pitchFamily="18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FE6ED174-CD60-4F14-AF97-95317ABFE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80" y="388462"/>
            <a:ext cx="1394640" cy="13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3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&#10;&#10;描述已自动生成">
            <a:extLst>
              <a:ext uri="{FF2B5EF4-FFF2-40B4-BE49-F238E27FC236}">
                <a16:creationId xmlns:a16="http://schemas.microsoft.com/office/drawing/2014/main" id="{647595EE-E241-41BB-B21C-D363DD52A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8"/>
          <a:stretch/>
        </p:blipFill>
        <p:spPr>
          <a:xfrm>
            <a:off x="0" y="5600701"/>
            <a:ext cx="12192000" cy="1362196"/>
          </a:xfrm>
          <a:prstGeom prst="rect">
            <a:avLst/>
          </a:prstGeom>
        </p:spPr>
      </p:pic>
      <p:pic>
        <p:nvPicPr>
          <p:cNvPr id="4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285" y="0"/>
            <a:ext cx="1011803" cy="92214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084706-BE81-4174-91AE-6660C35BBF0D}"/>
              </a:ext>
            </a:extLst>
          </p:cNvPr>
          <p:cNvGrpSpPr/>
          <p:nvPr/>
        </p:nvGrpSpPr>
        <p:grpSpPr>
          <a:xfrm>
            <a:off x="143212" y="3664825"/>
            <a:ext cx="2629105" cy="2337627"/>
            <a:chOff x="604444" y="3268487"/>
            <a:chExt cx="1826440" cy="18264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CDE6E0-9D16-496F-B686-2898C819697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D3A69D-5BD2-443E-AFE0-FC7F0D484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99"/>
            <a:ext cx="77676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92905" y="1679602"/>
            <a:ext cx="6593305" cy="263924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609153">
            <a:off x="8648472" y="3695883"/>
            <a:ext cx="1672610" cy="492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546" y="2645280"/>
            <a:ext cx="1137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UTM French Vanilla" panose="02040603050506020204" pitchFamily="18" charset="0"/>
              </a:rPr>
              <a:t>Giới thiệu đường gấp khúc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26773" y="1584066"/>
            <a:ext cx="1395753" cy="13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(Sa Pa)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99294" y="3724901"/>
            <a:ext cx="5617312" cy="129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MN, NP,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PQ.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(Sa Pa)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MN, NP, PQ.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dài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MN, NP, PQ: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8389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5" y="281620"/>
            <a:ext cx="1011803" cy="922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BB3F9C69-4983-44DF-95EB-5988455D29B1}"/>
              </a:ext>
            </a:extLst>
          </p:cNvPr>
          <p:cNvSpPr/>
          <p:nvPr/>
        </p:nvSpPr>
        <p:spPr>
          <a:xfrm flipH="1" flipV="1">
            <a:off x="1135133" y="1934196"/>
            <a:ext cx="8087709" cy="2632050"/>
          </a:xfrm>
          <a:prstGeom prst="wedgeRoundRectCallout">
            <a:avLst>
              <a:gd name="adj1" fmla="val -58097"/>
              <a:gd name="adj2" fmla="val -50847"/>
              <a:gd name="adj3" fmla="val 16667"/>
            </a:avLst>
          </a:prstGeom>
          <a:solidFill>
            <a:schemeClr val="bg1"/>
          </a:solidFill>
          <a:ln w="19050">
            <a:solidFill>
              <a:srgbClr val="DCB3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7号-萌趣果冻体" panose="02000000000000000000" pitchFamily="2" charset="-122"/>
              <a:ea typeface="字魂17号-萌趣果冻体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133" y="2415170"/>
            <a:ext cx="802464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2" descr="图片包含 室内&#10;&#10;描述已自动生成">
            <a:extLst>
              <a:ext uri="{FF2B5EF4-FFF2-40B4-BE49-F238E27FC236}">
                <a16:creationId xmlns:a16="http://schemas.microsoft.com/office/drawing/2014/main" id="{647595EE-E241-41BB-B21C-D363DD52A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2"/>
          <a:stretch/>
        </p:blipFill>
        <p:spPr>
          <a:xfrm>
            <a:off x="835598" y="-14920"/>
            <a:ext cx="12192000" cy="1949116"/>
          </a:xfrm>
          <a:prstGeom prst="rect">
            <a:avLst/>
          </a:prstGeom>
        </p:spPr>
      </p:pic>
      <p:pic>
        <p:nvPicPr>
          <p:cNvPr id="7" name="图片 2" descr="图片包含 室内&#10;&#10;描述已自动生成">
            <a:extLst>
              <a:ext uri="{FF2B5EF4-FFF2-40B4-BE49-F238E27FC236}">
                <a16:creationId xmlns:a16="http://schemas.microsoft.com/office/drawing/2014/main" id="{647595EE-E241-41BB-B21C-D363DD52A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8"/>
          <a:stretch/>
        </p:blipFill>
        <p:spPr>
          <a:xfrm>
            <a:off x="0" y="5600701"/>
            <a:ext cx="12192000" cy="136219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89E1928B-4FDA-42C6-9543-EEC29714F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90" y="4372543"/>
            <a:ext cx="2448909" cy="25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4" b="70743" l="2875" r="41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011" b="31574"/>
          <a:stretch/>
        </p:blipFill>
        <p:spPr bwMode="auto">
          <a:xfrm flipH="1">
            <a:off x="2311298" y="1977647"/>
            <a:ext cx="2012610" cy="225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4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23" y="732501"/>
            <a:ext cx="6116227" cy="384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724" y="4781450"/>
            <a:ext cx="926363" cy="926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80" y="4887963"/>
            <a:ext cx="673089" cy="103885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647" b="965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82"/>
          <a:stretch/>
        </p:blipFill>
        <p:spPr bwMode="auto">
          <a:xfrm>
            <a:off x="-2" y="5443527"/>
            <a:ext cx="5841133" cy="19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647" b="965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282"/>
          <a:stretch/>
        </p:blipFill>
        <p:spPr bwMode="auto">
          <a:xfrm>
            <a:off x="5841132" y="5443527"/>
            <a:ext cx="6359487" cy="19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4" y="5188388"/>
            <a:ext cx="673089" cy="1038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8" y="4862642"/>
            <a:ext cx="926363" cy="926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9" y="4933850"/>
            <a:ext cx="926363" cy="9263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395" y="281620"/>
            <a:ext cx="1011803" cy="922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" descr="图片包含 室内&#10;&#10;描述已自动生成">
            <a:extLst>
              <a:ext uri="{FF2B5EF4-FFF2-40B4-BE49-F238E27FC236}">
                <a16:creationId xmlns:a16="http://schemas.microsoft.com/office/drawing/2014/main" id="{647595EE-E241-41BB-B21C-D363DD52AA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2"/>
          <a:stretch/>
        </p:blipFill>
        <p:spPr>
          <a:xfrm>
            <a:off x="835598" y="-14920"/>
            <a:ext cx="12192000" cy="1949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42" b="897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1514" y="2577462"/>
            <a:ext cx="459682" cy="495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35" b="31629" l="3195" r="30351"/>
                    </a14:imgEffect>
                  </a14:imgLayer>
                </a14:imgProps>
              </a:ext>
            </a:extLst>
          </a:blip>
          <a:srcRect r="67548" b="68139"/>
          <a:stretch/>
        </p:blipFill>
        <p:spPr>
          <a:xfrm>
            <a:off x="2627987" y="2633818"/>
            <a:ext cx="655913" cy="643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7204" y="2459421"/>
            <a:ext cx="1012993" cy="17696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9600" y="3277779"/>
            <a:ext cx="113690" cy="113690"/>
          </a:xfrm>
          <a:prstGeom prst="ellipse">
            <a:avLst/>
          </a:prstGeom>
          <a:solidFill>
            <a:srgbClr val="FFC000"/>
          </a:solidFill>
          <a:ln>
            <a:solidFill>
              <a:srgbClr val="FDC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53296" y="555957"/>
            <a:ext cx="10481454" cy="5793386"/>
          </a:xfrm>
          <a:prstGeom prst="rect">
            <a:avLst/>
          </a:prstGeom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395" y="281620"/>
            <a:ext cx="1011803" cy="922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28E8D0DC-0193-4DD9-901F-907D938D4F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4745421"/>
            <a:ext cx="2407920" cy="24079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164550" y="1903046"/>
            <a:ext cx="2065281" cy="13301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80512" y="1730438"/>
            <a:ext cx="1418897" cy="1418897"/>
          </a:xfrm>
          <a:prstGeom prst="rect">
            <a:avLst/>
          </a:prstGeom>
          <a:solidFill>
            <a:srgbClr val="FFC000"/>
          </a:solidFill>
          <a:ln>
            <a:solidFill>
              <a:srgbClr val="FDC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>
            <a:off x="2865384" y="4174583"/>
            <a:ext cx="2703787" cy="1439262"/>
          </a:xfrm>
          <a:prstGeom prst="trapezoid">
            <a:avLst>
              <a:gd name="adj" fmla="val 53395"/>
            </a:avLst>
          </a:prstGeom>
          <a:solidFill>
            <a:srgbClr val="EF1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Single Corner Rectangle 7"/>
          <p:cNvSpPr/>
          <p:nvPr/>
        </p:nvSpPr>
        <p:spPr>
          <a:xfrm>
            <a:off x="6813990" y="3798179"/>
            <a:ext cx="2506717" cy="1815666"/>
          </a:xfrm>
          <a:custGeom>
            <a:avLst/>
            <a:gdLst>
              <a:gd name="connsiteX0" fmla="*/ 0 w 2475186"/>
              <a:gd name="connsiteY0" fmla="*/ 0 h 1529255"/>
              <a:gd name="connsiteX1" fmla="*/ 2220305 w 2475186"/>
              <a:gd name="connsiteY1" fmla="*/ 0 h 1529255"/>
              <a:gd name="connsiteX2" fmla="*/ 2475186 w 2475186"/>
              <a:gd name="connsiteY2" fmla="*/ 254881 h 1529255"/>
              <a:gd name="connsiteX3" fmla="*/ 2475186 w 2475186"/>
              <a:gd name="connsiteY3" fmla="*/ 1529255 h 1529255"/>
              <a:gd name="connsiteX4" fmla="*/ 0 w 2475186"/>
              <a:gd name="connsiteY4" fmla="*/ 1529255 h 1529255"/>
              <a:gd name="connsiteX5" fmla="*/ 0 w 2475186"/>
              <a:gd name="connsiteY5" fmla="*/ 0 h 1529255"/>
              <a:gd name="connsiteX0" fmla="*/ 0 w 2506717"/>
              <a:gd name="connsiteY0" fmla="*/ 0 h 1579184"/>
              <a:gd name="connsiteX1" fmla="*/ 2220305 w 2506717"/>
              <a:gd name="connsiteY1" fmla="*/ 0 h 1579184"/>
              <a:gd name="connsiteX2" fmla="*/ 2506717 w 2506717"/>
              <a:gd name="connsiteY2" fmla="*/ 1579184 h 1579184"/>
              <a:gd name="connsiteX3" fmla="*/ 2475186 w 2506717"/>
              <a:gd name="connsiteY3" fmla="*/ 1529255 h 1579184"/>
              <a:gd name="connsiteX4" fmla="*/ 0 w 2506717"/>
              <a:gd name="connsiteY4" fmla="*/ 1529255 h 1579184"/>
              <a:gd name="connsiteX5" fmla="*/ 0 w 2506717"/>
              <a:gd name="connsiteY5" fmla="*/ 0 h 1579184"/>
              <a:gd name="connsiteX0" fmla="*/ 0 w 2506717"/>
              <a:gd name="connsiteY0" fmla="*/ 236482 h 1815666"/>
              <a:gd name="connsiteX1" fmla="*/ 1684278 w 2506717"/>
              <a:gd name="connsiteY1" fmla="*/ 0 h 1815666"/>
              <a:gd name="connsiteX2" fmla="*/ 2506717 w 2506717"/>
              <a:gd name="connsiteY2" fmla="*/ 1815666 h 1815666"/>
              <a:gd name="connsiteX3" fmla="*/ 2475186 w 2506717"/>
              <a:gd name="connsiteY3" fmla="*/ 1765737 h 1815666"/>
              <a:gd name="connsiteX4" fmla="*/ 0 w 2506717"/>
              <a:gd name="connsiteY4" fmla="*/ 1765737 h 1815666"/>
              <a:gd name="connsiteX5" fmla="*/ 0 w 2506717"/>
              <a:gd name="connsiteY5" fmla="*/ 236482 h 18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17" h="1815666">
                <a:moveTo>
                  <a:pt x="0" y="236482"/>
                </a:moveTo>
                <a:lnTo>
                  <a:pt x="1684278" y="0"/>
                </a:lnTo>
                <a:lnTo>
                  <a:pt x="2506717" y="1815666"/>
                </a:lnTo>
                <a:lnTo>
                  <a:pt x="2475186" y="1765737"/>
                </a:lnTo>
                <a:lnTo>
                  <a:pt x="0" y="1765737"/>
                </a:lnTo>
                <a:lnTo>
                  <a:pt x="0" y="236482"/>
                </a:lnTo>
                <a:close/>
              </a:path>
            </a:pathLst>
          </a:custGeom>
          <a:solidFill>
            <a:srgbClr val="E76A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22292" y="145448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110726">
            <a:off x="306031" y="5447172"/>
            <a:ext cx="1183915" cy="137085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3910726">
            <a:off x="2003709" y="5898895"/>
            <a:ext cx="267763" cy="123755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871859" y="1456066"/>
            <a:ext cx="1012993" cy="17696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4" grpId="0" animBg="1"/>
      <p:bldP spid="35" grpId="0" animBg="1"/>
      <p:bldP spid="36" grpId="0" animBg="1"/>
      <p:bldP spid="37" grpId="0" animBg="1"/>
      <p:bldP spid="38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406</Words>
  <Application>Microsoft Office PowerPoint</Application>
  <PresentationFormat>Widescreen</PresentationFormat>
  <Paragraphs>115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UTM French Vanilla</vt:lpstr>
      <vt:lpstr>Times New Roman</vt:lpstr>
      <vt:lpstr>Arial</vt:lpstr>
      <vt:lpstr>字魂17号-萌趣果冻体</vt:lpstr>
      <vt:lpstr>Calibri</vt:lpstr>
      <vt:lpstr>inpin heiti</vt:lpstr>
      <vt:lpstr>UTM Cookies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Huyền Đỗ</cp:lastModifiedBy>
  <cp:revision>206</cp:revision>
  <dcterms:created xsi:type="dcterms:W3CDTF">2019-06-25T16:17:34Z</dcterms:created>
  <dcterms:modified xsi:type="dcterms:W3CDTF">2021-12-08T15:50:44Z</dcterms:modified>
</cp:coreProperties>
</file>