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41" r:id="rId3"/>
    <p:sldId id="343" r:id="rId4"/>
    <p:sldId id="339" r:id="rId5"/>
    <p:sldId id="292" r:id="rId6"/>
    <p:sldId id="256" r:id="rId7"/>
    <p:sldId id="257" r:id="rId8"/>
    <p:sldId id="344" r:id="rId9"/>
    <p:sldId id="345" r:id="rId10"/>
    <p:sldId id="258" r:id="rId11"/>
    <p:sldId id="323" r:id="rId12"/>
    <p:sldId id="271" r:id="rId13"/>
    <p:sldId id="272" r:id="rId14"/>
    <p:sldId id="349" r:id="rId15"/>
    <p:sldId id="350" r:id="rId16"/>
    <p:sldId id="263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ＭＳ Ｐゴシック" panose="020B0600070205080204" pitchFamily="34" charset="-128"/>
      <p:regular r:id="rId27"/>
    </p:embeddedFont>
    <p:embeddedFont>
      <p:font typeface="VNI-Avo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1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D32A-CF2B-4C3C-88E9-03E393F49C3E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5CD-722C-4644-8F91-E1DA2AFA5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4359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6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39562" indent="0" algn="ctr">
              <a:buNone/>
              <a:defRPr sz="1950"/>
            </a:lvl2pPr>
            <a:lvl3pPr marL="879126" indent="0" algn="ctr">
              <a:buNone/>
              <a:defRPr sz="1725"/>
            </a:lvl3pPr>
            <a:lvl4pPr marL="1318688" indent="0" algn="ctr">
              <a:buNone/>
              <a:defRPr sz="1575"/>
            </a:lvl4pPr>
            <a:lvl5pPr marL="1758251" indent="0" algn="ctr">
              <a:buNone/>
              <a:defRPr sz="1575"/>
            </a:lvl5pPr>
            <a:lvl6pPr marL="2197813" indent="0" algn="ctr">
              <a:buNone/>
              <a:defRPr sz="1575"/>
            </a:lvl6pPr>
            <a:lvl7pPr marL="2637375" indent="0" algn="ctr">
              <a:buNone/>
              <a:defRPr sz="1575"/>
            </a:lvl7pPr>
            <a:lvl8pPr marL="3076939" indent="0" algn="ctr">
              <a:buNone/>
              <a:defRPr sz="1575"/>
            </a:lvl8pPr>
            <a:lvl9pPr marL="3516502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FBD7F2-1492-459F-89A8-77897357BB6F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63971A9-05BC-4031-A3F0-392658780C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15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3CEB3E2-8AFE-448B-98A1-E4CF609AC252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EA3D88-951C-425A-9944-3A4F1154008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8"/>
            <a:ext cx="10515600" cy="2852737"/>
          </a:xfrm>
        </p:spPr>
        <p:txBody>
          <a:bodyPr anchor="b"/>
          <a:lstStyle>
            <a:lvl1pPr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1"/>
            <a:ext cx="105156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43956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79126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31868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582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19781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3737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07693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1650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02560B-9110-4C63-83D2-D90F3B27C1A0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4DEED4-0EDA-48AC-AC56-1B128EEE316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5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83A758-BF72-4C94-9F30-571ACE30CB72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F5A113-CF71-4037-BFE0-BD0FCFC189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8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E16A4A-9085-42B9-991B-7BDE90A06FDC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BB42F8-3576-445B-BC86-521CF4171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325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6C50147-24A3-42C1-A07F-2D4ADF9C05EE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1570EF1-1A44-42FB-A717-0A3215BED5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78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58F8AC-556B-4815-B4CE-64809DA452A6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2D61F1C-B9FE-4034-9E82-80F85865EC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04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2"/>
            <a:ext cx="6172200" cy="4873625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F1FE3C-FA62-45F7-80FF-21B195085B59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1889299-9AD6-413F-8852-EFF216E860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53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75"/>
            </a:lvl1pPr>
            <a:lvl2pPr marL="439562" indent="0">
              <a:buNone/>
              <a:defRPr sz="2700"/>
            </a:lvl2pPr>
            <a:lvl3pPr marL="879126" indent="0">
              <a:buNone/>
              <a:defRPr sz="2325"/>
            </a:lvl3pPr>
            <a:lvl4pPr marL="1318688" indent="0">
              <a:buNone/>
              <a:defRPr sz="1950"/>
            </a:lvl4pPr>
            <a:lvl5pPr marL="1758251" indent="0">
              <a:buNone/>
              <a:defRPr sz="1950"/>
            </a:lvl5pPr>
            <a:lvl6pPr marL="2197813" indent="0">
              <a:buNone/>
              <a:defRPr sz="1950"/>
            </a:lvl6pPr>
            <a:lvl7pPr marL="2637375" indent="0">
              <a:buNone/>
              <a:defRPr sz="1950"/>
            </a:lvl7pPr>
            <a:lvl8pPr marL="3076939" indent="0">
              <a:buNone/>
              <a:defRPr sz="1950"/>
            </a:lvl8pPr>
            <a:lvl9pPr marL="3516502" indent="0">
              <a:buNone/>
              <a:defRPr sz="195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2CA649-A721-4FBD-A815-3861099B50A3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04EC3D-1D3D-4517-8B45-191005EA6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54FBE03-2CB9-4DF8-9BD0-3A0DD12F2A9F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6D4EAC-5E68-45B1-99F0-563EA0E19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86BDEF2-4EEC-4B6B-B9DD-4ECFD01C1613}" type="datetimeFigureOut">
              <a:rPr lang="vi-VN"/>
              <a:pPr>
                <a:defRPr/>
              </a:pPr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F026BB-DA87-4555-BCBE-9B04E065A7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8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A6BE6AF-77EC-465E-83CA-F377FE8592AF}" type="datetimeFigureOut">
              <a:rPr lang="vi-VN" smtClean="0"/>
              <a:pPr defTabSz="879126">
                <a:defRPr/>
              </a:pPr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9"/>
            <a:ext cx="411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5EF68A6-1723-4396-A4B0-483FA0CEA245}" type="slidenum">
              <a:rPr lang="vi-VN" smtClean="0"/>
              <a:pPr defTabSz="879126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73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5pPr>
      <a:lvl6pPr marL="439562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6pPr>
      <a:lvl7pPr marL="879126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7pPr>
      <a:lvl8pPr marL="1318688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8pPr>
      <a:lvl9pPr marL="1758251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9pPr>
    </p:titleStyle>
    <p:bodyStyle>
      <a:lvl1pPr marL="219782" indent="-219782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45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098906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38469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78033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17595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296720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736281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56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126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688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251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813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375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939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650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131" y="2497203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56: EP ÊP IP UP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835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6"/>
    </mc:Choice>
    <mc:Fallback xmlns="">
      <p:transition spd="slow" advTm="1314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3554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1D825F-159B-4BD5-96D2-3D556CFBF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"/>
    </mc:Choice>
    <mc:Fallback xmlns="">
      <p:transition spd="slow" advTm="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43000" y="3741759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ep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5840" y="3763369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êp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0592" y="3755407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ip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3D9B9-7E33-432A-8C1F-2949347DA391}"/>
              </a:ext>
            </a:extLst>
          </p:cNvPr>
          <p:cNvSpPr txBox="1"/>
          <p:nvPr/>
        </p:nvSpPr>
        <p:spPr>
          <a:xfrm>
            <a:off x="8786885" y="3777017"/>
            <a:ext cx="32777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8"/>
    </mc:Choice>
    <mc:Fallback xmlns="">
      <p:transition spd="slow" advTm="1393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514600" y="3770056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χĺp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"/>
    </mc:Choice>
    <mc:Fallback xmlns="">
      <p:transition spd="slow" advTm="391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95533"/>
            <a:ext cx="11778018" cy="6707875"/>
          </a:xfrm>
        </p:spPr>
      </p:pic>
      <p:sp>
        <p:nvSpPr>
          <p:cNvPr id="6" name="TextBox 5"/>
          <p:cNvSpPr txBox="1"/>
          <p:nvPr/>
        </p:nvSpPr>
        <p:spPr>
          <a:xfrm>
            <a:off x="1600206" y="3715462"/>
            <a:ext cx="10054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0" dirty="0">
                <a:solidFill>
                  <a:schemeClr val="bg1"/>
                </a:solidFill>
                <a:latin typeface="HP001 4 hàng" pitchFamily="34" charset="0"/>
              </a:rPr>
              <a:t>λ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Űm</a:t>
            </a:r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16000" dirty="0">
                <a:solidFill>
                  <a:schemeClr val="bg1"/>
                </a:solidFill>
                <a:latin typeface="HP001 4 hàng" pitchFamily="34" charset="0"/>
              </a:rPr>
              <a:t>λ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Żp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"/>
    </mc:Choice>
    <mc:Fallback xmlns="">
      <p:transition spd="slow" advTm="386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95533"/>
            <a:ext cx="11778018" cy="6707875"/>
          </a:xfrm>
        </p:spPr>
      </p:pic>
      <p:sp>
        <p:nvSpPr>
          <p:cNvPr id="6" name="TextBox 5"/>
          <p:cNvSpPr txBox="1"/>
          <p:nvPr/>
        </p:nvSpPr>
        <p:spPr>
          <a:xfrm>
            <a:off x="1600206" y="3715462"/>
            <a:ext cx="10054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0" dirty="0">
                <a:solidFill>
                  <a:schemeClr val="bg1"/>
                </a:solidFill>
                <a:latin typeface="HP001 4 hàng" pitchFamily="34" charset="0"/>
              </a:rPr>
              <a:t>λ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Ǽp</a:t>
            </a:r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sen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2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0"/>
    </mc:Choice>
    <mc:Fallback xmlns="">
      <p:transition spd="slow" advTm="1071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2895601" y="2615316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EDFACE-0EBB-4AEE-98D4-B5BBF3AAC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5"/>
    </mc:Choice>
    <mc:Fallback xmlns="">
      <p:transition spd="slow" advTm="9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0631" y="198521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89" y="47876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864" y="46562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664" y="46685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ngồi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giặt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áo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bé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ngồi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6864" y="468560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thơm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vừa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ngon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6864" y="470175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đàn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ăn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01" y="4194837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89" y="1171987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70"/>
    </mc:Choice>
    <mc:Fallback xmlns="">
      <p:transition spd="slow" advTm="13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41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43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4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7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9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1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5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3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4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50"/>
                            </p:stCondLst>
                            <p:childTnLst>
                              <p:par>
                                <p:cTn id="1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6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</p:bldLst>
  </p:timing>
  <p:extLst mod="1">
    <p:ext uri="{E180D4A7-C9FB-4DFB-919C-405C955672EB}">
      <p14:showEvtLst xmlns:p14="http://schemas.microsoft.com/office/powerpoint/2010/main">
        <p14:triggerEvt type="onClick" time="20823" objId="24"/>
        <p14:triggerEvt type="onClick" time="32871" objId="30"/>
        <p14:triggerEvt type="onClick" time="42358" objId="36"/>
        <p14:triggerEvt type="onClick" time="61217" objId="35"/>
        <p14:triggerEvt type="onClick" time="70740" objId="34"/>
        <p14:triggerEvt type="onClick" time="81387" objId="33"/>
        <p14:triggerEvt type="onClick" time="87785" objId="40"/>
        <p14:triggerEvt type="onClick" time="103321" objId="39"/>
        <p14:triggerEvt type="onClick" time="109063" objId="38"/>
        <p14:triggerEvt type="onClick" time="126589" objId="3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206" y="5403178"/>
            <a:ext cx="10932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Trong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beáp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luõ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cuùn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muùp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míp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neùp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vaøo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921" y="5424198"/>
            <a:ext cx="881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24761" y="5434708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0248" y="5424198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42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46" y="5424624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4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3"/>
    </mc:Choice>
    <mc:Fallback xmlns="">
      <p:transition spd="slow" advTm="7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227" y="1041999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977" y="106698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7" y="1080649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650" y="470663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607" y="47127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955" y="471042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650" y="564659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8607" y="56527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2955" y="565037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7236" y="106356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36" y="472750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236" y="56674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822BC-740F-4A0F-907C-9CF151A09BEA}"/>
              </a:ext>
            </a:extLst>
          </p:cNvPr>
          <p:cNvSpPr txBox="1"/>
          <p:nvPr/>
        </p:nvSpPr>
        <p:spPr>
          <a:xfrm>
            <a:off x="3503696" y="1047524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005E3-D66D-4E3D-A85E-CC6405A8C082}"/>
              </a:ext>
            </a:extLst>
          </p:cNvPr>
          <p:cNvSpPr txBox="1"/>
          <p:nvPr/>
        </p:nvSpPr>
        <p:spPr>
          <a:xfrm>
            <a:off x="5411551" y="1059482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57071-FBC7-40B9-89C8-0C771CEA5B51}"/>
              </a:ext>
            </a:extLst>
          </p:cNvPr>
          <p:cNvSpPr txBox="1"/>
          <p:nvPr/>
        </p:nvSpPr>
        <p:spPr>
          <a:xfrm>
            <a:off x="6929543" y="108169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5FE387-C2D4-41CF-A628-EC13CEAE505A}"/>
              </a:ext>
            </a:extLst>
          </p:cNvPr>
          <p:cNvSpPr txBox="1"/>
          <p:nvPr/>
        </p:nvSpPr>
        <p:spPr>
          <a:xfrm>
            <a:off x="8702196" y="1064607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D4A4F-20B6-4EB9-B3E8-A6EBF97EDCB8}"/>
              </a:ext>
            </a:extLst>
          </p:cNvPr>
          <p:cNvSpPr txBox="1"/>
          <p:nvPr/>
        </p:nvSpPr>
        <p:spPr>
          <a:xfrm>
            <a:off x="3005311" y="1032185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D02758-8634-4D14-A6D3-2846BFD59CD6}"/>
              </a:ext>
            </a:extLst>
          </p:cNvPr>
          <p:cNvSpPr txBox="1"/>
          <p:nvPr/>
        </p:nvSpPr>
        <p:spPr>
          <a:xfrm>
            <a:off x="4892273" y="10784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VNI-Avo" pitchFamily="2" charset="0"/>
              </a:rPr>
              <a:t>eâ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D72E81-B393-4AB0-A4A8-316984B6E5E3}"/>
              </a:ext>
            </a:extLst>
          </p:cNvPr>
          <p:cNvSpPr txBox="1"/>
          <p:nvPr/>
        </p:nvSpPr>
        <p:spPr>
          <a:xfrm>
            <a:off x="6740205" y="108273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NI-Avo" pitchFamily="2" charset="0"/>
              </a:rPr>
              <a:t>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A824E-91D9-492C-83CB-E1707C93745D}"/>
              </a:ext>
            </a:extLst>
          </p:cNvPr>
          <p:cNvSpPr txBox="1"/>
          <p:nvPr/>
        </p:nvSpPr>
        <p:spPr>
          <a:xfrm>
            <a:off x="8239368" y="105564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251669" y="4709681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374136" y="4711106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432634" y="330941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4326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58804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6840958" y="4706636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514046" y="4717294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245070" y="5643545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705026" y="5657193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6874951" y="56435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8766556" y="567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23"/>
    </mc:Choice>
    <mc:Fallback xmlns="">
      <p:transition spd="slow" advTm="40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2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94"/>
    </mc:Choice>
    <mc:Fallback xmlns="">
      <p:transition spd="slow" advTm="14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1448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1"/>
    </mc:Choice>
    <mc:Fallback xmlns="">
      <p:transition spd="slow" advTm="1733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008" y="1777865"/>
            <a:ext cx="11352762" cy="26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3"/>
    </mc:Choice>
    <mc:Fallback xmlns="">
      <p:transition spd="slow" advTm="1591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3.8|1.3|1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3.2|32.9|30.9|41.8|9.6|5|4.4|6.8|4.9|2.6|4.3|46.2|25|21.4|36|6.8|31.4|10.7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570</TotalTime>
  <Words>190</Words>
  <Application>Microsoft Office PowerPoint</Application>
  <PresentationFormat>Widescreen</PresentationFormat>
  <Paragraphs>99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 Light</vt:lpstr>
      <vt:lpstr>HP001 4 hàng</vt:lpstr>
      <vt:lpstr>Calibri</vt:lpstr>
      <vt:lpstr>ＭＳ Ｐゴシック</vt:lpstr>
      <vt:lpstr>Arial-SGK-TV</vt:lpstr>
      <vt:lpstr>VNI-Avo</vt:lpstr>
      <vt:lpstr>Times New Roman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P120721</cp:lastModifiedBy>
  <cp:revision>210</cp:revision>
  <dcterms:created xsi:type="dcterms:W3CDTF">2020-10-19T12:51:54Z</dcterms:created>
  <dcterms:modified xsi:type="dcterms:W3CDTF">2021-12-05T06:24:18Z</dcterms:modified>
  <cp:category>Kết nối tri thức với cuộc sống</cp:category>
</cp:coreProperties>
</file>