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5" r:id="rId3"/>
    <p:sldId id="280" r:id="rId4"/>
    <p:sldId id="263" r:id="rId5"/>
    <p:sldId id="264" r:id="rId6"/>
    <p:sldId id="279" r:id="rId7"/>
    <p:sldId id="266" r:id="rId8"/>
    <p:sldId id="275" r:id="rId9"/>
    <p:sldId id="277" r:id="rId10"/>
    <p:sldId id="267" r:id="rId11"/>
    <p:sldId id="268" r:id="rId12"/>
    <p:sldId id="281" r:id="rId13"/>
    <p:sldId id="274" r:id="rId14"/>
    <p:sldId id="282" r:id="rId15"/>
    <p:sldId id="278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64" autoAdjust="0"/>
  </p:normalViewPr>
  <p:slideViewPr>
    <p:cSldViewPr>
      <p:cViewPr varScale="1">
        <p:scale>
          <a:sx n="87" d="100"/>
          <a:sy n="87" d="100"/>
        </p:scale>
        <p:origin x="656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64864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27433" y="-171449"/>
            <a:ext cx="9273964" cy="5257800"/>
            <a:chOff x="280219" y="102086"/>
            <a:chExt cx="11631561" cy="618449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5" name="图片 13">
            <a:extLst>
              <a:ext uri="{FF2B5EF4-FFF2-40B4-BE49-F238E27FC236}">
                <a16:creationId xmlns:a16="http://schemas.microsoft.com/office/drawing/2014/main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7433" y="-95557"/>
            <a:ext cx="1179289" cy="167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46955-2080-4983-9FB1-D21C2B2CB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46" y="652565"/>
            <a:ext cx="8686800" cy="267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D2A30-23F9-4763-8F2A-4A06E3AA6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79" y="1745060"/>
            <a:ext cx="5351335" cy="362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9811" y="3429815"/>
            <a:ext cx="1346451" cy="144392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444919" y="-517323"/>
            <a:ext cx="2272372" cy="1833102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D20CEFF-47BE-42E5-9083-335052091A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535417" y="4102695"/>
            <a:ext cx="759838" cy="1728843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D633E429-6990-4306-AAAA-5B2DC331AC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9509223" y="-95557"/>
            <a:ext cx="470760" cy="101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77" y="3000057"/>
            <a:ext cx="1664786" cy="20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4445" r="6488" b="70581"/>
          <a:stretch/>
        </p:blipFill>
        <p:spPr>
          <a:xfrm>
            <a:off x="-32293" y="438150"/>
            <a:ext cx="9176293" cy="3733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4582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4676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67600" y="2419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FC583A-78F7-4366-83E5-52AC8EC169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933950"/>
            <a:ext cx="57150" cy="57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0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37"/>
    </mc:Choice>
    <mc:Fallback xmlns="">
      <p:transition spd="slow" advTm="5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32804" r="7102" b="38625"/>
          <a:stretch/>
        </p:blipFill>
        <p:spPr>
          <a:xfrm>
            <a:off x="10886" y="104515"/>
            <a:ext cx="9133114" cy="43722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058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058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00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00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058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058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95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25"/>
    </mc:Choice>
    <mc:Fallback xmlns="">
      <p:transition spd="slow" advTm="8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5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F3B84-E0DC-437A-8B24-24C6F4D346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t="70899" r="6183" b="6667"/>
          <a:stretch/>
        </p:blipFill>
        <p:spPr>
          <a:xfrm>
            <a:off x="12032" y="790014"/>
            <a:ext cx="9144000" cy="356347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9DEA3F2-8DF9-42F8-B334-CE2FDF8A772B}"/>
              </a:ext>
            </a:extLst>
          </p:cNvPr>
          <p:cNvSpPr/>
          <p:nvPr/>
        </p:nvSpPr>
        <p:spPr>
          <a:xfrm>
            <a:off x="8441871" y="3746205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D4CD9B2-49B8-407D-BF22-57F2E9F9400E}"/>
              </a:ext>
            </a:extLst>
          </p:cNvPr>
          <p:cNvSpPr/>
          <p:nvPr/>
        </p:nvSpPr>
        <p:spPr>
          <a:xfrm>
            <a:off x="7414818" y="378512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24C9D5-A978-4533-84F1-99B0AE6E45DF}"/>
              </a:ext>
            </a:extLst>
          </p:cNvPr>
          <p:cNvSpPr/>
          <p:nvPr/>
        </p:nvSpPr>
        <p:spPr>
          <a:xfrm>
            <a:off x="6273466" y="3785121"/>
            <a:ext cx="6477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AB7D36-A344-4EF0-8FF7-5B497A169EA4}"/>
              </a:ext>
            </a:extLst>
          </p:cNvPr>
          <p:cNvSpPr/>
          <p:nvPr/>
        </p:nvSpPr>
        <p:spPr>
          <a:xfrm>
            <a:off x="7432945" y="4535477"/>
            <a:ext cx="533400" cy="5334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6B20A75-9713-40A3-96B1-EB8D1A9D2CAE}"/>
              </a:ext>
            </a:extLst>
          </p:cNvPr>
          <p:cNvSpPr/>
          <p:nvPr/>
        </p:nvSpPr>
        <p:spPr>
          <a:xfrm>
            <a:off x="8441871" y="4535478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B24C9D5-A978-4533-84F1-99B0AE6E45DF}"/>
              </a:ext>
            </a:extLst>
          </p:cNvPr>
          <p:cNvSpPr/>
          <p:nvPr/>
        </p:nvSpPr>
        <p:spPr>
          <a:xfrm>
            <a:off x="6313247" y="4535478"/>
            <a:ext cx="6477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EE586C-E627-4C43-B3D9-56843069C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66032" r="81255" b="29947"/>
          <a:stretch/>
        </p:blipFill>
        <p:spPr>
          <a:xfrm>
            <a:off x="7076861" y="-1277"/>
            <a:ext cx="2079171" cy="9635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69418" y="4268777"/>
            <a:ext cx="70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/>
              <a:t>-</a:t>
            </a:r>
            <a:endParaRPr lang="en-US" sz="6000"/>
          </a:p>
        </p:txBody>
      </p:sp>
      <p:sp>
        <p:nvSpPr>
          <p:cNvPr id="13" name="TextBox 12"/>
          <p:cNvSpPr txBox="1"/>
          <p:nvPr/>
        </p:nvSpPr>
        <p:spPr>
          <a:xfrm>
            <a:off x="7995843" y="4448235"/>
            <a:ext cx="70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=</a:t>
            </a:r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5"/>
    </mc:Choice>
    <mc:Fallback xmlns="">
      <p:transition spd="slow" advTm="5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9" y="100"/>
            <a:ext cx="9121650" cy="512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3200454" y="26770"/>
            <a:ext cx="2894886" cy="623010"/>
          </a:xfrm>
          <a:prstGeom prst="rect">
            <a:avLst/>
          </a:prstGeom>
          <a:noFill/>
        </p:spPr>
        <p:txBody>
          <a:bodyPr wrap="square" lIns="68408" tIns="34204" rIns="68408" bIns="3420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600" b="1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2AB90-96E1-4776-BC52-1E65B309B418}"/>
              </a:ext>
            </a:extLst>
          </p:cNvPr>
          <p:cNvSpPr txBox="1"/>
          <p:nvPr/>
        </p:nvSpPr>
        <p:spPr>
          <a:xfrm>
            <a:off x="761387" y="1146900"/>
            <a:ext cx="8346834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 dirty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</a:t>
            </a:r>
            <a:r>
              <a:rPr lang="en-US" sz="1500" b="1" dirty="0" err="1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500" b="1" dirty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500" b="1" dirty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en-US" sz="1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(Nộp AZOTA trước 20 giờ ngày 25/11/2021).</a:t>
            </a:r>
            <a:endParaRPr 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1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- </a:t>
            </a:r>
            <a:r>
              <a:rPr lang="en-US" sz="1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vở ô li bài ngày thứ 6 </a:t>
            </a:r>
            <a:r>
              <a:rPr lang="en-US" sz="1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(Nộp AZOTA trước 20 giờ ngày 25/11/2021).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	   -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500" b="1" dirty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500" b="1" dirty="0" err="1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500" b="1" dirty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64, 65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 	     - Xem trước Bài</a:t>
            </a: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trang 72, 73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99" y="523848"/>
            <a:ext cx="5437085" cy="507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799" b="1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1799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799" b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sáu </a:t>
            </a:r>
            <a:r>
              <a:rPr lang="en-US" sz="1799" b="1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1799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799" b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26 </a:t>
            </a:r>
            <a:r>
              <a:rPr lang="en-US" sz="1799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1799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799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11 </a:t>
            </a:r>
            <a:r>
              <a:rPr lang="en-US" sz="1799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1799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08233340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vi-VN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377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314" y="819150"/>
            <a:ext cx="8305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2)</a:t>
            </a:r>
            <a:endParaRPr lang="en-US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98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"/>
    </mc:Choice>
    <mc:Fallback xmlns="">
      <p:transition spd="slow" advTm="1276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3133C953-81CA-4D04-B789-27C5CBEF8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A619C7D9-1335-4DBB-AA5D-91C16BF21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214C11E8-7467-46EE-9478-E1BAACC47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28198459-E85F-455C-8606-DD57A019E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A2A019EC-50BC-4BCD-8751-38E411D49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AAA67E9A-5BC3-406F-936F-1DE0338D4F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272" y="4045309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2425E6-F6D0-4075-9A60-AFC8DF6B10C2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022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"/>
    </mc:Choice>
    <mc:Fallback xmlns="">
      <p:transition spd="slow" advTm="5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12695" r="5241" b="65037"/>
          <a:stretch/>
        </p:blipFill>
        <p:spPr>
          <a:xfrm>
            <a:off x="0" y="895350"/>
            <a:ext cx="9063746" cy="3578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257800" y="3333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1504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90600" y="2266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52600" y="1809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73086" y="1123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76600" y="16573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4586" y="2190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26667" r="58951" b="66137"/>
          <a:stretch/>
        </p:blipFill>
        <p:spPr>
          <a:xfrm>
            <a:off x="6477000" y="55740"/>
            <a:ext cx="2667000" cy="839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5"/>
    </mc:Choice>
    <mc:Fallback xmlns="">
      <p:transition spd="slow" advTm="39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34709" r="4937" b="43915"/>
          <a:stretch/>
        </p:blipFill>
        <p:spPr>
          <a:xfrm>
            <a:off x="-1" y="735490"/>
            <a:ext cx="9082676" cy="351266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57800" y="2343150"/>
            <a:ext cx="6096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" name="Oval 4"/>
          <p:cNvSpPr/>
          <p:nvPr/>
        </p:nvSpPr>
        <p:spPr>
          <a:xfrm>
            <a:off x="990600" y="1047750"/>
            <a:ext cx="2667000" cy="14859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34"/>
    </mc:Choice>
    <mc:Fallback xmlns="">
      <p:transition spd="slow" advTm="39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2048-94EB-467E-9B4A-5A352F927D1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800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5873" r="61039" b="36085"/>
          <a:stretch/>
        </p:blipFill>
        <p:spPr>
          <a:xfrm>
            <a:off x="6753371" y="57150"/>
            <a:ext cx="2379743" cy="895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68360" r="39648" b="8148"/>
          <a:stretch/>
        </p:blipFill>
        <p:spPr>
          <a:xfrm>
            <a:off x="0" y="948690"/>
            <a:ext cx="5410200" cy="3412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1" t="73227" r="6763" b="6032"/>
          <a:stretch/>
        </p:blipFill>
        <p:spPr>
          <a:xfrm>
            <a:off x="5395982" y="958516"/>
            <a:ext cx="3737132" cy="352152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572000" y="3339193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57600" y="33147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47800" y="37909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6769413" y="1037847"/>
            <a:ext cx="1219200" cy="1066800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913914" y="1574512"/>
            <a:ext cx="1219200" cy="1066800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615182" y="2121347"/>
            <a:ext cx="1219200" cy="1066800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32714" y="3024739"/>
            <a:ext cx="1219200" cy="1066800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00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9"/>
    </mc:Choice>
    <mc:Fallback xmlns="">
      <p:transition spd="slow" advTm="4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template with school kids Royalty Free Vector">
            <a:extLst>
              <a:ext uri="{FF2B5EF4-FFF2-40B4-BE49-F238E27FC236}">
                <a16:creationId xmlns:a16="http://schemas.microsoft.com/office/drawing/2014/main" id="{D49B5DDD-0F4E-4E2D-A6D0-86E20092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-76200" y="-84137"/>
            <a:ext cx="9220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29AB95-F929-4324-ACBF-FD291C1C3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85950"/>
            <a:ext cx="6025142" cy="109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9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6"/>
    </mc:Choice>
    <mc:Fallback xmlns="">
      <p:transition spd="slow" advTm="979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're Happy _ Super Simple Songs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2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6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2"/>
    </mc:Choice>
    <mc:Fallback xmlns="">
      <p:transition spd="slow" advTm="6514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46" objId="2"/>
        <p14:stopEvt time="62155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.4|1.1|1.5|2.4|2.7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5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5.3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3.6|11.2|3.5|13.6|3.9|13.3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1.5|1.9|11.8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184</Words>
  <Application>Microsoft Office PowerPoint</Application>
  <PresentationFormat>On-screen Show (16:9)</PresentationFormat>
  <Paragraphs>41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宋体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Admin</cp:lastModifiedBy>
  <cp:revision>48</cp:revision>
  <dcterms:created xsi:type="dcterms:W3CDTF">2020-08-19T03:47:13Z</dcterms:created>
  <dcterms:modified xsi:type="dcterms:W3CDTF">2021-11-24T16:35:59Z</dcterms:modified>
</cp:coreProperties>
</file>