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6"/>
  </p:notesMasterIdLst>
  <p:sldIdLst>
    <p:sldId id="256" r:id="rId4"/>
    <p:sldId id="275" r:id="rId5"/>
    <p:sldId id="276" r:id="rId6"/>
    <p:sldId id="265" r:id="rId7"/>
    <p:sldId id="266" r:id="rId8"/>
    <p:sldId id="269" r:id="rId9"/>
    <p:sldId id="267" r:id="rId10"/>
    <p:sldId id="274" r:id="rId11"/>
    <p:sldId id="270" r:id="rId12"/>
    <p:sldId id="273"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4" d="100"/>
          <a:sy n="74" d="100"/>
        </p:scale>
        <p:origin x="-582"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C34B0-AA4C-425C-B92C-1790711164F4}" type="slidenum">
              <a:rPr lang="vi-VN" smtClean="0"/>
              <a:t>3</a:t>
            </a:fld>
            <a:endParaRPr lang="vi-VN"/>
          </a:p>
        </p:txBody>
      </p:sp>
    </p:spTree>
    <p:extLst>
      <p:ext uri="{BB962C8B-B14F-4D97-AF65-F5344CB8AC3E}">
        <p14:creationId xmlns:p14="http://schemas.microsoft.com/office/powerpoint/2010/main" val="323736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4</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7</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8</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10</a:t>
            </a:fld>
            <a:endParaRPr lang="en-US"/>
          </a:p>
        </p:txBody>
      </p:sp>
    </p:spTree>
    <p:extLst>
      <p:ext uri="{BB962C8B-B14F-4D97-AF65-F5344CB8AC3E}">
        <p14:creationId xmlns:p14="http://schemas.microsoft.com/office/powerpoint/2010/main" val="268823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11</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545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12/9/2021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4.xml"/><Relationship Id="rId7" Type="http://schemas.microsoft.com/office/2007/relationships/hdphoto" Target="../media/hdphoto3.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audio" Target="../media/audio2.wav"/><Relationship Id="rId10" Type="http://schemas.openxmlformats.org/officeDocument/2006/relationships/image" Target="../media/image27.png"/><Relationship Id="rId4" Type="http://schemas.openxmlformats.org/officeDocument/2006/relationships/audio" Target="../media/audio1.wav"/><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anose="02020603050405020304" pitchFamily="18" charset="0"/>
                <a:cs typeface="Times New Roman" panose="02020603050405020304" pitchFamily="18" charset="0"/>
              </a:rPr>
              <a:t>LUYỆN TẬP CHUNG</a:t>
            </a:r>
          </a:p>
          <a:p>
            <a:pPr algn="ctr"/>
            <a:r>
              <a:rPr lang="en-US" sz="4000" b="1" dirty="0" smtClean="0">
                <a:solidFill>
                  <a:srgbClr val="FF5050"/>
                </a:solidFill>
                <a:latin typeface="Times New Roman" panose="02020603050405020304" pitchFamily="18" charset="0"/>
                <a:cs typeface="Times New Roman" panose="02020603050405020304" pitchFamily="18" charset="0"/>
              </a:rPr>
              <a:t>(</a:t>
            </a:r>
            <a:r>
              <a:rPr lang="en-US" sz="4000" b="1" dirty="0" err="1" smtClean="0">
                <a:solidFill>
                  <a:srgbClr val="FF5050"/>
                </a:solidFill>
                <a:latin typeface="Times New Roman" panose="02020603050405020304" pitchFamily="18" charset="0"/>
                <a:cs typeface="Times New Roman" panose="02020603050405020304" pitchFamily="18" charset="0"/>
              </a:rPr>
              <a:t>tiết</a:t>
            </a:r>
            <a:r>
              <a:rPr lang="en-US" sz="4000" b="1" dirty="0" smtClean="0">
                <a:solidFill>
                  <a:srgbClr val="FF5050"/>
                </a:solidFill>
                <a:latin typeface="Times New Roman" panose="02020603050405020304" pitchFamily="18" charset="0"/>
                <a:cs typeface="Times New Roman" panose="02020603050405020304" pitchFamily="18" charset="0"/>
              </a:rPr>
              <a:t> 1)</a:t>
            </a:r>
            <a:endParaRPr lang="en-US" sz="4000" b="1" dirty="0">
              <a:solidFill>
                <a:srgbClr val="FF5050"/>
              </a:solidFill>
              <a:latin typeface="Times New Roman" panose="02020603050405020304" pitchFamily="18" charset="0"/>
              <a:cs typeface="Times New Roman" panose="02020603050405020304" pitchFamily="18" charset="0"/>
            </a:endParaRPr>
          </a:p>
        </p:txBody>
      </p:sp>
      <p:pic>
        <p:nvPicPr>
          <p:cNvPr id="19" name="5c40741ee2086">
            <a:hlinkClick r:id="" action="ppaction://media"/>
            <a:extLst>
              <a:ext uri="{FF2B5EF4-FFF2-40B4-BE49-F238E27FC236}">
                <a16:creationId xmlns:a16="http://schemas.microsoft.com/office/drawing/2014/main" xmlns="" id="{574ECA4D-84FF-4B26-94F8-E33CD28D5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7">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8"/>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0"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xmlns="" id="{43C4F48E-7CD4-4E4D-A1BA-3BB343DBB871}"/>
              </a:ext>
            </a:extLst>
          </p:cNvPr>
          <p:cNvSpPr txBox="1"/>
          <p:nvPr/>
        </p:nvSpPr>
        <p:spPr>
          <a:xfrm>
            <a:off x="3177913" y="1406876"/>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Vận dụng</a:t>
            </a:r>
            <a:endParaRPr lang="en-US" sz="40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tập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chung</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trang</a:t>
            </a: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a16="http://schemas.microsoft.com/office/drawing/2014/main" xmlns=""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xmlns="" id="{305C553B-76D6-40C2-9444-290FF0CAAE6A}"/>
              </a:ext>
            </a:extLst>
          </p:cNvPr>
          <p:cNvSpPr txBox="1"/>
          <p:nvPr/>
        </p:nvSpPr>
        <p:spPr>
          <a:xfrm>
            <a:off x="2065245" y="1172232"/>
            <a:ext cx="7633146" cy="2002023"/>
          </a:xfrm>
          <a:prstGeom prst="rect">
            <a:avLst/>
          </a:prstGeom>
          <a:noFill/>
        </p:spPr>
        <p:txBody>
          <a:bodyPr wrap="square" rtlCol="0">
            <a:spAutoFit/>
          </a:bodyPr>
          <a:lstStyle/>
          <a:p>
            <a:pPr algn="ctr">
              <a:lnSpc>
                <a:spcPct val="150000"/>
              </a:lnSpc>
            </a:pPr>
            <a:r>
              <a:rPr lang="en-US" sz="4400" dirty="0" err="1">
                <a:solidFill>
                  <a:srgbClr val="FF0000"/>
                </a:solidFill>
                <a:latin typeface="Times New Roman" pitchFamily="18" charset="0"/>
                <a:cs typeface="Times New Roman" pitchFamily="18" charset="0"/>
              </a:rPr>
              <a:t>Tạm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biệt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và</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hẹn</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gặp</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lại</a:t>
            </a:r>
            <a:r>
              <a:rPr lang="en-US" sz="4400" dirty="0">
                <a:solidFill>
                  <a:srgbClr val="FF0000"/>
                </a:solidFill>
                <a:latin typeface="Times New Roman" pitchFamily="18" charset="0"/>
                <a:cs typeface="Times New Roman" pitchFamily="18" charset="0"/>
              </a:rPr>
              <a:t> </a:t>
            </a:r>
          </a:p>
          <a:p>
            <a:pPr algn="ctr">
              <a:lnSpc>
                <a:spcPct val="150000"/>
              </a:lnSpc>
            </a:pPr>
            <a:r>
              <a:rPr lang="en-US" sz="4400" dirty="0" err="1">
                <a:solidFill>
                  <a:srgbClr val="FF0000"/>
                </a:solidFill>
                <a:latin typeface="Times New Roman" pitchFamily="18" charset="0"/>
                <a:cs typeface="Times New Roman" pitchFamily="18" charset="0"/>
              </a:rPr>
              <a:t>các</a:t>
            </a:r>
            <a:r>
              <a:rPr lang="en-US" sz="4400" dirty="0">
                <a:solidFill>
                  <a:srgbClr val="FF0000"/>
                </a:solidFill>
                <a:latin typeface="Times New Roman" pitchFamily="18" charset="0"/>
                <a:cs typeface="Times New Roman" pitchFamily="18" charset="0"/>
              </a:rPr>
              <a:t> con </a:t>
            </a:r>
            <a:r>
              <a:rPr lang="en-US" sz="4400" dirty="0" err="1">
                <a:solidFill>
                  <a:srgbClr val="FF0000"/>
                </a:solidFill>
                <a:latin typeface="Times New Roman" pitchFamily="18" charset="0"/>
                <a:cs typeface="Times New Roman" pitchFamily="18" charset="0"/>
              </a:rPr>
              <a:t>vào</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những</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tiết</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học</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sau</a:t>
            </a:r>
            <a:r>
              <a:rPr lang="en-US" sz="4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98" y="381788"/>
            <a:ext cx="6094425" cy="6094425"/>
          </a:xfrm>
          <a:prstGeom prst="rect">
            <a:avLst/>
          </a:prstGeom>
        </p:spPr>
      </p:pic>
      <p:sp>
        <p:nvSpPr>
          <p:cNvPr id="5" name="CustomText1">
            <a:extLst>
              <a:ext uri="{FF2B5EF4-FFF2-40B4-BE49-F238E27FC236}">
                <a16:creationId xmlns:a16="http://schemas.microsoft.com/office/drawing/2014/main" xmlns="" id="{64072DE7-7135-4B0B-AFC9-4968055EAE3F}"/>
              </a:ext>
            </a:extLst>
          </p:cNvPr>
          <p:cNvSpPr txBox="1"/>
          <p:nvPr/>
        </p:nvSpPr>
        <p:spPr>
          <a:xfrm>
            <a:off x="6453975" y="2760357"/>
            <a:ext cx="1042733" cy="1681146"/>
          </a:xfrm>
          <a:prstGeom prst="rect">
            <a:avLst/>
          </a:prstGeom>
          <a:noFill/>
          <a:ln>
            <a:noFill/>
          </a:ln>
        </p:spPr>
        <p:txBody>
          <a:bodyPr wrap="none" tIns="89977" bIns="89977" numCol="1" anchor="ctr" anchorCtr="0">
            <a:prstTxWarp prst="textPlain">
              <a:avLst/>
            </a:prstTxWarp>
            <a:noAutofit/>
          </a:bodyPr>
          <a:lstStyle/>
          <a:p>
            <a:pPr defTabSz="457063"/>
            <a:r>
              <a:rPr lang="en-US" sz="1600" dirty="0">
                <a:solidFill>
                  <a:srgbClr val="FFD268"/>
                </a:solidFill>
                <a:latin typeface="Impact" panose="020B0806030902050204" pitchFamily="34" charset="0"/>
              </a:rPr>
              <a:t>1</a:t>
            </a:r>
          </a:p>
        </p:txBody>
      </p:sp>
      <p:sp>
        <p:nvSpPr>
          <p:cNvPr id="6" name="ValueShape1">
            <a:extLst>
              <a:ext uri="{FF2B5EF4-FFF2-40B4-BE49-F238E27FC236}">
                <a16:creationId xmlns:a16="http://schemas.microsoft.com/office/drawing/2014/main" xmlns="" id="{E17F4AC4-A6A1-4BFC-AE11-34DA8E79FE84}"/>
              </a:ext>
            </a:extLst>
          </p:cNvPr>
          <p:cNvSpPr/>
          <p:nvPr/>
        </p:nvSpPr>
        <p:spPr bwMode="auto">
          <a:xfrm>
            <a:off x="7496706" y="1569139"/>
            <a:ext cx="3382175" cy="4043729"/>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91416" tIns="45708" rIns="91416" bIns="45708" numCol="1" rtlCol="0" anchor="t" anchorCtr="0" compatLnSpc="1">
            <a:prstTxWarp prst="textNoShape">
              <a:avLst/>
            </a:prstTxWarp>
          </a:bodyPr>
          <a:lstStyle/>
          <a:p>
            <a:pPr defTabSz="457063"/>
            <a:endParaRPr lang="zh-CN" altLang="en-US" sz="1799" dirty="0">
              <a:solidFill>
                <a:prstClr val="black"/>
              </a:solidFill>
              <a:latin typeface="Calibri"/>
              <a:ea typeface="等线" panose="02010600030101010101" pitchFamily="2" charset="-122"/>
            </a:endParaRPr>
          </a:p>
        </p:txBody>
      </p:sp>
      <p:sp>
        <p:nvSpPr>
          <p:cNvPr id="7" name="文本框 6">
            <a:extLst>
              <a:ext uri="{FF2B5EF4-FFF2-40B4-BE49-F238E27FC236}">
                <a16:creationId xmlns:a16="http://schemas.microsoft.com/office/drawing/2014/main" xmlns="" id="{A62472E4-9EFC-43F9-82AD-2F44DBCE745C}"/>
              </a:ext>
            </a:extLst>
          </p:cNvPr>
          <p:cNvSpPr txBox="1"/>
          <p:nvPr/>
        </p:nvSpPr>
        <p:spPr>
          <a:xfrm>
            <a:off x="7736241" y="2631687"/>
            <a:ext cx="2297361" cy="1753869"/>
          </a:xfrm>
          <a:prstGeom prst="rect">
            <a:avLst/>
          </a:prstGeom>
          <a:noFill/>
        </p:spPr>
        <p:txBody>
          <a:bodyPr wrap="square" rtlCol="0">
            <a:spAutoFit/>
          </a:bodyPr>
          <a:lstStyle/>
          <a:p>
            <a:pPr algn="ctr" defTabSz="457063"/>
            <a:r>
              <a:rPr lang="en-US" altLang="zh-CN" sz="5398" b="1">
                <a:solidFill>
                  <a:prstClr val="black">
                    <a:lumMod val="95000"/>
                    <a:lumOff val="5000"/>
                  </a:prstClr>
                </a:solidFill>
                <a:latin typeface="Arial" panose="020B0604020202020204" pitchFamily="34" charset="0"/>
                <a:ea typeface="仓耳玄三M W05" panose="02020400000000000000" pitchFamily="18" charset="-122"/>
                <a:cs typeface="Arial" panose="020B0604020202020204" pitchFamily="34" charset="0"/>
              </a:rPr>
              <a:t>KHỞI ĐỘNG</a:t>
            </a:r>
            <a:endParaRPr lang="zh-CN" altLang="en-US" sz="5398" b="1" dirty="0">
              <a:solidFill>
                <a:prstClr val="black">
                  <a:lumMod val="95000"/>
                  <a:lumOff val="5000"/>
                </a:prstClr>
              </a:solidFill>
              <a:latin typeface="Arial" panose="020B0604020202020204" pitchFamily="34" charset="0"/>
              <a:ea typeface="仓耳玄三M W05" panose="02020400000000000000" pitchFamily="18" charset="-122"/>
              <a:cs typeface="Arial" panose="020B0604020202020204" pitchFamily="34" charset="0"/>
            </a:endParaRPr>
          </a:p>
        </p:txBody>
      </p:sp>
    </p:spTree>
    <p:extLst>
      <p:ext uri="{BB962C8B-B14F-4D97-AF65-F5344CB8AC3E}">
        <p14:creationId xmlns:p14="http://schemas.microsoft.com/office/powerpoint/2010/main" val="4150765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93768"/>
            <a:ext cx="10972800" cy="6622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xmlns="" id="{4FEA66F5-FD50-4DD8-AB4A-C54262D6B7D9}"/>
              </a:ext>
            </a:extLst>
          </p:cNvPr>
          <p:cNvSpPr txBox="1"/>
          <p:nvPr/>
        </p:nvSpPr>
        <p:spPr>
          <a:xfrm>
            <a:off x="3113064" y="2365573"/>
            <a:ext cx="2400872" cy="542456"/>
          </a:xfrm>
          <a:prstGeom prst="rect">
            <a:avLst/>
          </a:prstGeom>
          <a:noFill/>
        </p:spPr>
        <p:txBody>
          <a:bodyPr wrap="square">
            <a:spAutoFit/>
          </a:bodyPr>
          <a:lstStyle/>
          <a:p>
            <a:pPr marL="0" marR="0" lvl="0" indent="0" algn="l" defTabSz="822960" rtl="0" eaLnBrk="1" fontAlgn="base" latinLnBrk="0" hangingPunct="1">
              <a:lnSpc>
                <a:spcPct val="125000"/>
              </a:lnSpc>
              <a:spcBef>
                <a:spcPct val="0"/>
              </a:spcBef>
              <a:spcAft>
                <a:spcPct val="0"/>
              </a:spcAft>
              <a:buClrTx/>
              <a:buSzTx/>
              <a:buFontTx/>
              <a:buNone/>
              <a:tabLst/>
              <a:defRPr/>
            </a:pPr>
            <a:r>
              <a:rPr kumimoji="0" lang="en-US" sz="2340" b="1" i="0" u="none" strike="noStrike" kern="1200" cap="none" spc="0" normalizeH="0" baseline="0" noProof="0" dirty="0">
                <a:ln>
                  <a:noFill/>
                </a:ln>
                <a:solidFill>
                  <a:srgbClr val="000000">
                    <a:lumMod val="95000"/>
                    <a:lumOff val="5000"/>
                  </a:srgbClr>
                </a:solidFill>
                <a:effectLst/>
                <a:uLnTx/>
                <a:uFillTx/>
                <a:latin typeface="HP001 4H" panose="020B0603050302020204" pitchFamily="34" charset="0"/>
                <a:ea typeface="+mn-ea"/>
                <a:cs typeface="Times New Roman" pitchFamily="18" charset="0"/>
              </a:rPr>
              <a:t> </a:t>
            </a:r>
            <a:endParaRPr kumimoji="0" lang="en-US" sz="2340" b="1" i="0" u="none" strike="noStrike" kern="1200" cap="none" spc="0" normalizeH="0" baseline="0" noProof="0" dirty="0">
              <a:ln>
                <a:noFill/>
              </a:ln>
              <a:solidFill>
                <a:srgbClr val="000000">
                  <a:lumMod val="95000"/>
                  <a:lumOff val="5000"/>
                </a:srgbClr>
              </a:solidFill>
              <a:effectLst/>
              <a:uLnTx/>
              <a:uFillTx/>
              <a:latin typeface="HP001 4 hàng" panose="020B0603050302020204" pitchFamily="34" charset="-93"/>
              <a:ea typeface="+mn-ea"/>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353" y="405950"/>
            <a:ext cx="8426255" cy="6398501"/>
          </a:xfrm>
          <a:prstGeom prst="rect">
            <a:avLst/>
          </a:prstGeom>
        </p:spPr>
      </p:pic>
      <p:sp>
        <p:nvSpPr>
          <p:cNvPr id="14" name="Rounded Rectangle 13"/>
          <p:cNvSpPr/>
          <p:nvPr/>
        </p:nvSpPr>
        <p:spPr>
          <a:xfrm>
            <a:off x="848783" y="1518805"/>
            <a:ext cx="1079236" cy="12721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620" b="0" i="0" u="none" strike="noStrike" kern="1200" cap="none" spc="0" normalizeH="0" baseline="0" noProof="0">
              <a:ln>
                <a:noFill/>
              </a:ln>
              <a:solidFill>
                <a:prstClr val="white"/>
              </a:solidFill>
              <a:effectLst/>
              <a:uLnTx/>
              <a:uFillTx/>
              <a:latin typeface="Arial"/>
              <a:ea typeface="+mn-ea"/>
              <a:cs typeface="+mn-cs"/>
            </a:endParaRPr>
          </a:p>
        </p:txBody>
      </p:sp>
      <p:sp>
        <p:nvSpPr>
          <p:cNvPr id="15" name="TextBox 14"/>
          <p:cNvSpPr txBox="1"/>
          <p:nvPr/>
        </p:nvSpPr>
        <p:spPr>
          <a:xfrm>
            <a:off x="915969" y="1761223"/>
            <a:ext cx="1057888" cy="867930"/>
          </a:xfrm>
          <a:prstGeom prst="rect">
            <a:avLst/>
          </a:prstGeom>
          <a:noFill/>
        </p:spPr>
        <p:txBody>
          <a:bodyPr wrap="square" rtlCol="0">
            <a:spAutoFit/>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Vở</a:t>
            </a:r>
            <a:endParaRPr kumimoji="0" lang="en-US" sz="252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2520" b="1" i="0" u="none" strike="noStrike" kern="1200" cap="none" spc="0" normalizeH="0" baseline="0" noProof="0" dirty="0" err="1">
                <a:ln>
                  <a:noFill/>
                </a:ln>
                <a:solidFill>
                  <a:srgbClr val="FF0000"/>
                </a:solidFill>
                <a:effectLst/>
                <a:uLnTx/>
                <a:uFillTx/>
                <a:latin typeface="HP001 4H" panose="020B0603050302020204" pitchFamily="34" charset="0"/>
                <a:ea typeface="+mn-ea"/>
                <a:cs typeface="Times New Roman" panose="02020603050405020304" pitchFamily="18" charset="0"/>
              </a:rPr>
              <a:t>Toán</a:t>
            </a:r>
            <a:endParaRPr kumimoji="0" lang="en-US" sz="2520" b="1" i="0" u="none" strike="noStrike" kern="1200" cap="none" spc="0" normalizeH="0" baseline="0" noProof="0" dirty="0">
              <a:ln>
                <a:noFill/>
              </a:ln>
              <a:solidFill>
                <a:srgbClr val="FF0000"/>
              </a:solidFill>
              <a:effectLst/>
              <a:uLnTx/>
              <a:uFillTx/>
              <a:latin typeface="HP001 4H" panose="020B0603050302020204" pitchFamily="34" charset="0"/>
              <a:ea typeface="+mn-ea"/>
              <a:cs typeface="Times New Roman" panose="02020603050405020304" pitchFamily="18" charset="0"/>
            </a:endParaRPr>
          </a:p>
        </p:txBody>
      </p:sp>
      <p:pic>
        <p:nvPicPr>
          <p:cNvPr id="16" name="图片 40964" descr="1-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6" y="295655"/>
            <a:ext cx="1194436"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890850" y="728672"/>
            <a:ext cx="6651461" cy="577081"/>
          </a:xfrm>
          <a:prstGeom prst="rect">
            <a:avLst/>
          </a:prstGeom>
          <a:noFill/>
        </p:spPr>
        <p:txBody>
          <a:bodyPr wrap="square">
            <a:spAutoFit/>
          </a:bodyPr>
          <a:lstStyle/>
          <a:p>
            <a:pPr marL="0" marR="0" lvl="0" indent="0" algn="l" defTabSz="822960" rtl="0" eaLnBrk="1" fontAlgn="base" latinLnBrk="0" hangingPunct="1">
              <a:lnSpc>
                <a:spcPct val="125000"/>
              </a:lnSpc>
              <a:spcBef>
                <a:spcPct val="0"/>
              </a:spcBef>
              <a:spcAft>
                <a:spcPct val="0"/>
              </a:spcAft>
              <a:buClrTx/>
              <a:buSzTx/>
              <a:buFontTx/>
              <a:buNone/>
              <a:tabLst/>
              <a:defRPr/>
            </a:pPr>
            <a:r>
              <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rPr>
              <a:t>    </a:t>
            </a:r>
            <a:r>
              <a:rPr kumimoji="0" lang="en-US" sz="2520" b="1" i="0" u="none" strike="noStrike" kern="1200" cap="none" spc="0" normalizeH="0" baseline="0" noProof="0" dirty="0" err="1" smtClean="0">
                <a:ln>
                  <a:noFill/>
                </a:ln>
                <a:solidFill>
                  <a:prstClr val="white">
                    <a:lumMod val="10000"/>
                  </a:prstClr>
                </a:solidFill>
                <a:effectLst/>
                <a:uLnTx/>
                <a:uFillTx/>
                <a:latin typeface="HP001 4H" panose="020B0603050302020204" pitchFamily="34" charset="0"/>
                <a:cs typeface="Times New Roman" pitchFamily="18" charset="0"/>
              </a:rPr>
              <a:t>Thứ</a:t>
            </a: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smtClean="0">
                <a:solidFill>
                  <a:prstClr val="white">
                    <a:lumMod val="10000"/>
                  </a:prstClr>
                </a:solidFill>
                <a:latin typeface="HP001 4H" panose="020B0603050302020204" pitchFamily="34" charset="0"/>
                <a:cs typeface="Times New Roman" pitchFamily="18" charset="0"/>
              </a:rPr>
              <a:t>sáu</a:t>
            </a:r>
            <a:r>
              <a:rPr kumimoji="0" lang="en-US" sz="2520" b="1" i="0" u="none" strike="noStrike" kern="1200" cap="none" spc="0" normalizeH="0" baseline="0" noProof="0" dirty="0" smtClean="0">
                <a:ln>
                  <a:noFill/>
                </a:ln>
                <a:solidFill>
                  <a:prstClr val="white">
                    <a:lumMod val="10000"/>
                  </a:prstClr>
                </a:solidFill>
                <a:effectLst/>
                <a:uLnTx/>
                <a:uFillTx/>
                <a:latin typeface="HP001 4H" panose="020B0603050302020204" pitchFamily="34" charset="0"/>
                <a:cs typeface="Times New Roman" pitchFamily="18" charset="0"/>
              </a:rPr>
              <a:t> </a:t>
            </a:r>
            <a:r>
              <a:rPr kumimoji="0" lang="en-US" sz="2520" b="1" i="0" u="none" strike="noStrike" kern="1200" cap="none" spc="0" normalizeH="0" baseline="0" noProof="0" dirty="0" err="1">
                <a:ln>
                  <a:noFill/>
                </a:ln>
                <a:solidFill>
                  <a:prstClr val="white">
                    <a:lumMod val="10000"/>
                  </a:prstClr>
                </a:solidFill>
                <a:effectLst/>
                <a:uLnTx/>
                <a:uFillTx/>
                <a:latin typeface="HP001 4H" panose="020B0603050302020204" pitchFamily="34" charset="0"/>
                <a:cs typeface="Times New Roman" pitchFamily="18" charset="0"/>
              </a:rPr>
              <a:t>ngày</a:t>
            </a:r>
            <a:r>
              <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rPr>
              <a:t> </a:t>
            </a:r>
            <a:r>
              <a:rPr lang="en-US" sz="2520" b="1" noProof="0" dirty="0">
                <a:solidFill>
                  <a:prstClr val="white">
                    <a:lumMod val="10000"/>
                  </a:prstClr>
                </a:solidFill>
                <a:latin typeface="HP001 4H" panose="020B0603050302020204" pitchFamily="34" charset="0"/>
                <a:cs typeface="Times New Roman" pitchFamily="18" charset="0"/>
              </a:rPr>
              <a:t>3</a:t>
            </a:r>
            <a:r>
              <a:rPr kumimoji="0" lang="en-US" sz="2520" b="1" i="0" u="none" strike="noStrike" kern="1200" cap="none" spc="0" normalizeH="0" baseline="0" noProof="0" dirty="0" smtClean="0">
                <a:ln>
                  <a:noFill/>
                </a:ln>
                <a:solidFill>
                  <a:prstClr val="white">
                    <a:lumMod val="10000"/>
                  </a:prstClr>
                </a:solidFill>
                <a:effectLst/>
                <a:uLnTx/>
                <a:uFillTx/>
                <a:latin typeface="HP001 4H" panose="020B0603050302020204" pitchFamily="34" charset="0"/>
                <a:cs typeface="Times New Roman" pitchFamily="18" charset="0"/>
              </a:rPr>
              <a:t> </a:t>
            </a:r>
            <a:r>
              <a:rPr kumimoji="0" lang="en-US" sz="2520" b="1" i="0" u="none" strike="noStrike" kern="1200" cap="none" spc="0" normalizeH="0" baseline="0" noProof="0" dirty="0" err="1">
                <a:ln>
                  <a:noFill/>
                </a:ln>
                <a:solidFill>
                  <a:prstClr val="white">
                    <a:lumMod val="10000"/>
                  </a:prstClr>
                </a:solidFill>
                <a:effectLst/>
                <a:uLnTx/>
                <a:uFillTx/>
                <a:latin typeface="HP001 4H" panose="020B0603050302020204" pitchFamily="34" charset="0"/>
                <a:cs typeface="Times New Roman" pitchFamily="18" charset="0"/>
              </a:rPr>
              <a:t>tháng</a:t>
            </a:r>
            <a:r>
              <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rPr>
              <a:t> </a:t>
            </a:r>
            <a:r>
              <a:rPr kumimoji="0" lang="en-US" sz="2520" b="1" i="0" u="none" strike="noStrike" kern="1200" cap="none" spc="0" normalizeH="0" baseline="0" noProof="0" dirty="0" smtClean="0">
                <a:ln>
                  <a:noFill/>
                </a:ln>
                <a:solidFill>
                  <a:prstClr val="white">
                    <a:lumMod val="10000"/>
                  </a:prstClr>
                </a:solidFill>
                <a:effectLst/>
                <a:uLnTx/>
                <a:uFillTx/>
                <a:latin typeface="HP001 4H" panose="020B0603050302020204" pitchFamily="34" charset="0"/>
                <a:cs typeface="Times New Roman" pitchFamily="18" charset="0"/>
              </a:rPr>
              <a:t>12 </a:t>
            </a:r>
            <a:r>
              <a:rPr kumimoji="0" lang="en-US" sz="2520" b="1" i="0" u="none" strike="noStrike" kern="1200" cap="none" spc="0" normalizeH="0" baseline="0" noProof="0" dirty="0" err="1">
                <a:ln>
                  <a:noFill/>
                </a:ln>
                <a:solidFill>
                  <a:prstClr val="white">
                    <a:lumMod val="10000"/>
                  </a:prstClr>
                </a:solidFill>
                <a:effectLst/>
                <a:uLnTx/>
                <a:uFillTx/>
                <a:latin typeface="HP001 4H" panose="020B0603050302020204" pitchFamily="34" charset="0"/>
                <a:cs typeface="Times New Roman" pitchFamily="18" charset="0"/>
              </a:rPr>
              <a:t>năm</a:t>
            </a:r>
            <a:r>
              <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rPr>
              <a:t> 2021</a:t>
            </a:r>
          </a:p>
        </p:txBody>
      </p:sp>
      <p:sp>
        <p:nvSpPr>
          <p:cNvPr id="20" name="TextBox 19"/>
          <p:cNvSpPr txBox="1"/>
          <p:nvPr/>
        </p:nvSpPr>
        <p:spPr>
          <a:xfrm>
            <a:off x="4947376" y="1291806"/>
            <a:ext cx="2400872" cy="577081"/>
          </a:xfrm>
          <a:prstGeom prst="rect">
            <a:avLst/>
          </a:prstGeom>
          <a:noFill/>
        </p:spPr>
        <p:txBody>
          <a:bodyPr wrap="square">
            <a:spAutoFit/>
          </a:bodyPr>
          <a:lstStyle/>
          <a:p>
            <a:pPr marL="0" marR="0" lvl="0" indent="0" algn="l" defTabSz="822960" rtl="0" eaLnBrk="1" fontAlgn="base" latinLnBrk="0" hangingPunct="1">
              <a:lnSpc>
                <a:spcPct val="125000"/>
              </a:lnSpc>
              <a:spcBef>
                <a:spcPct val="0"/>
              </a:spcBef>
              <a:spcAft>
                <a:spcPct val="0"/>
              </a:spcAft>
              <a:buClrTx/>
              <a:buSzTx/>
              <a:buFontTx/>
              <a:buNone/>
              <a:tabLst/>
              <a:defRPr/>
            </a:pPr>
            <a:r>
              <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rPr>
              <a:t> </a:t>
            </a:r>
            <a:r>
              <a:rPr kumimoji="0" lang="en-US" sz="2520" b="1" i="0" u="none" strike="noStrike" kern="1200" cap="none" spc="0" normalizeH="0" baseline="0" noProof="0" dirty="0" err="1">
                <a:ln>
                  <a:noFill/>
                </a:ln>
                <a:solidFill>
                  <a:prstClr val="white">
                    <a:lumMod val="10000"/>
                  </a:prstClr>
                </a:solidFill>
                <a:effectLst/>
                <a:uLnTx/>
                <a:uFillTx/>
                <a:latin typeface="HP001 4H" panose="020B0603050302020204" pitchFamily="34" charset="0"/>
                <a:cs typeface="Times New Roman" pitchFamily="18" charset="0"/>
              </a:rPr>
              <a:t>Toán</a:t>
            </a:r>
            <a:endParaRPr kumimoji="0" lang="en-US" sz="2520" b="1" i="0" u="none" strike="noStrike" kern="1200" cap="none" spc="0" normalizeH="0" baseline="0" noProof="0" dirty="0">
              <a:ln>
                <a:noFill/>
              </a:ln>
              <a:solidFill>
                <a:prstClr val="white">
                  <a:lumMod val="10000"/>
                </a:prstClr>
              </a:solidFill>
              <a:effectLst/>
              <a:uLnTx/>
              <a:uFillTx/>
              <a:latin typeface="HP001 4H" panose="020B0603050302020204" pitchFamily="34" charset="0"/>
              <a:cs typeface="Times New Roman" pitchFamily="18" charset="0"/>
            </a:endParaRPr>
          </a:p>
        </p:txBody>
      </p:sp>
      <p:sp>
        <p:nvSpPr>
          <p:cNvPr id="11" name="TextBox 10">
            <a:extLst>
              <a:ext uri="{FF2B5EF4-FFF2-40B4-BE49-F238E27FC236}">
                <a16:creationId xmlns:a16="http://schemas.microsoft.com/office/drawing/2014/main" xmlns="" id="{D90DFE1B-7214-498C-A15F-1CFB44798CA5}"/>
              </a:ext>
            </a:extLst>
          </p:cNvPr>
          <p:cNvSpPr txBox="1"/>
          <p:nvPr/>
        </p:nvSpPr>
        <p:spPr>
          <a:xfrm>
            <a:off x="3979574" y="1934070"/>
            <a:ext cx="5241702" cy="4801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520" b="1" smtClean="0">
                <a:solidFill>
                  <a:prstClr val="black"/>
                </a:solidFill>
                <a:latin typeface="HP001 4H" panose="020B0603050302020204" pitchFamily="34" charset="0"/>
              </a:rPr>
              <a:t>Bài 24-Tiết 1: Luyện </a:t>
            </a:r>
            <a:r>
              <a:rPr lang="en-US" sz="2520" b="1" dirty="0" err="1" smtClean="0">
                <a:solidFill>
                  <a:prstClr val="black"/>
                </a:solidFill>
                <a:latin typeface="HP001 4H" panose="020B0603050302020204" pitchFamily="34" charset="0"/>
              </a:rPr>
              <a:t>tập</a:t>
            </a:r>
            <a:r>
              <a:rPr lang="en-US" sz="2520" b="1" dirty="0" smtClean="0">
                <a:solidFill>
                  <a:prstClr val="black"/>
                </a:solidFill>
                <a:latin typeface="HP001 4H" panose="020B0603050302020204" pitchFamily="34" charset="0"/>
              </a:rPr>
              <a:t> </a:t>
            </a:r>
            <a:r>
              <a:rPr lang="en-US" sz="2520" b="1" dirty="0" err="1" smtClean="0">
                <a:solidFill>
                  <a:prstClr val="black"/>
                </a:solidFill>
                <a:latin typeface="HP001 4H" panose="020B0603050302020204" pitchFamily="34" charset="0"/>
              </a:rPr>
              <a:t>chung</a:t>
            </a:r>
            <a:endParaRPr kumimoji="0" lang="vi-VN" sz="2520" b="1" i="0" u="none" strike="noStrike" kern="1200" cap="none" spc="0" normalizeH="0" baseline="0" noProof="0" dirty="0">
              <a:ln>
                <a:noFill/>
              </a:ln>
              <a:solidFill>
                <a:prstClr val="black"/>
              </a:solidFill>
              <a:effectLst/>
              <a:uLnTx/>
              <a:uFillTx/>
              <a:latin typeface="HP001 4H" panose="020B0603050302020204" pitchFamily="34" charset="0"/>
            </a:endParaRPr>
          </a:p>
        </p:txBody>
      </p:sp>
    </p:spTree>
    <p:extLst>
      <p:ext uri="{BB962C8B-B14F-4D97-AF65-F5344CB8AC3E}">
        <p14:creationId xmlns:p14="http://schemas.microsoft.com/office/powerpoint/2010/main" val="32259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205" y="2877985"/>
            <a:ext cx="501119" cy="448915"/>
          </a:xfrm>
          <a:prstGeom prst="rect">
            <a:avLst/>
          </a:prstGeom>
        </p:spPr>
      </p:pic>
      <p:sp>
        <p:nvSpPr>
          <p:cNvPr id="10" name="TextBox 9"/>
          <p:cNvSpPr txBox="1"/>
          <p:nvPr/>
        </p:nvSpPr>
        <p:spPr>
          <a:xfrm>
            <a:off x="4194630" y="2080303"/>
            <a:ext cx="4702628" cy="707886"/>
          </a:xfrm>
          <a:prstGeom prst="rect">
            <a:avLst/>
          </a:prstGeom>
          <a:noFill/>
        </p:spPr>
        <p:txBody>
          <a:bodyPr wrap="square" rtlCol="0">
            <a:spAutoFit/>
          </a:bodyPr>
          <a:lstStyle/>
          <a:p>
            <a:r>
              <a:rPr lang="en-US" sz="4000" dirty="0" err="1" smtClean="0">
                <a:solidFill>
                  <a:schemeClr val="accent2">
                    <a:lumMod val="75000"/>
                  </a:schemeClr>
                </a:solidFill>
                <a:latin typeface="Times New Roman" pitchFamily="18" charset="0"/>
                <a:cs typeface="Times New Roman" pitchFamily="18" charset="0"/>
              </a:rPr>
              <a:t>Yêu</a:t>
            </a:r>
            <a:r>
              <a:rPr lang="en-US" sz="4000" dirty="0" smtClean="0">
                <a:solidFill>
                  <a:schemeClr val="accent2">
                    <a:lumMod val="75000"/>
                  </a:schemeClr>
                </a:solidFill>
                <a:latin typeface="Times New Roman" pitchFamily="18" charset="0"/>
                <a:cs typeface="Times New Roman" pitchFamily="18" charset="0"/>
              </a:rPr>
              <a:t> </a:t>
            </a:r>
            <a:r>
              <a:rPr lang="en-US" sz="4000" dirty="0" err="1" smtClean="0">
                <a:solidFill>
                  <a:schemeClr val="accent2">
                    <a:lumMod val="75000"/>
                  </a:schemeClr>
                </a:solidFill>
                <a:latin typeface="Times New Roman" pitchFamily="18" charset="0"/>
                <a:cs typeface="Times New Roman" pitchFamily="18" charset="0"/>
              </a:rPr>
              <a:t>cầu</a:t>
            </a:r>
            <a:r>
              <a:rPr lang="en-US" sz="4000" dirty="0" smtClean="0">
                <a:solidFill>
                  <a:schemeClr val="accent2">
                    <a:lumMod val="75000"/>
                  </a:schemeClr>
                </a:solidFill>
                <a:latin typeface="Times New Roman" pitchFamily="18" charset="0"/>
                <a:cs typeface="Times New Roman" pitchFamily="18" charset="0"/>
              </a:rPr>
              <a:t> </a:t>
            </a:r>
            <a:r>
              <a:rPr lang="en-US" sz="4000" dirty="0" err="1" smtClean="0">
                <a:solidFill>
                  <a:schemeClr val="accent2">
                    <a:lumMod val="75000"/>
                  </a:schemeClr>
                </a:solidFill>
                <a:latin typeface="Times New Roman" pitchFamily="18" charset="0"/>
                <a:cs typeface="Times New Roman" pitchFamily="18" charset="0"/>
              </a:rPr>
              <a:t>cần</a:t>
            </a:r>
            <a:r>
              <a:rPr lang="en-US" sz="4000" dirty="0" smtClean="0">
                <a:solidFill>
                  <a:schemeClr val="accent2">
                    <a:lumMod val="75000"/>
                  </a:schemeClr>
                </a:solidFill>
                <a:latin typeface="Times New Roman" pitchFamily="18" charset="0"/>
                <a:cs typeface="Times New Roman" pitchFamily="18" charset="0"/>
              </a:rPr>
              <a:t> </a:t>
            </a:r>
            <a:r>
              <a:rPr lang="en-US" sz="4000" dirty="0" err="1" smtClean="0">
                <a:solidFill>
                  <a:schemeClr val="accent2">
                    <a:lumMod val="75000"/>
                  </a:schemeClr>
                </a:solidFill>
                <a:latin typeface="Times New Roman" pitchFamily="18" charset="0"/>
                <a:cs typeface="Times New Roman" pitchFamily="18" charset="0"/>
              </a:rPr>
              <a:t>đạt</a:t>
            </a:r>
            <a:endParaRPr lang="en-US" sz="4000" dirty="0">
              <a:solidFill>
                <a:schemeClr val="accent2">
                  <a:lumMod val="75000"/>
                </a:schemeClr>
              </a:solidFill>
              <a:latin typeface="Times New Roman" pitchFamily="18" charset="0"/>
              <a:cs typeface="Times New Roman" pitchFamily="18"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00076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747535"/>
            <a:ext cx="501119" cy="448915"/>
          </a:xfrm>
          <a:prstGeom prst="rect">
            <a:avLst/>
          </a:prstGeom>
        </p:spPr>
      </p:pic>
      <p:sp>
        <p:nvSpPr>
          <p:cNvPr id="2" name="TextBox 1"/>
          <p:cNvSpPr txBox="1"/>
          <p:nvPr/>
        </p:nvSpPr>
        <p:spPr>
          <a:xfrm>
            <a:off x="3415004" y="2920604"/>
            <a:ext cx="6269323" cy="954107"/>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Ôn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tập</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củng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phép</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trừ</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nhớ</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hai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chữ</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với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một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hai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chữ</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sp>
        <p:nvSpPr>
          <p:cNvPr id="9" name="TextBox 8"/>
          <p:cNvSpPr txBox="1"/>
          <p:nvPr/>
        </p:nvSpPr>
        <p:spPr>
          <a:xfrm>
            <a:off x="3415004" y="3987903"/>
            <a:ext cx="6269323" cy="523220"/>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Ôn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tập</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về</a:t>
            </a:r>
            <a:r>
              <a:rPr lang="en-US" sz="2800" dirty="0" smtClean="0">
                <a:solidFill>
                  <a:srgbClr val="00B050"/>
                </a:solidFill>
                <a:latin typeface="Times New Roman" pitchFamily="18" charset="0"/>
                <a:cs typeface="Times New Roman" pitchFamily="18" charset="0"/>
              </a:rPr>
              <a:t> so </a:t>
            </a:r>
            <a:r>
              <a:rPr lang="en-US" sz="2800" dirty="0" err="1" smtClean="0">
                <a:solidFill>
                  <a:srgbClr val="00B050"/>
                </a:solidFill>
                <a:latin typeface="Times New Roman" pitchFamily="18" charset="0"/>
                <a:cs typeface="Times New Roman" pitchFamily="18" charset="0"/>
              </a:rPr>
              <a:t>sánh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sp>
        <p:nvSpPr>
          <p:cNvPr id="11" name="TextBox 10"/>
          <p:cNvSpPr txBox="1"/>
          <p:nvPr/>
        </p:nvSpPr>
        <p:spPr>
          <a:xfrm>
            <a:off x="3415004" y="4711525"/>
            <a:ext cx="6269323" cy="523220"/>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Vận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dụng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vào</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giải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các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bài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toán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đố</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nodeType="click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a:t>
                </a:r>
              </a:p>
              <a:p>
                <a:pPr>
                  <a:lnSpc>
                    <a:spcPct val="150000"/>
                  </a:lnSpc>
                </a:pPr>
                <a:r>
                  <a:rPr lang="en-US" sz="3200" b="1" dirty="0" smtClean="0">
                    <a:solidFill>
                      <a:srgbClr val="FF0000"/>
                    </a:solidFill>
                    <a:latin typeface="Arial" pitchFamily="34" charset="0"/>
                    <a:cs typeface="Arial" pitchFamily="34" charset="0"/>
                  </a:rPr>
                  <a:t>            33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53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xmlns=""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bậc</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thang. Sóc đã leo được 9 bậc thang. Hỏi sóc cần leo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Sóc cần leo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455</Words>
  <Application>Microsoft Office PowerPoint</Application>
  <PresentationFormat>Custom</PresentationFormat>
  <Paragraphs>97</Paragraphs>
  <Slides>12</Slides>
  <Notes>6</Notes>
  <HiddenSlides>0</HiddenSlides>
  <MMClips>1</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Win7H</cp:lastModifiedBy>
  <cp:revision>130</cp:revision>
  <dcterms:created xsi:type="dcterms:W3CDTF">2021-06-03T14:58:56Z</dcterms:created>
  <dcterms:modified xsi:type="dcterms:W3CDTF">2021-12-09T10:09:30Z</dcterms:modified>
</cp:coreProperties>
</file>